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936" y="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AF5F7-B918-4AAA-8B26-7CDFDE75C8F3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3F7C6-2F7F-490E-9857-16B23702EA8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DF253-1F4D-4244-B4E1-358F4F463CC4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9EA10-F208-42B7-9E1A-22EFA0012B2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F4E397-86AE-42F6-A2DF-795307D41983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77194-4A25-4A4D-87AE-BD67DEC5D62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0C042-E29F-45A5-901B-640FED76BB74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2A6313-F7CA-45AC-A657-5AFEACFBC2B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9BF78-5ED7-4CE4-8AAB-30D377AAA4CB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51B4B-8726-41AB-B179-8948E3BC8CB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9351C-BAE2-4CF7-BFB6-12704506CF1D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D0C5A-D027-43FB-822E-A7C6388ACB8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CD98E-C6F4-4D9D-9A41-35E9BF399B6D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78892-BEC0-4DBE-9211-CA16D4A658F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82BB8-29B0-4F84-B6E5-9DEB7EE93A6B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2A040-FF12-4FB8-8761-749A5258464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32B32-D39E-4B57-99F7-2691593421AB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390FA-2E6E-4C63-99EF-11FAE5F9EFB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501A9-9094-4391-ADDD-D1459DB0A985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34A3C-D000-41BF-9256-4967C8D326F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07387-6CB6-46CD-AC31-28DEF57D62DD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87A32-8AA1-40E6-B36B-850FD510837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97D6EE5-F484-4658-8931-B79679A82238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9C0200F-E6D8-47A8-8D9B-491C4DCFDB3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4000">
                <a:schemeClr val="bg2"/>
              </a:gs>
              <a:gs pos="50000">
                <a:schemeClr val="bg2">
                  <a:alpha val="0"/>
                </a:schemeClr>
              </a:gs>
              <a:gs pos="50000">
                <a:schemeClr val="bg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" name="组合 底纹"/>
          <p:cNvGrpSpPr>
            <a:grpSpLocks/>
          </p:cNvGrpSpPr>
          <p:nvPr/>
        </p:nvGrpSpPr>
        <p:grpSpPr bwMode="auto">
          <a:xfrm>
            <a:off x="1143000" y="0"/>
            <a:ext cx="6858000" cy="6864350"/>
            <a:chOff x="642914" y="-496898"/>
            <a:chExt cx="7858179" cy="7866074"/>
          </a:xfrm>
        </p:grpSpPr>
        <p:grpSp>
          <p:nvGrpSpPr>
            <p:cNvPr id="2128" name="组合 6"/>
            <p:cNvGrpSpPr>
              <a:grpSpLocks/>
            </p:cNvGrpSpPr>
            <p:nvPr/>
          </p:nvGrpSpPr>
          <p:grpSpPr bwMode="auto">
            <a:xfrm>
              <a:off x="3643305" y="5478463"/>
              <a:ext cx="2081213" cy="1890713"/>
              <a:chOff x="3563940" y="5478472"/>
              <a:chExt cx="2081214" cy="1890714"/>
            </a:xfrm>
          </p:grpSpPr>
          <p:sp>
            <p:nvSpPr>
              <p:cNvPr id="2223" name="Freeform 67"/>
              <p:cNvSpPr>
                <a:spLocks/>
              </p:cNvSpPr>
              <p:nvPr/>
            </p:nvSpPr>
            <p:spPr bwMode="auto">
              <a:xfrm>
                <a:off x="5303841" y="5995998"/>
                <a:ext cx="341313" cy="349251"/>
              </a:xfrm>
              <a:custGeom>
                <a:avLst/>
                <a:gdLst>
                  <a:gd name="T0" fmla="*/ 14 w 91"/>
                  <a:gd name="T1" fmla="*/ 0 h 93"/>
                  <a:gd name="T2" fmla="*/ 24 w 91"/>
                  <a:gd name="T3" fmla="*/ 31 h 93"/>
                  <a:gd name="T4" fmla="*/ 31 w 91"/>
                  <a:gd name="T5" fmla="*/ 59 h 93"/>
                  <a:gd name="T6" fmla="*/ 55 w 91"/>
                  <a:gd name="T7" fmla="*/ 59 h 93"/>
                  <a:gd name="T8" fmla="*/ 45 w 91"/>
                  <a:gd name="T9" fmla="*/ 42 h 93"/>
                  <a:gd name="T10" fmla="*/ 30 w 91"/>
                  <a:gd name="T11" fmla="*/ 36 h 93"/>
                  <a:gd name="T12" fmla="*/ 55 w 91"/>
                  <a:gd name="T13" fmla="*/ 17 h 93"/>
                  <a:gd name="T14" fmla="*/ 86 w 91"/>
                  <a:gd name="T15" fmla="*/ 38 h 93"/>
                  <a:gd name="T16" fmla="*/ 77 w 91"/>
                  <a:gd name="T17" fmla="*/ 80 h 93"/>
                  <a:gd name="T18" fmla="*/ 24 w 91"/>
                  <a:gd name="T19" fmla="*/ 81 h 93"/>
                  <a:gd name="T20" fmla="*/ 0 w 91"/>
                  <a:gd name="T21" fmla="*/ 48 h 93"/>
                  <a:gd name="T22" fmla="*/ 14 w 91"/>
                  <a:gd name="T23" fmla="*/ 0 h 9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91"/>
                  <a:gd name="T37" fmla="*/ 0 h 93"/>
                  <a:gd name="T38" fmla="*/ 91 w 91"/>
                  <a:gd name="T39" fmla="*/ 93 h 9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91" h="93">
                    <a:moveTo>
                      <a:pt x="14" y="0"/>
                    </a:moveTo>
                    <a:cubicBezTo>
                      <a:pt x="24" y="4"/>
                      <a:pt x="24" y="17"/>
                      <a:pt x="24" y="31"/>
                    </a:cubicBezTo>
                    <a:cubicBezTo>
                      <a:pt x="24" y="45"/>
                      <a:pt x="25" y="54"/>
                      <a:pt x="31" y="59"/>
                    </a:cubicBezTo>
                    <a:cubicBezTo>
                      <a:pt x="41" y="68"/>
                      <a:pt x="49" y="66"/>
                      <a:pt x="55" y="59"/>
                    </a:cubicBezTo>
                    <a:cubicBezTo>
                      <a:pt x="61" y="52"/>
                      <a:pt x="55" y="38"/>
                      <a:pt x="45" y="42"/>
                    </a:cubicBezTo>
                    <a:cubicBezTo>
                      <a:pt x="38" y="45"/>
                      <a:pt x="27" y="47"/>
                      <a:pt x="30" y="36"/>
                    </a:cubicBezTo>
                    <a:cubicBezTo>
                      <a:pt x="32" y="25"/>
                      <a:pt x="42" y="18"/>
                      <a:pt x="55" y="17"/>
                    </a:cubicBezTo>
                    <a:cubicBezTo>
                      <a:pt x="69" y="17"/>
                      <a:pt x="82" y="26"/>
                      <a:pt x="86" y="38"/>
                    </a:cubicBezTo>
                    <a:cubicBezTo>
                      <a:pt x="91" y="53"/>
                      <a:pt x="90" y="68"/>
                      <a:pt x="77" y="80"/>
                    </a:cubicBezTo>
                    <a:cubicBezTo>
                      <a:pt x="63" y="92"/>
                      <a:pt x="39" y="93"/>
                      <a:pt x="24" y="81"/>
                    </a:cubicBezTo>
                    <a:cubicBezTo>
                      <a:pt x="8" y="68"/>
                      <a:pt x="4" y="56"/>
                      <a:pt x="0" y="48"/>
                    </a:cubicBezTo>
                    <a:cubicBezTo>
                      <a:pt x="7" y="38"/>
                      <a:pt x="14" y="14"/>
                      <a:pt x="14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224" name="Freeform 68"/>
              <p:cNvSpPr>
                <a:spLocks/>
              </p:cNvSpPr>
              <p:nvPr/>
            </p:nvSpPr>
            <p:spPr bwMode="auto">
              <a:xfrm>
                <a:off x="5330828" y="5995998"/>
                <a:ext cx="244475" cy="307975"/>
              </a:xfrm>
              <a:custGeom>
                <a:avLst/>
                <a:gdLst>
                  <a:gd name="T0" fmla="*/ 7 w 65"/>
                  <a:gd name="T1" fmla="*/ 0 h 82"/>
                  <a:gd name="T2" fmla="*/ 17 w 65"/>
                  <a:gd name="T3" fmla="*/ 31 h 82"/>
                  <a:gd name="T4" fmla="*/ 24 w 65"/>
                  <a:gd name="T5" fmla="*/ 59 h 82"/>
                  <a:gd name="T6" fmla="*/ 49 w 65"/>
                  <a:gd name="T7" fmla="*/ 57 h 82"/>
                  <a:gd name="T8" fmla="*/ 38 w 65"/>
                  <a:gd name="T9" fmla="*/ 42 h 82"/>
                  <a:gd name="T10" fmla="*/ 27 w 65"/>
                  <a:gd name="T11" fmla="*/ 42 h 82"/>
                  <a:gd name="T12" fmla="*/ 48 w 65"/>
                  <a:gd name="T13" fmla="*/ 31 h 82"/>
                  <a:gd name="T14" fmla="*/ 63 w 65"/>
                  <a:gd name="T15" fmla="*/ 44 h 82"/>
                  <a:gd name="T16" fmla="*/ 57 w 65"/>
                  <a:gd name="T17" fmla="*/ 70 h 82"/>
                  <a:gd name="T18" fmla="*/ 19 w 65"/>
                  <a:gd name="T19" fmla="*/ 68 h 82"/>
                  <a:gd name="T20" fmla="*/ 0 w 65"/>
                  <a:gd name="T21" fmla="*/ 31 h 82"/>
                  <a:gd name="T22" fmla="*/ 7 w 65"/>
                  <a:gd name="T23" fmla="*/ 0 h 8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65"/>
                  <a:gd name="T37" fmla="*/ 0 h 82"/>
                  <a:gd name="T38" fmla="*/ 65 w 65"/>
                  <a:gd name="T39" fmla="*/ 82 h 8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65" h="82">
                    <a:moveTo>
                      <a:pt x="7" y="0"/>
                    </a:moveTo>
                    <a:cubicBezTo>
                      <a:pt x="17" y="4"/>
                      <a:pt x="17" y="17"/>
                      <a:pt x="17" y="31"/>
                    </a:cubicBezTo>
                    <a:cubicBezTo>
                      <a:pt x="17" y="45"/>
                      <a:pt x="19" y="53"/>
                      <a:pt x="24" y="59"/>
                    </a:cubicBezTo>
                    <a:cubicBezTo>
                      <a:pt x="32" y="67"/>
                      <a:pt x="45" y="65"/>
                      <a:pt x="49" y="57"/>
                    </a:cubicBezTo>
                    <a:cubicBezTo>
                      <a:pt x="53" y="50"/>
                      <a:pt x="48" y="38"/>
                      <a:pt x="38" y="42"/>
                    </a:cubicBezTo>
                    <a:cubicBezTo>
                      <a:pt x="31" y="45"/>
                      <a:pt x="27" y="45"/>
                      <a:pt x="27" y="42"/>
                    </a:cubicBezTo>
                    <a:cubicBezTo>
                      <a:pt x="27" y="35"/>
                      <a:pt x="34" y="28"/>
                      <a:pt x="48" y="31"/>
                    </a:cubicBezTo>
                    <a:cubicBezTo>
                      <a:pt x="55" y="33"/>
                      <a:pt x="61" y="38"/>
                      <a:pt x="63" y="44"/>
                    </a:cubicBezTo>
                    <a:cubicBezTo>
                      <a:pt x="65" y="51"/>
                      <a:pt x="65" y="61"/>
                      <a:pt x="57" y="70"/>
                    </a:cubicBezTo>
                    <a:cubicBezTo>
                      <a:pt x="51" y="76"/>
                      <a:pt x="35" y="82"/>
                      <a:pt x="19" y="68"/>
                    </a:cubicBezTo>
                    <a:cubicBezTo>
                      <a:pt x="6" y="57"/>
                      <a:pt x="7" y="35"/>
                      <a:pt x="0" y="31"/>
                    </a:cubicBezTo>
                    <a:cubicBezTo>
                      <a:pt x="3" y="23"/>
                      <a:pt x="7" y="10"/>
                      <a:pt x="7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225" name="Freeform 69"/>
              <p:cNvSpPr>
                <a:spLocks/>
              </p:cNvSpPr>
              <p:nvPr/>
            </p:nvSpPr>
            <p:spPr bwMode="auto">
              <a:xfrm>
                <a:off x="4513266" y="6862773"/>
                <a:ext cx="396876" cy="506413"/>
              </a:xfrm>
              <a:custGeom>
                <a:avLst/>
                <a:gdLst>
                  <a:gd name="T0" fmla="*/ 35 w 106"/>
                  <a:gd name="T1" fmla="*/ 0 h 135"/>
                  <a:gd name="T2" fmla="*/ 63 w 106"/>
                  <a:gd name="T3" fmla="*/ 66 h 135"/>
                  <a:gd name="T4" fmla="*/ 57 w 106"/>
                  <a:gd name="T5" fmla="*/ 104 h 135"/>
                  <a:gd name="T6" fmla="*/ 28 w 106"/>
                  <a:gd name="T7" fmla="*/ 101 h 135"/>
                  <a:gd name="T8" fmla="*/ 39 w 106"/>
                  <a:gd name="T9" fmla="*/ 83 h 135"/>
                  <a:gd name="T10" fmla="*/ 52 w 106"/>
                  <a:gd name="T11" fmla="*/ 76 h 135"/>
                  <a:gd name="T12" fmla="*/ 29 w 106"/>
                  <a:gd name="T13" fmla="*/ 59 h 135"/>
                  <a:gd name="T14" fmla="*/ 3 w 106"/>
                  <a:gd name="T15" fmla="*/ 82 h 135"/>
                  <a:gd name="T16" fmla="*/ 15 w 106"/>
                  <a:gd name="T17" fmla="*/ 121 h 135"/>
                  <a:gd name="T18" fmla="*/ 68 w 106"/>
                  <a:gd name="T19" fmla="*/ 128 h 135"/>
                  <a:gd name="T20" fmla="*/ 87 w 106"/>
                  <a:gd name="T21" fmla="*/ 55 h 135"/>
                  <a:gd name="T22" fmla="*/ 35 w 106"/>
                  <a:gd name="T23" fmla="*/ 0 h 13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06"/>
                  <a:gd name="T37" fmla="*/ 0 h 135"/>
                  <a:gd name="T38" fmla="*/ 106 w 106"/>
                  <a:gd name="T39" fmla="*/ 135 h 13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06" h="135">
                    <a:moveTo>
                      <a:pt x="35" y="0"/>
                    </a:moveTo>
                    <a:cubicBezTo>
                      <a:pt x="22" y="46"/>
                      <a:pt x="50" y="51"/>
                      <a:pt x="63" y="66"/>
                    </a:cubicBezTo>
                    <a:cubicBezTo>
                      <a:pt x="76" y="81"/>
                      <a:pt x="66" y="99"/>
                      <a:pt x="57" y="104"/>
                    </a:cubicBezTo>
                    <a:cubicBezTo>
                      <a:pt x="47" y="110"/>
                      <a:pt x="35" y="110"/>
                      <a:pt x="28" y="101"/>
                    </a:cubicBezTo>
                    <a:cubicBezTo>
                      <a:pt x="21" y="92"/>
                      <a:pt x="28" y="79"/>
                      <a:pt x="39" y="83"/>
                    </a:cubicBezTo>
                    <a:cubicBezTo>
                      <a:pt x="46" y="86"/>
                      <a:pt x="53" y="83"/>
                      <a:pt x="52" y="76"/>
                    </a:cubicBezTo>
                    <a:cubicBezTo>
                      <a:pt x="52" y="69"/>
                      <a:pt x="45" y="58"/>
                      <a:pt x="29" y="59"/>
                    </a:cubicBezTo>
                    <a:cubicBezTo>
                      <a:pt x="15" y="60"/>
                      <a:pt x="6" y="73"/>
                      <a:pt x="3" y="82"/>
                    </a:cubicBezTo>
                    <a:cubicBezTo>
                      <a:pt x="0" y="92"/>
                      <a:pt x="2" y="109"/>
                      <a:pt x="15" y="121"/>
                    </a:cubicBezTo>
                    <a:cubicBezTo>
                      <a:pt x="30" y="135"/>
                      <a:pt x="55" y="134"/>
                      <a:pt x="68" y="128"/>
                    </a:cubicBezTo>
                    <a:cubicBezTo>
                      <a:pt x="106" y="109"/>
                      <a:pt x="94" y="66"/>
                      <a:pt x="87" y="55"/>
                    </a:cubicBezTo>
                    <a:cubicBezTo>
                      <a:pt x="82" y="52"/>
                      <a:pt x="44" y="25"/>
                      <a:pt x="35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226" name="Freeform 70"/>
              <p:cNvSpPr>
                <a:spLocks/>
              </p:cNvSpPr>
              <p:nvPr/>
            </p:nvSpPr>
            <p:spPr bwMode="auto">
              <a:xfrm>
                <a:off x="4551366" y="6862772"/>
                <a:ext cx="300038" cy="457201"/>
              </a:xfrm>
              <a:custGeom>
                <a:avLst/>
                <a:gdLst>
                  <a:gd name="T0" fmla="*/ 25 w 80"/>
                  <a:gd name="T1" fmla="*/ 0 h 122"/>
                  <a:gd name="T2" fmla="*/ 53 w 80"/>
                  <a:gd name="T3" fmla="*/ 66 h 122"/>
                  <a:gd name="T4" fmla="*/ 47 w 80"/>
                  <a:gd name="T5" fmla="*/ 104 h 122"/>
                  <a:gd name="T6" fmla="*/ 17 w 80"/>
                  <a:gd name="T7" fmla="*/ 99 h 122"/>
                  <a:gd name="T8" fmla="*/ 29 w 80"/>
                  <a:gd name="T9" fmla="*/ 83 h 122"/>
                  <a:gd name="T10" fmla="*/ 42 w 80"/>
                  <a:gd name="T11" fmla="*/ 76 h 122"/>
                  <a:gd name="T12" fmla="*/ 23 w 80"/>
                  <a:gd name="T13" fmla="*/ 69 h 122"/>
                  <a:gd name="T14" fmla="*/ 12 w 80"/>
                  <a:gd name="T15" fmla="*/ 110 h 122"/>
                  <a:gd name="T16" fmla="*/ 49 w 80"/>
                  <a:gd name="T17" fmla="*/ 117 h 122"/>
                  <a:gd name="T18" fmla="*/ 60 w 80"/>
                  <a:gd name="T19" fmla="*/ 52 h 122"/>
                  <a:gd name="T20" fmla="*/ 25 w 80"/>
                  <a:gd name="T21" fmla="*/ 0 h 12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80"/>
                  <a:gd name="T34" fmla="*/ 0 h 122"/>
                  <a:gd name="T35" fmla="*/ 80 w 80"/>
                  <a:gd name="T36" fmla="*/ 122 h 12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80" h="122">
                    <a:moveTo>
                      <a:pt x="25" y="0"/>
                    </a:moveTo>
                    <a:cubicBezTo>
                      <a:pt x="12" y="46"/>
                      <a:pt x="41" y="52"/>
                      <a:pt x="53" y="66"/>
                    </a:cubicBezTo>
                    <a:cubicBezTo>
                      <a:pt x="64" y="80"/>
                      <a:pt x="58" y="98"/>
                      <a:pt x="47" y="104"/>
                    </a:cubicBezTo>
                    <a:cubicBezTo>
                      <a:pt x="34" y="112"/>
                      <a:pt x="21" y="107"/>
                      <a:pt x="17" y="99"/>
                    </a:cubicBezTo>
                    <a:cubicBezTo>
                      <a:pt x="12" y="91"/>
                      <a:pt x="18" y="79"/>
                      <a:pt x="29" y="83"/>
                    </a:cubicBezTo>
                    <a:cubicBezTo>
                      <a:pt x="36" y="86"/>
                      <a:pt x="44" y="82"/>
                      <a:pt x="42" y="76"/>
                    </a:cubicBezTo>
                    <a:cubicBezTo>
                      <a:pt x="42" y="72"/>
                      <a:pt x="35" y="66"/>
                      <a:pt x="23" y="69"/>
                    </a:cubicBezTo>
                    <a:cubicBezTo>
                      <a:pt x="3" y="74"/>
                      <a:pt x="0" y="98"/>
                      <a:pt x="12" y="110"/>
                    </a:cubicBezTo>
                    <a:cubicBezTo>
                      <a:pt x="21" y="120"/>
                      <a:pt x="36" y="122"/>
                      <a:pt x="49" y="117"/>
                    </a:cubicBezTo>
                    <a:cubicBezTo>
                      <a:pt x="80" y="104"/>
                      <a:pt x="78" y="65"/>
                      <a:pt x="60" y="52"/>
                    </a:cubicBezTo>
                    <a:cubicBezTo>
                      <a:pt x="43" y="41"/>
                      <a:pt x="31" y="34"/>
                      <a:pt x="25" y="0"/>
                    </a:cubicBezTo>
                  </a:path>
                </a:pathLst>
              </a:custGeom>
              <a:solidFill>
                <a:srgbClr val="D1CEC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227" name="Freeform 71"/>
              <p:cNvSpPr>
                <a:spLocks/>
              </p:cNvSpPr>
              <p:nvPr/>
            </p:nvSpPr>
            <p:spPr bwMode="auto">
              <a:xfrm>
                <a:off x="3973515" y="5478472"/>
                <a:ext cx="490539" cy="723901"/>
              </a:xfrm>
              <a:custGeom>
                <a:avLst/>
                <a:gdLst>
                  <a:gd name="T0" fmla="*/ 0 w 131"/>
                  <a:gd name="T1" fmla="*/ 0 h 193"/>
                  <a:gd name="T2" fmla="*/ 14 w 131"/>
                  <a:gd name="T3" fmla="*/ 45 h 193"/>
                  <a:gd name="T4" fmla="*/ 72 w 131"/>
                  <a:gd name="T5" fmla="*/ 180 h 193"/>
                  <a:gd name="T6" fmla="*/ 131 w 131"/>
                  <a:gd name="T7" fmla="*/ 193 h 193"/>
                  <a:gd name="T8" fmla="*/ 100 w 131"/>
                  <a:gd name="T9" fmla="*/ 142 h 193"/>
                  <a:gd name="T10" fmla="*/ 59 w 131"/>
                  <a:gd name="T11" fmla="*/ 18 h 193"/>
                  <a:gd name="T12" fmla="*/ 0 w 131"/>
                  <a:gd name="T13" fmla="*/ 0 h 19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1"/>
                  <a:gd name="T22" fmla="*/ 0 h 193"/>
                  <a:gd name="T23" fmla="*/ 131 w 131"/>
                  <a:gd name="T24" fmla="*/ 193 h 19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1" h="193">
                    <a:moveTo>
                      <a:pt x="0" y="0"/>
                    </a:moveTo>
                    <a:cubicBezTo>
                      <a:pt x="0" y="0"/>
                      <a:pt x="18" y="16"/>
                      <a:pt x="14" y="45"/>
                    </a:cubicBezTo>
                    <a:cubicBezTo>
                      <a:pt x="5" y="114"/>
                      <a:pt x="31" y="159"/>
                      <a:pt x="72" y="180"/>
                    </a:cubicBezTo>
                    <a:cubicBezTo>
                      <a:pt x="92" y="189"/>
                      <a:pt x="107" y="193"/>
                      <a:pt x="131" y="193"/>
                    </a:cubicBezTo>
                    <a:cubicBezTo>
                      <a:pt x="114" y="169"/>
                      <a:pt x="107" y="159"/>
                      <a:pt x="100" y="142"/>
                    </a:cubicBezTo>
                    <a:cubicBezTo>
                      <a:pt x="59" y="121"/>
                      <a:pt x="48" y="56"/>
                      <a:pt x="59" y="18"/>
                    </a:cubicBezTo>
                    <a:cubicBezTo>
                      <a:pt x="35" y="14"/>
                      <a:pt x="0" y="0"/>
                      <a:pt x="0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228" name="Freeform 72"/>
              <p:cNvSpPr>
                <a:spLocks/>
              </p:cNvSpPr>
              <p:nvPr/>
            </p:nvSpPr>
            <p:spPr bwMode="auto">
              <a:xfrm>
                <a:off x="4152902" y="5530858"/>
                <a:ext cx="206375" cy="484189"/>
              </a:xfrm>
              <a:custGeom>
                <a:avLst/>
                <a:gdLst>
                  <a:gd name="T0" fmla="*/ 11 w 55"/>
                  <a:gd name="T1" fmla="*/ 0 h 129"/>
                  <a:gd name="T2" fmla="*/ 55 w 55"/>
                  <a:gd name="T3" fmla="*/ 129 h 129"/>
                  <a:gd name="T4" fmla="*/ 45 w 55"/>
                  <a:gd name="T5" fmla="*/ 7 h 129"/>
                  <a:gd name="T6" fmla="*/ 11 w 55"/>
                  <a:gd name="T7" fmla="*/ 0 h 1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"/>
                  <a:gd name="T13" fmla="*/ 0 h 129"/>
                  <a:gd name="T14" fmla="*/ 55 w 55"/>
                  <a:gd name="T15" fmla="*/ 129 h 1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" h="129">
                    <a:moveTo>
                      <a:pt x="11" y="0"/>
                    </a:moveTo>
                    <a:cubicBezTo>
                      <a:pt x="0" y="38"/>
                      <a:pt x="7" y="109"/>
                      <a:pt x="55" y="129"/>
                    </a:cubicBezTo>
                    <a:cubicBezTo>
                      <a:pt x="41" y="116"/>
                      <a:pt x="42" y="38"/>
                      <a:pt x="45" y="7"/>
                    </a:cubicBezTo>
                    <a:cubicBezTo>
                      <a:pt x="31" y="7"/>
                      <a:pt x="18" y="4"/>
                      <a:pt x="11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229" name="Freeform 73"/>
              <p:cNvSpPr>
                <a:spLocks/>
              </p:cNvSpPr>
              <p:nvPr/>
            </p:nvSpPr>
            <p:spPr bwMode="auto">
              <a:xfrm>
                <a:off x="3563940" y="5610234"/>
                <a:ext cx="746126" cy="660401"/>
              </a:xfrm>
              <a:custGeom>
                <a:avLst/>
                <a:gdLst>
                  <a:gd name="T0" fmla="*/ 199 w 199"/>
                  <a:gd name="T1" fmla="*/ 0 h 176"/>
                  <a:gd name="T2" fmla="*/ 119 w 199"/>
                  <a:gd name="T3" fmla="*/ 38 h 176"/>
                  <a:gd name="T4" fmla="*/ 35 w 199"/>
                  <a:gd name="T5" fmla="*/ 45 h 176"/>
                  <a:gd name="T6" fmla="*/ 4 w 199"/>
                  <a:gd name="T7" fmla="*/ 91 h 176"/>
                  <a:gd name="T8" fmla="*/ 20 w 199"/>
                  <a:gd name="T9" fmla="*/ 148 h 176"/>
                  <a:gd name="T10" fmla="*/ 82 w 199"/>
                  <a:gd name="T11" fmla="*/ 172 h 176"/>
                  <a:gd name="T12" fmla="*/ 130 w 199"/>
                  <a:gd name="T13" fmla="*/ 141 h 176"/>
                  <a:gd name="T14" fmla="*/ 116 w 199"/>
                  <a:gd name="T15" fmla="*/ 83 h 176"/>
                  <a:gd name="T16" fmla="*/ 71 w 199"/>
                  <a:gd name="T17" fmla="*/ 89 h 176"/>
                  <a:gd name="T18" fmla="*/ 82 w 199"/>
                  <a:gd name="T19" fmla="*/ 103 h 176"/>
                  <a:gd name="T20" fmla="*/ 92 w 199"/>
                  <a:gd name="T21" fmla="*/ 131 h 176"/>
                  <a:gd name="T22" fmla="*/ 56 w 199"/>
                  <a:gd name="T23" fmla="*/ 132 h 176"/>
                  <a:gd name="T24" fmla="*/ 37 w 199"/>
                  <a:gd name="T25" fmla="*/ 96 h 176"/>
                  <a:gd name="T26" fmla="*/ 71 w 199"/>
                  <a:gd name="T27" fmla="*/ 65 h 176"/>
                  <a:gd name="T28" fmla="*/ 144 w 199"/>
                  <a:gd name="T29" fmla="*/ 66 h 176"/>
                  <a:gd name="T30" fmla="*/ 199 w 199"/>
                  <a:gd name="T31" fmla="*/ 38 h 176"/>
                  <a:gd name="T32" fmla="*/ 199 w 199"/>
                  <a:gd name="T33" fmla="*/ 0 h 17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99"/>
                  <a:gd name="T52" fmla="*/ 0 h 176"/>
                  <a:gd name="T53" fmla="*/ 199 w 199"/>
                  <a:gd name="T54" fmla="*/ 176 h 17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99" h="176">
                    <a:moveTo>
                      <a:pt x="199" y="0"/>
                    </a:moveTo>
                    <a:cubicBezTo>
                      <a:pt x="188" y="14"/>
                      <a:pt x="156" y="44"/>
                      <a:pt x="119" y="38"/>
                    </a:cubicBezTo>
                    <a:cubicBezTo>
                      <a:pt x="75" y="30"/>
                      <a:pt x="52" y="35"/>
                      <a:pt x="35" y="45"/>
                    </a:cubicBezTo>
                    <a:cubicBezTo>
                      <a:pt x="23" y="53"/>
                      <a:pt x="6" y="68"/>
                      <a:pt x="4" y="91"/>
                    </a:cubicBezTo>
                    <a:cubicBezTo>
                      <a:pt x="0" y="117"/>
                      <a:pt x="9" y="134"/>
                      <a:pt x="20" y="148"/>
                    </a:cubicBezTo>
                    <a:cubicBezTo>
                      <a:pt x="31" y="163"/>
                      <a:pt x="59" y="176"/>
                      <a:pt x="82" y="172"/>
                    </a:cubicBezTo>
                    <a:cubicBezTo>
                      <a:pt x="105" y="169"/>
                      <a:pt x="120" y="160"/>
                      <a:pt x="130" y="141"/>
                    </a:cubicBezTo>
                    <a:cubicBezTo>
                      <a:pt x="138" y="125"/>
                      <a:pt x="138" y="95"/>
                      <a:pt x="116" y="83"/>
                    </a:cubicBezTo>
                    <a:cubicBezTo>
                      <a:pt x="97" y="72"/>
                      <a:pt x="78" y="79"/>
                      <a:pt x="71" y="89"/>
                    </a:cubicBezTo>
                    <a:cubicBezTo>
                      <a:pt x="64" y="100"/>
                      <a:pt x="71" y="103"/>
                      <a:pt x="82" y="103"/>
                    </a:cubicBezTo>
                    <a:cubicBezTo>
                      <a:pt x="92" y="103"/>
                      <a:pt x="100" y="121"/>
                      <a:pt x="92" y="131"/>
                    </a:cubicBezTo>
                    <a:cubicBezTo>
                      <a:pt x="84" y="140"/>
                      <a:pt x="67" y="141"/>
                      <a:pt x="56" y="132"/>
                    </a:cubicBezTo>
                    <a:cubicBezTo>
                      <a:pt x="43" y="123"/>
                      <a:pt x="37" y="113"/>
                      <a:pt x="37" y="96"/>
                    </a:cubicBezTo>
                    <a:cubicBezTo>
                      <a:pt x="37" y="86"/>
                      <a:pt x="47" y="66"/>
                      <a:pt x="71" y="65"/>
                    </a:cubicBezTo>
                    <a:cubicBezTo>
                      <a:pt x="101" y="66"/>
                      <a:pt x="117" y="70"/>
                      <a:pt x="144" y="66"/>
                    </a:cubicBezTo>
                    <a:cubicBezTo>
                      <a:pt x="161" y="63"/>
                      <a:pt x="195" y="48"/>
                      <a:pt x="199" y="38"/>
                    </a:cubicBezTo>
                    <a:cubicBezTo>
                      <a:pt x="199" y="24"/>
                      <a:pt x="199" y="17"/>
                      <a:pt x="199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230" name="Freeform 74"/>
              <p:cNvSpPr>
                <a:spLocks/>
              </p:cNvSpPr>
              <p:nvPr/>
            </p:nvSpPr>
            <p:spPr bwMode="auto">
              <a:xfrm>
                <a:off x="4581527" y="5588008"/>
                <a:ext cx="887413" cy="1511302"/>
              </a:xfrm>
              <a:custGeom>
                <a:avLst/>
                <a:gdLst>
                  <a:gd name="T0" fmla="*/ 121 w 237"/>
                  <a:gd name="T1" fmla="*/ 16 h 403"/>
                  <a:gd name="T2" fmla="*/ 138 w 237"/>
                  <a:gd name="T3" fmla="*/ 2 h 403"/>
                  <a:gd name="T4" fmla="*/ 172 w 237"/>
                  <a:gd name="T5" fmla="*/ 20 h 403"/>
                  <a:gd name="T6" fmla="*/ 186 w 237"/>
                  <a:gd name="T7" fmla="*/ 171 h 403"/>
                  <a:gd name="T8" fmla="*/ 100 w 237"/>
                  <a:gd name="T9" fmla="*/ 240 h 403"/>
                  <a:gd name="T10" fmla="*/ 52 w 237"/>
                  <a:gd name="T11" fmla="*/ 302 h 403"/>
                  <a:gd name="T12" fmla="*/ 86 w 237"/>
                  <a:gd name="T13" fmla="*/ 352 h 403"/>
                  <a:gd name="T14" fmla="*/ 137 w 237"/>
                  <a:gd name="T15" fmla="*/ 336 h 403"/>
                  <a:gd name="T16" fmla="*/ 124 w 237"/>
                  <a:gd name="T17" fmla="*/ 297 h 403"/>
                  <a:gd name="T18" fmla="*/ 93 w 237"/>
                  <a:gd name="T19" fmla="*/ 306 h 403"/>
                  <a:gd name="T20" fmla="*/ 103 w 237"/>
                  <a:gd name="T21" fmla="*/ 261 h 403"/>
                  <a:gd name="T22" fmla="*/ 165 w 237"/>
                  <a:gd name="T23" fmla="*/ 261 h 403"/>
                  <a:gd name="T24" fmla="*/ 196 w 237"/>
                  <a:gd name="T25" fmla="*/ 323 h 403"/>
                  <a:gd name="T26" fmla="*/ 162 w 237"/>
                  <a:gd name="T27" fmla="*/ 385 h 403"/>
                  <a:gd name="T28" fmla="*/ 97 w 237"/>
                  <a:gd name="T29" fmla="*/ 402 h 403"/>
                  <a:gd name="T30" fmla="*/ 47 w 237"/>
                  <a:gd name="T31" fmla="*/ 384 h 403"/>
                  <a:gd name="T32" fmla="*/ 3 w 237"/>
                  <a:gd name="T33" fmla="*/ 313 h 403"/>
                  <a:gd name="T34" fmla="*/ 33 w 237"/>
                  <a:gd name="T35" fmla="*/ 231 h 403"/>
                  <a:gd name="T36" fmla="*/ 81 w 237"/>
                  <a:gd name="T37" fmla="*/ 198 h 403"/>
                  <a:gd name="T38" fmla="*/ 145 w 237"/>
                  <a:gd name="T39" fmla="*/ 157 h 403"/>
                  <a:gd name="T40" fmla="*/ 172 w 237"/>
                  <a:gd name="T41" fmla="*/ 99 h 403"/>
                  <a:gd name="T42" fmla="*/ 145 w 237"/>
                  <a:gd name="T43" fmla="*/ 30 h 403"/>
                  <a:gd name="T44" fmla="*/ 121 w 237"/>
                  <a:gd name="T45" fmla="*/ 16 h 40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237"/>
                  <a:gd name="T70" fmla="*/ 0 h 403"/>
                  <a:gd name="T71" fmla="*/ 237 w 237"/>
                  <a:gd name="T72" fmla="*/ 403 h 403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237" h="403">
                    <a:moveTo>
                      <a:pt x="121" y="16"/>
                    </a:moveTo>
                    <a:cubicBezTo>
                      <a:pt x="114" y="9"/>
                      <a:pt x="124" y="0"/>
                      <a:pt x="138" y="2"/>
                    </a:cubicBezTo>
                    <a:cubicBezTo>
                      <a:pt x="154" y="6"/>
                      <a:pt x="161" y="11"/>
                      <a:pt x="172" y="20"/>
                    </a:cubicBezTo>
                    <a:cubicBezTo>
                      <a:pt x="195" y="37"/>
                      <a:pt x="237" y="96"/>
                      <a:pt x="186" y="171"/>
                    </a:cubicBezTo>
                    <a:cubicBezTo>
                      <a:pt x="156" y="217"/>
                      <a:pt x="134" y="223"/>
                      <a:pt x="100" y="240"/>
                    </a:cubicBezTo>
                    <a:cubicBezTo>
                      <a:pt x="65" y="257"/>
                      <a:pt x="51" y="276"/>
                      <a:pt x="52" y="302"/>
                    </a:cubicBezTo>
                    <a:cubicBezTo>
                      <a:pt x="52" y="327"/>
                      <a:pt x="66" y="346"/>
                      <a:pt x="86" y="352"/>
                    </a:cubicBezTo>
                    <a:cubicBezTo>
                      <a:pt x="108" y="358"/>
                      <a:pt x="131" y="352"/>
                      <a:pt x="137" y="336"/>
                    </a:cubicBezTo>
                    <a:cubicBezTo>
                      <a:pt x="142" y="326"/>
                      <a:pt x="146" y="305"/>
                      <a:pt x="124" y="297"/>
                    </a:cubicBezTo>
                    <a:cubicBezTo>
                      <a:pt x="102" y="291"/>
                      <a:pt x="103" y="313"/>
                      <a:pt x="93" y="306"/>
                    </a:cubicBezTo>
                    <a:cubicBezTo>
                      <a:pt x="83" y="299"/>
                      <a:pt x="86" y="271"/>
                      <a:pt x="103" y="261"/>
                    </a:cubicBezTo>
                    <a:cubicBezTo>
                      <a:pt x="121" y="250"/>
                      <a:pt x="143" y="249"/>
                      <a:pt x="165" y="261"/>
                    </a:cubicBezTo>
                    <a:cubicBezTo>
                      <a:pt x="191" y="274"/>
                      <a:pt x="198" y="299"/>
                      <a:pt x="196" y="323"/>
                    </a:cubicBezTo>
                    <a:cubicBezTo>
                      <a:pt x="194" y="350"/>
                      <a:pt x="179" y="373"/>
                      <a:pt x="162" y="385"/>
                    </a:cubicBezTo>
                    <a:cubicBezTo>
                      <a:pt x="142" y="399"/>
                      <a:pt x="118" y="403"/>
                      <a:pt x="97" y="402"/>
                    </a:cubicBezTo>
                    <a:cubicBezTo>
                      <a:pt x="72" y="401"/>
                      <a:pt x="57" y="392"/>
                      <a:pt x="47" y="384"/>
                    </a:cubicBezTo>
                    <a:cubicBezTo>
                      <a:pt x="39" y="378"/>
                      <a:pt x="7" y="357"/>
                      <a:pt x="3" y="313"/>
                    </a:cubicBezTo>
                    <a:cubicBezTo>
                      <a:pt x="0" y="271"/>
                      <a:pt x="16" y="245"/>
                      <a:pt x="33" y="231"/>
                    </a:cubicBezTo>
                    <a:cubicBezTo>
                      <a:pt x="55" y="214"/>
                      <a:pt x="68" y="206"/>
                      <a:pt x="81" y="198"/>
                    </a:cubicBezTo>
                    <a:cubicBezTo>
                      <a:pt x="97" y="189"/>
                      <a:pt x="125" y="178"/>
                      <a:pt x="145" y="157"/>
                    </a:cubicBezTo>
                    <a:cubicBezTo>
                      <a:pt x="165" y="136"/>
                      <a:pt x="172" y="116"/>
                      <a:pt x="172" y="99"/>
                    </a:cubicBezTo>
                    <a:cubicBezTo>
                      <a:pt x="172" y="68"/>
                      <a:pt x="159" y="44"/>
                      <a:pt x="145" y="30"/>
                    </a:cubicBezTo>
                    <a:cubicBezTo>
                      <a:pt x="136" y="21"/>
                      <a:pt x="128" y="20"/>
                      <a:pt x="121" y="16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231" name="Freeform 75"/>
              <p:cNvSpPr>
                <a:spLocks/>
              </p:cNvSpPr>
              <p:nvPr/>
            </p:nvSpPr>
            <p:spPr bwMode="auto">
              <a:xfrm>
                <a:off x="4670426" y="5588007"/>
                <a:ext cx="787400" cy="1390651"/>
              </a:xfrm>
              <a:custGeom>
                <a:avLst/>
                <a:gdLst>
                  <a:gd name="T0" fmla="*/ 100 w 210"/>
                  <a:gd name="T1" fmla="*/ 9 h 371"/>
                  <a:gd name="T2" fmla="*/ 114 w 210"/>
                  <a:gd name="T3" fmla="*/ 2 h 371"/>
                  <a:gd name="T4" fmla="*/ 150 w 210"/>
                  <a:gd name="T5" fmla="*/ 21 h 371"/>
                  <a:gd name="T6" fmla="*/ 162 w 210"/>
                  <a:gd name="T7" fmla="*/ 171 h 371"/>
                  <a:gd name="T8" fmla="*/ 69 w 210"/>
                  <a:gd name="T9" fmla="*/ 244 h 371"/>
                  <a:gd name="T10" fmla="*/ 28 w 210"/>
                  <a:gd name="T11" fmla="*/ 303 h 371"/>
                  <a:gd name="T12" fmla="*/ 65 w 210"/>
                  <a:gd name="T13" fmla="*/ 353 h 371"/>
                  <a:gd name="T14" fmla="*/ 114 w 210"/>
                  <a:gd name="T15" fmla="*/ 335 h 371"/>
                  <a:gd name="T16" fmla="*/ 102 w 210"/>
                  <a:gd name="T17" fmla="*/ 297 h 371"/>
                  <a:gd name="T18" fmla="*/ 68 w 210"/>
                  <a:gd name="T19" fmla="*/ 304 h 371"/>
                  <a:gd name="T20" fmla="*/ 83 w 210"/>
                  <a:gd name="T21" fmla="*/ 283 h 371"/>
                  <a:gd name="T22" fmla="*/ 120 w 210"/>
                  <a:gd name="T23" fmla="*/ 288 h 371"/>
                  <a:gd name="T24" fmla="*/ 83 w 210"/>
                  <a:gd name="T25" fmla="*/ 371 h 371"/>
                  <a:gd name="T26" fmla="*/ 33 w 210"/>
                  <a:gd name="T27" fmla="*/ 354 h 371"/>
                  <a:gd name="T28" fmla="*/ 35 w 210"/>
                  <a:gd name="T29" fmla="*/ 247 h 371"/>
                  <a:gd name="T30" fmla="*/ 107 w 210"/>
                  <a:gd name="T31" fmla="*/ 207 h 371"/>
                  <a:gd name="T32" fmla="*/ 171 w 210"/>
                  <a:gd name="T33" fmla="*/ 96 h 371"/>
                  <a:gd name="T34" fmla="*/ 131 w 210"/>
                  <a:gd name="T35" fmla="*/ 20 h 371"/>
                  <a:gd name="T36" fmla="*/ 100 w 210"/>
                  <a:gd name="T37" fmla="*/ 9 h 37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10"/>
                  <a:gd name="T58" fmla="*/ 0 h 371"/>
                  <a:gd name="T59" fmla="*/ 210 w 210"/>
                  <a:gd name="T60" fmla="*/ 371 h 37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10" h="371">
                    <a:moveTo>
                      <a:pt x="100" y="9"/>
                    </a:moveTo>
                    <a:cubicBezTo>
                      <a:pt x="97" y="6"/>
                      <a:pt x="103" y="0"/>
                      <a:pt x="114" y="2"/>
                    </a:cubicBezTo>
                    <a:cubicBezTo>
                      <a:pt x="130" y="6"/>
                      <a:pt x="136" y="9"/>
                      <a:pt x="150" y="21"/>
                    </a:cubicBezTo>
                    <a:cubicBezTo>
                      <a:pt x="176" y="43"/>
                      <a:pt x="210" y="99"/>
                      <a:pt x="162" y="171"/>
                    </a:cubicBezTo>
                    <a:cubicBezTo>
                      <a:pt x="138" y="208"/>
                      <a:pt x="123" y="218"/>
                      <a:pt x="69" y="244"/>
                    </a:cubicBezTo>
                    <a:cubicBezTo>
                      <a:pt x="39" y="258"/>
                      <a:pt x="26" y="283"/>
                      <a:pt x="28" y="303"/>
                    </a:cubicBezTo>
                    <a:cubicBezTo>
                      <a:pt x="30" y="331"/>
                      <a:pt x="42" y="347"/>
                      <a:pt x="65" y="353"/>
                    </a:cubicBezTo>
                    <a:cubicBezTo>
                      <a:pt x="87" y="358"/>
                      <a:pt x="108" y="351"/>
                      <a:pt x="114" y="335"/>
                    </a:cubicBezTo>
                    <a:cubicBezTo>
                      <a:pt x="119" y="323"/>
                      <a:pt x="119" y="304"/>
                      <a:pt x="102" y="297"/>
                    </a:cubicBezTo>
                    <a:cubicBezTo>
                      <a:pt x="77" y="289"/>
                      <a:pt x="79" y="315"/>
                      <a:pt x="68" y="304"/>
                    </a:cubicBezTo>
                    <a:cubicBezTo>
                      <a:pt x="63" y="299"/>
                      <a:pt x="73" y="287"/>
                      <a:pt x="83" y="283"/>
                    </a:cubicBezTo>
                    <a:cubicBezTo>
                      <a:pt x="93" y="279"/>
                      <a:pt x="107" y="278"/>
                      <a:pt x="120" y="288"/>
                    </a:cubicBezTo>
                    <a:cubicBezTo>
                      <a:pt x="155" y="311"/>
                      <a:pt x="129" y="370"/>
                      <a:pt x="83" y="371"/>
                    </a:cubicBezTo>
                    <a:cubicBezTo>
                      <a:pt x="62" y="371"/>
                      <a:pt x="42" y="362"/>
                      <a:pt x="33" y="354"/>
                    </a:cubicBezTo>
                    <a:cubicBezTo>
                      <a:pt x="1" y="327"/>
                      <a:pt x="0" y="275"/>
                      <a:pt x="35" y="247"/>
                    </a:cubicBezTo>
                    <a:cubicBezTo>
                      <a:pt x="52" y="233"/>
                      <a:pt x="82" y="224"/>
                      <a:pt x="107" y="207"/>
                    </a:cubicBezTo>
                    <a:cubicBezTo>
                      <a:pt x="127" y="193"/>
                      <a:pt x="170" y="153"/>
                      <a:pt x="171" y="96"/>
                    </a:cubicBezTo>
                    <a:cubicBezTo>
                      <a:pt x="171" y="79"/>
                      <a:pt x="165" y="44"/>
                      <a:pt x="131" y="20"/>
                    </a:cubicBezTo>
                    <a:cubicBezTo>
                      <a:pt x="121" y="12"/>
                      <a:pt x="107" y="9"/>
                      <a:pt x="100" y="9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232" name="Freeform 76"/>
              <p:cNvSpPr>
                <a:spLocks/>
              </p:cNvSpPr>
              <p:nvPr/>
            </p:nvSpPr>
            <p:spPr bwMode="auto">
              <a:xfrm>
                <a:off x="3635377" y="5699132"/>
                <a:ext cx="674689" cy="473076"/>
              </a:xfrm>
              <a:custGeom>
                <a:avLst/>
                <a:gdLst>
                  <a:gd name="T0" fmla="*/ 180 w 180"/>
                  <a:gd name="T1" fmla="*/ 0 h 126"/>
                  <a:gd name="T2" fmla="*/ 100 w 180"/>
                  <a:gd name="T3" fmla="*/ 33 h 126"/>
                  <a:gd name="T4" fmla="*/ 32 w 180"/>
                  <a:gd name="T5" fmla="*/ 34 h 126"/>
                  <a:gd name="T6" fmla="*/ 2 w 180"/>
                  <a:gd name="T7" fmla="*/ 80 h 126"/>
                  <a:gd name="T8" fmla="*/ 22 w 180"/>
                  <a:gd name="T9" fmla="*/ 116 h 126"/>
                  <a:gd name="T10" fmla="*/ 59 w 180"/>
                  <a:gd name="T11" fmla="*/ 124 h 126"/>
                  <a:gd name="T12" fmla="*/ 86 w 180"/>
                  <a:gd name="T13" fmla="*/ 99 h 126"/>
                  <a:gd name="T14" fmla="*/ 76 w 180"/>
                  <a:gd name="T15" fmla="*/ 72 h 126"/>
                  <a:gd name="T16" fmla="*/ 63 w 180"/>
                  <a:gd name="T17" fmla="*/ 79 h 126"/>
                  <a:gd name="T18" fmla="*/ 73 w 180"/>
                  <a:gd name="T19" fmla="*/ 107 h 126"/>
                  <a:gd name="T20" fmla="*/ 35 w 180"/>
                  <a:gd name="T21" fmla="*/ 107 h 126"/>
                  <a:gd name="T22" fmla="*/ 18 w 180"/>
                  <a:gd name="T23" fmla="*/ 72 h 126"/>
                  <a:gd name="T24" fmla="*/ 52 w 180"/>
                  <a:gd name="T25" fmla="*/ 41 h 126"/>
                  <a:gd name="T26" fmla="*/ 125 w 180"/>
                  <a:gd name="T27" fmla="*/ 42 h 126"/>
                  <a:gd name="T28" fmla="*/ 179 w 180"/>
                  <a:gd name="T29" fmla="*/ 15 h 126"/>
                  <a:gd name="T30" fmla="*/ 180 w 180"/>
                  <a:gd name="T31" fmla="*/ 0 h 12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0"/>
                  <a:gd name="T49" fmla="*/ 0 h 126"/>
                  <a:gd name="T50" fmla="*/ 180 w 180"/>
                  <a:gd name="T51" fmla="*/ 126 h 12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0" h="126">
                    <a:moveTo>
                      <a:pt x="180" y="0"/>
                    </a:moveTo>
                    <a:cubicBezTo>
                      <a:pt x="173" y="9"/>
                      <a:pt x="138" y="35"/>
                      <a:pt x="100" y="33"/>
                    </a:cubicBezTo>
                    <a:cubicBezTo>
                      <a:pt x="64" y="28"/>
                      <a:pt x="45" y="28"/>
                      <a:pt x="32" y="34"/>
                    </a:cubicBezTo>
                    <a:cubicBezTo>
                      <a:pt x="23" y="38"/>
                      <a:pt x="0" y="50"/>
                      <a:pt x="2" y="80"/>
                    </a:cubicBezTo>
                    <a:cubicBezTo>
                      <a:pt x="4" y="99"/>
                      <a:pt x="14" y="111"/>
                      <a:pt x="22" y="116"/>
                    </a:cubicBezTo>
                    <a:cubicBezTo>
                      <a:pt x="32" y="123"/>
                      <a:pt x="45" y="126"/>
                      <a:pt x="59" y="124"/>
                    </a:cubicBezTo>
                    <a:cubicBezTo>
                      <a:pt x="71" y="122"/>
                      <a:pt x="83" y="113"/>
                      <a:pt x="86" y="99"/>
                    </a:cubicBezTo>
                    <a:cubicBezTo>
                      <a:pt x="88" y="86"/>
                      <a:pt x="83" y="76"/>
                      <a:pt x="76" y="72"/>
                    </a:cubicBezTo>
                    <a:cubicBezTo>
                      <a:pt x="62" y="63"/>
                      <a:pt x="42" y="79"/>
                      <a:pt x="63" y="79"/>
                    </a:cubicBezTo>
                    <a:cubicBezTo>
                      <a:pt x="73" y="79"/>
                      <a:pt x="81" y="96"/>
                      <a:pt x="73" y="107"/>
                    </a:cubicBezTo>
                    <a:cubicBezTo>
                      <a:pt x="64" y="117"/>
                      <a:pt x="52" y="117"/>
                      <a:pt x="35" y="107"/>
                    </a:cubicBezTo>
                    <a:cubicBezTo>
                      <a:pt x="18" y="94"/>
                      <a:pt x="18" y="82"/>
                      <a:pt x="18" y="72"/>
                    </a:cubicBezTo>
                    <a:cubicBezTo>
                      <a:pt x="18" y="61"/>
                      <a:pt x="28" y="41"/>
                      <a:pt x="52" y="41"/>
                    </a:cubicBezTo>
                    <a:cubicBezTo>
                      <a:pt x="76" y="41"/>
                      <a:pt x="103" y="46"/>
                      <a:pt x="125" y="42"/>
                    </a:cubicBezTo>
                    <a:cubicBezTo>
                      <a:pt x="149" y="37"/>
                      <a:pt x="172" y="25"/>
                      <a:pt x="179" y="15"/>
                    </a:cubicBezTo>
                    <a:cubicBezTo>
                      <a:pt x="179" y="10"/>
                      <a:pt x="180" y="7"/>
                      <a:pt x="180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233" name="Freeform 77"/>
              <p:cNvSpPr>
                <a:spLocks/>
              </p:cNvSpPr>
              <p:nvPr/>
            </p:nvSpPr>
            <p:spPr bwMode="auto">
              <a:xfrm>
                <a:off x="4265613" y="5541967"/>
                <a:ext cx="982664" cy="844551"/>
              </a:xfrm>
              <a:custGeom>
                <a:avLst/>
                <a:gdLst>
                  <a:gd name="T0" fmla="*/ 98 w 262"/>
                  <a:gd name="T1" fmla="*/ 8 h 225"/>
                  <a:gd name="T2" fmla="*/ 108 w 262"/>
                  <a:gd name="T3" fmla="*/ 135 h 225"/>
                  <a:gd name="T4" fmla="*/ 184 w 262"/>
                  <a:gd name="T5" fmla="*/ 130 h 225"/>
                  <a:gd name="T6" fmla="*/ 149 w 262"/>
                  <a:gd name="T7" fmla="*/ 101 h 225"/>
                  <a:gd name="T8" fmla="*/ 122 w 262"/>
                  <a:gd name="T9" fmla="*/ 101 h 225"/>
                  <a:gd name="T10" fmla="*/ 167 w 262"/>
                  <a:gd name="T11" fmla="*/ 21 h 225"/>
                  <a:gd name="T12" fmla="*/ 256 w 262"/>
                  <a:gd name="T13" fmla="*/ 121 h 225"/>
                  <a:gd name="T14" fmla="*/ 118 w 262"/>
                  <a:gd name="T15" fmla="*/ 211 h 225"/>
                  <a:gd name="T16" fmla="*/ 8 w 262"/>
                  <a:gd name="T17" fmla="*/ 63 h 225"/>
                  <a:gd name="T18" fmla="*/ 0 w 262"/>
                  <a:gd name="T19" fmla="*/ 0 h 225"/>
                  <a:gd name="T20" fmla="*/ 98 w 262"/>
                  <a:gd name="T21" fmla="*/ 8 h 2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62"/>
                  <a:gd name="T34" fmla="*/ 0 h 225"/>
                  <a:gd name="T35" fmla="*/ 262 w 262"/>
                  <a:gd name="T36" fmla="*/ 225 h 2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62" h="225">
                    <a:moveTo>
                      <a:pt x="98" y="8"/>
                    </a:moveTo>
                    <a:cubicBezTo>
                      <a:pt x="98" y="8"/>
                      <a:pt x="60" y="103"/>
                      <a:pt x="108" y="135"/>
                    </a:cubicBezTo>
                    <a:cubicBezTo>
                      <a:pt x="141" y="157"/>
                      <a:pt x="174" y="147"/>
                      <a:pt x="184" y="130"/>
                    </a:cubicBezTo>
                    <a:cubicBezTo>
                      <a:pt x="196" y="110"/>
                      <a:pt x="177" y="80"/>
                      <a:pt x="149" y="101"/>
                    </a:cubicBezTo>
                    <a:cubicBezTo>
                      <a:pt x="146" y="114"/>
                      <a:pt x="136" y="114"/>
                      <a:pt x="122" y="101"/>
                    </a:cubicBezTo>
                    <a:cubicBezTo>
                      <a:pt x="94" y="76"/>
                      <a:pt x="105" y="20"/>
                      <a:pt x="167" y="21"/>
                    </a:cubicBezTo>
                    <a:cubicBezTo>
                      <a:pt x="226" y="23"/>
                      <a:pt x="262" y="70"/>
                      <a:pt x="256" y="121"/>
                    </a:cubicBezTo>
                    <a:cubicBezTo>
                      <a:pt x="251" y="177"/>
                      <a:pt x="187" y="225"/>
                      <a:pt x="118" y="211"/>
                    </a:cubicBezTo>
                    <a:cubicBezTo>
                      <a:pt x="53" y="197"/>
                      <a:pt x="12" y="156"/>
                      <a:pt x="8" y="63"/>
                    </a:cubicBezTo>
                    <a:cubicBezTo>
                      <a:pt x="8" y="39"/>
                      <a:pt x="8" y="20"/>
                      <a:pt x="0" y="0"/>
                    </a:cubicBezTo>
                    <a:cubicBezTo>
                      <a:pt x="41" y="8"/>
                      <a:pt x="98" y="8"/>
                      <a:pt x="98" y="8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234" name="Freeform 78"/>
              <p:cNvSpPr>
                <a:spLocks/>
              </p:cNvSpPr>
              <p:nvPr/>
            </p:nvSpPr>
            <p:spPr bwMode="auto">
              <a:xfrm>
                <a:off x="4438650" y="5572126"/>
                <a:ext cx="655638" cy="646114"/>
              </a:xfrm>
              <a:custGeom>
                <a:avLst/>
                <a:gdLst>
                  <a:gd name="T0" fmla="*/ 52 w 175"/>
                  <a:gd name="T1" fmla="*/ 0 h 172"/>
                  <a:gd name="T2" fmla="*/ 62 w 175"/>
                  <a:gd name="T3" fmla="*/ 127 h 172"/>
                  <a:gd name="T4" fmla="*/ 135 w 175"/>
                  <a:gd name="T5" fmla="*/ 127 h 172"/>
                  <a:gd name="T6" fmla="*/ 103 w 175"/>
                  <a:gd name="T7" fmla="*/ 93 h 172"/>
                  <a:gd name="T8" fmla="*/ 76 w 175"/>
                  <a:gd name="T9" fmla="*/ 93 h 172"/>
                  <a:gd name="T10" fmla="*/ 124 w 175"/>
                  <a:gd name="T11" fmla="*/ 51 h 172"/>
                  <a:gd name="T12" fmla="*/ 169 w 175"/>
                  <a:gd name="T13" fmla="*/ 113 h 172"/>
                  <a:gd name="T14" fmla="*/ 76 w 175"/>
                  <a:gd name="T15" fmla="*/ 161 h 172"/>
                  <a:gd name="T16" fmla="*/ 7 w 175"/>
                  <a:gd name="T17" fmla="*/ 0 h 172"/>
                  <a:gd name="T18" fmla="*/ 52 w 175"/>
                  <a:gd name="T19" fmla="*/ 0 h 1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5"/>
                  <a:gd name="T31" fmla="*/ 0 h 172"/>
                  <a:gd name="T32" fmla="*/ 175 w 175"/>
                  <a:gd name="T33" fmla="*/ 172 h 17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5" h="172">
                    <a:moveTo>
                      <a:pt x="52" y="0"/>
                    </a:moveTo>
                    <a:cubicBezTo>
                      <a:pt x="52" y="0"/>
                      <a:pt x="14" y="96"/>
                      <a:pt x="62" y="127"/>
                    </a:cubicBezTo>
                    <a:cubicBezTo>
                      <a:pt x="93" y="148"/>
                      <a:pt x="121" y="141"/>
                      <a:pt x="135" y="127"/>
                    </a:cubicBezTo>
                    <a:cubicBezTo>
                      <a:pt x="152" y="106"/>
                      <a:pt x="135" y="72"/>
                      <a:pt x="103" y="93"/>
                    </a:cubicBezTo>
                    <a:cubicBezTo>
                      <a:pt x="100" y="106"/>
                      <a:pt x="90" y="106"/>
                      <a:pt x="76" y="93"/>
                    </a:cubicBezTo>
                    <a:cubicBezTo>
                      <a:pt x="72" y="86"/>
                      <a:pt x="86" y="51"/>
                      <a:pt x="124" y="51"/>
                    </a:cubicBezTo>
                    <a:cubicBezTo>
                      <a:pt x="159" y="55"/>
                      <a:pt x="175" y="79"/>
                      <a:pt x="169" y="113"/>
                    </a:cubicBezTo>
                    <a:cubicBezTo>
                      <a:pt x="164" y="137"/>
                      <a:pt x="135" y="172"/>
                      <a:pt x="76" y="161"/>
                    </a:cubicBezTo>
                    <a:cubicBezTo>
                      <a:pt x="4" y="148"/>
                      <a:pt x="0" y="68"/>
                      <a:pt x="7" y="0"/>
                    </a:cubicBezTo>
                    <a:cubicBezTo>
                      <a:pt x="24" y="0"/>
                      <a:pt x="52" y="0"/>
                      <a:pt x="52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  <p:grpSp>
          <p:nvGrpSpPr>
            <p:cNvPr id="2129" name="组合 19"/>
            <p:cNvGrpSpPr>
              <a:grpSpLocks/>
            </p:cNvGrpSpPr>
            <p:nvPr/>
          </p:nvGrpSpPr>
          <p:grpSpPr bwMode="auto">
            <a:xfrm rot="2700000">
              <a:off x="1506657" y="4673749"/>
              <a:ext cx="2081213" cy="1890713"/>
              <a:chOff x="3563938" y="5478463"/>
              <a:chExt cx="2081213" cy="1890713"/>
            </a:xfrm>
          </p:grpSpPr>
          <p:sp>
            <p:nvSpPr>
              <p:cNvPr id="2211" name="Freeform 67"/>
              <p:cNvSpPr>
                <a:spLocks/>
              </p:cNvSpPr>
              <p:nvPr/>
            </p:nvSpPr>
            <p:spPr bwMode="auto">
              <a:xfrm>
                <a:off x="5303838" y="5995988"/>
                <a:ext cx="341313" cy="349250"/>
              </a:xfrm>
              <a:custGeom>
                <a:avLst/>
                <a:gdLst>
                  <a:gd name="T0" fmla="*/ 14 w 91"/>
                  <a:gd name="T1" fmla="*/ 0 h 93"/>
                  <a:gd name="T2" fmla="*/ 24 w 91"/>
                  <a:gd name="T3" fmla="*/ 31 h 93"/>
                  <a:gd name="T4" fmla="*/ 31 w 91"/>
                  <a:gd name="T5" fmla="*/ 59 h 93"/>
                  <a:gd name="T6" fmla="*/ 55 w 91"/>
                  <a:gd name="T7" fmla="*/ 59 h 93"/>
                  <a:gd name="T8" fmla="*/ 45 w 91"/>
                  <a:gd name="T9" fmla="*/ 42 h 93"/>
                  <a:gd name="T10" fmla="*/ 30 w 91"/>
                  <a:gd name="T11" fmla="*/ 36 h 93"/>
                  <a:gd name="T12" fmla="*/ 55 w 91"/>
                  <a:gd name="T13" fmla="*/ 17 h 93"/>
                  <a:gd name="T14" fmla="*/ 86 w 91"/>
                  <a:gd name="T15" fmla="*/ 38 h 93"/>
                  <a:gd name="T16" fmla="*/ 77 w 91"/>
                  <a:gd name="T17" fmla="*/ 80 h 93"/>
                  <a:gd name="T18" fmla="*/ 24 w 91"/>
                  <a:gd name="T19" fmla="*/ 81 h 93"/>
                  <a:gd name="T20" fmla="*/ 0 w 91"/>
                  <a:gd name="T21" fmla="*/ 48 h 93"/>
                  <a:gd name="T22" fmla="*/ 14 w 91"/>
                  <a:gd name="T23" fmla="*/ 0 h 9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91"/>
                  <a:gd name="T37" fmla="*/ 0 h 93"/>
                  <a:gd name="T38" fmla="*/ 91 w 91"/>
                  <a:gd name="T39" fmla="*/ 93 h 9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91" h="93">
                    <a:moveTo>
                      <a:pt x="14" y="0"/>
                    </a:moveTo>
                    <a:cubicBezTo>
                      <a:pt x="24" y="4"/>
                      <a:pt x="24" y="17"/>
                      <a:pt x="24" y="31"/>
                    </a:cubicBezTo>
                    <a:cubicBezTo>
                      <a:pt x="24" y="45"/>
                      <a:pt x="25" y="54"/>
                      <a:pt x="31" y="59"/>
                    </a:cubicBezTo>
                    <a:cubicBezTo>
                      <a:pt x="41" y="68"/>
                      <a:pt x="49" y="66"/>
                      <a:pt x="55" y="59"/>
                    </a:cubicBezTo>
                    <a:cubicBezTo>
                      <a:pt x="61" y="52"/>
                      <a:pt x="55" y="38"/>
                      <a:pt x="45" y="42"/>
                    </a:cubicBezTo>
                    <a:cubicBezTo>
                      <a:pt x="38" y="45"/>
                      <a:pt x="27" y="47"/>
                      <a:pt x="30" y="36"/>
                    </a:cubicBezTo>
                    <a:cubicBezTo>
                      <a:pt x="32" y="25"/>
                      <a:pt x="42" y="18"/>
                      <a:pt x="55" y="17"/>
                    </a:cubicBezTo>
                    <a:cubicBezTo>
                      <a:pt x="69" y="17"/>
                      <a:pt x="82" y="26"/>
                      <a:pt x="86" y="38"/>
                    </a:cubicBezTo>
                    <a:cubicBezTo>
                      <a:pt x="91" y="53"/>
                      <a:pt x="90" y="68"/>
                      <a:pt x="77" y="80"/>
                    </a:cubicBezTo>
                    <a:cubicBezTo>
                      <a:pt x="63" y="92"/>
                      <a:pt x="39" y="93"/>
                      <a:pt x="24" y="81"/>
                    </a:cubicBezTo>
                    <a:cubicBezTo>
                      <a:pt x="8" y="68"/>
                      <a:pt x="4" y="56"/>
                      <a:pt x="0" y="48"/>
                    </a:cubicBezTo>
                    <a:cubicBezTo>
                      <a:pt x="7" y="38"/>
                      <a:pt x="14" y="14"/>
                      <a:pt x="14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212" name="Freeform 68"/>
              <p:cNvSpPr>
                <a:spLocks/>
              </p:cNvSpPr>
              <p:nvPr/>
            </p:nvSpPr>
            <p:spPr bwMode="auto">
              <a:xfrm>
                <a:off x="5330825" y="5995988"/>
                <a:ext cx="244475" cy="307975"/>
              </a:xfrm>
              <a:custGeom>
                <a:avLst/>
                <a:gdLst>
                  <a:gd name="T0" fmla="*/ 7 w 65"/>
                  <a:gd name="T1" fmla="*/ 0 h 82"/>
                  <a:gd name="T2" fmla="*/ 17 w 65"/>
                  <a:gd name="T3" fmla="*/ 31 h 82"/>
                  <a:gd name="T4" fmla="*/ 24 w 65"/>
                  <a:gd name="T5" fmla="*/ 59 h 82"/>
                  <a:gd name="T6" fmla="*/ 49 w 65"/>
                  <a:gd name="T7" fmla="*/ 57 h 82"/>
                  <a:gd name="T8" fmla="*/ 38 w 65"/>
                  <a:gd name="T9" fmla="*/ 42 h 82"/>
                  <a:gd name="T10" fmla="*/ 27 w 65"/>
                  <a:gd name="T11" fmla="*/ 42 h 82"/>
                  <a:gd name="T12" fmla="*/ 48 w 65"/>
                  <a:gd name="T13" fmla="*/ 31 h 82"/>
                  <a:gd name="T14" fmla="*/ 63 w 65"/>
                  <a:gd name="T15" fmla="*/ 44 h 82"/>
                  <a:gd name="T16" fmla="*/ 57 w 65"/>
                  <a:gd name="T17" fmla="*/ 70 h 82"/>
                  <a:gd name="T18" fmla="*/ 19 w 65"/>
                  <a:gd name="T19" fmla="*/ 68 h 82"/>
                  <a:gd name="T20" fmla="*/ 0 w 65"/>
                  <a:gd name="T21" fmla="*/ 31 h 82"/>
                  <a:gd name="T22" fmla="*/ 7 w 65"/>
                  <a:gd name="T23" fmla="*/ 0 h 8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65"/>
                  <a:gd name="T37" fmla="*/ 0 h 82"/>
                  <a:gd name="T38" fmla="*/ 65 w 65"/>
                  <a:gd name="T39" fmla="*/ 82 h 8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65" h="82">
                    <a:moveTo>
                      <a:pt x="7" y="0"/>
                    </a:moveTo>
                    <a:cubicBezTo>
                      <a:pt x="17" y="4"/>
                      <a:pt x="17" y="17"/>
                      <a:pt x="17" y="31"/>
                    </a:cubicBezTo>
                    <a:cubicBezTo>
                      <a:pt x="17" y="45"/>
                      <a:pt x="19" y="53"/>
                      <a:pt x="24" y="59"/>
                    </a:cubicBezTo>
                    <a:cubicBezTo>
                      <a:pt x="32" y="67"/>
                      <a:pt x="45" y="65"/>
                      <a:pt x="49" y="57"/>
                    </a:cubicBezTo>
                    <a:cubicBezTo>
                      <a:pt x="53" y="50"/>
                      <a:pt x="48" y="38"/>
                      <a:pt x="38" y="42"/>
                    </a:cubicBezTo>
                    <a:cubicBezTo>
                      <a:pt x="31" y="45"/>
                      <a:pt x="27" y="45"/>
                      <a:pt x="27" y="42"/>
                    </a:cubicBezTo>
                    <a:cubicBezTo>
                      <a:pt x="27" y="35"/>
                      <a:pt x="34" y="28"/>
                      <a:pt x="48" y="31"/>
                    </a:cubicBezTo>
                    <a:cubicBezTo>
                      <a:pt x="55" y="33"/>
                      <a:pt x="61" y="38"/>
                      <a:pt x="63" y="44"/>
                    </a:cubicBezTo>
                    <a:cubicBezTo>
                      <a:pt x="65" y="51"/>
                      <a:pt x="65" y="61"/>
                      <a:pt x="57" y="70"/>
                    </a:cubicBezTo>
                    <a:cubicBezTo>
                      <a:pt x="51" y="76"/>
                      <a:pt x="35" y="82"/>
                      <a:pt x="19" y="68"/>
                    </a:cubicBezTo>
                    <a:cubicBezTo>
                      <a:pt x="6" y="57"/>
                      <a:pt x="7" y="35"/>
                      <a:pt x="0" y="31"/>
                    </a:cubicBezTo>
                    <a:cubicBezTo>
                      <a:pt x="3" y="23"/>
                      <a:pt x="7" y="10"/>
                      <a:pt x="7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213" name="Freeform 69"/>
              <p:cNvSpPr>
                <a:spLocks/>
              </p:cNvSpPr>
              <p:nvPr/>
            </p:nvSpPr>
            <p:spPr bwMode="auto">
              <a:xfrm>
                <a:off x="4513263" y="6862763"/>
                <a:ext cx="396875" cy="506413"/>
              </a:xfrm>
              <a:custGeom>
                <a:avLst/>
                <a:gdLst>
                  <a:gd name="T0" fmla="*/ 35 w 106"/>
                  <a:gd name="T1" fmla="*/ 0 h 135"/>
                  <a:gd name="T2" fmla="*/ 63 w 106"/>
                  <a:gd name="T3" fmla="*/ 66 h 135"/>
                  <a:gd name="T4" fmla="*/ 57 w 106"/>
                  <a:gd name="T5" fmla="*/ 104 h 135"/>
                  <a:gd name="T6" fmla="*/ 28 w 106"/>
                  <a:gd name="T7" fmla="*/ 101 h 135"/>
                  <a:gd name="T8" fmla="*/ 39 w 106"/>
                  <a:gd name="T9" fmla="*/ 83 h 135"/>
                  <a:gd name="T10" fmla="*/ 52 w 106"/>
                  <a:gd name="T11" fmla="*/ 76 h 135"/>
                  <a:gd name="T12" fmla="*/ 29 w 106"/>
                  <a:gd name="T13" fmla="*/ 59 h 135"/>
                  <a:gd name="T14" fmla="*/ 3 w 106"/>
                  <a:gd name="T15" fmla="*/ 82 h 135"/>
                  <a:gd name="T16" fmla="*/ 15 w 106"/>
                  <a:gd name="T17" fmla="*/ 121 h 135"/>
                  <a:gd name="T18" fmla="*/ 68 w 106"/>
                  <a:gd name="T19" fmla="*/ 128 h 135"/>
                  <a:gd name="T20" fmla="*/ 87 w 106"/>
                  <a:gd name="T21" fmla="*/ 55 h 135"/>
                  <a:gd name="T22" fmla="*/ 35 w 106"/>
                  <a:gd name="T23" fmla="*/ 0 h 13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06"/>
                  <a:gd name="T37" fmla="*/ 0 h 135"/>
                  <a:gd name="T38" fmla="*/ 106 w 106"/>
                  <a:gd name="T39" fmla="*/ 135 h 13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06" h="135">
                    <a:moveTo>
                      <a:pt x="35" y="0"/>
                    </a:moveTo>
                    <a:cubicBezTo>
                      <a:pt x="22" y="46"/>
                      <a:pt x="50" y="51"/>
                      <a:pt x="63" y="66"/>
                    </a:cubicBezTo>
                    <a:cubicBezTo>
                      <a:pt x="76" y="81"/>
                      <a:pt x="66" y="99"/>
                      <a:pt x="57" y="104"/>
                    </a:cubicBezTo>
                    <a:cubicBezTo>
                      <a:pt x="47" y="110"/>
                      <a:pt x="35" y="110"/>
                      <a:pt x="28" y="101"/>
                    </a:cubicBezTo>
                    <a:cubicBezTo>
                      <a:pt x="21" y="92"/>
                      <a:pt x="28" y="79"/>
                      <a:pt x="39" y="83"/>
                    </a:cubicBezTo>
                    <a:cubicBezTo>
                      <a:pt x="46" y="86"/>
                      <a:pt x="53" y="83"/>
                      <a:pt x="52" y="76"/>
                    </a:cubicBezTo>
                    <a:cubicBezTo>
                      <a:pt x="52" y="69"/>
                      <a:pt x="45" y="58"/>
                      <a:pt x="29" y="59"/>
                    </a:cubicBezTo>
                    <a:cubicBezTo>
                      <a:pt x="15" y="60"/>
                      <a:pt x="6" y="73"/>
                      <a:pt x="3" y="82"/>
                    </a:cubicBezTo>
                    <a:cubicBezTo>
                      <a:pt x="0" y="92"/>
                      <a:pt x="2" y="109"/>
                      <a:pt x="15" y="121"/>
                    </a:cubicBezTo>
                    <a:cubicBezTo>
                      <a:pt x="30" y="135"/>
                      <a:pt x="55" y="134"/>
                      <a:pt x="68" y="128"/>
                    </a:cubicBezTo>
                    <a:cubicBezTo>
                      <a:pt x="106" y="109"/>
                      <a:pt x="94" y="66"/>
                      <a:pt x="87" y="55"/>
                    </a:cubicBezTo>
                    <a:cubicBezTo>
                      <a:pt x="82" y="52"/>
                      <a:pt x="44" y="25"/>
                      <a:pt x="35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214" name="Freeform 70"/>
              <p:cNvSpPr>
                <a:spLocks/>
              </p:cNvSpPr>
              <p:nvPr/>
            </p:nvSpPr>
            <p:spPr bwMode="auto">
              <a:xfrm>
                <a:off x="4551363" y="6862763"/>
                <a:ext cx="300038" cy="457200"/>
              </a:xfrm>
              <a:custGeom>
                <a:avLst/>
                <a:gdLst>
                  <a:gd name="T0" fmla="*/ 25 w 80"/>
                  <a:gd name="T1" fmla="*/ 0 h 122"/>
                  <a:gd name="T2" fmla="*/ 53 w 80"/>
                  <a:gd name="T3" fmla="*/ 66 h 122"/>
                  <a:gd name="T4" fmla="*/ 47 w 80"/>
                  <a:gd name="T5" fmla="*/ 104 h 122"/>
                  <a:gd name="T6" fmla="*/ 17 w 80"/>
                  <a:gd name="T7" fmla="*/ 99 h 122"/>
                  <a:gd name="T8" fmla="*/ 29 w 80"/>
                  <a:gd name="T9" fmla="*/ 83 h 122"/>
                  <a:gd name="T10" fmla="*/ 42 w 80"/>
                  <a:gd name="T11" fmla="*/ 76 h 122"/>
                  <a:gd name="T12" fmla="*/ 23 w 80"/>
                  <a:gd name="T13" fmla="*/ 69 h 122"/>
                  <a:gd name="T14" fmla="*/ 12 w 80"/>
                  <a:gd name="T15" fmla="*/ 110 h 122"/>
                  <a:gd name="T16" fmla="*/ 49 w 80"/>
                  <a:gd name="T17" fmla="*/ 117 h 122"/>
                  <a:gd name="T18" fmla="*/ 60 w 80"/>
                  <a:gd name="T19" fmla="*/ 52 h 122"/>
                  <a:gd name="T20" fmla="*/ 25 w 80"/>
                  <a:gd name="T21" fmla="*/ 0 h 12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80"/>
                  <a:gd name="T34" fmla="*/ 0 h 122"/>
                  <a:gd name="T35" fmla="*/ 80 w 80"/>
                  <a:gd name="T36" fmla="*/ 122 h 12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80" h="122">
                    <a:moveTo>
                      <a:pt x="25" y="0"/>
                    </a:moveTo>
                    <a:cubicBezTo>
                      <a:pt x="12" y="46"/>
                      <a:pt x="41" y="52"/>
                      <a:pt x="53" y="66"/>
                    </a:cubicBezTo>
                    <a:cubicBezTo>
                      <a:pt x="64" y="80"/>
                      <a:pt x="58" y="98"/>
                      <a:pt x="47" y="104"/>
                    </a:cubicBezTo>
                    <a:cubicBezTo>
                      <a:pt x="34" y="112"/>
                      <a:pt x="21" y="107"/>
                      <a:pt x="17" y="99"/>
                    </a:cubicBezTo>
                    <a:cubicBezTo>
                      <a:pt x="12" y="91"/>
                      <a:pt x="18" y="79"/>
                      <a:pt x="29" y="83"/>
                    </a:cubicBezTo>
                    <a:cubicBezTo>
                      <a:pt x="36" y="86"/>
                      <a:pt x="44" y="82"/>
                      <a:pt x="42" y="76"/>
                    </a:cubicBezTo>
                    <a:cubicBezTo>
                      <a:pt x="42" y="72"/>
                      <a:pt x="35" y="66"/>
                      <a:pt x="23" y="69"/>
                    </a:cubicBezTo>
                    <a:cubicBezTo>
                      <a:pt x="3" y="74"/>
                      <a:pt x="0" y="98"/>
                      <a:pt x="12" y="110"/>
                    </a:cubicBezTo>
                    <a:cubicBezTo>
                      <a:pt x="21" y="120"/>
                      <a:pt x="36" y="122"/>
                      <a:pt x="49" y="117"/>
                    </a:cubicBezTo>
                    <a:cubicBezTo>
                      <a:pt x="80" y="104"/>
                      <a:pt x="78" y="65"/>
                      <a:pt x="60" y="52"/>
                    </a:cubicBezTo>
                    <a:cubicBezTo>
                      <a:pt x="43" y="41"/>
                      <a:pt x="31" y="34"/>
                      <a:pt x="25" y="0"/>
                    </a:cubicBezTo>
                  </a:path>
                </a:pathLst>
              </a:custGeom>
              <a:solidFill>
                <a:srgbClr val="D1CEC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215" name="Freeform 71"/>
              <p:cNvSpPr>
                <a:spLocks/>
              </p:cNvSpPr>
              <p:nvPr/>
            </p:nvSpPr>
            <p:spPr bwMode="auto">
              <a:xfrm>
                <a:off x="3973513" y="5478463"/>
                <a:ext cx="490538" cy="723900"/>
              </a:xfrm>
              <a:custGeom>
                <a:avLst/>
                <a:gdLst>
                  <a:gd name="T0" fmla="*/ 0 w 131"/>
                  <a:gd name="T1" fmla="*/ 0 h 193"/>
                  <a:gd name="T2" fmla="*/ 14 w 131"/>
                  <a:gd name="T3" fmla="*/ 45 h 193"/>
                  <a:gd name="T4" fmla="*/ 72 w 131"/>
                  <a:gd name="T5" fmla="*/ 180 h 193"/>
                  <a:gd name="T6" fmla="*/ 131 w 131"/>
                  <a:gd name="T7" fmla="*/ 193 h 193"/>
                  <a:gd name="T8" fmla="*/ 100 w 131"/>
                  <a:gd name="T9" fmla="*/ 142 h 193"/>
                  <a:gd name="T10" fmla="*/ 59 w 131"/>
                  <a:gd name="T11" fmla="*/ 18 h 193"/>
                  <a:gd name="T12" fmla="*/ 0 w 131"/>
                  <a:gd name="T13" fmla="*/ 0 h 19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1"/>
                  <a:gd name="T22" fmla="*/ 0 h 193"/>
                  <a:gd name="T23" fmla="*/ 131 w 131"/>
                  <a:gd name="T24" fmla="*/ 193 h 19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1" h="193">
                    <a:moveTo>
                      <a:pt x="0" y="0"/>
                    </a:moveTo>
                    <a:cubicBezTo>
                      <a:pt x="0" y="0"/>
                      <a:pt x="18" y="16"/>
                      <a:pt x="14" y="45"/>
                    </a:cubicBezTo>
                    <a:cubicBezTo>
                      <a:pt x="5" y="114"/>
                      <a:pt x="31" y="159"/>
                      <a:pt x="72" y="180"/>
                    </a:cubicBezTo>
                    <a:cubicBezTo>
                      <a:pt x="92" y="189"/>
                      <a:pt x="107" y="193"/>
                      <a:pt x="131" y="193"/>
                    </a:cubicBezTo>
                    <a:cubicBezTo>
                      <a:pt x="114" y="169"/>
                      <a:pt x="107" y="159"/>
                      <a:pt x="100" y="142"/>
                    </a:cubicBezTo>
                    <a:cubicBezTo>
                      <a:pt x="59" y="121"/>
                      <a:pt x="48" y="56"/>
                      <a:pt x="59" y="18"/>
                    </a:cubicBezTo>
                    <a:cubicBezTo>
                      <a:pt x="35" y="14"/>
                      <a:pt x="0" y="0"/>
                      <a:pt x="0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216" name="Freeform 72"/>
              <p:cNvSpPr>
                <a:spLocks/>
              </p:cNvSpPr>
              <p:nvPr/>
            </p:nvSpPr>
            <p:spPr bwMode="auto">
              <a:xfrm>
                <a:off x="4152900" y="5530851"/>
                <a:ext cx="206375" cy="484188"/>
              </a:xfrm>
              <a:custGeom>
                <a:avLst/>
                <a:gdLst>
                  <a:gd name="T0" fmla="*/ 11 w 55"/>
                  <a:gd name="T1" fmla="*/ 0 h 129"/>
                  <a:gd name="T2" fmla="*/ 55 w 55"/>
                  <a:gd name="T3" fmla="*/ 129 h 129"/>
                  <a:gd name="T4" fmla="*/ 45 w 55"/>
                  <a:gd name="T5" fmla="*/ 7 h 129"/>
                  <a:gd name="T6" fmla="*/ 11 w 55"/>
                  <a:gd name="T7" fmla="*/ 0 h 1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"/>
                  <a:gd name="T13" fmla="*/ 0 h 129"/>
                  <a:gd name="T14" fmla="*/ 55 w 55"/>
                  <a:gd name="T15" fmla="*/ 129 h 1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" h="129">
                    <a:moveTo>
                      <a:pt x="11" y="0"/>
                    </a:moveTo>
                    <a:cubicBezTo>
                      <a:pt x="0" y="38"/>
                      <a:pt x="7" y="109"/>
                      <a:pt x="55" y="129"/>
                    </a:cubicBezTo>
                    <a:cubicBezTo>
                      <a:pt x="41" y="116"/>
                      <a:pt x="42" y="38"/>
                      <a:pt x="45" y="7"/>
                    </a:cubicBezTo>
                    <a:cubicBezTo>
                      <a:pt x="31" y="7"/>
                      <a:pt x="18" y="4"/>
                      <a:pt x="11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217" name="Freeform 73"/>
              <p:cNvSpPr>
                <a:spLocks/>
              </p:cNvSpPr>
              <p:nvPr/>
            </p:nvSpPr>
            <p:spPr bwMode="auto">
              <a:xfrm>
                <a:off x="3563938" y="5610226"/>
                <a:ext cx="746125" cy="660400"/>
              </a:xfrm>
              <a:custGeom>
                <a:avLst/>
                <a:gdLst>
                  <a:gd name="T0" fmla="*/ 199 w 199"/>
                  <a:gd name="T1" fmla="*/ 0 h 176"/>
                  <a:gd name="T2" fmla="*/ 119 w 199"/>
                  <a:gd name="T3" fmla="*/ 38 h 176"/>
                  <a:gd name="T4" fmla="*/ 35 w 199"/>
                  <a:gd name="T5" fmla="*/ 45 h 176"/>
                  <a:gd name="T6" fmla="*/ 4 w 199"/>
                  <a:gd name="T7" fmla="*/ 91 h 176"/>
                  <a:gd name="T8" fmla="*/ 20 w 199"/>
                  <a:gd name="T9" fmla="*/ 148 h 176"/>
                  <a:gd name="T10" fmla="*/ 82 w 199"/>
                  <a:gd name="T11" fmla="*/ 172 h 176"/>
                  <a:gd name="T12" fmla="*/ 130 w 199"/>
                  <a:gd name="T13" fmla="*/ 141 h 176"/>
                  <a:gd name="T14" fmla="*/ 116 w 199"/>
                  <a:gd name="T15" fmla="*/ 83 h 176"/>
                  <a:gd name="T16" fmla="*/ 71 w 199"/>
                  <a:gd name="T17" fmla="*/ 89 h 176"/>
                  <a:gd name="T18" fmla="*/ 82 w 199"/>
                  <a:gd name="T19" fmla="*/ 103 h 176"/>
                  <a:gd name="T20" fmla="*/ 92 w 199"/>
                  <a:gd name="T21" fmla="*/ 131 h 176"/>
                  <a:gd name="T22" fmla="*/ 56 w 199"/>
                  <a:gd name="T23" fmla="*/ 132 h 176"/>
                  <a:gd name="T24" fmla="*/ 37 w 199"/>
                  <a:gd name="T25" fmla="*/ 96 h 176"/>
                  <a:gd name="T26" fmla="*/ 71 w 199"/>
                  <a:gd name="T27" fmla="*/ 65 h 176"/>
                  <a:gd name="T28" fmla="*/ 144 w 199"/>
                  <a:gd name="T29" fmla="*/ 66 h 176"/>
                  <a:gd name="T30" fmla="*/ 199 w 199"/>
                  <a:gd name="T31" fmla="*/ 38 h 176"/>
                  <a:gd name="T32" fmla="*/ 199 w 199"/>
                  <a:gd name="T33" fmla="*/ 0 h 17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99"/>
                  <a:gd name="T52" fmla="*/ 0 h 176"/>
                  <a:gd name="T53" fmla="*/ 199 w 199"/>
                  <a:gd name="T54" fmla="*/ 176 h 17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99" h="176">
                    <a:moveTo>
                      <a:pt x="199" y="0"/>
                    </a:moveTo>
                    <a:cubicBezTo>
                      <a:pt x="188" y="14"/>
                      <a:pt x="156" y="44"/>
                      <a:pt x="119" y="38"/>
                    </a:cubicBezTo>
                    <a:cubicBezTo>
                      <a:pt x="75" y="30"/>
                      <a:pt x="52" y="35"/>
                      <a:pt x="35" y="45"/>
                    </a:cubicBezTo>
                    <a:cubicBezTo>
                      <a:pt x="23" y="53"/>
                      <a:pt x="6" y="68"/>
                      <a:pt x="4" y="91"/>
                    </a:cubicBezTo>
                    <a:cubicBezTo>
                      <a:pt x="0" y="117"/>
                      <a:pt x="9" y="134"/>
                      <a:pt x="20" y="148"/>
                    </a:cubicBezTo>
                    <a:cubicBezTo>
                      <a:pt x="31" y="163"/>
                      <a:pt x="59" y="176"/>
                      <a:pt x="82" y="172"/>
                    </a:cubicBezTo>
                    <a:cubicBezTo>
                      <a:pt x="105" y="169"/>
                      <a:pt x="120" y="160"/>
                      <a:pt x="130" y="141"/>
                    </a:cubicBezTo>
                    <a:cubicBezTo>
                      <a:pt x="138" y="125"/>
                      <a:pt x="138" y="95"/>
                      <a:pt x="116" y="83"/>
                    </a:cubicBezTo>
                    <a:cubicBezTo>
                      <a:pt x="97" y="72"/>
                      <a:pt x="78" y="79"/>
                      <a:pt x="71" y="89"/>
                    </a:cubicBezTo>
                    <a:cubicBezTo>
                      <a:pt x="64" y="100"/>
                      <a:pt x="71" y="103"/>
                      <a:pt x="82" y="103"/>
                    </a:cubicBezTo>
                    <a:cubicBezTo>
                      <a:pt x="92" y="103"/>
                      <a:pt x="100" y="121"/>
                      <a:pt x="92" y="131"/>
                    </a:cubicBezTo>
                    <a:cubicBezTo>
                      <a:pt x="84" y="140"/>
                      <a:pt x="67" y="141"/>
                      <a:pt x="56" y="132"/>
                    </a:cubicBezTo>
                    <a:cubicBezTo>
                      <a:pt x="43" y="123"/>
                      <a:pt x="37" y="113"/>
                      <a:pt x="37" y="96"/>
                    </a:cubicBezTo>
                    <a:cubicBezTo>
                      <a:pt x="37" y="86"/>
                      <a:pt x="47" y="66"/>
                      <a:pt x="71" y="65"/>
                    </a:cubicBezTo>
                    <a:cubicBezTo>
                      <a:pt x="101" y="66"/>
                      <a:pt x="117" y="70"/>
                      <a:pt x="144" y="66"/>
                    </a:cubicBezTo>
                    <a:cubicBezTo>
                      <a:pt x="161" y="63"/>
                      <a:pt x="195" y="48"/>
                      <a:pt x="199" y="38"/>
                    </a:cubicBezTo>
                    <a:cubicBezTo>
                      <a:pt x="199" y="24"/>
                      <a:pt x="199" y="17"/>
                      <a:pt x="199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218" name="Freeform 74"/>
              <p:cNvSpPr>
                <a:spLocks/>
              </p:cNvSpPr>
              <p:nvPr/>
            </p:nvSpPr>
            <p:spPr bwMode="auto">
              <a:xfrm>
                <a:off x="4581525" y="5588001"/>
                <a:ext cx="887413" cy="1511300"/>
              </a:xfrm>
              <a:custGeom>
                <a:avLst/>
                <a:gdLst>
                  <a:gd name="T0" fmla="*/ 121 w 237"/>
                  <a:gd name="T1" fmla="*/ 16 h 403"/>
                  <a:gd name="T2" fmla="*/ 138 w 237"/>
                  <a:gd name="T3" fmla="*/ 2 h 403"/>
                  <a:gd name="T4" fmla="*/ 172 w 237"/>
                  <a:gd name="T5" fmla="*/ 20 h 403"/>
                  <a:gd name="T6" fmla="*/ 186 w 237"/>
                  <a:gd name="T7" fmla="*/ 171 h 403"/>
                  <a:gd name="T8" fmla="*/ 100 w 237"/>
                  <a:gd name="T9" fmla="*/ 240 h 403"/>
                  <a:gd name="T10" fmla="*/ 52 w 237"/>
                  <a:gd name="T11" fmla="*/ 302 h 403"/>
                  <a:gd name="T12" fmla="*/ 86 w 237"/>
                  <a:gd name="T13" fmla="*/ 352 h 403"/>
                  <a:gd name="T14" fmla="*/ 137 w 237"/>
                  <a:gd name="T15" fmla="*/ 336 h 403"/>
                  <a:gd name="T16" fmla="*/ 124 w 237"/>
                  <a:gd name="T17" fmla="*/ 297 h 403"/>
                  <a:gd name="T18" fmla="*/ 93 w 237"/>
                  <a:gd name="T19" fmla="*/ 306 h 403"/>
                  <a:gd name="T20" fmla="*/ 103 w 237"/>
                  <a:gd name="T21" fmla="*/ 261 h 403"/>
                  <a:gd name="T22" fmla="*/ 165 w 237"/>
                  <a:gd name="T23" fmla="*/ 261 h 403"/>
                  <a:gd name="T24" fmla="*/ 196 w 237"/>
                  <a:gd name="T25" fmla="*/ 323 h 403"/>
                  <a:gd name="T26" fmla="*/ 162 w 237"/>
                  <a:gd name="T27" fmla="*/ 385 h 403"/>
                  <a:gd name="T28" fmla="*/ 97 w 237"/>
                  <a:gd name="T29" fmla="*/ 402 h 403"/>
                  <a:gd name="T30" fmla="*/ 47 w 237"/>
                  <a:gd name="T31" fmla="*/ 384 h 403"/>
                  <a:gd name="T32" fmla="*/ 3 w 237"/>
                  <a:gd name="T33" fmla="*/ 313 h 403"/>
                  <a:gd name="T34" fmla="*/ 33 w 237"/>
                  <a:gd name="T35" fmla="*/ 231 h 403"/>
                  <a:gd name="T36" fmla="*/ 81 w 237"/>
                  <a:gd name="T37" fmla="*/ 198 h 403"/>
                  <a:gd name="T38" fmla="*/ 145 w 237"/>
                  <a:gd name="T39" fmla="*/ 157 h 403"/>
                  <a:gd name="T40" fmla="*/ 172 w 237"/>
                  <a:gd name="T41" fmla="*/ 99 h 403"/>
                  <a:gd name="T42" fmla="*/ 145 w 237"/>
                  <a:gd name="T43" fmla="*/ 30 h 403"/>
                  <a:gd name="T44" fmla="*/ 121 w 237"/>
                  <a:gd name="T45" fmla="*/ 16 h 40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237"/>
                  <a:gd name="T70" fmla="*/ 0 h 403"/>
                  <a:gd name="T71" fmla="*/ 237 w 237"/>
                  <a:gd name="T72" fmla="*/ 403 h 403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237" h="403">
                    <a:moveTo>
                      <a:pt x="121" y="16"/>
                    </a:moveTo>
                    <a:cubicBezTo>
                      <a:pt x="114" y="9"/>
                      <a:pt x="124" y="0"/>
                      <a:pt x="138" y="2"/>
                    </a:cubicBezTo>
                    <a:cubicBezTo>
                      <a:pt x="154" y="6"/>
                      <a:pt x="161" y="11"/>
                      <a:pt x="172" y="20"/>
                    </a:cubicBezTo>
                    <a:cubicBezTo>
                      <a:pt x="195" y="37"/>
                      <a:pt x="237" y="96"/>
                      <a:pt x="186" y="171"/>
                    </a:cubicBezTo>
                    <a:cubicBezTo>
                      <a:pt x="156" y="217"/>
                      <a:pt x="134" y="223"/>
                      <a:pt x="100" y="240"/>
                    </a:cubicBezTo>
                    <a:cubicBezTo>
                      <a:pt x="65" y="257"/>
                      <a:pt x="51" y="276"/>
                      <a:pt x="52" y="302"/>
                    </a:cubicBezTo>
                    <a:cubicBezTo>
                      <a:pt x="52" y="327"/>
                      <a:pt x="66" y="346"/>
                      <a:pt x="86" y="352"/>
                    </a:cubicBezTo>
                    <a:cubicBezTo>
                      <a:pt x="108" y="358"/>
                      <a:pt x="131" y="352"/>
                      <a:pt x="137" y="336"/>
                    </a:cubicBezTo>
                    <a:cubicBezTo>
                      <a:pt x="142" y="326"/>
                      <a:pt x="146" y="305"/>
                      <a:pt x="124" y="297"/>
                    </a:cubicBezTo>
                    <a:cubicBezTo>
                      <a:pt x="102" y="291"/>
                      <a:pt x="103" y="313"/>
                      <a:pt x="93" y="306"/>
                    </a:cubicBezTo>
                    <a:cubicBezTo>
                      <a:pt x="83" y="299"/>
                      <a:pt x="86" y="271"/>
                      <a:pt x="103" y="261"/>
                    </a:cubicBezTo>
                    <a:cubicBezTo>
                      <a:pt x="121" y="250"/>
                      <a:pt x="143" y="249"/>
                      <a:pt x="165" y="261"/>
                    </a:cubicBezTo>
                    <a:cubicBezTo>
                      <a:pt x="191" y="274"/>
                      <a:pt x="198" y="299"/>
                      <a:pt x="196" y="323"/>
                    </a:cubicBezTo>
                    <a:cubicBezTo>
                      <a:pt x="194" y="350"/>
                      <a:pt x="179" y="373"/>
                      <a:pt x="162" y="385"/>
                    </a:cubicBezTo>
                    <a:cubicBezTo>
                      <a:pt x="142" y="399"/>
                      <a:pt x="118" y="403"/>
                      <a:pt x="97" y="402"/>
                    </a:cubicBezTo>
                    <a:cubicBezTo>
                      <a:pt x="72" y="401"/>
                      <a:pt x="57" y="392"/>
                      <a:pt x="47" y="384"/>
                    </a:cubicBezTo>
                    <a:cubicBezTo>
                      <a:pt x="39" y="378"/>
                      <a:pt x="7" y="357"/>
                      <a:pt x="3" y="313"/>
                    </a:cubicBezTo>
                    <a:cubicBezTo>
                      <a:pt x="0" y="271"/>
                      <a:pt x="16" y="245"/>
                      <a:pt x="33" y="231"/>
                    </a:cubicBezTo>
                    <a:cubicBezTo>
                      <a:pt x="55" y="214"/>
                      <a:pt x="68" y="206"/>
                      <a:pt x="81" y="198"/>
                    </a:cubicBezTo>
                    <a:cubicBezTo>
                      <a:pt x="97" y="189"/>
                      <a:pt x="125" y="178"/>
                      <a:pt x="145" y="157"/>
                    </a:cubicBezTo>
                    <a:cubicBezTo>
                      <a:pt x="165" y="136"/>
                      <a:pt x="172" y="116"/>
                      <a:pt x="172" y="99"/>
                    </a:cubicBezTo>
                    <a:cubicBezTo>
                      <a:pt x="172" y="68"/>
                      <a:pt x="159" y="44"/>
                      <a:pt x="145" y="30"/>
                    </a:cubicBezTo>
                    <a:cubicBezTo>
                      <a:pt x="136" y="21"/>
                      <a:pt x="128" y="20"/>
                      <a:pt x="121" y="16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219" name="Freeform 75"/>
              <p:cNvSpPr>
                <a:spLocks/>
              </p:cNvSpPr>
              <p:nvPr/>
            </p:nvSpPr>
            <p:spPr bwMode="auto">
              <a:xfrm>
                <a:off x="4670425" y="5588001"/>
                <a:ext cx="787400" cy="1390650"/>
              </a:xfrm>
              <a:custGeom>
                <a:avLst/>
                <a:gdLst>
                  <a:gd name="T0" fmla="*/ 100 w 210"/>
                  <a:gd name="T1" fmla="*/ 9 h 371"/>
                  <a:gd name="T2" fmla="*/ 114 w 210"/>
                  <a:gd name="T3" fmla="*/ 2 h 371"/>
                  <a:gd name="T4" fmla="*/ 150 w 210"/>
                  <a:gd name="T5" fmla="*/ 21 h 371"/>
                  <a:gd name="T6" fmla="*/ 162 w 210"/>
                  <a:gd name="T7" fmla="*/ 171 h 371"/>
                  <a:gd name="T8" fmla="*/ 69 w 210"/>
                  <a:gd name="T9" fmla="*/ 244 h 371"/>
                  <a:gd name="T10" fmla="*/ 28 w 210"/>
                  <a:gd name="T11" fmla="*/ 303 h 371"/>
                  <a:gd name="T12" fmla="*/ 65 w 210"/>
                  <a:gd name="T13" fmla="*/ 353 h 371"/>
                  <a:gd name="T14" fmla="*/ 114 w 210"/>
                  <a:gd name="T15" fmla="*/ 335 h 371"/>
                  <a:gd name="T16" fmla="*/ 102 w 210"/>
                  <a:gd name="T17" fmla="*/ 297 h 371"/>
                  <a:gd name="T18" fmla="*/ 68 w 210"/>
                  <a:gd name="T19" fmla="*/ 304 h 371"/>
                  <a:gd name="T20" fmla="*/ 83 w 210"/>
                  <a:gd name="T21" fmla="*/ 283 h 371"/>
                  <a:gd name="T22" fmla="*/ 120 w 210"/>
                  <a:gd name="T23" fmla="*/ 288 h 371"/>
                  <a:gd name="T24" fmla="*/ 83 w 210"/>
                  <a:gd name="T25" fmla="*/ 371 h 371"/>
                  <a:gd name="T26" fmla="*/ 33 w 210"/>
                  <a:gd name="T27" fmla="*/ 354 h 371"/>
                  <a:gd name="T28" fmla="*/ 35 w 210"/>
                  <a:gd name="T29" fmla="*/ 247 h 371"/>
                  <a:gd name="T30" fmla="*/ 107 w 210"/>
                  <a:gd name="T31" fmla="*/ 207 h 371"/>
                  <a:gd name="T32" fmla="*/ 171 w 210"/>
                  <a:gd name="T33" fmla="*/ 96 h 371"/>
                  <a:gd name="T34" fmla="*/ 131 w 210"/>
                  <a:gd name="T35" fmla="*/ 20 h 371"/>
                  <a:gd name="T36" fmla="*/ 100 w 210"/>
                  <a:gd name="T37" fmla="*/ 9 h 37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10"/>
                  <a:gd name="T58" fmla="*/ 0 h 371"/>
                  <a:gd name="T59" fmla="*/ 210 w 210"/>
                  <a:gd name="T60" fmla="*/ 371 h 37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10" h="371">
                    <a:moveTo>
                      <a:pt x="100" y="9"/>
                    </a:moveTo>
                    <a:cubicBezTo>
                      <a:pt x="97" y="6"/>
                      <a:pt x="103" y="0"/>
                      <a:pt x="114" y="2"/>
                    </a:cubicBezTo>
                    <a:cubicBezTo>
                      <a:pt x="130" y="6"/>
                      <a:pt x="136" y="9"/>
                      <a:pt x="150" y="21"/>
                    </a:cubicBezTo>
                    <a:cubicBezTo>
                      <a:pt x="176" y="43"/>
                      <a:pt x="210" y="99"/>
                      <a:pt x="162" y="171"/>
                    </a:cubicBezTo>
                    <a:cubicBezTo>
                      <a:pt x="138" y="208"/>
                      <a:pt x="123" y="218"/>
                      <a:pt x="69" y="244"/>
                    </a:cubicBezTo>
                    <a:cubicBezTo>
                      <a:pt x="39" y="258"/>
                      <a:pt x="26" y="283"/>
                      <a:pt x="28" y="303"/>
                    </a:cubicBezTo>
                    <a:cubicBezTo>
                      <a:pt x="30" y="331"/>
                      <a:pt x="42" y="347"/>
                      <a:pt x="65" y="353"/>
                    </a:cubicBezTo>
                    <a:cubicBezTo>
                      <a:pt x="87" y="358"/>
                      <a:pt x="108" y="351"/>
                      <a:pt x="114" y="335"/>
                    </a:cubicBezTo>
                    <a:cubicBezTo>
                      <a:pt x="119" y="323"/>
                      <a:pt x="119" y="304"/>
                      <a:pt x="102" y="297"/>
                    </a:cubicBezTo>
                    <a:cubicBezTo>
                      <a:pt x="77" y="289"/>
                      <a:pt x="79" y="315"/>
                      <a:pt x="68" y="304"/>
                    </a:cubicBezTo>
                    <a:cubicBezTo>
                      <a:pt x="63" y="299"/>
                      <a:pt x="73" y="287"/>
                      <a:pt x="83" y="283"/>
                    </a:cubicBezTo>
                    <a:cubicBezTo>
                      <a:pt x="93" y="279"/>
                      <a:pt x="107" y="278"/>
                      <a:pt x="120" y="288"/>
                    </a:cubicBezTo>
                    <a:cubicBezTo>
                      <a:pt x="155" y="311"/>
                      <a:pt x="129" y="370"/>
                      <a:pt x="83" y="371"/>
                    </a:cubicBezTo>
                    <a:cubicBezTo>
                      <a:pt x="62" y="371"/>
                      <a:pt x="42" y="362"/>
                      <a:pt x="33" y="354"/>
                    </a:cubicBezTo>
                    <a:cubicBezTo>
                      <a:pt x="1" y="327"/>
                      <a:pt x="0" y="275"/>
                      <a:pt x="35" y="247"/>
                    </a:cubicBezTo>
                    <a:cubicBezTo>
                      <a:pt x="52" y="233"/>
                      <a:pt x="82" y="224"/>
                      <a:pt x="107" y="207"/>
                    </a:cubicBezTo>
                    <a:cubicBezTo>
                      <a:pt x="127" y="193"/>
                      <a:pt x="170" y="153"/>
                      <a:pt x="171" y="96"/>
                    </a:cubicBezTo>
                    <a:cubicBezTo>
                      <a:pt x="171" y="79"/>
                      <a:pt x="165" y="44"/>
                      <a:pt x="131" y="20"/>
                    </a:cubicBezTo>
                    <a:cubicBezTo>
                      <a:pt x="121" y="12"/>
                      <a:pt x="107" y="9"/>
                      <a:pt x="100" y="9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220" name="Freeform 76"/>
              <p:cNvSpPr>
                <a:spLocks/>
              </p:cNvSpPr>
              <p:nvPr/>
            </p:nvSpPr>
            <p:spPr bwMode="auto">
              <a:xfrm>
                <a:off x="3635375" y="5699126"/>
                <a:ext cx="674688" cy="473075"/>
              </a:xfrm>
              <a:custGeom>
                <a:avLst/>
                <a:gdLst>
                  <a:gd name="T0" fmla="*/ 180 w 180"/>
                  <a:gd name="T1" fmla="*/ 0 h 126"/>
                  <a:gd name="T2" fmla="*/ 100 w 180"/>
                  <a:gd name="T3" fmla="*/ 33 h 126"/>
                  <a:gd name="T4" fmla="*/ 32 w 180"/>
                  <a:gd name="T5" fmla="*/ 34 h 126"/>
                  <a:gd name="T6" fmla="*/ 2 w 180"/>
                  <a:gd name="T7" fmla="*/ 80 h 126"/>
                  <a:gd name="T8" fmla="*/ 22 w 180"/>
                  <a:gd name="T9" fmla="*/ 116 h 126"/>
                  <a:gd name="T10" fmla="*/ 59 w 180"/>
                  <a:gd name="T11" fmla="*/ 124 h 126"/>
                  <a:gd name="T12" fmla="*/ 86 w 180"/>
                  <a:gd name="T13" fmla="*/ 99 h 126"/>
                  <a:gd name="T14" fmla="*/ 76 w 180"/>
                  <a:gd name="T15" fmla="*/ 72 h 126"/>
                  <a:gd name="T16" fmla="*/ 63 w 180"/>
                  <a:gd name="T17" fmla="*/ 79 h 126"/>
                  <a:gd name="T18" fmla="*/ 73 w 180"/>
                  <a:gd name="T19" fmla="*/ 107 h 126"/>
                  <a:gd name="T20" fmla="*/ 35 w 180"/>
                  <a:gd name="T21" fmla="*/ 107 h 126"/>
                  <a:gd name="T22" fmla="*/ 18 w 180"/>
                  <a:gd name="T23" fmla="*/ 72 h 126"/>
                  <a:gd name="T24" fmla="*/ 52 w 180"/>
                  <a:gd name="T25" fmla="*/ 41 h 126"/>
                  <a:gd name="T26" fmla="*/ 125 w 180"/>
                  <a:gd name="T27" fmla="*/ 42 h 126"/>
                  <a:gd name="T28" fmla="*/ 179 w 180"/>
                  <a:gd name="T29" fmla="*/ 15 h 126"/>
                  <a:gd name="T30" fmla="*/ 180 w 180"/>
                  <a:gd name="T31" fmla="*/ 0 h 12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0"/>
                  <a:gd name="T49" fmla="*/ 0 h 126"/>
                  <a:gd name="T50" fmla="*/ 180 w 180"/>
                  <a:gd name="T51" fmla="*/ 126 h 12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0" h="126">
                    <a:moveTo>
                      <a:pt x="180" y="0"/>
                    </a:moveTo>
                    <a:cubicBezTo>
                      <a:pt x="173" y="9"/>
                      <a:pt x="138" y="35"/>
                      <a:pt x="100" y="33"/>
                    </a:cubicBezTo>
                    <a:cubicBezTo>
                      <a:pt x="64" y="28"/>
                      <a:pt x="45" y="28"/>
                      <a:pt x="32" y="34"/>
                    </a:cubicBezTo>
                    <a:cubicBezTo>
                      <a:pt x="23" y="38"/>
                      <a:pt x="0" y="50"/>
                      <a:pt x="2" y="80"/>
                    </a:cubicBezTo>
                    <a:cubicBezTo>
                      <a:pt x="4" y="99"/>
                      <a:pt x="14" y="111"/>
                      <a:pt x="22" y="116"/>
                    </a:cubicBezTo>
                    <a:cubicBezTo>
                      <a:pt x="32" y="123"/>
                      <a:pt x="45" y="126"/>
                      <a:pt x="59" y="124"/>
                    </a:cubicBezTo>
                    <a:cubicBezTo>
                      <a:pt x="71" y="122"/>
                      <a:pt x="83" y="113"/>
                      <a:pt x="86" y="99"/>
                    </a:cubicBezTo>
                    <a:cubicBezTo>
                      <a:pt x="88" y="86"/>
                      <a:pt x="83" y="76"/>
                      <a:pt x="76" y="72"/>
                    </a:cubicBezTo>
                    <a:cubicBezTo>
                      <a:pt x="62" y="63"/>
                      <a:pt x="42" y="79"/>
                      <a:pt x="63" y="79"/>
                    </a:cubicBezTo>
                    <a:cubicBezTo>
                      <a:pt x="73" y="79"/>
                      <a:pt x="81" y="96"/>
                      <a:pt x="73" y="107"/>
                    </a:cubicBezTo>
                    <a:cubicBezTo>
                      <a:pt x="64" y="117"/>
                      <a:pt x="52" y="117"/>
                      <a:pt x="35" y="107"/>
                    </a:cubicBezTo>
                    <a:cubicBezTo>
                      <a:pt x="18" y="94"/>
                      <a:pt x="18" y="82"/>
                      <a:pt x="18" y="72"/>
                    </a:cubicBezTo>
                    <a:cubicBezTo>
                      <a:pt x="18" y="61"/>
                      <a:pt x="28" y="41"/>
                      <a:pt x="52" y="41"/>
                    </a:cubicBezTo>
                    <a:cubicBezTo>
                      <a:pt x="76" y="41"/>
                      <a:pt x="103" y="46"/>
                      <a:pt x="125" y="42"/>
                    </a:cubicBezTo>
                    <a:cubicBezTo>
                      <a:pt x="149" y="37"/>
                      <a:pt x="172" y="25"/>
                      <a:pt x="179" y="15"/>
                    </a:cubicBezTo>
                    <a:cubicBezTo>
                      <a:pt x="179" y="10"/>
                      <a:pt x="180" y="7"/>
                      <a:pt x="180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221" name="Freeform 77"/>
              <p:cNvSpPr>
                <a:spLocks/>
              </p:cNvSpPr>
              <p:nvPr/>
            </p:nvSpPr>
            <p:spPr bwMode="auto">
              <a:xfrm>
                <a:off x="4265613" y="5541963"/>
                <a:ext cx="982663" cy="844550"/>
              </a:xfrm>
              <a:custGeom>
                <a:avLst/>
                <a:gdLst>
                  <a:gd name="T0" fmla="*/ 98 w 262"/>
                  <a:gd name="T1" fmla="*/ 8 h 225"/>
                  <a:gd name="T2" fmla="*/ 108 w 262"/>
                  <a:gd name="T3" fmla="*/ 135 h 225"/>
                  <a:gd name="T4" fmla="*/ 184 w 262"/>
                  <a:gd name="T5" fmla="*/ 130 h 225"/>
                  <a:gd name="T6" fmla="*/ 149 w 262"/>
                  <a:gd name="T7" fmla="*/ 101 h 225"/>
                  <a:gd name="T8" fmla="*/ 122 w 262"/>
                  <a:gd name="T9" fmla="*/ 101 h 225"/>
                  <a:gd name="T10" fmla="*/ 167 w 262"/>
                  <a:gd name="T11" fmla="*/ 21 h 225"/>
                  <a:gd name="T12" fmla="*/ 256 w 262"/>
                  <a:gd name="T13" fmla="*/ 121 h 225"/>
                  <a:gd name="T14" fmla="*/ 118 w 262"/>
                  <a:gd name="T15" fmla="*/ 211 h 225"/>
                  <a:gd name="T16" fmla="*/ 8 w 262"/>
                  <a:gd name="T17" fmla="*/ 63 h 225"/>
                  <a:gd name="T18" fmla="*/ 0 w 262"/>
                  <a:gd name="T19" fmla="*/ 0 h 225"/>
                  <a:gd name="T20" fmla="*/ 98 w 262"/>
                  <a:gd name="T21" fmla="*/ 8 h 2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62"/>
                  <a:gd name="T34" fmla="*/ 0 h 225"/>
                  <a:gd name="T35" fmla="*/ 262 w 262"/>
                  <a:gd name="T36" fmla="*/ 225 h 2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62" h="225">
                    <a:moveTo>
                      <a:pt x="98" y="8"/>
                    </a:moveTo>
                    <a:cubicBezTo>
                      <a:pt x="98" y="8"/>
                      <a:pt x="60" y="103"/>
                      <a:pt x="108" y="135"/>
                    </a:cubicBezTo>
                    <a:cubicBezTo>
                      <a:pt x="141" y="157"/>
                      <a:pt x="174" y="147"/>
                      <a:pt x="184" y="130"/>
                    </a:cubicBezTo>
                    <a:cubicBezTo>
                      <a:pt x="196" y="110"/>
                      <a:pt x="177" y="80"/>
                      <a:pt x="149" y="101"/>
                    </a:cubicBezTo>
                    <a:cubicBezTo>
                      <a:pt x="146" y="114"/>
                      <a:pt x="136" y="114"/>
                      <a:pt x="122" y="101"/>
                    </a:cubicBezTo>
                    <a:cubicBezTo>
                      <a:pt x="94" y="76"/>
                      <a:pt x="105" y="20"/>
                      <a:pt x="167" y="21"/>
                    </a:cubicBezTo>
                    <a:cubicBezTo>
                      <a:pt x="226" y="23"/>
                      <a:pt x="262" y="70"/>
                      <a:pt x="256" y="121"/>
                    </a:cubicBezTo>
                    <a:cubicBezTo>
                      <a:pt x="251" y="177"/>
                      <a:pt x="187" y="225"/>
                      <a:pt x="118" y="211"/>
                    </a:cubicBezTo>
                    <a:cubicBezTo>
                      <a:pt x="53" y="197"/>
                      <a:pt x="12" y="156"/>
                      <a:pt x="8" y="63"/>
                    </a:cubicBezTo>
                    <a:cubicBezTo>
                      <a:pt x="8" y="39"/>
                      <a:pt x="8" y="20"/>
                      <a:pt x="0" y="0"/>
                    </a:cubicBezTo>
                    <a:cubicBezTo>
                      <a:pt x="41" y="8"/>
                      <a:pt x="98" y="8"/>
                      <a:pt x="98" y="8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222" name="Freeform 78"/>
              <p:cNvSpPr>
                <a:spLocks/>
              </p:cNvSpPr>
              <p:nvPr/>
            </p:nvSpPr>
            <p:spPr bwMode="auto">
              <a:xfrm>
                <a:off x="4438650" y="5572126"/>
                <a:ext cx="655638" cy="646113"/>
              </a:xfrm>
              <a:custGeom>
                <a:avLst/>
                <a:gdLst>
                  <a:gd name="T0" fmla="*/ 52 w 175"/>
                  <a:gd name="T1" fmla="*/ 0 h 172"/>
                  <a:gd name="T2" fmla="*/ 62 w 175"/>
                  <a:gd name="T3" fmla="*/ 127 h 172"/>
                  <a:gd name="T4" fmla="*/ 135 w 175"/>
                  <a:gd name="T5" fmla="*/ 127 h 172"/>
                  <a:gd name="T6" fmla="*/ 103 w 175"/>
                  <a:gd name="T7" fmla="*/ 93 h 172"/>
                  <a:gd name="T8" fmla="*/ 76 w 175"/>
                  <a:gd name="T9" fmla="*/ 93 h 172"/>
                  <a:gd name="T10" fmla="*/ 124 w 175"/>
                  <a:gd name="T11" fmla="*/ 51 h 172"/>
                  <a:gd name="T12" fmla="*/ 169 w 175"/>
                  <a:gd name="T13" fmla="*/ 113 h 172"/>
                  <a:gd name="T14" fmla="*/ 76 w 175"/>
                  <a:gd name="T15" fmla="*/ 161 h 172"/>
                  <a:gd name="T16" fmla="*/ 7 w 175"/>
                  <a:gd name="T17" fmla="*/ 0 h 172"/>
                  <a:gd name="T18" fmla="*/ 52 w 175"/>
                  <a:gd name="T19" fmla="*/ 0 h 1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5"/>
                  <a:gd name="T31" fmla="*/ 0 h 172"/>
                  <a:gd name="T32" fmla="*/ 175 w 175"/>
                  <a:gd name="T33" fmla="*/ 172 h 17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5" h="172">
                    <a:moveTo>
                      <a:pt x="52" y="0"/>
                    </a:moveTo>
                    <a:cubicBezTo>
                      <a:pt x="52" y="0"/>
                      <a:pt x="14" y="96"/>
                      <a:pt x="62" y="127"/>
                    </a:cubicBezTo>
                    <a:cubicBezTo>
                      <a:pt x="93" y="148"/>
                      <a:pt x="121" y="141"/>
                      <a:pt x="135" y="127"/>
                    </a:cubicBezTo>
                    <a:cubicBezTo>
                      <a:pt x="152" y="106"/>
                      <a:pt x="135" y="72"/>
                      <a:pt x="103" y="93"/>
                    </a:cubicBezTo>
                    <a:cubicBezTo>
                      <a:pt x="100" y="106"/>
                      <a:pt x="90" y="106"/>
                      <a:pt x="76" y="93"/>
                    </a:cubicBezTo>
                    <a:cubicBezTo>
                      <a:pt x="72" y="86"/>
                      <a:pt x="86" y="51"/>
                      <a:pt x="124" y="51"/>
                    </a:cubicBezTo>
                    <a:cubicBezTo>
                      <a:pt x="159" y="55"/>
                      <a:pt x="175" y="79"/>
                      <a:pt x="169" y="113"/>
                    </a:cubicBezTo>
                    <a:cubicBezTo>
                      <a:pt x="164" y="137"/>
                      <a:pt x="135" y="172"/>
                      <a:pt x="76" y="161"/>
                    </a:cubicBezTo>
                    <a:cubicBezTo>
                      <a:pt x="4" y="148"/>
                      <a:pt x="0" y="68"/>
                      <a:pt x="7" y="0"/>
                    </a:cubicBezTo>
                    <a:cubicBezTo>
                      <a:pt x="24" y="0"/>
                      <a:pt x="52" y="0"/>
                      <a:pt x="52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  <p:grpSp>
          <p:nvGrpSpPr>
            <p:cNvPr id="2130" name="组合 32"/>
            <p:cNvGrpSpPr>
              <a:grpSpLocks/>
            </p:cNvGrpSpPr>
            <p:nvPr/>
          </p:nvGrpSpPr>
          <p:grpSpPr bwMode="auto">
            <a:xfrm rot="5400000">
              <a:off x="547664" y="2595560"/>
              <a:ext cx="2081213" cy="1890713"/>
              <a:chOff x="3563938" y="5478463"/>
              <a:chExt cx="2081213" cy="1890713"/>
            </a:xfrm>
          </p:grpSpPr>
          <p:sp>
            <p:nvSpPr>
              <p:cNvPr id="2199" name="Freeform 67"/>
              <p:cNvSpPr>
                <a:spLocks/>
              </p:cNvSpPr>
              <p:nvPr/>
            </p:nvSpPr>
            <p:spPr bwMode="auto">
              <a:xfrm>
                <a:off x="5303838" y="5995988"/>
                <a:ext cx="341313" cy="349250"/>
              </a:xfrm>
              <a:custGeom>
                <a:avLst/>
                <a:gdLst>
                  <a:gd name="T0" fmla="*/ 14 w 91"/>
                  <a:gd name="T1" fmla="*/ 0 h 93"/>
                  <a:gd name="T2" fmla="*/ 24 w 91"/>
                  <a:gd name="T3" fmla="*/ 31 h 93"/>
                  <a:gd name="T4" fmla="*/ 31 w 91"/>
                  <a:gd name="T5" fmla="*/ 59 h 93"/>
                  <a:gd name="T6" fmla="*/ 55 w 91"/>
                  <a:gd name="T7" fmla="*/ 59 h 93"/>
                  <a:gd name="T8" fmla="*/ 45 w 91"/>
                  <a:gd name="T9" fmla="*/ 42 h 93"/>
                  <a:gd name="T10" fmla="*/ 30 w 91"/>
                  <a:gd name="T11" fmla="*/ 36 h 93"/>
                  <a:gd name="T12" fmla="*/ 55 w 91"/>
                  <a:gd name="T13" fmla="*/ 17 h 93"/>
                  <a:gd name="T14" fmla="*/ 86 w 91"/>
                  <a:gd name="T15" fmla="*/ 38 h 93"/>
                  <a:gd name="T16" fmla="*/ 77 w 91"/>
                  <a:gd name="T17" fmla="*/ 80 h 93"/>
                  <a:gd name="T18" fmla="*/ 24 w 91"/>
                  <a:gd name="T19" fmla="*/ 81 h 93"/>
                  <a:gd name="T20" fmla="*/ 0 w 91"/>
                  <a:gd name="T21" fmla="*/ 48 h 93"/>
                  <a:gd name="T22" fmla="*/ 14 w 91"/>
                  <a:gd name="T23" fmla="*/ 0 h 9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91"/>
                  <a:gd name="T37" fmla="*/ 0 h 93"/>
                  <a:gd name="T38" fmla="*/ 91 w 91"/>
                  <a:gd name="T39" fmla="*/ 93 h 9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91" h="93">
                    <a:moveTo>
                      <a:pt x="14" y="0"/>
                    </a:moveTo>
                    <a:cubicBezTo>
                      <a:pt x="24" y="4"/>
                      <a:pt x="24" y="17"/>
                      <a:pt x="24" y="31"/>
                    </a:cubicBezTo>
                    <a:cubicBezTo>
                      <a:pt x="24" y="45"/>
                      <a:pt x="25" y="54"/>
                      <a:pt x="31" y="59"/>
                    </a:cubicBezTo>
                    <a:cubicBezTo>
                      <a:pt x="41" y="68"/>
                      <a:pt x="49" y="66"/>
                      <a:pt x="55" y="59"/>
                    </a:cubicBezTo>
                    <a:cubicBezTo>
                      <a:pt x="61" y="52"/>
                      <a:pt x="55" y="38"/>
                      <a:pt x="45" y="42"/>
                    </a:cubicBezTo>
                    <a:cubicBezTo>
                      <a:pt x="38" y="45"/>
                      <a:pt x="27" y="47"/>
                      <a:pt x="30" y="36"/>
                    </a:cubicBezTo>
                    <a:cubicBezTo>
                      <a:pt x="32" y="25"/>
                      <a:pt x="42" y="18"/>
                      <a:pt x="55" y="17"/>
                    </a:cubicBezTo>
                    <a:cubicBezTo>
                      <a:pt x="69" y="17"/>
                      <a:pt x="82" y="26"/>
                      <a:pt x="86" y="38"/>
                    </a:cubicBezTo>
                    <a:cubicBezTo>
                      <a:pt x="91" y="53"/>
                      <a:pt x="90" y="68"/>
                      <a:pt x="77" y="80"/>
                    </a:cubicBezTo>
                    <a:cubicBezTo>
                      <a:pt x="63" y="92"/>
                      <a:pt x="39" y="93"/>
                      <a:pt x="24" y="81"/>
                    </a:cubicBezTo>
                    <a:cubicBezTo>
                      <a:pt x="8" y="68"/>
                      <a:pt x="4" y="56"/>
                      <a:pt x="0" y="48"/>
                    </a:cubicBezTo>
                    <a:cubicBezTo>
                      <a:pt x="7" y="38"/>
                      <a:pt x="14" y="14"/>
                      <a:pt x="14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200" name="Freeform 68"/>
              <p:cNvSpPr>
                <a:spLocks/>
              </p:cNvSpPr>
              <p:nvPr/>
            </p:nvSpPr>
            <p:spPr bwMode="auto">
              <a:xfrm>
                <a:off x="5330825" y="5995988"/>
                <a:ext cx="244475" cy="307975"/>
              </a:xfrm>
              <a:custGeom>
                <a:avLst/>
                <a:gdLst>
                  <a:gd name="T0" fmla="*/ 7 w 65"/>
                  <a:gd name="T1" fmla="*/ 0 h 82"/>
                  <a:gd name="T2" fmla="*/ 17 w 65"/>
                  <a:gd name="T3" fmla="*/ 31 h 82"/>
                  <a:gd name="T4" fmla="*/ 24 w 65"/>
                  <a:gd name="T5" fmla="*/ 59 h 82"/>
                  <a:gd name="T6" fmla="*/ 49 w 65"/>
                  <a:gd name="T7" fmla="*/ 57 h 82"/>
                  <a:gd name="T8" fmla="*/ 38 w 65"/>
                  <a:gd name="T9" fmla="*/ 42 h 82"/>
                  <a:gd name="T10" fmla="*/ 27 w 65"/>
                  <a:gd name="T11" fmla="*/ 42 h 82"/>
                  <a:gd name="T12" fmla="*/ 48 w 65"/>
                  <a:gd name="T13" fmla="*/ 31 h 82"/>
                  <a:gd name="T14" fmla="*/ 63 w 65"/>
                  <a:gd name="T15" fmla="*/ 44 h 82"/>
                  <a:gd name="T16" fmla="*/ 57 w 65"/>
                  <a:gd name="T17" fmla="*/ 70 h 82"/>
                  <a:gd name="T18" fmla="*/ 19 w 65"/>
                  <a:gd name="T19" fmla="*/ 68 h 82"/>
                  <a:gd name="T20" fmla="*/ 0 w 65"/>
                  <a:gd name="T21" fmla="*/ 31 h 82"/>
                  <a:gd name="T22" fmla="*/ 7 w 65"/>
                  <a:gd name="T23" fmla="*/ 0 h 8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65"/>
                  <a:gd name="T37" fmla="*/ 0 h 82"/>
                  <a:gd name="T38" fmla="*/ 65 w 65"/>
                  <a:gd name="T39" fmla="*/ 82 h 8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65" h="82">
                    <a:moveTo>
                      <a:pt x="7" y="0"/>
                    </a:moveTo>
                    <a:cubicBezTo>
                      <a:pt x="17" y="4"/>
                      <a:pt x="17" y="17"/>
                      <a:pt x="17" y="31"/>
                    </a:cubicBezTo>
                    <a:cubicBezTo>
                      <a:pt x="17" y="45"/>
                      <a:pt x="19" y="53"/>
                      <a:pt x="24" y="59"/>
                    </a:cubicBezTo>
                    <a:cubicBezTo>
                      <a:pt x="32" y="67"/>
                      <a:pt x="45" y="65"/>
                      <a:pt x="49" y="57"/>
                    </a:cubicBezTo>
                    <a:cubicBezTo>
                      <a:pt x="53" y="50"/>
                      <a:pt x="48" y="38"/>
                      <a:pt x="38" y="42"/>
                    </a:cubicBezTo>
                    <a:cubicBezTo>
                      <a:pt x="31" y="45"/>
                      <a:pt x="27" y="45"/>
                      <a:pt x="27" y="42"/>
                    </a:cubicBezTo>
                    <a:cubicBezTo>
                      <a:pt x="27" y="35"/>
                      <a:pt x="34" y="28"/>
                      <a:pt x="48" y="31"/>
                    </a:cubicBezTo>
                    <a:cubicBezTo>
                      <a:pt x="55" y="33"/>
                      <a:pt x="61" y="38"/>
                      <a:pt x="63" y="44"/>
                    </a:cubicBezTo>
                    <a:cubicBezTo>
                      <a:pt x="65" y="51"/>
                      <a:pt x="65" y="61"/>
                      <a:pt x="57" y="70"/>
                    </a:cubicBezTo>
                    <a:cubicBezTo>
                      <a:pt x="51" y="76"/>
                      <a:pt x="35" y="82"/>
                      <a:pt x="19" y="68"/>
                    </a:cubicBezTo>
                    <a:cubicBezTo>
                      <a:pt x="6" y="57"/>
                      <a:pt x="7" y="35"/>
                      <a:pt x="0" y="31"/>
                    </a:cubicBezTo>
                    <a:cubicBezTo>
                      <a:pt x="3" y="23"/>
                      <a:pt x="7" y="10"/>
                      <a:pt x="7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201" name="Freeform 69"/>
              <p:cNvSpPr>
                <a:spLocks/>
              </p:cNvSpPr>
              <p:nvPr/>
            </p:nvSpPr>
            <p:spPr bwMode="auto">
              <a:xfrm>
                <a:off x="4513263" y="6862763"/>
                <a:ext cx="396875" cy="506413"/>
              </a:xfrm>
              <a:custGeom>
                <a:avLst/>
                <a:gdLst>
                  <a:gd name="T0" fmla="*/ 35 w 106"/>
                  <a:gd name="T1" fmla="*/ 0 h 135"/>
                  <a:gd name="T2" fmla="*/ 63 w 106"/>
                  <a:gd name="T3" fmla="*/ 66 h 135"/>
                  <a:gd name="T4" fmla="*/ 57 w 106"/>
                  <a:gd name="T5" fmla="*/ 104 h 135"/>
                  <a:gd name="T6" fmla="*/ 28 w 106"/>
                  <a:gd name="T7" fmla="*/ 101 h 135"/>
                  <a:gd name="T8" fmla="*/ 39 w 106"/>
                  <a:gd name="T9" fmla="*/ 83 h 135"/>
                  <a:gd name="T10" fmla="*/ 52 w 106"/>
                  <a:gd name="T11" fmla="*/ 76 h 135"/>
                  <a:gd name="T12" fmla="*/ 29 w 106"/>
                  <a:gd name="T13" fmla="*/ 59 h 135"/>
                  <a:gd name="T14" fmla="*/ 3 w 106"/>
                  <a:gd name="T15" fmla="*/ 82 h 135"/>
                  <a:gd name="T16" fmla="*/ 15 w 106"/>
                  <a:gd name="T17" fmla="*/ 121 h 135"/>
                  <a:gd name="T18" fmla="*/ 68 w 106"/>
                  <a:gd name="T19" fmla="*/ 128 h 135"/>
                  <a:gd name="T20" fmla="*/ 87 w 106"/>
                  <a:gd name="T21" fmla="*/ 55 h 135"/>
                  <a:gd name="T22" fmla="*/ 35 w 106"/>
                  <a:gd name="T23" fmla="*/ 0 h 13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06"/>
                  <a:gd name="T37" fmla="*/ 0 h 135"/>
                  <a:gd name="T38" fmla="*/ 106 w 106"/>
                  <a:gd name="T39" fmla="*/ 135 h 13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06" h="135">
                    <a:moveTo>
                      <a:pt x="35" y="0"/>
                    </a:moveTo>
                    <a:cubicBezTo>
                      <a:pt x="22" y="46"/>
                      <a:pt x="50" y="51"/>
                      <a:pt x="63" y="66"/>
                    </a:cubicBezTo>
                    <a:cubicBezTo>
                      <a:pt x="76" y="81"/>
                      <a:pt x="66" y="99"/>
                      <a:pt x="57" y="104"/>
                    </a:cubicBezTo>
                    <a:cubicBezTo>
                      <a:pt x="47" y="110"/>
                      <a:pt x="35" y="110"/>
                      <a:pt x="28" y="101"/>
                    </a:cubicBezTo>
                    <a:cubicBezTo>
                      <a:pt x="21" y="92"/>
                      <a:pt x="28" y="79"/>
                      <a:pt x="39" y="83"/>
                    </a:cubicBezTo>
                    <a:cubicBezTo>
                      <a:pt x="46" y="86"/>
                      <a:pt x="53" y="83"/>
                      <a:pt x="52" y="76"/>
                    </a:cubicBezTo>
                    <a:cubicBezTo>
                      <a:pt x="52" y="69"/>
                      <a:pt x="45" y="58"/>
                      <a:pt x="29" y="59"/>
                    </a:cubicBezTo>
                    <a:cubicBezTo>
                      <a:pt x="15" y="60"/>
                      <a:pt x="6" y="73"/>
                      <a:pt x="3" y="82"/>
                    </a:cubicBezTo>
                    <a:cubicBezTo>
                      <a:pt x="0" y="92"/>
                      <a:pt x="2" y="109"/>
                      <a:pt x="15" y="121"/>
                    </a:cubicBezTo>
                    <a:cubicBezTo>
                      <a:pt x="30" y="135"/>
                      <a:pt x="55" y="134"/>
                      <a:pt x="68" y="128"/>
                    </a:cubicBezTo>
                    <a:cubicBezTo>
                      <a:pt x="106" y="109"/>
                      <a:pt x="94" y="66"/>
                      <a:pt x="87" y="55"/>
                    </a:cubicBezTo>
                    <a:cubicBezTo>
                      <a:pt x="82" y="52"/>
                      <a:pt x="44" y="25"/>
                      <a:pt x="35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202" name="Freeform 70"/>
              <p:cNvSpPr>
                <a:spLocks/>
              </p:cNvSpPr>
              <p:nvPr/>
            </p:nvSpPr>
            <p:spPr bwMode="auto">
              <a:xfrm>
                <a:off x="4551363" y="6862763"/>
                <a:ext cx="300038" cy="457200"/>
              </a:xfrm>
              <a:custGeom>
                <a:avLst/>
                <a:gdLst>
                  <a:gd name="T0" fmla="*/ 25 w 80"/>
                  <a:gd name="T1" fmla="*/ 0 h 122"/>
                  <a:gd name="T2" fmla="*/ 53 w 80"/>
                  <a:gd name="T3" fmla="*/ 66 h 122"/>
                  <a:gd name="T4" fmla="*/ 47 w 80"/>
                  <a:gd name="T5" fmla="*/ 104 h 122"/>
                  <a:gd name="T6" fmla="*/ 17 w 80"/>
                  <a:gd name="T7" fmla="*/ 99 h 122"/>
                  <a:gd name="T8" fmla="*/ 29 w 80"/>
                  <a:gd name="T9" fmla="*/ 83 h 122"/>
                  <a:gd name="T10" fmla="*/ 42 w 80"/>
                  <a:gd name="T11" fmla="*/ 76 h 122"/>
                  <a:gd name="T12" fmla="*/ 23 w 80"/>
                  <a:gd name="T13" fmla="*/ 69 h 122"/>
                  <a:gd name="T14" fmla="*/ 12 w 80"/>
                  <a:gd name="T15" fmla="*/ 110 h 122"/>
                  <a:gd name="T16" fmla="*/ 49 w 80"/>
                  <a:gd name="T17" fmla="*/ 117 h 122"/>
                  <a:gd name="T18" fmla="*/ 60 w 80"/>
                  <a:gd name="T19" fmla="*/ 52 h 122"/>
                  <a:gd name="T20" fmla="*/ 25 w 80"/>
                  <a:gd name="T21" fmla="*/ 0 h 12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80"/>
                  <a:gd name="T34" fmla="*/ 0 h 122"/>
                  <a:gd name="T35" fmla="*/ 80 w 80"/>
                  <a:gd name="T36" fmla="*/ 122 h 12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80" h="122">
                    <a:moveTo>
                      <a:pt x="25" y="0"/>
                    </a:moveTo>
                    <a:cubicBezTo>
                      <a:pt x="12" y="46"/>
                      <a:pt x="41" y="52"/>
                      <a:pt x="53" y="66"/>
                    </a:cubicBezTo>
                    <a:cubicBezTo>
                      <a:pt x="64" y="80"/>
                      <a:pt x="58" y="98"/>
                      <a:pt x="47" y="104"/>
                    </a:cubicBezTo>
                    <a:cubicBezTo>
                      <a:pt x="34" y="112"/>
                      <a:pt x="21" y="107"/>
                      <a:pt x="17" y="99"/>
                    </a:cubicBezTo>
                    <a:cubicBezTo>
                      <a:pt x="12" y="91"/>
                      <a:pt x="18" y="79"/>
                      <a:pt x="29" y="83"/>
                    </a:cubicBezTo>
                    <a:cubicBezTo>
                      <a:pt x="36" y="86"/>
                      <a:pt x="44" y="82"/>
                      <a:pt x="42" y="76"/>
                    </a:cubicBezTo>
                    <a:cubicBezTo>
                      <a:pt x="42" y="72"/>
                      <a:pt x="35" y="66"/>
                      <a:pt x="23" y="69"/>
                    </a:cubicBezTo>
                    <a:cubicBezTo>
                      <a:pt x="3" y="74"/>
                      <a:pt x="0" y="98"/>
                      <a:pt x="12" y="110"/>
                    </a:cubicBezTo>
                    <a:cubicBezTo>
                      <a:pt x="21" y="120"/>
                      <a:pt x="36" y="122"/>
                      <a:pt x="49" y="117"/>
                    </a:cubicBezTo>
                    <a:cubicBezTo>
                      <a:pt x="80" y="104"/>
                      <a:pt x="78" y="65"/>
                      <a:pt x="60" y="52"/>
                    </a:cubicBezTo>
                    <a:cubicBezTo>
                      <a:pt x="43" y="41"/>
                      <a:pt x="31" y="34"/>
                      <a:pt x="25" y="0"/>
                    </a:cubicBezTo>
                  </a:path>
                </a:pathLst>
              </a:custGeom>
              <a:solidFill>
                <a:srgbClr val="D1CEC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203" name="Freeform 71"/>
              <p:cNvSpPr>
                <a:spLocks/>
              </p:cNvSpPr>
              <p:nvPr/>
            </p:nvSpPr>
            <p:spPr bwMode="auto">
              <a:xfrm>
                <a:off x="3973513" y="5478463"/>
                <a:ext cx="490538" cy="723900"/>
              </a:xfrm>
              <a:custGeom>
                <a:avLst/>
                <a:gdLst>
                  <a:gd name="T0" fmla="*/ 0 w 131"/>
                  <a:gd name="T1" fmla="*/ 0 h 193"/>
                  <a:gd name="T2" fmla="*/ 14 w 131"/>
                  <a:gd name="T3" fmla="*/ 45 h 193"/>
                  <a:gd name="T4" fmla="*/ 72 w 131"/>
                  <a:gd name="T5" fmla="*/ 180 h 193"/>
                  <a:gd name="T6" fmla="*/ 131 w 131"/>
                  <a:gd name="T7" fmla="*/ 193 h 193"/>
                  <a:gd name="T8" fmla="*/ 100 w 131"/>
                  <a:gd name="T9" fmla="*/ 142 h 193"/>
                  <a:gd name="T10" fmla="*/ 59 w 131"/>
                  <a:gd name="T11" fmla="*/ 18 h 193"/>
                  <a:gd name="T12" fmla="*/ 0 w 131"/>
                  <a:gd name="T13" fmla="*/ 0 h 19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1"/>
                  <a:gd name="T22" fmla="*/ 0 h 193"/>
                  <a:gd name="T23" fmla="*/ 131 w 131"/>
                  <a:gd name="T24" fmla="*/ 193 h 19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1" h="193">
                    <a:moveTo>
                      <a:pt x="0" y="0"/>
                    </a:moveTo>
                    <a:cubicBezTo>
                      <a:pt x="0" y="0"/>
                      <a:pt x="18" y="16"/>
                      <a:pt x="14" y="45"/>
                    </a:cubicBezTo>
                    <a:cubicBezTo>
                      <a:pt x="5" y="114"/>
                      <a:pt x="31" y="159"/>
                      <a:pt x="72" y="180"/>
                    </a:cubicBezTo>
                    <a:cubicBezTo>
                      <a:pt x="92" y="189"/>
                      <a:pt x="107" y="193"/>
                      <a:pt x="131" y="193"/>
                    </a:cubicBezTo>
                    <a:cubicBezTo>
                      <a:pt x="114" y="169"/>
                      <a:pt x="107" y="159"/>
                      <a:pt x="100" y="142"/>
                    </a:cubicBezTo>
                    <a:cubicBezTo>
                      <a:pt x="59" y="121"/>
                      <a:pt x="48" y="56"/>
                      <a:pt x="59" y="18"/>
                    </a:cubicBezTo>
                    <a:cubicBezTo>
                      <a:pt x="35" y="14"/>
                      <a:pt x="0" y="0"/>
                      <a:pt x="0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204" name="Freeform 72"/>
              <p:cNvSpPr>
                <a:spLocks/>
              </p:cNvSpPr>
              <p:nvPr/>
            </p:nvSpPr>
            <p:spPr bwMode="auto">
              <a:xfrm>
                <a:off x="4152900" y="5530851"/>
                <a:ext cx="206375" cy="484188"/>
              </a:xfrm>
              <a:custGeom>
                <a:avLst/>
                <a:gdLst>
                  <a:gd name="T0" fmla="*/ 11 w 55"/>
                  <a:gd name="T1" fmla="*/ 0 h 129"/>
                  <a:gd name="T2" fmla="*/ 55 w 55"/>
                  <a:gd name="T3" fmla="*/ 129 h 129"/>
                  <a:gd name="T4" fmla="*/ 45 w 55"/>
                  <a:gd name="T5" fmla="*/ 7 h 129"/>
                  <a:gd name="T6" fmla="*/ 11 w 55"/>
                  <a:gd name="T7" fmla="*/ 0 h 1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"/>
                  <a:gd name="T13" fmla="*/ 0 h 129"/>
                  <a:gd name="T14" fmla="*/ 55 w 55"/>
                  <a:gd name="T15" fmla="*/ 129 h 1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" h="129">
                    <a:moveTo>
                      <a:pt x="11" y="0"/>
                    </a:moveTo>
                    <a:cubicBezTo>
                      <a:pt x="0" y="38"/>
                      <a:pt x="7" y="109"/>
                      <a:pt x="55" y="129"/>
                    </a:cubicBezTo>
                    <a:cubicBezTo>
                      <a:pt x="41" y="116"/>
                      <a:pt x="42" y="38"/>
                      <a:pt x="45" y="7"/>
                    </a:cubicBezTo>
                    <a:cubicBezTo>
                      <a:pt x="31" y="7"/>
                      <a:pt x="18" y="4"/>
                      <a:pt x="11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205" name="Freeform 73"/>
              <p:cNvSpPr>
                <a:spLocks/>
              </p:cNvSpPr>
              <p:nvPr/>
            </p:nvSpPr>
            <p:spPr bwMode="auto">
              <a:xfrm>
                <a:off x="3563938" y="5610226"/>
                <a:ext cx="746125" cy="660400"/>
              </a:xfrm>
              <a:custGeom>
                <a:avLst/>
                <a:gdLst>
                  <a:gd name="T0" fmla="*/ 199 w 199"/>
                  <a:gd name="T1" fmla="*/ 0 h 176"/>
                  <a:gd name="T2" fmla="*/ 119 w 199"/>
                  <a:gd name="T3" fmla="*/ 38 h 176"/>
                  <a:gd name="T4" fmla="*/ 35 w 199"/>
                  <a:gd name="T5" fmla="*/ 45 h 176"/>
                  <a:gd name="T6" fmla="*/ 4 w 199"/>
                  <a:gd name="T7" fmla="*/ 91 h 176"/>
                  <a:gd name="T8" fmla="*/ 20 w 199"/>
                  <a:gd name="T9" fmla="*/ 148 h 176"/>
                  <a:gd name="T10" fmla="*/ 82 w 199"/>
                  <a:gd name="T11" fmla="*/ 172 h 176"/>
                  <a:gd name="T12" fmla="*/ 130 w 199"/>
                  <a:gd name="T13" fmla="*/ 141 h 176"/>
                  <a:gd name="T14" fmla="*/ 116 w 199"/>
                  <a:gd name="T15" fmla="*/ 83 h 176"/>
                  <a:gd name="T16" fmla="*/ 71 w 199"/>
                  <a:gd name="T17" fmla="*/ 89 h 176"/>
                  <a:gd name="T18" fmla="*/ 82 w 199"/>
                  <a:gd name="T19" fmla="*/ 103 h 176"/>
                  <a:gd name="T20" fmla="*/ 92 w 199"/>
                  <a:gd name="T21" fmla="*/ 131 h 176"/>
                  <a:gd name="T22" fmla="*/ 56 w 199"/>
                  <a:gd name="T23" fmla="*/ 132 h 176"/>
                  <a:gd name="T24" fmla="*/ 37 w 199"/>
                  <a:gd name="T25" fmla="*/ 96 h 176"/>
                  <a:gd name="T26" fmla="*/ 71 w 199"/>
                  <a:gd name="T27" fmla="*/ 65 h 176"/>
                  <a:gd name="T28" fmla="*/ 144 w 199"/>
                  <a:gd name="T29" fmla="*/ 66 h 176"/>
                  <a:gd name="T30" fmla="*/ 199 w 199"/>
                  <a:gd name="T31" fmla="*/ 38 h 176"/>
                  <a:gd name="T32" fmla="*/ 199 w 199"/>
                  <a:gd name="T33" fmla="*/ 0 h 17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99"/>
                  <a:gd name="T52" fmla="*/ 0 h 176"/>
                  <a:gd name="T53" fmla="*/ 199 w 199"/>
                  <a:gd name="T54" fmla="*/ 176 h 17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99" h="176">
                    <a:moveTo>
                      <a:pt x="199" y="0"/>
                    </a:moveTo>
                    <a:cubicBezTo>
                      <a:pt x="188" y="14"/>
                      <a:pt x="156" y="44"/>
                      <a:pt x="119" y="38"/>
                    </a:cubicBezTo>
                    <a:cubicBezTo>
                      <a:pt x="75" y="30"/>
                      <a:pt x="52" y="35"/>
                      <a:pt x="35" y="45"/>
                    </a:cubicBezTo>
                    <a:cubicBezTo>
                      <a:pt x="23" y="53"/>
                      <a:pt x="6" y="68"/>
                      <a:pt x="4" y="91"/>
                    </a:cubicBezTo>
                    <a:cubicBezTo>
                      <a:pt x="0" y="117"/>
                      <a:pt x="9" y="134"/>
                      <a:pt x="20" y="148"/>
                    </a:cubicBezTo>
                    <a:cubicBezTo>
                      <a:pt x="31" y="163"/>
                      <a:pt x="59" y="176"/>
                      <a:pt x="82" y="172"/>
                    </a:cubicBezTo>
                    <a:cubicBezTo>
                      <a:pt x="105" y="169"/>
                      <a:pt x="120" y="160"/>
                      <a:pt x="130" y="141"/>
                    </a:cubicBezTo>
                    <a:cubicBezTo>
                      <a:pt x="138" y="125"/>
                      <a:pt x="138" y="95"/>
                      <a:pt x="116" y="83"/>
                    </a:cubicBezTo>
                    <a:cubicBezTo>
                      <a:pt x="97" y="72"/>
                      <a:pt x="78" y="79"/>
                      <a:pt x="71" y="89"/>
                    </a:cubicBezTo>
                    <a:cubicBezTo>
                      <a:pt x="64" y="100"/>
                      <a:pt x="71" y="103"/>
                      <a:pt x="82" y="103"/>
                    </a:cubicBezTo>
                    <a:cubicBezTo>
                      <a:pt x="92" y="103"/>
                      <a:pt x="100" y="121"/>
                      <a:pt x="92" y="131"/>
                    </a:cubicBezTo>
                    <a:cubicBezTo>
                      <a:pt x="84" y="140"/>
                      <a:pt x="67" y="141"/>
                      <a:pt x="56" y="132"/>
                    </a:cubicBezTo>
                    <a:cubicBezTo>
                      <a:pt x="43" y="123"/>
                      <a:pt x="37" y="113"/>
                      <a:pt x="37" y="96"/>
                    </a:cubicBezTo>
                    <a:cubicBezTo>
                      <a:pt x="37" y="86"/>
                      <a:pt x="47" y="66"/>
                      <a:pt x="71" y="65"/>
                    </a:cubicBezTo>
                    <a:cubicBezTo>
                      <a:pt x="101" y="66"/>
                      <a:pt x="117" y="70"/>
                      <a:pt x="144" y="66"/>
                    </a:cubicBezTo>
                    <a:cubicBezTo>
                      <a:pt x="161" y="63"/>
                      <a:pt x="195" y="48"/>
                      <a:pt x="199" y="38"/>
                    </a:cubicBezTo>
                    <a:cubicBezTo>
                      <a:pt x="199" y="24"/>
                      <a:pt x="199" y="17"/>
                      <a:pt x="199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206" name="Freeform 74"/>
              <p:cNvSpPr>
                <a:spLocks/>
              </p:cNvSpPr>
              <p:nvPr/>
            </p:nvSpPr>
            <p:spPr bwMode="auto">
              <a:xfrm>
                <a:off x="4581525" y="5588001"/>
                <a:ext cx="887413" cy="1511300"/>
              </a:xfrm>
              <a:custGeom>
                <a:avLst/>
                <a:gdLst>
                  <a:gd name="T0" fmla="*/ 121 w 237"/>
                  <a:gd name="T1" fmla="*/ 16 h 403"/>
                  <a:gd name="T2" fmla="*/ 138 w 237"/>
                  <a:gd name="T3" fmla="*/ 2 h 403"/>
                  <a:gd name="T4" fmla="*/ 172 w 237"/>
                  <a:gd name="T5" fmla="*/ 20 h 403"/>
                  <a:gd name="T6" fmla="*/ 186 w 237"/>
                  <a:gd name="T7" fmla="*/ 171 h 403"/>
                  <a:gd name="T8" fmla="*/ 100 w 237"/>
                  <a:gd name="T9" fmla="*/ 240 h 403"/>
                  <a:gd name="T10" fmla="*/ 52 w 237"/>
                  <a:gd name="T11" fmla="*/ 302 h 403"/>
                  <a:gd name="T12" fmla="*/ 86 w 237"/>
                  <a:gd name="T13" fmla="*/ 352 h 403"/>
                  <a:gd name="T14" fmla="*/ 137 w 237"/>
                  <a:gd name="T15" fmla="*/ 336 h 403"/>
                  <a:gd name="T16" fmla="*/ 124 w 237"/>
                  <a:gd name="T17" fmla="*/ 297 h 403"/>
                  <a:gd name="T18" fmla="*/ 93 w 237"/>
                  <a:gd name="T19" fmla="*/ 306 h 403"/>
                  <a:gd name="T20" fmla="*/ 103 w 237"/>
                  <a:gd name="T21" fmla="*/ 261 h 403"/>
                  <a:gd name="T22" fmla="*/ 165 w 237"/>
                  <a:gd name="T23" fmla="*/ 261 h 403"/>
                  <a:gd name="T24" fmla="*/ 196 w 237"/>
                  <a:gd name="T25" fmla="*/ 323 h 403"/>
                  <a:gd name="T26" fmla="*/ 162 w 237"/>
                  <a:gd name="T27" fmla="*/ 385 h 403"/>
                  <a:gd name="T28" fmla="*/ 97 w 237"/>
                  <a:gd name="T29" fmla="*/ 402 h 403"/>
                  <a:gd name="T30" fmla="*/ 47 w 237"/>
                  <a:gd name="T31" fmla="*/ 384 h 403"/>
                  <a:gd name="T32" fmla="*/ 3 w 237"/>
                  <a:gd name="T33" fmla="*/ 313 h 403"/>
                  <a:gd name="T34" fmla="*/ 33 w 237"/>
                  <a:gd name="T35" fmla="*/ 231 h 403"/>
                  <a:gd name="T36" fmla="*/ 81 w 237"/>
                  <a:gd name="T37" fmla="*/ 198 h 403"/>
                  <a:gd name="T38" fmla="*/ 145 w 237"/>
                  <a:gd name="T39" fmla="*/ 157 h 403"/>
                  <a:gd name="T40" fmla="*/ 172 w 237"/>
                  <a:gd name="T41" fmla="*/ 99 h 403"/>
                  <a:gd name="T42" fmla="*/ 145 w 237"/>
                  <a:gd name="T43" fmla="*/ 30 h 403"/>
                  <a:gd name="T44" fmla="*/ 121 w 237"/>
                  <a:gd name="T45" fmla="*/ 16 h 40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237"/>
                  <a:gd name="T70" fmla="*/ 0 h 403"/>
                  <a:gd name="T71" fmla="*/ 237 w 237"/>
                  <a:gd name="T72" fmla="*/ 403 h 403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237" h="403">
                    <a:moveTo>
                      <a:pt x="121" y="16"/>
                    </a:moveTo>
                    <a:cubicBezTo>
                      <a:pt x="114" y="9"/>
                      <a:pt x="124" y="0"/>
                      <a:pt x="138" y="2"/>
                    </a:cubicBezTo>
                    <a:cubicBezTo>
                      <a:pt x="154" y="6"/>
                      <a:pt x="161" y="11"/>
                      <a:pt x="172" y="20"/>
                    </a:cubicBezTo>
                    <a:cubicBezTo>
                      <a:pt x="195" y="37"/>
                      <a:pt x="237" y="96"/>
                      <a:pt x="186" y="171"/>
                    </a:cubicBezTo>
                    <a:cubicBezTo>
                      <a:pt x="156" y="217"/>
                      <a:pt x="134" y="223"/>
                      <a:pt x="100" y="240"/>
                    </a:cubicBezTo>
                    <a:cubicBezTo>
                      <a:pt x="65" y="257"/>
                      <a:pt x="51" y="276"/>
                      <a:pt x="52" y="302"/>
                    </a:cubicBezTo>
                    <a:cubicBezTo>
                      <a:pt x="52" y="327"/>
                      <a:pt x="66" y="346"/>
                      <a:pt x="86" y="352"/>
                    </a:cubicBezTo>
                    <a:cubicBezTo>
                      <a:pt x="108" y="358"/>
                      <a:pt x="131" y="352"/>
                      <a:pt x="137" y="336"/>
                    </a:cubicBezTo>
                    <a:cubicBezTo>
                      <a:pt x="142" y="326"/>
                      <a:pt x="146" y="305"/>
                      <a:pt x="124" y="297"/>
                    </a:cubicBezTo>
                    <a:cubicBezTo>
                      <a:pt x="102" y="291"/>
                      <a:pt x="103" y="313"/>
                      <a:pt x="93" y="306"/>
                    </a:cubicBezTo>
                    <a:cubicBezTo>
                      <a:pt x="83" y="299"/>
                      <a:pt x="86" y="271"/>
                      <a:pt x="103" y="261"/>
                    </a:cubicBezTo>
                    <a:cubicBezTo>
                      <a:pt x="121" y="250"/>
                      <a:pt x="143" y="249"/>
                      <a:pt x="165" y="261"/>
                    </a:cubicBezTo>
                    <a:cubicBezTo>
                      <a:pt x="191" y="274"/>
                      <a:pt x="198" y="299"/>
                      <a:pt x="196" y="323"/>
                    </a:cubicBezTo>
                    <a:cubicBezTo>
                      <a:pt x="194" y="350"/>
                      <a:pt x="179" y="373"/>
                      <a:pt x="162" y="385"/>
                    </a:cubicBezTo>
                    <a:cubicBezTo>
                      <a:pt x="142" y="399"/>
                      <a:pt x="118" y="403"/>
                      <a:pt x="97" y="402"/>
                    </a:cubicBezTo>
                    <a:cubicBezTo>
                      <a:pt x="72" y="401"/>
                      <a:pt x="57" y="392"/>
                      <a:pt x="47" y="384"/>
                    </a:cubicBezTo>
                    <a:cubicBezTo>
                      <a:pt x="39" y="378"/>
                      <a:pt x="7" y="357"/>
                      <a:pt x="3" y="313"/>
                    </a:cubicBezTo>
                    <a:cubicBezTo>
                      <a:pt x="0" y="271"/>
                      <a:pt x="16" y="245"/>
                      <a:pt x="33" y="231"/>
                    </a:cubicBezTo>
                    <a:cubicBezTo>
                      <a:pt x="55" y="214"/>
                      <a:pt x="68" y="206"/>
                      <a:pt x="81" y="198"/>
                    </a:cubicBezTo>
                    <a:cubicBezTo>
                      <a:pt x="97" y="189"/>
                      <a:pt x="125" y="178"/>
                      <a:pt x="145" y="157"/>
                    </a:cubicBezTo>
                    <a:cubicBezTo>
                      <a:pt x="165" y="136"/>
                      <a:pt x="172" y="116"/>
                      <a:pt x="172" y="99"/>
                    </a:cubicBezTo>
                    <a:cubicBezTo>
                      <a:pt x="172" y="68"/>
                      <a:pt x="159" y="44"/>
                      <a:pt x="145" y="30"/>
                    </a:cubicBezTo>
                    <a:cubicBezTo>
                      <a:pt x="136" y="21"/>
                      <a:pt x="128" y="20"/>
                      <a:pt x="121" y="16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207" name="Freeform 75"/>
              <p:cNvSpPr>
                <a:spLocks/>
              </p:cNvSpPr>
              <p:nvPr/>
            </p:nvSpPr>
            <p:spPr bwMode="auto">
              <a:xfrm>
                <a:off x="4670425" y="5588001"/>
                <a:ext cx="787400" cy="1390650"/>
              </a:xfrm>
              <a:custGeom>
                <a:avLst/>
                <a:gdLst>
                  <a:gd name="T0" fmla="*/ 100 w 210"/>
                  <a:gd name="T1" fmla="*/ 9 h 371"/>
                  <a:gd name="T2" fmla="*/ 114 w 210"/>
                  <a:gd name="T3" fmla="*/ 2 h 371"/>
                  <a:gd name="T4" fmla="*/ 150 w 210"/>
                  <a:gd name="T5" fmla="*/ 21 h 371"/>
                  <a:gd name="T6" fmla="*/ 162 w 210"/>
                  <a:gd name="T7" fmla="*/ 171 h 371"/>
                  <a:gd name="T8" fmla="*/ 69 w 210"/>
                  <a:gd name="T9" fmla="*/ 244 h 371"/>
                  <a:gd name="T10" fmla="*/ 28 w 210"/>
                  <a:gd name="T11" fmla="*/ 303 h 371"/>
                  <a:gd name="T12" fmla="*/ 65 w 210"/>
                  <a:gd name="T13" fmla="*/ 353 h 371"/>
                  <a:gd name="T14" fmla="*/ 114 w 210"/>
                  <a:gd name="T15" fmla="*/ 335 h 371"/>
                  <a:gd name="T16" fmla="*/ 102 w 210"/>
                  <a:gd name="T17" fmla="*/ 297 h 371"/>
                  <a:gd name="T18" fmla="*/ 68 w 210"/>
                  <a:gd name="T19" fmla="*/ 304 h 371"/>
                  <a:gd name="T20" fmla="*/ 83 w 210"/>
                  <a:gd name="T21" fmla="*/ 283 h 371"/>
                  <a:gd name="T22" fmla="*/ 120 w 210"/>
                  <a:gd name="T23" fmla="*/ 288 h 371"/>
                  <a:gd name="T24" fmla="*/ 83 w 210"/>
                  <a:gd name="T25" fmla="*/ 371 h 371"/>
                  <a:gd name="T26" fmla="*/ 33 w 210"/>
                  <a:gd name="T27" fmla="*/ 354 h 371"/>
                  <a:gd name="T28" fmla="*/ 35 w 210"/>
                  <a:gd name="T29" fmla="*/ 247 h 371"/>
                  <a:gd name="T30" fmla="*/ 107 w 210"/>
                  <a:gd name="T31" fmla="*/ 207 h 371"/>
                  <a:gd name="T32" fmla="*/ 171 w 210"/>
                  <a:gd name="T33" fmla="*/ 96 h 371"/>
                  <a:gd name="T34" fmla="*/ 131 w 210"/>
                  <a:gd name="T35" fmla="*/ 20 h 371"/>
                  <a:gd name="T36" fmla="*/ 100 w 210"/>
                  <a:gd name="T37" fmla="*/ 9 h 37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10"/>
                  <a:gd name="T58" fmla="*/ 0 h 371"/>
                  <a:gd name="T59" fmla="*/ 210 w 210"/>
                  <a:gd name="T60" fmla="*/ 371 h 37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10" h="371">
                    <a:moveTo>
                      <a:pt x="100" y="9"/>
                    </a:moveTo>
                    <a:cubicBezTo>
                      <a:pt x="97" y="6"/>
                      <a:pt x="103" y="0"/>
                      <a:pt x="114" y="2"/>
                    </a:cubicBezTo>
                    <a:cubicBezTo>
                      <a:pt x="130" y="6"/>
                      <a:pt x="136" y="9"/>
                      <a:pt x="150" y="21"/>
                    </a:cubicBezTo>
                    <a:cubicBezTo>
                      <a:pt x="176" y="43"/>
                      <a:pt x="210" y="99"/>
                      <a:pt x="162" y="171"/>
                    </a:cubicBezTo>
                    <a:cubicBezTo>
                      <a:pt x="138" y="208"/>
                      <a:pt x="123" y="218"/>
                      <a:pt x="69" y="244"/>
                    </a:cubicBezTo>
                    <a:cubicBezTo>
                      <a:pt x="39" y="258"/>
                      <a:pt x="26" y="283"/>
                      <a:pt x="28" y="303"/>
                    </a:cubicBezTo>
                    <a:cubicBezTo>
                      <a:pt x="30" y="331"/>
                      <a:pt x="42" y="347"/>
                      <a:pt x="65" y="353"/>
                    </a:cubicBezTo>
                    <a:cubicBezTo>
                      <a:pt x="87" y="358"/>
                      <a:pt x="108" y="351"/>
                      <a:pt x="114" y="335"/>
                    </a:cubicBezTo>
                    <a:cubicBezTo>
                      <a:pt x="119" y="323"/>
                      <a:pt x="119" y="304"/>
                      <a:pt x="102" y="297"/>
                    </a:cubicBezTo>
                    <a:cubicBezTo>
                      <a:pt x="77" y="289"/>
                      <a:pt x="79" y="315"/>
                      <a:pt x="68" y="304"/>
                    </a:cubicBezTo>
                    <a:cubicBezTo>
                      <a:pt x="63" y="299"/>
                      <a:pt x="73" y="287"/>
                      <a:pt x="83" y="283"/>
                    </a:cubicBezTo>
                    <a:cubicBezTo>
                      <a:pt x="93" y="279"/>
                      <a:pt x="107" y="278"/>
                      <a:pt x="120" y="288"/>
                    </a:cubicBezTo>
                    <a:cubicBezTo>
                      <a:pt x="155" y="311"/>
                      <a:pt x="129" y="370"/>
                      <a:pt x="83" y="371"/>
                    </a:cubicBezTo>
                    <a:cubicBezTo>
                      <a:pt x="62" y="371"/>
                      <a:pt x="42" y="362"/>
                      <a:pt x="33" y="354"/>
                    </a:cubicBezTo>
                    <a:cubicBezTo>
                      <a:pt x="1" y="327"/>
                      <a:pt x="0" y="275"/>
                      <a:pt x="35" y="247"/>
                    </a:cubicBezTo>
                    <a:cubicBezTo>
                      <a:pt x="52" y="233"/>
                      <a:pt x="82" y="224"/>
                      <a:pt x="107" y="207"/>
                    </a:cubicBezTo>
                    <a:cubicBezTo>
                      <a:pt x="127" y="193"/>
                      <a:pt x="170" y="153"/>
                      <a:pt x="171" y="96"/>
                    </a:cubicBezTo>
                    <a:cubicBezTo>
                      <a:pt x="171" y="79"/>
                      <a:pt x="165" y="44"/>
                      <a:pt x="131" y="20"/>
                    </a:cubicBezTo>
                    <a:cubicBezTo>
                      <a:pt x="121" y="12"/>
                      <a:pt x="107" y="9"/>
                      <a:pt x="100" y="9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208" name="Freeform 76"/>
              <p:cNvSpPr>
                <a:spLocks/>
              </p:cNvSpPr>
              <p:nvPr/>
            </p:nvSpPr>
            <p:spPr bwMode="auto">
              <a:xfrm>
                <a:off x="3635375" y="5699126"/>
                <a:ext cx="674688" cy="473075"/>
              </a:xfrm>
              <a:custGeom>
                <a:avLst/>
                <a:gdLst>
                  <a:gd name="T0" fmla="*/ 180 w 180"/>
                  <a:gd name="T1" fmla="*/ 0 h 126"/>
                  <a:gd name="T2" fmla="*/ 100 w 180"/>
                  <a:gd name="T3" fmla="*/ 33 h 126"/>
                  <a:gd name="T4" fmla="*/ 32 w 180"/>
                  <a:gd name="T5" fmla="*/ 34 h 126"/>
                  <a:gd name="T6" fmla="*/ 2 w 180"/>
                  <a:gd name="T7" fmla="*/ 80 h 126"/>
                  <a:gd name="T8" fmla="*/ 22 w 180"/>
                  <a:gd name="T9" fmla="*/ 116 h 126"/>
                  <a:gd name="T10" fmla="*/ 59 w 180"/>
                  <a:gd name="T11" fmla="*/ 124 h 126"/>
                  <a:gd name="T12" fmla="*/ 86 w 180"/>
                  <a:gd name="T13" fmla="*/ 99 h 126"/>
                  <a:gd name="T14" fmla="*/ 76 w 180"/>
                  <a:gd name="T15" fmla="*/ 72 h 126"/>
                  <a:gd name="T16" fmla="*/ 63 w 180"/>
                  <a:gd name="T17" fmla="*/ 79 h 126"/>
                  <a:gd name="T18" fmla="*/ 73 w 180"/>
                  <a:gd name="T19" fmla="*/ 107 h 126"/>
                  <a:gd name="T20" fmla="*/ 35 w 180"/>
                  <a:gd name="T21" fmla="*/ 107 h 126"/>
                  <a:gd name="T22" fmla="*/ 18 w 180"/>
                  <a:gd name="T23" fmla="*/ 72 h 126"/>
                  <a:gd name="T24" fmla="*/ 52 w 180"/>
                  <a:gd name="T25" fmla="*/ 41 h 126"/>
                  <a:gd name="T26" fmla="*/ 125 w 180"/>
                  <a:gd name="T27" fmla="*/ 42 h 126"/>
                  <a:gd name="T28" fmla="*/ 179 w 180"/>
                  <a:gd name="T29" fmla="*/ 15 h 126"/>
                  <a:gd name="T30" fmla="*/ 180 w 180"/>
                  <a:gd name="T31" fmla="*/ 0 h 12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0"/>
                  <a:gd name="T49" fmla="*/ 0 h 126"/>
                  <a:gd name="T50" fmla="*/ 180 w 180"/>
                  <a:gd name="T51" fmla="*/ 126 h 12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0" h="126">
                    <a:moveTo>
                      <a:pt x="180" y="0"/>
                    </a:moveTo>
                    <a:cubicBezTo>
                      <a:pt x="173" y="9"/>
                      <a:pt x="138" y="35"/>
                      <a:pt x="100" y="33"/>
                    </a:cubicBezTo>
                    <a:cubicBezTo>
                      <a:pt x="64" y="28"/>
                      <a:pt x="45" y="28"/>
                      <a:pt x="32" y="34"/>
                    </a:cubicBezTo>
                    <a:cubicBezTo>
                      <a:pt x="23" y="38"/>
                      <a:pt x="0" y="50"/>
                      <a:pt x="2" y="80"/>
                    </a:cubicBezTo>
                    <a:cubicBezTo>
                      <a:pt x="4" y="99"/>
                      <a:pt x="14" y="111"/>
                      <a:pt x="22" y="116"/>
                    </a:cubicBezTo>
                    <a:cubicBezTo>
                      <a:pt x="32" y="123"/>
                      <a:pt x="45" y="126"/>
                      <a:pt x="59" y="124"/>
                    </a:cubicBezTo>
                    <a:cubicBezTo>
                      <a:pt x="71" y="122"/>
                      <a:pt x="83" y="113"/>
                      <a:pt x="86" y="99"/>
                    </a:cubicBezTo>
                    <a:cubicBezTo>
                      <a:pt x="88" y="86"/>
                      <a:pt x="83" y="76"/>
                      <a:pt x="76" y="72"/>
                    </a:cubicBezTo>
                    <a:cubicBezTo>
                      <a:pt x="62" y="63"/>
                      <a:pt x="42" y="79"/>
                      <a:pt x="63" y="79"/>
                    </a:cubicBezTo>
                    <a:cubicBezTo>
                      <a:pt x="73" y="79"/>
                      <a:pt x="81" y="96"/>
                      <a:pt x="73" y="107"/>
                    </a:cubicBezTo>
                    <a:cubicBezTo>
                      <a:pt x="64" y="117"/>
                      <a:pt x="52" y="117"/>
                      <a:pt x="35" y="107"/>
                    </a:cubicBezTo>
                    <a:cubicBezTo>
                      <a:pt x="18" y="94"/>
                      <a:pt x="18" y="82"/>
                      <a:pt x="18" y="72"/>
                    </a:cubicBezTo>
                    <a:cubicBezTo>
                      <a:pt x="18" y="61"/>
                      <a:pt x="28" y="41"/>
                      <a:pt x="52" y="41"/>
                    </a:cubicBezTo>
                    <a:cubicBezTo>
                      <a:pt x="76" y="41"/>
                      <a:pt x="103" y="46"/>
                      <a:pt x="125" y="42"/>
                    </a:cubicBezTo>
                    <a:cubicBezTo>
                      <a:pt x="149" y="37"/>
                      <a:pt x="172" y="25"/>
                      <a:pt x="179" y="15"/>
                    </a:cubicBezTo>
                    <a:cubicBezTo>
                      <a:pt x="179" y="10"/>
                      <a:pt x="180" y="7"/>
                      <a:pt x="180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209" name="Freeform 77"/>
              <p:cNvSpPr>
                <a:spLocks/>
              </p:cNvSpPr>
              <p:nvPr/>
            </p:nvSpPr>
            <p:spPr bwMode="auto">
              <a:xfrm>
                <a:off x="4265613" y="5541963"/>
                <a:ext cx="982663" cy="844550"/>
              </a:xfrm>
              <a:custGeom>
                <a:avLst/>
                <a:gdLst>
                  <a:gd name="T0" fmla="*/ 98 w 262"/>
                  <a:gd name="T1" fmla="*/ 8 h 225"/>
                  <a:gd name="T2" fmla="*/ 108 w 262"/>
                  <a:gd name="T3" fmla="*/ 135 h 225"/>
                  <a:gd name="T4" fmla="*/ 184 w 262"/>
                  <a:gd name="T5" fmla="*/ 130 h 225"/>
                  <a:gd name="T6" fmla="*/ 149 w 262"/>
                  <a:gd name="T7" fmla="*/ 101 h 225"/>
                  <a:gd name="T8" fmla="*/ 122 w 262"/>
                  <a:gd name="T9" fmla="*/ 101 h 225"/>
                  <a:gd name="T10" fmla="*/ 167 w 262"/>
                  <a:gd name="T11" fmla="*/ 21 h 225"/>
                  <a:gd name="T12" fmla="*/ 256 w 262"/>
                  <a:gd name="T13" fmla="*/ 121 h 225"/>
                  <a:gd name="T14" fmla="*/ 118 w 262"/>
                  <a:gd name="T15" fmla="*/ 211 h 225"/>
                  <a:gd name="T16" fmla="*/ 8 w 262"/>
                  <a:gd name="T17" fmla="*/ 63 h 225"/>
                  <a:gd name="T18" fmla="*/ 0 w 262"/>
                  <a:gd name="T19" fmla="*/ 0 h 225"/>
                  <a:gd name="T20" fmla="*/ 98 w 262"/>
                  <a:gd name="T21" fmla="*/ 8 h 2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62"/>
                  <a:gd name="T34" fmla="*/ 0 h 225"/>
                  <a:gd name="T35" fmla="*/ 262 w 262"/>
                  <a:gd name="T36" fmla="*/ 225 h 2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62" h="225">
                    <a:moveTo>
                      <a:pt x="98" y="8"/>
                    </a:moveTo>
                    <a:cubicBezTo>
                      <a:pt x="98" y="8"/>
                      <a:pt x="60" y="103"/>
                      <a:pt x="108" y="135"/>
                    </a:cubicBezTo>
                    <a:cubicBezTo>
                      <a:pt x="141" y="157"/>
                      <a:pt x="174" y="147"/>
                      <a:pt x="184" y="130"/>
                    </a:cubicBezTo>
                    <a:cubicBezTo>
                      <a:pt x="196" y="110"/>
                      <a:pt x="177" y="80"/>
                      <a:pt x="149" y="101"/>
                    </a:cubicBezTo>
                    <a:cubicBezTo>
                      <a:pt x="146" y="114"/>
                      <a:pt x="136" y="114"/>
                      <a:pt x="122" y="101"/>
                    </a:cubicBezTo>
                    <a:cubicBezTo>
                      <a:pt x="94" y="76"/>
                      <a:pt x="105" y="20"/>
                      <a:pt x="167" y="21"/>
                    </a:cubicBezTo>
                    <a:cubicBezTo>
                      <a:pt x="226" y="23"/>
                      <a:pt x="262" y="70"/>
                      <a:pt x="256" y="121"/>
                    </a:cubicBezTo>
                    <a:cubicBezTo>
                      <a:pt x="251" y="177"/>
                      <a:pt x="187" y="225"/>
                      <a:pt x="118" y="211"/>
                    </a:cubicBezTo>
                    <a:cubicBezTo>
                      <a:pt x="53" y="197"/>
                      <a:pt x="12" y="156"/>
                      <a:pt x="8" y="63"/>
                    </a:cubicBezTo>
                    <a:cubicBezTo>
                      <a:pt x="8" y="39"/>
                      <a:pt x="8" y="20"/>
                      <a:pt x="0" y="0"/>
                    </a:cubicBezTo>
                    <a:cubicBezTo>
                      <a:pt x="41" y="8"/>
                      <a:pt x="98" y="8"/>
                      <a:pt x="98" y="8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210" name="Freeform 78"/>
              <p:cNvSpPr>
                <a:spLocks/>
              </p:cNvSpPr>
              <p:nvPr/>
            </p:nvSpPr>
            <p:spPr bwMode="auto">
              <a:xfrm>
                <a:off x="4438650" y="5572126"/>
                <a:ext cx="655638" cy="646113"/>
              </a:xfrm>
              <a:custGeom>
                <a:avLst/>
                <a:gdLst>
                  <a:gd name="T0" fmla="*/ 52 w 175"/>
                  <a:gd name="T1" fmla="*/ 0 h 172"/>
                  <a:gd name="T2" fmla="*/ 62 w 175"/>
                  <a:gd name="T3" fmla="*/ 127 h 172"/>
                  <a:gd name="T4" fmla="*/ 135 w 175"/>
                  <a:gd name="T5" fmla="*/ 127 h 172"/>
                  <a:gd name="T6" fmla="*/ 103 w 175"/>
                  <a:gd name="T7" fmla="*/ 93 h 172"/>
                  <a:gd name="T8" fmla="*/ 76 w 175"/>
                  <a:gd name="T9" fmla="*/ 93 h 172"/>
                  <a:gd name="T10" fmla="*/ 124 w 175"/>
                  <a:gd name="T11" fmla="*/ 51 h 172"/>
                  <a:gd name="T12" fmla="*/ 169 w 175"/>
                  <a:gd name="T13" fmla="*/ 113 h 172"/>
                  <a:gd name="T14" fmla="*/ 76 w 175"/>
                  <a:gd name="T15" fmla="*/ 161 h 172"/>
                  <a:gd name="T16" fmla="*/ 7 w 175"/>
                  <a:gd name="T17" fmla="*/ 0 h 172"/>
                  <a:gd name="T18" fmla="*/ 52 w 175"/>
                  <a:gd name="T19" fmla="*/ 0 h 1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5"/>
                  <a:gd name="T31" fmla="*/ 0 h 172"/>
                  <a:gd name="T32" fmla="*/ 175 w 175"/>
                  <a:gd name="T33" fmla="*/ 172 h 17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5" h="172">
                    <a:moveTo>
                      <a:pt x="52" y="0"/>
                    </a:moveTo>
                    <a:cubicBezTo>
                      <a:pt x="52" y="0"/>
                      <a:pt x="14" y="96"/>
                      <a:pt x="62" y="127"/>
                    </a:cubicBezTo>
                    <a:cubicBezTo>
                      <a:pt x="93" y="148"/>
                      <a:pt x="121" y="141"/>
                      <a:pt x="135" y="127"/>
                    </a:cubicBezTo>
                    <a:cubicBezTo>
                      <a:pt x="152" y="106"/>
                      <a:pt x="135" y="72"/>
                      <a:pt x="103" y="93"/>
                    </a:cubicBezTo>
                    <a:cubicBezTo>
                      <a:pt x="100" y="106"/>
                      <a:pt x="90" y="106"/>
                      <a:pt x="76" y="93"/>
                    </a:cubicBezTo>
                    <a:cubicBezTo>
                      <a:pt x="72" y="86"/>
                      <a:pt x="86" y="51"/>
                      <a:pt x="124" y="51"/>
                    </a:cubicBezTo>
                    <a:cubicBezTo>
                      <a:pt x="159" y="55"/>
                      <a:pt x="175" y="79"/>
                      <a:pt x="169" y="113"/>
                    </a:cubicBezTo>
                    <a:cubicBezTo>
                      <a:pt x="164" y="137"/>
                      <a:pt x="135" y="172"/>
                      <a:pt x="76" y="161"/>
                    </a:cubicBezTo>
                    <a:cubicBezTo>
                      <a:pt x="4" y="148"/>
                      <a:pt x="0" y="68"/>
                      <a:pt x="7" y="0"/>
                    </a:cubicBezTo>
                    <a:cubicBezTo>
                      <a:pt x="24" y="0"/>
                      <a:pt x="52" y="0"/>
                      <a:pt x="52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  <p:grpSp>
          <p:nvGrpSpPr>
            <p:cNvPr id="2131" name="组合 45"/>
            <p:cNvGrpSpPr>
              <a:grpSpLocks/>
            </p:cNvGrpSpPr>
            <p:nvPr/>
          </p:nvGrpSpPr>
          <p:grpSpPr bwMode="auto">
            <a:xfrm rot="10800000">
              <a:off x="3446468" y="-496898"/>
              <a:ext cx="2081213" cy="1890713"/>
              <a:chOff x="3563938" y="5478463"/>
              <a:chExt cx="2081213" cy="1890713"/>
            </a:xfrm>
          </p:grpSpPr>
          <p:sp>
            <p:nvSpPr>
              <p:cNvPr id="2187" name="Freeform 67"/>
              <p:cNvSpPr>
                <a:spLocks/>
              </p:cNvSpPr>
              <p:nvPr/>
            </p:nvSpPr>
            <p:spPr bwMode="auto">
              <a:xfrm>
                <a:off x="5303838" y="5995988"/>
                <a:ext cx="341313" cy="349250"/>
              </a:xfrm>
              <a:custGeom>
                <a:avLst/>
                <a:gdLst>
                  <a:gd name="T0" fmla="*/ 14 w 91"/>
                  <a:gd name="T1" fmla="*/ 0 h 93"/>
                  <a:gd name="T2" fmla="*/ 24 w 91"/>
                  <a:gd name="T3" fmla="*/ 31 h 93"/>
                  <a:gd name="T4" fmla="*/ 31 w 91"/>
                  <a:gd name="T5" fmla="*/ 59 h 93"/>
                  <a:gd name="T6" fmla="*/ 55 w 91"/>
                  <a:gd name="T7" fmla="*/ 59 h 93"/>
                  <a:gd name="T8" fmla="*/ 45 w 91"/>
                  <a:gd name="T9" fmla="*/ 42 h 93"/>
                  <a:gd name="T10" fmla="*/ 30 w 91"/>
                  <a:gd name="T11" fmla="*/ 36 h 93"/>
                  <a:gd name="T12" fmla="*/ 55 w 91"/>
                  <a:gd name="T13" fmla="*/ 17 h 93"/>
                  <a:gd name="T14" fmla="*/ 86 w 91"/>
                  <a:gd name="T15" fmla="*/ 38 h 93"/>
                  <a:gd name="T16" fmla="*/ 77 w 91"/>
                  <a:gd name="T17" fmla="*/ 80 h 93"/>
                  <a:gd name="T18" fmla="*/ 24 w 91"/>
                  <a:gd name="T19" fmla="*/ 81 h 93"/>
                  <a:gd name="T20" fmla="*/ 0 w 91"/>
                  <a:gd name="T21" fmla="*/ 48 h 93"/>
                  <a:gd name="T22" fmla="*/ 14 w 91"/>
                  <a:gd name="T23" fmla="*/ 0 h 9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91"/>
                  <a:gd name="T37" fmla="*/ 0 h 93"/>
                  <a:gd name="T38" fmla="*/ 91 w 91"/>
                  <a:gd name="T39" fmla="*/ 93 h 9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91" h="93">
                    <a:moveTo>
                      <a:pt x="14" y="0"/>
                    </a:moveTo>
                    <a:cubicBezTo>
                      <a:pt x="24" y="4"/>
                      <a:pt x="24" y="17"/>
                      <a:pt x="24" y="31"/>
                    </a:cubicBezTo>
                    <a:cubicBezTo>
                      <a:pt x="24" y="45"/>
                      <a:pt x="25" y="54"/>
                      <a:pt x="31" y="59"/>
                    </a:cubicBezTo>
                    <a:cubicBezTo>
                      <a:pt x="41" y="68"/>
                      <a:pt x="49" y="66"/>
                      <a:pt x="55" y="59"/>
                    </a:cubicBezTo>
                    <a:cubicBezTo>
                      <a:pt x="61" y="52"/>
                      <a:pt x="55" y="38"/>
                      <a:pt x="45" y="42"/>
                    </a:cubicBezTo>
                    <a:cubicBezTo>
                      <a:pt x="38" y="45"/>
                      <a:pt x="27" y="47"/>
                      <a:pt x="30" y="36"/>
                    </a:cubicBezTo>
                    <a:cubicBezTo>
                      <a:pt x="32" y="25"/>
                      <a:pt x="42" y="18"/>
                      <a:pt x="55" y="17"/>
                    </a:cubicBezTo>
                    <a:cubicBezTo>
                      <a:pt x="69" y="17"/>
                      <a:pt x="82" y="26"/>
                      <a:pt x="86" y="38"/>
                    </a:cubicBezTo>
                    <a:cubicBezTo>
                      <a:pt x="91" y="53"/>
                      <a:pt x="90" y="68"/>
                      <a:pt x="77" y="80"/>
                    </a:cubicBezTo>
                    <a:cubicBezTo>
                      <a:pt x="63" y="92"/>
                      <a:pt x="39" y="93"/>
                      <a:pt x="24" y="81"/>
                    </a:cubicBezTo>
                    <a:cubicBezTo>
                      <a:pt x="8" y="68"/>
                      <a:pt x="4" y="56"/>
                      <a:pt x="0" y="48"/>
                    </a:cubicBezTo>
                    <a:cubicBezTo>
                      <a:pt x="7" y="38"/>
                      <a:pt x="14" y="14"/>
                      <a:pt x="14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88" name="Freeform 68"/>
              <p:cNvSpPr>
                <a:spLocks/>
              </p:cNvSpPr>
              <p:nvPr/>
            </p:nvSpPr>
            <p:spPr bwMode="auto">
              <a:xfrm>
                <a:off x="5330825" y="5995988"/>
                <a:ext cx="244475" cy="307975"/>
              </a:xfrm>
              <a:custGeom>
                <a:avLst/>
                <a:gdLst>
                  <a:gd name="T0" fmla="*/ 7 w 65"/>
                  <a:gd name="T1" fmla="*/ 0 h 82"/>
                  <a:gd name="T2" fmla="*/ 17 w 65"/>
                  <a:gd name="T3" fmla="*/ 31 h 82"/>
                  <a:gd name="T4" fmla="*/ 24 w 65"/>
                  <a:gd name="T5" fmla="*/ 59 h 82"/>
                  <a:gd name="T6" fmla="*/ 49 w 65"/>
                  <a:gd name="T7" fmla="*/ 57 h 82"/>
                  <a:gd name="T8" fmla="*/ 38 w 65"/>
                  <a:gd name="T9" fmla="*/ 42 h 82"/>
                  <a:gd name="T10" fmla="*/ 27 w 65"/>
                  <a:gd name="T11" fmla="*/ 42 h 82"/>
                  <a:gd name="T12" fmla="*/ 48 w 65"/>
                  <a:gd name="T13" fmla="*/ 31 h 82"/>
                  <a:gd name="T14" fmla="*/ 63 w 65"/>
                  <a:gd name="T15" fmla="*/ 44 h 82"/>
                  <a:gd name="T16" fmla="*/ 57 w 65"/>
                  <a:gd name="T17" fmla="*/ 70 h 82"/>
                  <a:gd name="T18" fmla="*/ 19 w 65"/>
                  <a:gd name="T19" fmla="*/ 68 h 82"/>
                  <a:gd name="T20" fmla="*/ 0 w 65"/>
                  <a:gd name="T21" fmla="*/ 31 h 82"/>
                  <a:gd name="T22" fmla="*/ 7 w 65"/>
                  <a:gd name="T23" fmla="*/ 0 h 8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65"/>
                  <a:gd name="T37" fmla="*/ 0 h 82"/>
                  <a:gd name="T38" fmla="*/ 65 w 65"/>
                  <a:gd name="T39" fmla="*/ 82 h 8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65" h="82">
                    <a:moveTo>
                      <a:pt x="7" y="0"/>
                    </a:moveTo>
                    <a:cubicBezTo>
                      <a:pt x="17" y="4"/>
                      <a:pt x="17" y="17"/>
                      <a:pt x="17" y="31"/>
                    </a:cubicBezTo>
                    <a:cubicBezTo>
                      <a:pt x="17" y="45"/>
                      <a:pt x="19" y="53"/>
                      <a:pt x="24" y="59"/>
                    </a:cubicBezTo>
                    <a:cubicBezTo>
                      <a:pt x="32" y="67"/>
                      <a:pt x="45" y="65"/>
                      <a:pt x="49" y="57"/>
                    </a:cubicBezTo>
                    <a:cubicBezTo>
                      <a:pt x="53" y="50"/>
                      <a:pt x="48" y="38"/>
                      <a:pt x="38" y="42"/>
                    </a:cubicBezTo>
                    <a:cubicBezTo>
                      <a:pt x="31" y="45"/>
                      <a:pt x="27" y="45"/>
                      <a:pt x="27" y="42"/>
                    </a:cubicBezTo>
                    <a:cubicBezTo>
                      <a:pt x="27" y="35"/>
                      <a:pt x="34" y="28"/>
                      <a:pt x="48" y="31"/>
                    </a:cubicBezTo>
                    <a:cubicBezTo>
                      <a:pt x="55" y="33"/>
                      <a:pt x="61" y="38"/>
                      <a:pt x="63" y="44"/>
                    </a:cubicBezTo>
                    <a:cubicBezTo>
                      <a:pt x="65" y="51"/>
                      <a:pt x="65" y="61"/>
                      <a:pt x="57" y="70"/>
                    </a:cubicBezTo>
                    <a:cubicBezTo>
                      <a:pt x="51" y="76"/>
                      <a:pt x="35" y="82"/>
                      <a:pt x="19" y="68"/>
                    </a:cubicBezTo>
                    <a:cubicBezTo>
                      <a:pt x="6" y="57"/>
                      <a:pt x="7" y="35"/>
                      <a:pt x="0" y="31"/>
                    </a:cubicBezTo>
                    <a:cubicBezTo>
                      <a:pt x="3" y="23"/>
                      <a:pt x="7" y="10"/>
                      <a:pt x="7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89" name="Freeform 69"/>
              <p:cNvSpPr>
                <a:spLocks/>
              </p:cNvSpPr>
              <p:nvPr/>
            </p:nvSpPr>
            <p:spPr bwMode="auto">
              <a:xfrm>
                <a:off x="4513263" y="6862763"/>
                <a:ext cx="396875" cy="506413"/>
              </a:xfrm>
              <a:custGeom>
                <a:avLst/>
                <a:gdLst>
                  <a:gd name="T0" fmla="*/ 35 w 106"/>
                  <a:gd name="T1" fmla="*/ 0 h 135"/>
                  <a:gd name="T2" fmla="*/ 63 w 106"/>
                  <a:gd name="T3" fmla="*/ 66 h 135"/>
                  <a:gd name="T4" fmla="*/ 57 w 106"/>
                  <a:gd name="T5" fmla="*/ 104 h 135"/>
                  <a:gd name="T6" fmla="*/ 28 w 106"/>
                  <a:gd name="T7" fmla="*/ 101 h 135"/>
                  <a:gd name="T8" fmla="*/ 39 w 106"/>
                  <a:gd name="T9" fmla="*/ 83 h 135"/>
                  <a:gd name="T10" fmla="*/ 52 w 106"/>
                  <a:gd name="T11" fmla="*/ 76 h 135"/>
                  <a:gd name="T12" fmla="*/ 29 w 106"/>
                  <a:gd name="T13" fmla="*/ 59 h 135"/>
                  <a:gd name="T14" fmla="*/ 3 w 106"/>
                  <a:gd name="T15" fmla="*/ 82 h 135"/>
                  <a:gd name="T16" fmla="*/ 15 w 106"/>
                  <a:gd name="T17" fmla="*/ 121 h 135"/>
                  <a:gd name="T18" fmla="*/ 68 w 106"/>
                  <a:gd name="T19" fmla="*/ 128 h 135"/>
                  <a:gd name="T20" fmla="*/ 87 w 106"/>
                  <a:gd name="T21" fmla="*/ 55 h 135"/>
                  <a:gd name="T22" fmla="*/ 35 w 106"/>
                  <a:gd name="T23" fmla="*/ 0 h 13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06"/>
                  <a:gd name="T37" fmla="*/ 0 h 135"/>
                  <a:gd name="T38" fmla="*/ 106 w 106"/>
                  <a:gd name="T39" fmla="*/ 135 h 13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06" h="135">
                    <a:moveTo>
                      <a:pt x="35" y="0"/>
                    </a:moveTo>
                    <a:cubicBezTo>
                      <a:pt x="22" y="46"/>
                      <a:pt x="50" y="51"/>
                      <a:pt x="63" y="66"/>
                    </a:cubicBezTo>
                    <a:cubicBezTo>
                      <a:pt x="76" y="81"/>
                      <a:pt x="66" y="99"/>
                      <a:pt x="57" y="104"/>
                    </a:cubicBezTo>
                    <a:cubicBezTo>
                      <a:pt x="47" y="110"/>
                      <a:pt x="35" y="110"/>
                      <a:pt x="28" y="101"/>
                    </a:cubicBezTo>
                    <a:cubicBezTo>
                      <a:pt x="21" y="92"/>
                      <a:pt x="28" y="79"/>
                      <a:pt x="39" y="83"/>
                    </a:cubicBezTo>
                    <a:cubicBezTo>
                      <a:pt x="46" y="86"/>
                      <a:pt x="53" y="83"/>
                      <a:pt x="52" y="76"/>
                    </a:cubicBezTo>
                    <a:cubicBezTo>
                      <a:pt x="52" y="69"/>
                      <a:pt x="45" y="58"/>
                      <a:pt x="29" y="59"/>
                    </a:cubicBezTo>
                    <a:cubicBezTo>
                      <a:pt x="15" y="60"/>
                      <a:pt x="6" y="73"/>
                      <a:pt x="3" y="82"/>
                    </a:cubicBezTo>
                    <a:cubicBezTo>
                      <a:pt x="0" y="92"/>
                      <a:pt x="2" y="109"/>
                      <a:pt x="15" y="121"/>
                    </a:cubicBezTo>
                    <a:cubicBezTo>
                      <a:pt x="30" y="135"/>
                      <a:pt x="55" y="134"/>
                      <a:pt x="68" y="128"/>
                    </a:cubicBezTo>
                    <a:cubicBezTo>
                      <a:pt x="106" y="109"/>
                      <a:pt x="94" y="66"/>
                      <a:pt x="87" y="55"/>
                    </a:cubicBezTo>
                    <a:cubicBezTo>
                      <a:pt x="82" y="52"/>
                      <a:pt x="44" y="25"/>
                      <a:pt x="35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90" name="Freeform 70"/>
              <p:cNvSpPr>
                <a:spLocks/>
              </p:cNvSpPr>
              <p:nvPr/>
            </p:nvSpPr>
            <p:spPr bwMode="auto">
              <a:xfrm>
                <a:off x="4551363" y="6862763"/>
                <a:ext cx="300038" cy="457200"/>
              </a:xfrm>
              <a:custGeom>
                <a:avLst/>
                <a:gdLst>
                  <a:gd name="T0" fmla="*/ 25 w 80"/>
                  <a:gd name="T1" fmla="*/ 0 h 122"/>
                  <a:gd name="T2" fmla="*/ 53 w 80"/>
                  <a:gd name="T3" fmla="*/ 66 h 122"/>
                  <a:gd name="T4" fmla="*/ 47 w 80"/>
                  <a:gd name="T5" fmla="*/ 104 h 122"/>
                  <a:gd name="T6" fmla="*/ 17 w 80"/>
                  <a:gd name="T7" fmla="*/ 99 h 122"/>
                  <a:gd name="T8" fmla="*/ 29 w 80"/>
                  <a:gd name="T9" fmla="*/ 83 h 122"/>
                  <a:gd name="T10" fmla="*/ 42 w 80"/>
                  <a:gd name="T11" fmla="*/ 76 h 122"/>
                  <a:gd name="T12" fmla="*/ 23 w 80"/>
                  <a:gd name="T13" fmla="*/ 69 h 122"/>
                  <a:gd name="T14" fmla="*/ 12 w 80"/>
                  <a:gd name="T15" fmla="*/ 110 h 122"/>
                  <a:gd name="T16" fmla="*/ 49 w 80"/>
                  <a:gd name="T17" fmla="*/ 117 h 122"/>
                  <a:gd name="T18" fmla="*/ 60 w 80"/>
                  <a:gd name="T19" fmla="*/ 52 h 122"/>
                  <a:gd name="T20" fmla="*/ 25 w 80"/>
                  <a:gd name="T21" fmla="*/ 0 h 12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80"/>
                  <a:gd name="T34" fmla="*/ 0 h 122"/>
                  <a:gd name="T35" fmla="*/ 80 w 80"/>
                  <a:gd name="T36" fmla="*/ 122 h 12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80" h="122">
                    <a:moveTo>
                      <a:pt x="25" y="0"/>
                    </a:moveTo>
                    <a:cubicBezTo>
                      <a:pt x="12" y="46"/>
                      <a:pt x="41" y="52"/>
                      <a:pt x="53" y="66"/>
                    </a:cubicBezTo>
                    <a:cubicBezTo>
                      <a:pt x="64" y="80"/>
                      <a:pt x="58" y="98"/>
                      <a:pt x="47" y="104"/>
                    </a:cubicBezTo>
                    <a:cubicBezTo>
                      <a:pt x="34" y="112"/>
                      <a:pt x="21" y="107"/>
                      <a:pt x="17" y="99"/>
                    </a:cubicBezTo>
                    <a:cubicBezTo>
                      <a:pt x="12" y="91"/>
                      <a:pt x="18" y="79"/>
                      <a:pt x="29" y="83"/>
                    </a:cubicBezTo>
                    <a:cubicBezTo>
                      <a:pt x="36" y="86"/>
                      <a:pt x="44" y="82"/>
                      <a:pt x="42" y="76"/>
                    </a:cubicBezTo>
                    <a:cubicBezTo>
                      <a:pt x="42" y="72"/>
                      <a:pt x="35" y="66"/>
                      <a:pt x="23" y="69"/>
                    </a:cubicBezTo>
                    <a:cubicBezTo>
                      <a:pt x="3" y="74"/>
                      <a:pt x="0" y="98"/>
                      <a:pt x="12" y="110"/>
                    </a:cubicBezTo>
                    <a:cubicBezTo>
                      <a:pt x="21" y="120"/>
                      <a:pt x="36" y="122"/>
                      <a:pt x="49" y="117"/>
                    </a:cubicBezTo>
                    <a:cubicBezTo>
                      <a:pt x="80" y="104"/>
                      <a:pt x="78" y="65"/>
                      <a:pt x="60" y="52"/>
                    </a:cubicBezTo>
                    <a:cubicBezTo>
                      <a:pt x="43" y="41"/>
                      <a:pt x="31" y="34"/>
                      <a:pt x="25" y="0"/>
                    </a:cubicBezTo>
                  </a:path>
                </a:pathLst>
              </a:custGeom>
              <a:solidFill>
                <a:srgbClr val="D1CEC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91" name="Freeform 71"/>
              <p:cNvSpPr>
                <a:spLocks/>
              </p:cNvSpPr>
              <p:nvPr/>
            </p:nvSpPr>
            <p:spPr bwMode="auto">
              <a:xfrm>
                <a:off x="3973513" y="5478463"/>
                <a:ext cx="490538" cy="723900"/>
              </a:xfrm>
              <a:custGeom>
                <a:avLst/>
                <a:gdLst>
                  <a:gd name="T0" fmla="*/ 0 w 131"/>
                  <a:gd name="T1" fmla="*/ 0 h 193"/>
                  <a:gd name="T2" fmla="*/ 14 w 131"/>
                  <a:gd name="T3" fmla="*/ 45 h 193"/>
                  <a:gd name="T4" fmla="*/ 72 w 131"/>
                  <a:gd name="T5" fmla="*/ 180 h 193"/>
                  <a:gd name="T6" fmla="*/ 131 w 131"/>
                  <a:gd name="T7" fmla="*/ 193 h 193"/>
                  <a:gd name="T8" fmla="*/ 100 w 131"/>
                  <a:gd name="T9" fmla="*/ 142 h 193"/>
                  <a:gd name="T10" fmla="*/ 59 w 131"/>
                  <a:gd name="T11" fmla="*/ 18 h 193"/>
                  <a:gd name="T12" fmla="*/ 0 w 131"/>
                  <a:gd name="T13" fmla="*/ 0 h 19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1"/>
                  <a:gd name="T22" fmla="*/ 0 h 193"/>
                  <a:gd name="T23" fmla="*/ 131 w 131"/>
                  <a:gd name="T24" fmla="*/ 193 h 19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1" h="193">
                    <a:moveTo>
                      <a:pt x="0" y="0"/>
                    </a:moveTo>
                    <a:cubicBezTo>
                      <a:pt x="0" y="0"/>
                      <a:pt x="18" y="16"/>
                      <a:pt x="14" y="45"/>
                    </a:cubicBezTo>
                    <a:cubicBezTo>
                      <a:pt x="5" y="114"/>
                      <a:pt x="31" y="159"/>
                      <a:pt x="72" y="180"/>
                    </a:cubicBezTo>
                    <a:cubicBezTo>
                      <a:pt x="92" y="189"/>
                      <a:pt x="107" y="193"/>
                      <a:pt x="131" y="193"/>
                    </a:cubicBezTo>
                    <a:cubicBezTo>
                      <a:pt x="114" y="169"/>
                      <a:pt x="107" y="159"/>
                      <a:pt x="100" y="142"/>
                    </a:cubicBezTo>
                    <a:cubicBezTo>
                      <a:pt x="59" y="121"/>
                      <a:pt x="48" y="56"/>
                      <a:pt x="59" y="18"/>
                    </a:cubicBezTo>
                    <a:cubicBezTo>
                      <a:pt x="35" y="14"/>
                      <a:pt x="0" y="0"/>
                      <a:pt x="0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92" name="Freeform 72"/>
              <p:cNvSpPr>
                <a:spLocks/>
              </p:cNvSpPr>
              <p:nvPr/>
            </p:nvSpPr>
            <p:spPr bwMode="auto">
              <a:xfrm>
                <a:off x="4152900" y="5530851"/>
                <a:ext cx="206375" cy="484188"/>
              </a:xfrm>
              <a:custGeom>
                <a:avLst/>
                <a:gdLst>
                  <a:gd name="T0" fmla="*/ 11 w 55"/>
                  <a:gd name="T1" fmla="*/ 0 h 129"/>
                  <a:gd name="T2" fmla="*/ 55 w 55"/>
                  <a:gd name="T3" fmla="*/ 129 h 129"/>
                  <a:gd name="T4" fmla="*/ 45 w 55"/>
                  <a:gd name="T5" fmla="*/ 7 h 129"/>
                  <a:gd name="T6" fmla="*/ 11 w 55"/>
                  <a:gd name="T7" fmla="*/ 0 h 1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"/>
                  <a:gd name="T13" fmla="*/ 0 h 129"/>
                  <a:gd name="T14" fmla="*/ 55 w 55"/>
                  <a:gd name="T15" fmla="*/ 129 h 1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" h="129">
                    <a:moveTo>
                      <a:pt x="11" y="0"/>
                    </a:moveTo>
                    <a:cubicBezTo>
                      <a:pt x="0" y="38"/>
                      <a:pt x="7" y="109"/>
                      <a:pt x="55" y="129"/>
                    </a:cubicBezTo>
                    <a:cubicBezTo>
                      <a:pt x="41" y="116"/>
                      <a:pt x="42" y="38"/>
                      <a:pt x="45" y="7"/>
                    </a:cubicBezTo>
                    <a:cubicBezTo>
                      <a:pt x="31" y="7"/>
                      <a:pt x="18" y="4"/>
                      <a:pt x="11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93" name="Freeform 73"/>
              <p:cNvSpPr>
                <a:spLocks/>
              </p:cNvSpPr>
              <p:nvPr/>
            </p:nvSpPr>
            <p:spPr bwMode="auto">
              <a:xfrm>
                <a:off x="3563938" y="5610226"/>
                <a:ext cx="746125" cy="660400"/>
              </a:xfrm>
              <a:custGeom>
                <a:avLst/>
                <a:gdLst>
                  <a:gd name="T0" fmla="*/ 199 w 199"/>
                  <a:gd name="T1" fmla="*/ 0 h 176"/>
                  <a:gd name="T2" fmla="*/ 119 w 199"/>
                  <a:gd name="T3" fmla="*/ 38 h 176"/>
                  <a:gd name="T4" fmla="*/ 35 w 199"/>
                  <a:gd name="T5" fmla="*/ 45 h 176"/>
                  <a:gd name="T6" fmla="*/ 4 w 199"/>
                  <a:gd name="T7" fmla="*/ 91 h 176"/>
                  <a:gd name="T8" fmla="*/ 20 w 199"/>
                  <a:gd name="T9" fmla="*/ 148 h 176"/>
                  <a:gd name="T10" fmla="*/ 82 w 199"/>
                  <a:gd name="T11" fmla="*/ 172 h 176"/>
                  <a:gd name="T12" fmla="*/ 130 w 199"/>
                  <a:gd name="T13" fmla="*/ 141 h 176"/>
                  <a:gd name="T14" fmla="*/ 116 w 199"/>
                  <a:gd name="T15" fmla="*/ 83 h 176"/>
                  <a:gd name="T16" fmla="*/ 71 w 199"/>
                  <a:gd name="T17" fmla="*/ 89 h 176"/>
                  <a:gd name="T18" fmla="*/ 82 w 199"/>
                  <a:gd name="T19" fmla="*/ 103 h 176"/>
                  <a:gd name="T20" fmla="*/ 92 w 199"/>
                  <a:gd name="T21" fmla="*/ 131 h 176"/>
                  <a:gd name="T22" fmla="*/ 56 w 199"/>
                  <a:gd name="T23" fmla="*/ 132 h 176"/>
                  <a:gd name="T24" fmla="*/ 37 w 199"/>
                  <a:gd name="T25" fmla="*/ 96 h 176"/>
                  <a:gd name="T26" fmla="*/ 71 w 199"/>
                  <a:gd name="T27" fmla="*/ 65 h 176"/>
                  <a:gd name="T28" fmla="*/ 144 w 199"/>
                  <a:gd name="T29" fmla="*/ 66 h 176"/>
                  <a:gd name="T30" fmla="*/ 199 w 199"/>
                  <a:gd name="T31" fmla="*/ 38 h 176"/>
                  <a:gd name="T32" fmla="*/ 199 w 199"/>
                  <a:gd name="T33" fmla="*/ 0 h 17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99"/>
                  <a:gd name="T52" fmla="*/ 0 h 176"/>
                  <a:gd name="T53" fmla="*/ 199 w 199"/>
                  <a:gd name="T54" fmla="*/ 176 h 17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99" h="176">
                    <a:moveTo>
                      <a:pt x="199" y="0"/>
                    </a:moveTo>
                    <a:cubicBezTo>
                      <a:pt x="188" y="14"/>
                      <a:pt x="156" y="44"/>
                      <a:pt x="119" y="38"/>
                    </a:cubicBezTo>
                    <a:cubicBezTo>
                      <a:pt x="75" y="30"/>
                      <a:pt x="52" y="35"/>
                      <a:pt x="35" y="45"/>
                    </a:cubicBezTo>
                    <a:cubicBezTo>
                      <a:pt x="23" y="53"/>
                      <a:pt x="6" y="68"/>
                      <a:pt x="4" y="91"/>
                    </a:cubicBezTo>
                    <a:cubicBezTo>
                      <a:pt x="0" y="117"/>
                      <a:pt x="9" y="134"/>
                      <a:pt x="20" y="148"/>
                    </a:cubicBezTo>
                    <a:cubicBezTo>
                      <a:pt x="31" y="163"/>
                      <a:pt x="59" y="176"/>
                      <a:pt x="82" y="172"/>
                    </a:cubicBezTo>
                    <a:cubicBezTo>
                      <a:pt x="105" y="169"/>
                      <a:pt x="120" y="160"/>
                      <a:pt x="130" y="141"/>
                    </a:cubicBezTo>
                    <a:cubicBezTo>
                      <a:pt x="138" y="125"/>
                      <a:pt x="138" y="95"/>
                      <a:pt x="116" y="83"/>
                    </a:cubicBezTo>
                    <a:cubicBezTo>
                      <a:pt x="97" y="72"/>
                      <a:pt x="78" y="79"/>
                      <a:pt x="71" y="89"/>
                    </a:cubicBezTo>
                    <a:cubicBezTo>
                      <a:pt x="64" y="100"/>
                      <a:pt x="71" y="103"/>
                      <a:pt x="82" y="103"/>
                    </a:cubicBezTo>
                    <a:cubicBezTo>
                      <a:pt x="92" y="103"/>
                      <a:pt x="100" y="121"/>
                      <a:pt x="92" y="131"/>
                    </a:cubicBezTo>
                    <a:cubicBezTo>
                      <a:pt x="84" y="140"/>
                      <a:pt x="67" y="141"/>
                      <a:pt x="56" y="132"/>
                    </a:cubicBezTo>
                    <a:cubicBezTo>
                      <a:pt x="43" y="123"/>
                      <a:pt x="37" y="113"/>
                      <a:pt x="37" y="96"/>
                    </a:cubicBezTo>
                    <a:cubicBezTo>
                      <a:pt x="37" y="86"/>
                      <a:pt x="47" y="66"/>
                      <a:pt x="71" y="65"/>
                    </a:cubicBezTo>
                    <a:cubicBezTo>
                      <a:pt x="101" y="66"/>
                      <a:pt x="117" y="70"/>
                      <a:pt x="144" y="66"/>
                    </a:cubicBezTo>
                    <a:cubicBezTo>
                      <a:pt x="161" y="63"/>
                      <a:pt x="195" y="48"/>
                      <a:pt x="199" y="38"/>
                    </a:cubicBezTo>
                    <a:cubicBezTo>
                      <a:pt x="199" y="24"/>
                      <a:pt x="199" y="17"/>
                      <a:pt x="199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94" name="Freeform 74"/>
              <p:cNvSpPr>
                <a:spLocks/>
              </p:cNvSpPr>
              <p:nvPr/>
            </p:nvSpPr>
            <p:spPr bwMode="auto">
              <a:xfrm>
                <a:off x="4581525" y="5588001"/>
                <a:ext cx="887413" cy="1511300"/>
              </a:xfrm>
              <a:custGeom>
                <a:avLst/>
                <a:gdLst>
                  <a:gd name="T0" fmla="*/ 121 w 237"/>
                  <a:gd name="T1" fmla="*/ 16 h 403"/>
                  <a:gd name="T2" fmla="*/ 138 w 237"/>
                  <a:gd name="T3" fmla="*/ 2 h 403"/>
                  <a:gd name="T4" fmla="*/ 172 w 237"/>
                  <a:gd name="T5" fmla="*/ 20 h 403"/>
                  <a:gd name="T6" fmla="*/ 186 w 237"/>
                  <a:gd name="T7" fmla="*/ 171 h 403"/>
                  <a:gd name="T8" fmla="*/ 100 w 237"/>
                  <a:gd name="T9" fmla="*/ 240 h 403"/>
                  <a:gd name="T10" fmla="*/ 52 w 237"/>
                  <a:gd name="T11" fmla="*/ 302 h 403"/>
                  <a:gd name="T12" fmla="*/ 86 w 237"/>
                  <a:gd name="T13" fmla="*/ 352 h 403"/>
                  <a:gd name="T14" fmla="*/ 137 w 237"/>
                  <a:gd name="T15" fmla="*/ 336 h 403"/>
                  <a:gd name="T16" fmla="*/ 124 w 237"/>
                  <a:gd name="T17" fmla="*/ 297 h 403"/>
                  <a:gd name="T18" fmla="*/ 93 w 237"/>
                  <a:gd name="T19" fmla="*/ 306 h 403"/>
                  <a:gd name="T20" fmla="*/ 103 w 237"/>
                  <a:gd name="T21" fmla="*/ 261 h 403"/>
                  <a:gd name="T22" fmla="*/ 165 w 237"/>
                  <a:gd name="T23" fmla="*/ 261 h 403"/>
                  <a:gd name="T24" fmla="*/ 196 w 237"/>
                  <a:gd name="T25" fmla="*/ 323 h 403"/>
                  <a:gd name="T26" fmla="*/ 162 w 237"/>
                  <a:gd name="T27" fmla="*/ 385 h 403"/>
                  <a:gd name="T28" fmla="*/ 97 w 237"/>
                  <a:gd name="T29" fmla="*/ 402 h 403"/>
                  <a:gd name="T30" fmla="*/ 47 w 237"/>
                  <a:gd name="T31" fmla="*/ 384 h 403"/>
                  <a:gd name="T32" fmla="*/ 3 w 237"/>
                  <a:gd name="T33" fmla="*/ 313 h 403"/>
                  <a:gd name="T34" fmla="*/ 33 w 237"/>
                  <a:gd name="T35" fmla="*/ 231 h 403"/>
                  <a:gd name="T36" fmla="*/ 81 w 237"/>
                  <a:gd name="T37" fmla="*/ 198 h 403"/>
                  <a:gd name="T38" fmla="*/ 145 w 237"/>
                  <a:gd name="T39" fmla="*/ 157 h 403"/>
                  <a:gd name="T40" fmla="*/ 172 w 237"/>
                  <a:gd name="T41" fmla="*/ 99 h 403"/>
                  <a:gd name="T42" fmla="*/ 145 w 237"/>
                  <a:gd name="T43" fmla="*/ 30 h 403"/>
                  <a:gd name="T44" fmla="*/ 121 w 237"/>
                  <a:gd name="T45" fmla="*/ 16 h 40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237"/>
                  <a:gd name="T70" fmla="*/ 0 h 403"/>
                  <a:gd name="T71" fmla="*/ 237 w 237"/>
                  <a:gd name="T72" fmla="*/ 403 h 403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237" h="403">
                    <a:moveTo>
                      <a:pt x="121" y="16"/>
                    </a:moveTo>
                    <a:cubicBezTo>
                      <a:pt x="114" y="9"/>
                      <a:pt x="124" y="0"/>
                      <a:pt x="138" y="2"/>
                    </a:cubicBezTo>
                    <a:cubicBezTo>
                      <a:pt x="154" y="6"/>
                      <a:pt x="161" y="11"/>
                      <a:pt x="172" y="20"/>
                    </a:cubicBezTo>
                    <a:cubicBezTo>
                      <a:pt x="195" y="37"/>
                      <a:pt x="237" y="96"/>
                      <a:pt x="186" y="171"/>
                    </a:cubicBezTo>
                    <a:cubicBezTo>
                      <a:pt x="156" y="217"/>
                      <a:pt x="134" y="223"/>
                      <a:pt x="100" y="240"/>
                    </a:cubicBezTo>
                    <a:cubicBezTo>
                      <a:pt x="65" y="257"/>
                      <a:pt x="51" y="276"/>
                      <a:pt x="52" y="302"/>
                    </a:cubicBezTo>
                    <a:cubicBezTo>
                      <a:pt x="52" y="327"/>
                      <a:pt x="66" y="346"/>
                      <a:pt x="86" y="352"/>
                    </a:cubicBezTo>
                    <a:cubicBezTo>
                      <a:pt x="108" y="358"/>
                      <a:pt x="131" y="352"/>
                      <a:pt x="137" y="336"/>
                    </a:cubicBezTo>
                    <a:cubicBezTo>
                      <a:pt x="142" y="326"/>
                      <a:pt x="146" y="305"/>
                      <a:pt x="124" y="297"/>
                    </a:cubicBezTo>
                    <a:cubicBezTo>
                      <a:pt x="102" y="291"/>
                      <a:pt x="103" y="313"/>
                      <a:pt x="93" y="306"/>
                    </a:cubicBezTo>
                    <a:cubicBezTo>
                      <a:pt x="83" y="299"/>
                      <a:pt x="86" y="271"/>
                      <a:pt x="103" y="261"/>
                    </a:cubicBezTo>
                    <a:cubicBezTo>
                      <a:pt x="121" y="250"/>
                      <a:pt x="143" y="249"/>
                      <a:pt x="165" y="261"/>
                    </a:cubicBezTo>
                    <a:cubicBezTo>
                      <a:pt x="191" y="274"/>
                      <a:pt x="198" y="299"/>
                      <a:pt x="196" y="323"/>
                    </a:cubicBezTo>
                    <a:cubicBezTo>
                      <a:pt x="194" y="350"/>
                      <a:pt x="179" y="373"/>
                      <a:pt x="162" y="385"/>
                    </a:cubicBezTo>
                    <a:cubicBezTo>
                      <a:pt x="142" y="399"/>
                      <a:pt x="118" y="403"/>
                      <a:pt x="97" y="402"/>
                    </a:cubicBezTo>
                    <a:cubicBezTo>
                      <a:pt x="72" y="401"/>
                      <a:pt x="57" y="392"/>
                      <a:pt x="47" y="384"/>
                    </a:cubicBezTo>
                    <a:cubicBezTo>
                      <a:pt x="39" y="378"/>
                      <a:pt x="7" y="357"/>
                      <a:pt x="3" y="313"/>
                    </a:cubicBezTo>
                    <a:cubicBezTo>
                      <a:pt x="0" y="271"/>
                      <a:pt x="16" y="245"/>
                      <a:pt x="33" y="231"/>
                    </a:cubicBezTo>
                    <a:cubicBezTo>
                      <a:pt x="55" y="214"/>
                      <a:pt x="68" y="206"/>
                      <a:pt x="81" y="198"/>
                    </a:cubicBezTo>
                    <a:cubicBezTo>
                      <a:pt x="97" y="189"/>
                      <a:pt x="125" y="178"/>
                      <a:pt x="145" y="157"/>
                    </a:cubicBezTo>
                    <a:cubicBezTo>
                      <a:pt x="165" y="136"/>
                      <a:pt x="172" y="116"/>
                      <a:pt x="172" y="99"/>
                    </a:cubicBezTo>
                    <a:cubicBezTo>
                      <a:pt x="172" y="68"/>
                      <a:pt x="159" y="44"/>
                      <a:pt x="145" y="30"/>
                    </a:cubicBezTo>
                    <a:cubicBezTo>
                      <a:pt x="136" y="21"/>
                      <a:pt x="128" y="20"/>
                      <a:pt x="121" y="16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95" name="Freeform 75"/>
              <p:cNvSpPr>
                <a:spLocks/>
              </p:cNvSpPr>
              <p:nvPr/>
            </p:nvSpPr>
            <p:spPr bwMode="auto">
              <a:xfrm>
                <a:off x="4670425" y="5588001"/>
                <a:ext cx="787400" cy="1390650"/>
              </a:xfrm>
              <a:custGeom>
                <a:avLst/>
                <a:gdLst>
                  <a:gd name="T0" fmla="*/ 100 w 210"/>
                  <a:gd name="T1" fmla="*/ 9 h 371"/>
                  <a:gd name="T2" fmla="*/ 114 w 210"/>
                  <a:gd name="T3" fmla="*/ 2 h 371"/>
                  <a:gd name="T4" fmla="*/ 150 w 210"/>
                  <a:gd name="T5" fmla="*/ 21 h 371"/>
                  <a:gd name="T6" fmla="*/ 162 w 210"/>
                  <a:gd name="T7" fmla="*/ 171 h 371"/>
                  <a:gd name="T8" fmla="*/ 69 w 210"/>
                  <a:gd name="T9" fmla="*/ 244 h 371"/>
                  <a:gd name="T10" fmla="*/ 28 w 210"/>
                  <a:gd name="T11" fmla="*/ 303 h 371"/>
                  <a:gd name="T12" fmla="*/ 65 w 210"/>
                  <a:gd name="T13" fmla="*/ 353 h 371"/>
                  <a:gd name="T14" fmla="*/ 114 w 210"/>
                  <a:gd name="T15" fmla="*/ 335 h 371"/>
                  <a:gd name="T16" fmla="*/ 102 w 210"/>
                  <a:gd name="T17" fmla="*/ 297 h 371"/>
                  <a:gd name="T18" fmla="*/ 68 w 210"/>
                  <a:gd name="T19" fmla="*/ 304 h 371"/>
                  <a:gd name="T20" fmla="*/ 83 w 210"/>
                  <a:gd name="T21" fmla="*/ 283 h 371"/>
                  <a:gd name="T22" fmla="*/ 120 w 210"/>
                  <a:gd name="T23" fmla="*/ 288 h 371"/>
                  <a:gd name="T24" fmla="*/ 83 w 210"/>
                  <a:gd name="T25" fmla="*/ 371 h 371"/>
                  <a:gd name="T26" fmla="*/ 33 w 210"/>
                  <a:gd name="T27" fmla="*/ 354 h 371"/>
                  <a:gd name="T28" fmla="*/ 35 w 210"/>
                  <a:gd name="T29" fmla="*/ 247 h 371"/>
                  <a:gd name="T30" fmla="*/ 107 w 210"/>
                  <a:gd name="T31" fmla="*/ 207 h 371"/>
                  <a:gd name="T32" fmla="*/ 171 w 210"/>
                  <a:gd name="T33" fmla="*/ 96 h 371"/>
                  <a:gd name="T34" fmla="*/ 131 w 210"/>
                  <a:gd name="T35" fmla="*/ 20 h 371"/>
                  <a:gd name="T36" fmla="*/ 100 w 210"/>
                  <a:gd name="T37" fmla="*/ 9 h 37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10"/>
                  <a:gd name="T58" fmla="*/ 0 h 371"/>
                  <a:gd name="T59" fmla="*/ 210 w 210"/>
                  <a:gd name="T60" fmla="*/ 371 h 37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10" h="371">
                    <a:moveTo>
                      <a:pt x="100" y="9"/>
                    </a:moveTo>
                    <a:cubicBezTo>
                      <a:pt x="97" y="6"/>
                      <a:pt x="103" y="0"/>
                      <a:pt x="114" y="2"/>
                    </a:cubicBezTo>
                    <a:cubicBezTo>
                      <a:pt x="130" y="6"/>
                      <a:pt x="136" y="9"/>
                      <a:pt x="150" y="21"/>
                    </a:cubicBezTo>
                    <a:cubicBezTo>
                      <a:pt x="176" y="43"/>
                      <a:pt x="210" y="99"/>
                      <a:pt x="162" y="171"/>
                    </a:cubicBezTo>
                    <a:cubicBezTo>
                      <a:pt x="138" y="208"/>
                      <a:pt x="123" y="218"/>
                      <a:pt x="69" y="244"/>
                    </a:cubicBezTo>
                    <a:cubicBezTo>
                      <a:pt x="39" y="258"/>
                      <a:pt x="26" y="283"/>
                      <a:pt x="28" y="303"/>
                    </a:cubicBezTo>
                    <a:cubicBezTo>
                      <a:pt x="30" y="331"/>
                      <a:pt x="42" y="347"/>
                      <a:pt x="65" y="353"/>
                    </a:cubicBezTo>
                    <a:cubicBezTo>
                      <a:pt x="87" y="358"/>
                      <a:pt x="108" y="351"/>
                      <a:pt x="114" y="335"/>
                    </a:cubicBezTo>
                    <a:cubicBezTo>
                      <a:pt x="119" y="323"/>
                      <a:pt x="119" y="304"/>
                      <a:pt x="102" y="297"/>
                    </a:cubicBezTo>
                    <a:cubicBezTo>
                      <a:pt x="77" y="289"/>
                      <a:pt x="79" y="315"/>
                      <a:pt x="68" y="304"/>
                    </a:cubicBezTo>
                    <a:cubicBezTo>
                      <a:pt x="63" y="299"/>
                      <a:pt x="73" y="287"/>
                      <a:pt x="83" y="283"/>
                    </a:cubicBezTo>
                    <a:cubicBezTo>
                      <a:pt x="93" y="279"/>
                      <a:pt x="107" y="278"/>
                      <a:pt x="120" y="288"/>
                    </a:cubicBezTo>
                    <a:cubicBezTo>
                      <a:pt x="155" y="311"/>
                      <a:pt x="129" y="370"/>
                      <a:pt x="83" y="371"/>
                    </a:cubicBezTo>
                    <a:cubicBezTo>
                      <a:pt x="62" y="371"/>
                      <a:pt x="42" y="362"/>
                      <a:pt x="33" y="354"/>
                    </a:cubicBezTo>
                    <a:cubicBezTo>
                      <a:pt x="1" y="327"/>
                      <a:pt x="0" y="275"/>
                      <a:pt x="35" y="247"/>
                    </a:cubicBezTo>
                    <a:cubicBezTo>
                      <a:pt x="52" y="233"/>
                      <a:pt x="82" y="224"/>
                      <a:pt x="107" y="207"/>
                    </a:cubicBezTo>
                    <a:cubicBezTo>
                      <a:pt x="127" y="193"/>
                      <a:pt x="170" y="153"/>
                      <a:pt x="171" y="96"/>
                    </a:cubicBezTo>
                    <a:cubicBezTo>
                      <a:pt x="171" y="79"/>
                      <a:pt x="165" y="44"/>
                      <a:pt x="131" y="20"/>
                    </a:cubicBezTo>
                    <a:cubicBezTo>
                      <a:pt x="121" y="12"/>
                      <a:pt x="107" y="9"/>
                      <a:pt x="100" y="9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96" name="Freeform 76"/>
              <p:cNvSpPr>
                <a:spLocks/>
              </p:cNvSpPr>
              <p:nvPr/>
            </p:nvSpPr>
            <p:spPr bwMode="auto">
              <a:xfrm>
                <a:off x="3635375" y="5699126"/>
                <a:ext cx="674688" cy="473075"/>
              </a:xfrm>
              <a:custGeom>
                <a:avLst/>
                <a:gdLst>
                  <a:gd name="T0" fmla="*/ 180 w 180"/>
                  <a:gd name="T1" fmla="*/ 0 h 126"/>
                  <a:gd name="T2" fmla="*/ 100 w 180"/>
                  <a:gd name="T3" fmla="*/ 33 h 126"/>
                  <a:gd name="T4" fmla="*/ 32 w 180"/>
                  <a:gd name="T5" fmla="*/ 34 h 126"/>
                  <a:gd name="T6" fmla="*/ 2 w 180"/>
                  <a:gd name="T7" fmla="*/ 80 h 126"/>
                  <a:gd name="T8" fmla="*/ 22 w 180"/>
                  <a:gd name="T9" fmla="*/ 116 h 126"/>
                  <a:gd name="T10" fmla="*/ 59 w 180"/>
                  <a:gd name="T11" fmla="*/ 124 h 126"/>
                  <a:gd name="T12" fmla="*/ 86 w 180"/>
                  <a:gd name="T13" fmla="*/ 99 h 126"/>
                  <a:gd name="T14" fmla="*/ 76 w 180"/>
                  <a:gd name="T15" fmla="*/ 72 h 126"/>
                  <a:gd name="T16" fmla="*/ 63 w 180"/>
                  <a:gd name="T17" fmla="*/ 79 h 126"/>
                  <a:gd name="T18" fmla="*/ 73 w 180"/>
                  <a:gd name="T19" fmla="*/ 107 h 126"/>
                  <a:gd name="T20" fmla="*/ 35 w 180"/>
                  <a:gd name="T21" fmla="*/ 107 h 126"/>
                  <a:gd name="T22" fmla="*/ 18 w 180"/>
                  <a:gd name="T23" fmla="*/ 72 h 126"/>
                  <a:gd name="T24" fmla="*/ 52 w 180"/>
                  <a:gd name="T25" fmla="*/ 41 h 126"/>
                  <a:gd name="T26" fmla="*/ 125 w 180"/>
                  <a:gd name="T27" fmla="*/ 42 h 126"/>
                  <a:gd name="T28" fmla="*/ 179 w 180"/>
                  <a:gd name="T29" fmla="*/ 15 h 126"/>
                  <a:gd name="T30" fmla="*/ 180 w 180"/>
                  <a:gd name="T31" fmla="*/ 0 h 12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0"/>
                  <a:gd name="T49" fmla="*/ 0 h 126"/>
                  <a:gd name="T50" fmla="*/ 180 w 180"/>
                  <a:gd name="T51" fmla="*/ 126 h 12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0" h="126">
                    <a:moveTo>
                      <a:pt x="180" y="0"/>
                    </a:moveTo>
                    <a:cubicBezTo>
                      <a:pt x="173" y="9"/>
                      <a:pt x="138" y="35"/>
                      <a:pt x="100" y="33"/>
                    </a:cubicBezTo>
                    <a:cubicBezTo>
                      <a:pt x="64" y="28"/>
                      <a:pt x="45" y="28"/>
                      <a:pt x="32" y="34"/>
                    </a:cubicBezTo>
                    <a:cubicBezTo>
                      <a:pt x="23" y="38"/>
                      <a:pt x="0" y="50"/>
                      <a:pt x="2" y="80"/>
                    </a:cubicBezTo>
                    <a:cubicBezTo>
                      <a:pt x="4" y="99"/>
                      <a:pt x="14" y="111"/>
                      <a:pt x="22" y="116"/>
                    </a:cubicBezTo>
                    <a:cubicBezTo>
                      <a:pt x="32" y="123"/>
                      <a:pt x="45" y="126"/>
                      <a:pt x="59" y="124"/>
                    </a:cubicBezTo>
                    <a:cubicBezTo>
                      <a:pt x="71" y="122"/>
                      <a:pt x="83" y="113"/>
                      <a:pt x="86" y="99"/>
                    </a:cubicBezTo>
                    <a:cubicBezTo>
                      <a:pt x="88" y="86"/>
                      <a:pt x="83" y="76"/>
                      <a:pt x="76" y="72"/>
                    </a:cubicBezTo>
                    <a:cubicBezTo>
                      <a:pt x="62" y="63"/>
                      <a:pt x="42" y="79"/>
                      <a:pt x="63" y="79"/>
                    </a:cubicBezTo>
                    <a:cubicBezTo>
                      <a:pt x="73" y="79"/>
                      <a:pt x="81" y="96"/>
                      <a:pt x="73" y="107"/>
                    </a:cubicBezTo>
                    <a:cubicBezTo>
                      <a:pt x="64" y="117"/>
                      <a:pt x="52" y="117"/>
                      <a:pt x="35" y="107"/>
                    </a:cubicBezTo>
                    <a:cubicBezTo>
                      <a:pt x="18" y="94"/>
                      <a:pt x="18" y="82"/>
                      <a:pt x="18" y="72"/>
                    </a:cubicBezTo>
                    <a:cubicBezTo>
                      <a:pt x="18" y="61"/>
                      <a:pt x="28" y="41"/>
                      <a:pt x="52" y="41"/>
                    </a:cubicBezTo>
                    <a:cubicBezTo>
                      <a:pt x="76" y="41"/>
                      <a:pt x="103" y="46"/>
                      <a:pt x="125" y="42"/>
                    </a:cubicBezTo>
                    <a:cubicBezTo>
                      <a:pt x="149" y="37"/>
                      <a:pt x="172" y="25"/>
                      <a:pt x="179" y="15"/>
                    </a:cubicBezTo>
                    <a:cubicBezTo>
                      <a:pt x="179" y="10"/>
                      <a:pt x="180" y="7"/>
                      <a:pt x="180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97" name="Freeform 77"/>
              <p:cNvSpPr>
                <a:spLocks/>
              </p:cNvSpPr>
              <p:nvPr/>
            </p:nvSpPr>
            <p:spPr bwMode="auto">
              <a:xfrm>
                <a:off x="4265613" y="5541963"/>
                <a:ext cx="982663" cy="844550"/>
              </a:xfrm>
              <a:custGeom>
                <a:avLst/>
                <a:gdLst>
                  <a:gd name="T0" fmla="*/ 98 w 262"/>
                  <a:gd name="T1" fmla="*/ 8 h 225"/>
                  <a:gd name="T2" fmla="*/ 108 w 262"/>
                  <a:gd name="T3" fmla="*/ 135 h 225"/>
                  <a:gd name="T4" fmla="*/ 184 w 262"/>
                  <a:gd name="T5" fmla="*/ 130 h 225"/>
                  <a:gd name="T6" fmla="*/ 149 w 262"/>
                  <a:gd name="T7" fmla="*/ 101 h 225"/>
                  <a:gd name="T8" fmla="*/ 122 w 262"/>
                  <a:gd name="T9" fmla="*/ 101 h 225"/>
                  <a:gd name="T10" fmla="*/ 167 w 262"/>
                  <a:gd name="T11" fmla="*/ 21 h 225"/>
                  <a:gd name="T12" fmla="*/ 256 w 262"/>
                  <a:gd name="T13" fmla="*/ 121 h 225"/>
                  <a:gd name="T14" fmla="*/ 118 w 262"/>
                  <a:gd name="T15" fmla="*/ 211 h 225"/>
                  <a:gd name="T16" fmla="*/ 8 w 262"/>
                  <a:gd name="T17" fmla="*/ 63 h 225"/>
                  <a:gd name="T18" fmla="*/ 0 w 262"/>
                  <a:gd name="T19" fmla="*/ 0 h 225"/>
                  <a:gd name="T20" fmla="*/ 98 w 262"/>
                  <a:gd name="T21" fmla="*/ 8 h 2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62"/>
                  <a:gd name="T34" fmla="*/ 0 h 225"/>
                  <a:gd name="T35" fmla="*/ 262 w 262"/>
                  <a:gd name="T36" fmla="*/ 225 h 2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62" h="225">
                    <a:moveTo>
                      <a:pt x="98" y="8"/>
                    </a:moveTo>
                    <a:cubicBezTo>
                      <a:pt x="98" y="8"/>
                      <a:pt x="60" y="103"/>
                      <a:pt x="108" y="135"/>
                    </a:cubicBezTo>
                    <a:cubicBezTo>
                      <a:pt x="141" y="157"/>
                      <a:pt x="174" y="147"/>
                      <a:pt x="184" y="130"/>
                    </a:cubicBezTo>
                    <a:cubicBezTo>
                      <a:pt x="196" y="110"/>
                      <a:pt x="177" y="80"/>
                      <a:pt x="149" y="101"/>
                    </a:cubicBezTo>
                    <a:cubicBezTo>
                      <a:pt x="146" y="114"/>
                      <a:pt x="136" y="114"/>
                      <a:pt x="122" y="101"/>
                    </a:cubicBezTo>
                    <a:cubicBezTo>
                      <a:pt x="94" y="76"/>
                      <a:pt x="105" y="20"/>
                      <a:pt x="167" y="21"/>
                    </a:cubicBezTo>
                    <a:cubicBezTo>
                      <a:pt x="226" y="23"/>
                      <a:pt x="262" y="70"/>
                      <a:pt x="256" y="121"/>
                    </a:cubicBezTo>
                    <a:cubicBezTo>
                      <a:pt x="251" y="177"/>
                      <a:pt x="187" y="225"/>
                      <a:pt x="118" y="211"/>
                    </a:cubicBezTo>
                    <a:cubicBezTo>
                      <a:pt x="53" y="197"/>
                      <a:pt x="12" y="156"/>
                      <a:pt x="8" y="63"/>
                    </a:cubicBezTo>
                    <a:cubicBezTo>
                      <a:pt x="8" y="39"/>
                      <a:pt x="8" y="20"/>
                      <a:pt x="0" y="0"/>
                    </a:cubicBezTo>
                    <a:cubicBezTo>
                      <a:pt x="41" y="8"/>
                      <a:pt x="98" y="8"/>
                      <a:pt x="98" y="8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98" name="Freeform 78"/>
              <p:cNvSpPr>
                <a:spLocks/>
              </p:cNvSpPr>
              <p:nvPr/>
            </p:nvSpPr>
            <p:spPr bwMode="auto">
              <a:xfrm>
                <a:off x="4438650" y="5572126"/>
                <a:ext cx="655638" cy="646113"/>
              </a:xfrm>
              <a:custGeom>
                <a:avLst/>
                <a:gdLst>
                  <a:gd name="T0" fmla="*/ 52 w 175"/>
                  <a:gd name="T1" fmla="*/ 0 h 172"/>
                  <a:gd name="T2" fmla="*/ 62 w 175"/>
                  <a:gd name="T3" fmla="*/ 127 h 172"/>
                  <a:gd name="T4" fmla="*/ 135 w 175"/>
                  <a:gd name="T5" fmla="*/ 127 h 172"/>
                  <a:gd name="T6" fmla="*/ 103 w 175"/>
                  <a:gd name="T7" fmla="*/ 93 h 172"/>
                  <a:gd name="T8" fmla="*/ 76 w 175"/>
                  <a:gd name="T9" fmla="*/ 93 h 172"/>
                  <a:gd name="T10" fmla="*/ 124 w 175"/>
                  <a:gd name="T11" fmla="*/ 51 h 172"/>
                  <a:gd name="T12" fmla="*/ 169 w 175"/>
                  <a:gd name="T13" fmla="*/ 113 h 172"/>
                  <a:gd name="T14" fmla="*/ 76 w 175"/>
                  <a:gd name="T15" fmla="*/ 161 h 172"/>
                  <a:gd name="T16" fmla="*/ 7 w 175"/>
                  <a:gd name="T17" fmla="*/ 0 h 172"/>
                  <a:gd name="T18" fmla="*/ 52 w 175"/>
                  <a:gd name="T19" fmla="*/ 0 h 1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5"/>
                  <a:gd name="T31" fmla="*/ 0 h 172"/>
                  <a:gd name="T32" fmla="*/ 175 w 175"/>
                  <a:gd name="T33" fmla="*/ 172 h 17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5" h="172">
                    <a:moveTo>
                      <a:pt x="52" y="0"/>
                    </a:moveTo>
                    <a:cubicBezTo>
                      <a:pt x="52" y="0"/>
                      <a:pt x="14" y="96"/>
                      <a:pt x="62" y="127"/>
                    </a:cubicBezTo>
                    <a:cubicBezTo>
                      <a:pt x="93" y="148"/>
                      <a:pt x="121" y="141"/>
                      <a:pt x="135" y="127"/>
                    </a:cubicBezTo>
                    <a:cubicBezTo>
                      <a:pt x="152" y="106"/>
                      <a:pt x="135" y="72"/>
                      <a:pt x="103" y="93"/>
                    </a:cubicBezTo>
                    <a:cubicBezTo>
                      <a:pt x="100" y="106"/>
                      <a:pt x="90" y="106"/>
                      <a:pt x="76" y="93"/>
                    </a:cubicBezTo>
                    <a:cubicBezTo>
                      <a:pt x="72" y="86"/>
                      <a:pt x="86" y="51"/>
                      <a:pt x="124" y="51"/>
                    </a:cubicBezTo>
                    <a:cubicBezTo>
                      <a:pt x="159" y="55"/>
                      <a:pt x="175" y="79"/>
                      <a:pt x="169" y="113"/>
                    </a:cubicBezTo>
                    <a:cubicBezTo>
                      <a:pt x="164" y="137"/>
                      <a:pt x="135" y="172"/>
                      <a:pt x="76" y="161"/>
                    </a:cubicBezTo>
                    <a:cubicBezTo>
                      <a:pt x="4" y="148"/>
                      <a:pt x="0" y="68"/>
                      <a:pt x="7" y="0"/>
                    </a:cubicBezTo>
                    <a:cubicBezTo>
                      <a:pt x="24" y="0"/>
                      <a:pt x="52" y="0"/>
                      <a:pt x="52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  <p:grpSp>
          <p:nvGrpSpPr>
            <p:cNvPr id="2132" name="组合 58"/>
            <p:cNvGrpSpPr>
              <a:grpSpLocks/>
            </p:cNvGrpSpPr>
            <p:nvPr/>
          </p:nvGrpSpPr>
          <p:grpSpPr bwMode="auto">
            <a:xfrm rot="8100000">
              <a:off x="1341285" y="458908"/>
              <a:ext cx="2081213" cy="1890713"/>
              <a:chOff x="3563938" y="5478463"/>
              <a:chExt cx="2081213" cy="1890713"/>
            </a:xfrm>
          </p:grpSpPr>
          <p:sp>
            <p:nvSpPr>
              <p:cNvPr id="2175" name="Freeform 67"/>
              <p:cNvSpPr>
                <a:spLocks/>
              </p:cNvSpPr>
              <p:nvPr/>
            </p:nvSpPr>
            <p:spPr bwMode="auto">
              <a:xfrm>
                <a:off x="5303838" y="5995988"/>
                <a:ext cx="341313" cy="349250"/>
              </a:xfrm>
              <a:custGeom>
                <a:avLst/>
                <a:gdLst>
                  <a:gd name="T0" fmla="*/ 14 w 91"/>
                  <a:gd name="T1" fmla="*/ 0 h 93"/>
                  <a:gd name="T2" fmla="*/ 24 w 91"/>
                  <a:gd name="T3" fmla="*/ 31 h 93"/>
                  <a:gd name="T4" fmla="*/ 31 w 91"/>
                  <a:gd name="T5" fmla="*/ 59 h 93"/>
                  <a:gd name="T6" fmla="*/ 55 w 91"/>
                  <a:gd name="T7" fmla="*/ 59 h 93"/>
                  <a:gd name="T8" fmla="*/ 45 w 91"/>
                  <a:gd name="T9" fmla="*/ 42 h 93"/>
                  <a:gd name="T10" fmla="*/ 30 w 91"/>
                  <a:gd name="T11" fmla="*/ 36 h 93"/>
                  <a:gd name="T12" fmla="*/ 55 w 91"/>
                  <a:gd name="T13" fmla="*/ 17 h 93"/>
                  <a:gd name="T14" fmla="*/ 86 w 91"/>
                  <a:gd name="T15" fmla="*/ 38 h 93"/>
                  <a:gd name="T16" fmla="*/ 77 w 91"/>
                  <a:gd name="T17" fmla="*/ 80 h 93"/>
                  <a:gd name="T18" fmla="*/ 24 w 91"/>
                  <a:gd name="T19" fmla="*/ 81 h 93"/>
                  <a:gd name="T20" fmla="*/ 0 w 91"/>
                  <a:gd name="T21" fmla="*/ 48 h 93"/>
                  <a:gd name="T22" fmla="*/ 14 w 91"/>
                  <a:gd name="T23" fmla="*/ 0 h 9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91"/>
                  <a:gd name="T37" fmla="*/ 0 h 93"/>
                  <a:gd name="T38" fmla="*/ 91 w 91"/>
                  <a:gd name="T39" fmla="*/ 93 h 9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91" h="93">
                    <a:moveTo>
                      <a:pt x="14" y="0"/>
                    </a:moveTo>
                    <a:cubicBezTo>
                      <a:pt x="24" y="4"/>
                      <a:pt x="24" y="17"/>
                      <a:pt x="24" y="31"/>
                    </a:cubicBezTo>
                    <a:cubicBezTo>
                      <a:pt x="24" y="45"/>
                      <a:pt x="25" y="54"/>
                      <a:pt x="31" y="59"/>
                    </a:cubicBezTo>
                    <a:cubicBezTo>
                      <a:pt x="41" y="68"/>
                      <a:pt x="49" y="66"/>
                      <a:pt x="55" y="59"/>
                    </a:cubicBezTo>
                    <a:cubicBezTo>
                      <a:pt x="61" y="52"/>
                      <a:pt x="55" y="38"/>
                      <a:pt x="45" y="42"/>
                    </a:cubicBezTo>
                    <a:cubicBezTo>
                      <a:pt x="38" y="45"/>
                      <a:pt x="27" y="47"/>
                      <a:pt x="30" y="36"/>
                    </a:cubicBezTo>
                    <a:cubicBezTo>
                      <a:pt x="32" y="25"/>
                      <a:pt x="42" y="18"/>
                      <a:pt x="55" y="17"/>
                    </a:cubicBezTo>
                    <a:cubicBezTo>
                      <a:pt x="69" y="17"/>
                      <a:pt x="82" y="26"/>
                      <a:pt x="86" y="38"/>
                    </a:cubicBezTo>
                    <a:cubicBezTo>
                      <a:pt x="91" y="53"/>
                      <a:pt x="90" y="68"/>
                      <a:pt x="77" y="80"/>
                    </a:cubicBezTo>
                    <a:cubicBezTo>
                      <a:pt x="63" y="92"/>
                      <a:pt x="39" y="93"/>
                      <a:pt x="24" y="81"/>
                    </a:cubicBezTo>
                    <a:cubicBezTo>
                      <a:pt x="8" y="68"/>
                      <a:pt x="4" y="56"/>
                      <a:pt x="0" y="48"/>
                    </a:cubicBezTo>
                    <a:cubicBezTo>
                      <a:pt x="7" y="38"/>
                      <a:pt x="14" y="14"/>
                      <a:pt x="14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76" name="Freeform 68"/>
              <p:cNvSpPr>
                <a:spLocks/>
              </p:cNvSpPr>
              <p:nvPr/>
            </p:nvSpPr>
            <p:spPr bwMode="auto">
              <a:xfrm>
                <a:off x="5330825" y="5995988"/>
                <a:ext cx="244475" cy="307975"/>
              </a:xfrm>
              <a:custGeom>
                <a:avLst/>
                <a:gdLst>
                  <a:gd name="T0" fmla="*/ 7 w 65"/>
                  <a:gd name="T1" fmla="*/ 0 h 82"/>
                  <a:gd name="T2" fmla="*/ 17 w 65"/>
                  <a:gd name="T3" fmla="*/ 31 h 82"/>
                  <a:gd name="T4" fmla="*/ 24 w 65"/>
                  <a:gd name="T5" fmla="*/ 59 h 82"/>
                  <a:gd name="T6" fmla="*/ 49 w 65"/>
                  <a:gd name="T7" fmla="*/ 57 h 82"/>
                  <a:gd name="T8" fmla="*/ 38 w 65"/>
                  <a:gd name="T9" fmla="*/ 42 h 82"/>
                  <a:gd name="T10" fmla="*/ 27 w 65"/>
                  <a:gd name="T11" fmla="*/ 42 h 82"/>
                  <a:gd name="T12" fmla="*/ 48 w 65"/>
                  <a:gd name="T13" fmla="*/ 31 h 82"/>
                  <a:gd name="T14" fmla="*/ 63 w 65"/>
                  <a:gd name="T15" fmla="*/ 44 h 82"/>
                  <a:gd name="T16" fmla="*/ 57 w 65"/>
                  <a:gd name="T17" fmla="*/ 70 h 82"/>
                  <a:gd name="T18" fmla="*/ 19 w 65"/>
                  <a:gd name="T19" fmla="*/ 68 h 82"/>
                  <a:gd name="T20" fmla="*/ 0 w 65"/>
                  <a:gd name="T21" fmla="*/ 31 h 82"/>
                  <a:gd name="T22" fmla="*/ 7 w 65"/>
                  <a:gd name="T23" fmla="*/ 0 h 8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65"/>
                  <a:gd name="T37" fmla="*/ 0 h 82"/>
                  <a:gd name="T38" fmla="*/ 65 w 65"/>
                  <a:gd name="T39" fmla="*/ 82 h 8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65" h="82">
                    <a:moveTo>
                      <a:pt x="7" y="0"/>
                    </a:moveTo>
                    <a:cubicBezTo>
                      <a:pt x="17" y="4"/>
                      <a:pt x="17" y="17"/>
                      <a:pt x="17" y="31"/>
                    </a:cubicBezTo>
                    <a:cubicBezTo>
                      <a:pt x="17" y="45"/>
                      <a:pt x="19" y="53"/>
                      <a:pt x="24" y="59"/>
                    </a:cubicBezTo>
                    <a:cubicBezTo>
                      <a:pt x="32" y="67"/>
                      <a:pt x="45" y="65"/>
                      <a:pt x="49" y="57"/>
                    </a:cubicBezTo>
                    <a:cubicBezTo>
                      <a:pt x="53" y="50"/>
                      <a:pt x="48" y="38"/>
                      <a:pt x="38" y="42"/>
                    </a:cubicBezTo>
                    <a:cubicBezTo>
                      <a:pt x="31" y="45"/>
                      <a:pt x="27" y="45"/>
                      <a:pt x="27" y="42"/>
                    </a:cubicBezTo>
                    <a:cubicBezTo>
                      <a:pt x="27" y="35"/>
                      <a:pt x="34" y="28"/>
                      <a:pt x="48" y="31"/>
                    </a:cubicBezTo>
                    <a:cubicBezTo>
                      <a:pt x="55" y="33"/>
                      <a:pt x="61" y="38"/>
                      <a:pt x="63" y="44"/>
                    </a:cubicBezTo>
                    <a:cubicBezTo>
                      <a:pt x="65" y="51"/>
                      <a:pt x="65" y="61"/>
                      <a:pt x="57" y="70"/>
                    </a:cubicBezTo>
                    <a:cubicBezTo>
                      <a:pt x="51" y="76"/>
                      <a:pt x="35" y="82"/>
                      <a:pt x="19" y="68"/>
                    </a:cubicBezTo>
                    <a:cubicBezTo>
                      <a:pt x="6" y="57"/>
                      <a:pt x="7" y="35"/>
                      <a:pt x="0" y="31"/>
                    </a:cubicBezTo>
                    <a:cubicBezTo>
                      <a:pt x="3" y="23"/>
                      <a:pt x="7" y="10"/>
                      <a:pt x="7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77" name="Freeform 69"/>
              <p:cNvSpPr>
                <a:spLocks/>
              </p:cNvSpPr>
              <p:nvPr/>
            </p:nvSpPr>
            <p:spPr bwMode="auto">
              <a:xfrm>
                <a:off x="4513263" y="6862763"/>
                <a:ext cx="396875" cy="506413"/>
              </a:xfrm>
              <a:custGeom>
                <a:avLst/>
                <a:gdLst>
                  <a:gd name="T0" fmla="*/ 35 w 106"/>
                  <a:gd name="T1" fmla="*/ 0 h 135"/>
                  <a:gd name="T2" fmla="*/ 63 w 106"/>
                  <a:gd name="T3" fmla="*/ 66 h 135"/>
                  <a:gd name="T4" fmla="*/ 57 w 106"/>
                  <a:gd name="T5" fmla="*/ 104 h 135"/>
                  <a:gd name="T6" fmla="*/ 28 w 106"/>
                  <a:gd name="T7" fmla="*/ 101 h 135"/>
                  <a:gd name="T8" fmla="*/ 39 w 106"/>
                  <a:gd name="T9" fmla="*/ 83 h 135"/>
                  <a:gd name="T10" fmla="*/ 52 w 106"/>
                  <a:gd name="T11" fmla="*/ 76 h 135"/>
                  <a:gd name="T12" fmla="*/ 29 w 106"/>
                  <a:gd name="T13" fmla="*/ 59 h 135"/>
                  <a:gd name="T14" fmla="*/ 3 w 106"/>
                  <a:gd name="T15" fmla="*/ 82 h 135"/>
                  <a:gd name="T16" fmla="*/ 15 w 106"/>
                  <a:gd name="T17" fmla="*/ 121 h 135"/>
                  <a:gd name="T18" fmla="*/ 68 w 106"/>
                  <a:gd name="T19" fmla="*/ 128 h 135"/>
                  <a:gd name="T20" fmla="*/ 87 w 106"/>
                  <a:gd name="T21" fmla="*/ 55 h 135"/>
                  <a:gd name="T22" fmla="*/ 35 w 106"/>
                  <a:gd name="T23" fmla="*/ 0 h 13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06"/>
                  <a:gd name="T37" fmla="*/ 0 h 135"/>
                  <a:gd name="T38" fmla="*/ 106 w 106"/>
                  <a:gd name="T39" fmla="*/ 135 h 13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06" h="135">
                    <a:moveTo>
                      <a:pt x="35" y="0"/>
                    </a:moveTo>
                    <a:cubicBezTo>
                      <a:pt x="22" y="46"/>
                      <a:pt x="50" y="51"/>
                      <a:pt x="63" y="66"/>
                    </a:cubicBezTo>
                    <a:cubicBezTo>
                      <a:pt x="76" y="81"/>
                      <a:pt x="66" y="99"/>
                      <a:pt x="57" y="104"/>
                    </a:cubicBezTo>
                    <a:cubicBezTo>
                      <a:pt x="47" y="110"/>
                      <a:pt x="35" y="110"/>
                      <a:pt x="28" y="101"/>
                    </a:cubicBezTo>
                    <a:cubicBezTo>
                      <a:pt x="21" y="92"/>
                      <a:pt x="28" y="79"/>
                      <a:pt x="39" y="83"/>
                    </a:cubicBezTo>
                    <a:cubicBezTo>
                      <a:pt x="46" y="86"/>
                      <a:pt x="53" y="83"/>
                      <a:pt x="52" y="76"/>
                    </a:cubicBezTo>
                    <a:cubicBezTo>
                      <a:pt x="52" y="69"/>
                      <a:pt x="45" y="58"/>
                      <a:pt x="29" y="59"/>
                    </a:cubicBezTo>
                    <a:cubicBezTo>
                      <a:pt x="15" y="60"/>
                      <a:pt x="6" y="73"/>
                      <a:pt x="3" y="82"/>
                    </a:cubicBezTo>
                    <a:cubicBezTo>
                      <a:pt x="0" y="92"/>
                      <a:pt x="2" y="109"/>
                      <a:pt x="15" y="121"/>
                    </a:cubicBezTo>
                    <a:cubicBezTo>
                      <a:pt x="30" y="135"/>
                      <a:pt x="55" y="134"/>
                      <a:pt x="68" y="128"/>
                    </a:cubicBezTo>
                    <a:cubicBezTo>
                      <a:pt x="106" y="109"/>
                      <a:pt x="94" y="66"/>
                      <a:pt x="87" y="55"/>
                    </a:cubicBezTo>
                    <a:cubicBezTo>
                      <a:pt x="82" y="52"/>
                      <a:pt x="44" y="25"/>
                      <a:pt x="35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78" name="Freeform 70"/>
              <p:cNvSpPr>
                <a:spLocks/>
              </p:cNvSpPr>
              <p:nvPr/>
            </p:nvSpPr>
            <p:spPr bwMode="auto">
              <a:xfrm>
                <a:off x="4551363" y="6862763"/>
                <a:ext cx="300038" cy="457200"/>
              </a:xfrm>
              <a:custGeom>
                <a:avLst/>
                <a:gdLst>
                  <a:gd name="T0" fmla="*/ 25 w 80"/>
                  <a:gd name="T1" fmla="*/ 0 h 122"/>
                  <a:gd name="T2" fmla="*/ 53 w 80"/>
                  <a:gd name="T3" fmla="*/ 66 h 122"/>
                  <a:gd name="T4" fmla="*/ 47 w 80"/>
                  <a:gd name="T5" fmla="*/ 104 h 122"/>
                  <a:gd name="T6" fmla="*/ 17 w 80"/>
                  <a:gd name="T7" fmla="*/ 99 h 122"/>
                  <a:gd name="T8" fmla="*/ 29 w 80"/>
                  <a:gd name="T9" fmla="*/ 83 h 122"/>
                  <a:gd name="T10" fmla="*/ 42 w 80"/>
                  <a:gd name="T11" fmla="*/ 76 h 122"/>
                  <a:gd name="T12" fmla="*/ 23 w 80"/>
                  <a:gd name="T13" fmla="*/ 69 h 122"/>
                  <a:gd name="T14" fmla="*/ 12 w 80"/>
                  <a:gd name="T15" fmla="*/ 110 h 122"/>
                  <a:gd name="T16" fmla="*/ 49 w 80"/>
                  <a:gd name="T17" fmla="*/ 117 h 122"/>
                  <a:gd name="T18" fmla="*/ 60 w 80"/>
                  <a:gd name="T19" fmla="*/ 52 h 122"/>
                  <a:gd name="T20" fmla="*/ 25 w 80"/>
                  <a:gd name="T21" fmla="*/ 0 h 12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80"/>
                  <a:gd name="T34" fmla="*/ 0 h 122"/>
                  <a:gd name="T35" fmla="*/ 80 w 80"/>
                  <a:gd name="T36" fmla="*/ 122 h 12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80" h="122">
                    <a:moveTo>
                      <a:pt x="25" y="0"/>
                    </a:moveTo>
                    <a:cubicBezTo>
                      <a:pt x="12" y="46"/>
                      <a:pt x="41" y="52"/>
                      <a:pt x="53" y="66"/>
                    </a:cubicBezTo>
                    <a:cubicBezTo>
                      <a:pt x="64" y="80"/>
                      <a:pt x="58" y="98"/>
                      <a:pt x="47" y="104"/>
                    </a:cubicBezTo>
                    <a:cubicBezTo>
                      <a:pt x="34" y="112"/>
                      <a:pt x="21" y="107"/>
                      <a:pt x="17" y="99"/>
                    </a:cubicBezTo>
                    <a:cubicBezTo>
                      <a:pt x="12" y="91"/>
                      <a:pt x="18" y="79"/>
                      <a:pt x="29" y="83"/>
                    </a:cubicBezTo>
                    <a:cubicBezTo>
                      <a:pt x="36" y="86"/>
                      <a:pt x="44" y="82"/>
                      <a:pt x="42" y="76"/>
                    </a:cubicBezTo>
                    <a:cubicBezTo>
                      <a:pt x="42" y="72"/>
                      <a:pt x="35" y="66"/>
                      <a:pt x="23" y="69"/>
                    </a:cubicBezTo>
                    <a:cubicBezTo>
                      <a:pt x="3" y="74"/>
                      <a:pt x="0" y="98"/>
                      <a:pt x="12" y="110"/>
                    </a:cubicBezTo>
                    <a:cubicBezTo>
                      <a:pt x="21" y="120"/>
                      <a:pt x="36" y="122"/>
                      <a:pt x="49" y="117"/>
                    </a:cubicBezTo>
                    <a:cubicBezTo>
                      <a:pt x="80" y="104"/>
                      <a:pt x="78" y="65"/>
                      <a:pt x="60" y="52"/>
                    </a:cubicBezTo>
                    <a:cubicBezTo>
                      <a:pt x="43" y="41"/>
                      <a:pt x="31" y="34"/>
                      <a:pt x="25" y="0"/>
                    </a:cubicBezTo>
                  </a:path>
                </a:pathLst>
              </a:custGeom>
              <a:solidFill>
                <a:srgbClr val="D1CEC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79" name="Freeform 71"/>
              <p:cNvSpPr>
                <a:spLocks/>
              </p:cNvSpPr>
              <p:nvPr/>
            </p:nvSpPr>
            <p:spPr bwMode="auto">
              <a:xfrm>
                <a:off x="3973513" y="5478463"/>
                <a:ext cx="490538" cy="723900"/>
              </a:xfrm>
              <a:custGeom>
                <a:avLst/>
                <a:gdLst>
                  <a:gd name="T0" fmla="*/ 0 w 131"/>
                  <a:gd name="T1" fmla="*/ 0 h 193"/>
                  <a:gd name="T2" fmla="*/ 14 w 131"/>
                  <a:gd name="T3" fmla="*/ 45 h 193"/>
                  <a:gd name="T4" fmla="*/ 72 w 131"/>
                  <a:gd name="T5" fmla="*/ 180 h 193"/>
                  <a:gd name="T6" fmla="*/ 131 w 131"/>
                  <a:gd name="T7" fmla="*/ 193 h 193"/>
                  <a:gd name="T8" fmla="*/ 100 w 131"/>
                  <a:gd name="T9" fmla="*/ 142 h 193"/>
                  <a:gd name="T10" fmla="*/ 59 w 131"/>
                  <a:gd name="T11" fmla="*/ 18 h 193"/>
                  <a:gd name="T12" fmla="*/ 0 w 131"/>
                  <a:gd name="T13" fmla="*/ 0 h 19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1"/>
                  <a:gd name="T22" fmla="*/ 0 h 193"/>
                  <a:gd name="T23" fmla="*/ 131 w 131"/>
                  <a:gd name="T24" fmla="*/ 193 h 19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1" h="193">
                    <a:moveTo>
                      <a:pt x="0" y="0"/>
                    </a:moveTo>
                    <a:cubicBezTo>
                      <a:pt x="0" y="0"/>
                      <a:pt x="18" y="16"/>
                      <a:pt x="14" y="45"/>
                    </a:cubicBezTo>
                    <a:cubicBezTo>
                      <a:pt x="5" y="114"/>
                      <a:pt x="31" y="159"/>
                      <a:pt x="72" y="180"/>
                    </a:cubicBezTo>
                    <a:cubicBezTo>
                      <a:pt x="92" y="189"/>
                      <a:pt x="107" y="193"/>
                      <a:pt x="131" y="193"/>
                    </a:cubicBezTo>
                    <a:cubicBezTo>
                      <a:pt x="114" y="169"/>
                      <a:pt x="107" y="159"/>
                      <a:pt x="100" y="142"/>
                    </a:cubicBezTo>
                    <a:cubicBezTo>
                      <a:pt x="59" y="121"/>
                      <a:pt x="48" y="56"/>
                      <a:pt x="59" y="18"/>
                    </a:cubicBezTo>
                    <a:cubicBezTo>
                      <a:pt x="35" y="14"/>
                      <a:pt x="0" y="0"/>
                      <a:pt x="0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80" name="Freeform 72"/>
              <p:cNvSpPr>
                <a:spLocks/>
              </p:cNvSpPr>
              <p:nvPr/>
            </p:nvSpPr>
            <p:spPr bwMode="auto">
              <a:xfrm>
                <a:off x="4152900" y="5530851"/>
                <a:ext cx="206375" cy="484188"/>
              </a:xfrm>
              <a:custGeom>
                <a:avLst/>
                <a:gdLst>
                  <a:gd name="T0" fmla="*/ 11 w 55"/>
                  <a:gd name="T1" fmla="*/ 0 h 129"/>
                  <a:gd name="T2" fmla="*/ 55 w 55"/>
                  <a:gd name="T3" fmla="*/ 129 h 129"/>
                  <a:gd name="T4" fmla="*/ 45 w 55"/>
                  <a:gd name="T5" fmla="*/ 7 h 129"/>
                  <a:gd name="T6" fmla="*/ 11 w 55"/>
                  <a:gd name="T7" fmla="*/ 0 h 1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"/>
                  <a:gd name="T13" fmla="*/ 0 h 129"/>
                  <a:gd name="T14" fmla="*/ 55 w 55"/>
                  <a:gd name="T15" fmla="*/ 129 h 1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" h="129">
                    <a:moveTo>
                      <a:pt x="11" y="0"/>
                    </a:moveTo>
                    <a:cubicBezTo>
                      <a:pt x="0" y="38"/>
                      <a:pt x="7" y="109"/>
                      <a:pt x="55" y="129"/>
                    </a:cubicBezTo>
                    <a:cubicBezTo>
                      <a:pt x="41" y="116"/>
                      <a:pt x="42" y="38"/>
                      <a:pt x="45" y="7"/>
                    </a:cubicBezTo>
                    <a:cubicBezTo>
                      <a:pt x="31" y="7"/>
                      <a:pt x="18" y="4"/>
                      <a:pt x="11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81" name="Freeform 73"/>
              <p:cNvSpPr>
                <a:spLocks/>
              </p:cNvSpPr>
              <p:nvPr/>
            </p:nvSpPr>
            <p:spPr bwMode="auto">
              <a:xfrm>
                <a:off x="3563938" y="5610226"/>
                <a:ext cx="746125" cy="660400"/>
              </a:xfrm>
              <a:custGeom>
                <a:avLst/>
                <a:gdLst>
                  <a:gd name="T0" fmla="*/ 199 w 199"/>
                  <a:gd name="T1" fmla="*/ 0 h 176"/>
                  <a:gd name="T2" fmla="*/ 119 w 199"/>
                  <a:gd name="T3" fmla="*/ 38 h 176"/>
                  <a:gd name="T4" fmla="*/ 35 w 199"/>
                  <a:gd name="T5" fmla="*/ 45 h 176"/>
                  <a:gd name="T6" fmla="*/ 4 w 199"/>
                  <a:gd name="T7" fmla="*/ 91 h 176"/>
                  <a:gd name="T8" fmla="*/ 20 w 199"/>
                  <a:gd name="T9" fmla="*/ 148 h 176"/>
                  <a:gd name="T10" fmla="*/ 82 w 199"/>
                  <a:gd name="T11" fmla="*/ 172 h 176"/>
                  <a:gd name="T12" fmla="*/ 130 w 199"/>
                  <a:gd name="T13" fmla="*/ 141 h 176"/>
                  <a:gd name="T14" fmla="*/ 116 w 199"/>
                  <a:gd name="T15" fmla="*/ 83 h 176"/>
                  <a:gd name="T16" fmla="*/ 71 w 199"/>
                  <a:gd name="T17" fmla="*/ 89 h 176"/>
                  <a:gd name="T18" fmla="*/ 82 w 199"/>
                  <a:gd name="T19" fmla="*/ 103 h 176"/>
                  <a:gd name="T20" fmla="*/ 92 w 199"/>
                  <a:gd name="T21" fmla="*/ 131 h 176"/>
                  <a:gd name="T22" fmla="*/ 56 w 199"/>
                  <a:gd name="T23" fmla="*/ 132 h 176"/>
                  <a:gd name="T24" fmla="*/ 37 w 199"/>
                  <a:gd name="T25" fmla="*/ 96 h 176"/>
                  <a:gd name="T26" fmla="*/ 71 w 199"/>
                  <a:gd name="T27" fmla="*/ 65 h 176"/>
                  <a:gd name="T28" fmla="*/ 144 w 199"/>
                  <a:gd name="T29" fmla="*/ 66 h 176"/>
                  <a:gd name="T30" fmla="*/ 199 w 199"/>
                  <a:gd name="T31" fmla="*/ 38 h 176"/>
                  <a:gd name="T32" fmla="*/ 199 w 199"/>
                  <a:gd name="T33" fmla="*/ 0 h 17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99"/>
                  <a:gd name="T52" fmla="*/ 0 h 176"/>
                  <a:gd name="T53" fmla="*/ 199 w 199"/>
                  <a:gd name="T54" fmla="*/ 176 h 17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99" h="176">
                    <a:moveTo>
                      <a:pt x="199" y="0"/>
                    </a:moveTo>
                    <a:cubicBezTo>
                      <a:pt x="188" y="14"/>
                      <a:pt x="156" y="44"/>
                      <a:pt x="119" y="38"/>
                    </a:cubicBezTo>
                    <a:cubicBezTo>
                      <a:pt x="75" y="30"/>
                      <a:pt x="52" y="35"/>
                      <a:pt x="35" y="45"/>
                    </a:cubicBezTo>
                    <a:cubicBezTo>
                      <a:pt x="23" y="53"/>
                      <a:pt x="6" y="68"/>
                      <a:pt x="4" y="91"/>
                    </a:cubicBezTo>
                    <a:cubicBezTo>
                      <a:pt x="0" y="117"/>
                      <a:pt x="9" y="134"/>
                      <a:pt x="20" y="148"/>
                    </a:cubicBezTo>
                    <a:cubicBezTo>
                      <a:pt x="31" y="163"/>
                      <a:pt x="59" y="176"/>
                      <a:pt x="82" y="172"/>
                    </a:cubicBezTo>
                    <a:cubicBezTo>
                      <a:pt x="105" y="169"/>
                      <a:pt x="120" y="160"/>
                      <a:pt x="130" y="141"/>
                    </a:cubicBezTo>
                    <a:cubicBezTo>
                      <a:pt x="138" y="125"/>
                      <a:pt x="138" y="95"/>
                      <a:pt x="116" y="83"/>
                    </a:cubicBezTo>
                    <a:cubicBezTo>
                      <a:pt x="97" y="72"/>
                      <a:pt x="78" y="79"/>
                      <a:pt x="71" y="89"/>
                    </a:cubicBezTo>
                    <a:cubicBezTo>
                      <a:pt x="64" y="100"/>
                      <a:pt x="71" y="103"/>
                      <a:pt x="82" y="103"/>
                    </a:cubicBezTo>
                    <a:cubicBezTo>
                      <a:pt x="92" y="103"/>
                      <a:pt x="100" y="121"/>
                      <a:pt x="92" y="131"/>
                    </a:cubicBezTo>
                    <a:cubicBezTo>
                      <a:pt x="84" y="140"/>
                      <a:pt x="67" y="141"/>
                      <a:pt x="56" y="132"/>
                    </a:cubicBezTo>
                    <a:cubicBezTo>
                      <a:pt x="43" y="123"/>
                      <a:pt x="37" y="113"/>
                      <a:pt x="37" y="96"/>
                    </a:cubicBezTo>
                    <a:cubicBezTo>
                      <a:pt x="37" y="86"/>
                      <a:pt x="47" y="66"/>
                      <a:pt x="71" y="65"/>
                    </a:cubicBezTo>
                    <a:cubicBezTo>
                      <a:pt x="101" y="66"/>
                      <a:pt x="117" y="70"/>
                      <a:pt x="144" y="66"/>
                    </a:cubicBezTo>
                    <a:cubicBezTo>
                      <a:pt x="161" y="63"/>
                      <a:pt x="195" y="48"/>
                      <a:pt x="199" y="38"/>
                    </a:cubicBezTo>
                    <a:cubicBezTo>
                      <a:pt x="199" y="24"/>
                      <a:pt x="199" y="17"/>
                      <a:pt x="199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82" name="Freeform 74"/>
              <p:cNvSpPr>
                <a:spLocks/>
              </p:cNvSpPr>
              <p:nvPr/>
            </p:nvSpPr>
            <p:spPr bwMode="auto">
              <a:xfrm>
                <a:off x="4581525" y="5588001"/>
                <a:ext cx="887413" cy="1511300"/>
              </a:xfrm>
              <a:custGeom>
                <a:avLst/>
                <a:gdLst>
                  <a:gd name="T0" fmla="*/ 121 w 237"/>
                  <a:gd name="T1" fmla="*/ 16 h 403"/>
                  <a:gd name="T2" fmla="*/ 138 w 237"/>
                  <a:gd name="T3" fmla="*/ 2 h 403"/>
                  <a:gd name="T4" fmla="*/ 172 w 237"/>
                  <a:gd name="T5" fmla="*/ 20 h 403"/>
                  <a:gd name="T6" fmla="*/ 186 w 237"/>
                  <a:gd name="T7" fmla="*/ 171 h 403"/>
                  <a:gd name="T8" fmla="*/ 100 w 237"/>
                  <a:gd name="T9" fmla="*/ 240 h 403"/>
                  <a:gd name="T10" fmla="*/ 52 w 237"/>
                  <a:gd name="T11" fmla="*/ 302 h 403"/>
                  <a:gd name="T12" fmla="*/ 86 w 237"/>
                  <a:gd name="T13" fmla="*/ 352 h 403"/>
                  <a:gd name="T14" fmla="*/ 137 w 237"/>
                  <a:gd name="T15" fmla="*/ 336 h 403"/>
                  <a:gd name="T16" fmla="*/ 124 w 237"/>
                  <a:gd name="T17" fmla="*/ 297 h 403"/>
                  <a:gd name="T18" fmla="*/ 93 w 237"/>
                  <a:gd name="T19" fmla="*/ 306 h 403"/>
                  <a:gd name="T20" fmla="*/ 103 w 237"/>
                  <a:gd name="T21" fmla="*/ 261 h 403"/>
                  <a:gd name="T22" fmla="*/ 165 w 237"/>
                  <a:gd name="T23" fmla="*/ 261 h 403"/>
                  <a:gd name="T24" fmla="*/ 196 w 237"/>
                  <a:gd name="T25" fmla="*/ 323 h 403"/>
                  <a:gd name="T26" fmla="*/ 162 w 237"/>
                  <a:gd name="T27" fmla="*/ 385 h 403"/>
                  <a:gd name="T28" fmla="*/ 97 w 237"/>
                  <a:gd name="T29" fmla="*/ 402 h 403"/>
                  <a:gd name="T30" fmla="*/ 47 w 237"/>
                  <a:gd name="T31" fmla="*/ 384 h 403"/>
                  <a:gd name="T32" fmla="*/ 3 w 237"/>
                  <a:gd name="T33" fmla="*/ 313 h 403"/>
                  <a:gd name="T34" fmla="*/ 33 w 237"/>
                  <a:gd name="T35" fmla="*/ 231 h 403"/>
                  <a:gd name="T36" fmla="*/ 81 w 237"/>
                  <a:gd name="T37" fmla="*/ 198 h 403"/>
                  <a:gd name="T38" fmla="*/ 145 w 237"/>
                  <a:gd name="T39" fmla="*/ 157 h 403"/>
                  <a:gd name="T40" fmla="*/ 172 w 237"/>
                  <a:gd name="T41" fmla="*/ 99 h 403"/>
                  <a:gd name="T42" fmla="*/ 145 w 237"/>
                  <a:gd name="T43" fmla="*/ 30 h 403"/>
                  <a:gd name="T44" fmla="*/ 121 w 237"/>
                  <a:gd name="T45" fmla="*/ 16 h 40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237"/>
                  <a:gd name="T70" fmla="*/ 0 h 403"/>
                  <a:gd name="T71" fmla="*/ 237 w 237"/>
                  <a:gd name="T72" fmla="*/ 403 h 403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237" h="403">
                    <a:moveTo>
                      <a:pt x="121" y="16"/>
                    </a:moveTo>
                    <a:cubicBezTo>
                      <a:pt x="114" y="9"/>
                      <a:pt x="124" y="0"/>
                      <a:pt x="138" y="2"/>
                    </a:cubicBezTo>
                    <a:cubicBezTo>
                      <a:pt x="154" y="6"/>
                      <a:pt x="161" y="11"/>
                      <a:pt x="172" y="20"/>
                    </a:cubicBezTo>
                    <a:cubicBezTo>
                      <a:pt x="195" y="37"/>
                      <a:pt x="237" y="96"/>
                      <a:pt x="186" y="171"/>
                    </a:cubicBezTo>
                    <a:cubicBezTo>
                      <a:pt x="156" y="217"/>
                      <a:pt x="134" y="223"/>
                      <a:pt x="100" y="240"/>
                    </a:cubicBezTo>
                    <a:cubicBezTo>
                      <a:pt x="65" y="257"/>
                      <a:pt x="51" y="276"/>
                      <a:pt x="52" y="302"/>
                    </a:cubicBezTo>
                    <a:cubicBezTo>
                      <a:pt x="52" y="327"/>
                      <a:pt x="66" y="346"/>
                      <a:pt x="86" y="352"/>
                    </a:cubicBezTo>
                    <a:cubicBezTo>
                      <a:pt x="108" y="358"/>
                      <a:pt x="131" y="352"/>
                      <a:pt x="137" y="336"/>
                    </a:cubicBezTo>
                    <a:cubicBezTo>
                      <a:pt x="142" y="326"/>
                      <a:pt x="146" y="305"/>
                      <a:pt x="124" y="297"/>
                    </a:cubicBezTo>
                    <a:cubicBezTo>
                      <a:pt x="102" y="291"/>
                      <a:pt x="103" y="313"/>
                      <a:pt x="93" y="306"/>
                    </a:cubicBezTo>
                    <a:cubicBezTo>
                      <a:pt x="83" y="299"/>
                      <a:pt x="86" y="271"/>
                      <a:pt x="103" y="261"/>
                    </a:cubicBezTo>
                    <a:cubicBezTo>
                      <a:pt x="121" y="250"/>
                      <a:pt x="143" y="249"/>
                      <a:pt x="165" y="261"/>
                    </a:cubicBezTo>
                    <a:cubicBezTo>
                      <a:pt x="191" y="274"/>
                      <a:pt x="198" y="299"/>
                      <a:pt x="196" y="323"/>
                    </a:cubicBezTo>
                    <a:cubicBezTo>
                      <a:pt x="194" y="350"/>
                      <a:pt x="179" y="373"/>
                      <a:pt x="162" y="385"/>
                    </a:cubicBezTo>
                    <a:cubicBezTo>
                      <a:pt x="142" y="399"/>
                      <a:pt x="118" y="403"/>
                      <a:pt x="97" y="402"/>
                    </a:cubicBezTo>
                    <a:cubicBezTo>
                      <a:pt x="72" y="401"/>
                      <a:pt x="57" y="392"/>
                      <a:pt x="47" y="384"/>
                    </a:cubicBezTo>
                    <a:cubicBezTo>
                      <a:pt x="39" y="378"/>
                      <a:pt x="7" y="357"/>
                      <a:pt x="3" y="313"/>
                    </a:cubicBezTo>
                    <a:cubicBezTo>
                      <a:pt x="0" y="271"/>
                      <a:pt x="16" y="245"/>
                      <a:pt x="33" y="231"/>
                    </a:cubicBezTo>
                    <a:cubicBezTo>
                      <a:pt x="55" y="214"/>
                      <a:pt x="68" y="206"/>
                      <a:pt x="81" y="198"/>
                    </a:cubicBezTo>
                    <a:cubicBezTo>
                      <a:pt x="97" y="189"/>
                      <a:pt x="125" y="178"/>
                      <a:pt x="145" y="157"/>
                    </a:cubicBezTo>
                    <a:cubicBezTo>
                      <a:pt x="165" y="136"/>
                      <a:pt x="172" y="116"/>
                      <a:pt x="172" y="99"/>
                    </a:cubicBezTo>
                    <a:cubicBezTo>
                      <a:pt x="172" y="68"/>
                      <a:pt x="159" y="44"/>
                      <a:pt x="145" y="30"/>
                    </a:cubicBezTo>
                    <a:cubicBezTo>
                      <a:pt x="136" y="21"/>
                      <a:pt x="128" y="20"/>
                      <a:pt x="121" y="16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83" name="Freeform 75"/>
              <p:cNvSpPr>
                <a:spLocks/>
              </p:cNvSpPr>
              <p:nvPr/>
            </p:nvSpPr>
            <p:spPr bwMode="auto">
              <a:xfrm>
                <a:off x="4670425" y="5588001"/>
                <a:ext cx="787400" cy="1390650"/>
              </a:xfrm>
              <a:custGeom>
                <a:avLst/>
                <a:gdLst>
                  <a:gd name="T0" fmla="*/ 100 w 210"/>
                  <a:gd name="T1" fmla="*/ 9 h 371"/>
                  <a:gd name="T2" fmla="*/ 114 w 210"/>
                  <a:gd name="T3" fmla="*/ 2 h 371"/>
                  <a:gd name="T4" fmla="*/ 150 w 210"/>
                  <a:gd name="T5" fmla="*/ 21 h 371"/>
                  <a:gd name="T6" fmla="*/ 162 w 210"/>
                  <a:gd name="T7" fmla="*/ 171 h 371"/>
                  <a:gd name="T8" fmla="*/ 69 w 210"/>
                  <a:gd name="T9" fmla="*/ 244 h 371"/>
                  <a:gd name="T10" fmla="*/ 28 w 210"/>
                  <a:gd name="T11" fmla="*/ 303 h 371"/>
                  <a:gd name="T12" fmla="*/ 65 w 210"/>
                  <a:gd name="T13" fmla="*/ 353 h 371"/>
                  <a:gd name="T14" fmla="*/ 114 w 210"/>
                  <a:gd name="T15" fmla="*/ 335 h 371"/>
                  <a:gd name="T16" fmla="*/ 102 w 210"/>
                  <a:gd name="T17" fmla="*/ 297 h 371"/>
                  <a:gd name="T18" fmla="*/ 68 w 210"/>
                  <a:gd name="T19" fmla="*/ 304 h 371"/>
                  <a:gd name="T20" fmla="*/ 83 w 210"/>
                  <a:gd name="T21" fmla="*/ 283 h 371"/>
                  <a:gd name="T22" fmla="*/ 120 w 210"/>
                  <a:gd name="T23" fmla="*/ 288 h 371"/>
                  <a:gd name="T24" fmla="*/ 83 w 210"/>
                  <a:gd name="T25" fmla="*/ 371 h 371"/>
                  <a:gd name="T26" fmla="*/ 33 w 210"/>
                  <a:gd name="T27" fmla="*/ 354 h 371"/>
                  <a:gd name="T28" fmla="*/ 35 w 210"/>
                  <a:gd name="T29" fmla="*/ 247 h 371"/>
                  <a:gd name="T30" fmla="*/ 107 w 210"/>
                  <a:gd name="T31" fmla="*/ 207 h 371"/>
                  <a:gd name="T32" fmla="*/ 171 w 210"/>
                  <a:gd name="T33" fmla="*/ 96 h 371"/>
                  <a:gd name="T34" fmla="*/ 131 w 210"/>
                  <a:gd name="T35" fmla="*/ 20 h 371"/>
                  <a:gd name="T36" fmla="*/ 100 w 210"/>
                  <a:gd name="T37" fmla="*/ 9 h 37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10"/>
                  <a:gd name="T58" fmla="*/ 0 h 371"/>
                  <a:gd name="T59" fmla="*/ 210 w 210"/>
                  <a:gd name="T60" fmla="*/ 371 h 37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10" h="371">
                    <a:moveTo>
                      <a:pt x="100" y="9"/>
                    </a:moveTo>
                    <a:cubicBezTo>
                      <a:pt x="97" y="6"/>
                      <a:pt x="103" y="0"/>
                      <a:pt x="114" y="2"/>
                    </a:cubicBezTo>
                    <a:cubicBezTo>
                      <a:pt x="130" y="6"/>
                      <a:pt x="136" y="9"/>
                      <a:pt x="150" y="21"/>
                    </a:cubicBezTo>
                    <a:cubicBezTo>
                      <a:pt x="176" y="43"/>
                      <a:pt x="210" y="99"/>
                      <a:pt x="162" y="171"/>
                    </a:cubicBezTo>
                    <a:cubicBezTo>
                      <a:pt x="138" y="208"/>
                      <a:pt x="123" y="218"/>
                      <a:pt x="69" y="244"/>
                    </a:cubicBezTo>
                    <a:cubicBezTo>
                      <a:pt x="39" y="258"/>
                      <a:pt x="26" y="283"/>
                      <a:pt x="28" y="303"/>
                    </a:cubicBezTo>
                    <a:cubicBezTo>
                      <a:pt x="30" y="331"/>
                      <a:pt x="42" y="347"/>
                      <a:pt x="65" y="353"/>
                    </a:cubicBezTo>
                    <a:cubicBezTo>
                      <a:pt x="87" y="358"/>
                      <a:pt x="108" y="351"/>
                      <a:pt x="114" y="335"/>
                    </a:cubicBezTo>
                    <a:cubicBezTo>
                      <a:pt x="119" y="323"/>
                      <a:pt x="119" y="304"/>
                      <a:pt x="102" y="297"/>
                    </a:cubicBezTo>
                    <a:cubicBezTo>
                      <a:pt x="77" y="289"/>
                      <a:pt x="79" y="315"/>
                      <a:pt x="68" y="304"/>
                    </a:cubicBezTo>
                    <a:cubicBezTo>
                      <a:pt x="63" y="299"/>
                      <a:pt x="73" y="287"/>
                      <a:pt x="83" y="283"/>
                    </a:cubicBezTo>
                    <a:cubicBezTo>
                      <a:pt x="93" y="279"/>
                      <a:pt x="107" y="278"/>
                      <a:pt x="120" y="288"/>
                    </a:cubicBezTo>
                    <a:cubicBezTo>
                      <a:pt x="155" y="311"/>
                      <a:pt x="129" y="370"/>
                      <a:pt x="83" y="371"/>
                    </a:cubicBezTo>
                    <a:cubicBezTo>
                      <a:pt x="62" y="371"/>
                      <a:pt x="42" y="362"/>
                      <a:pt x="33" y="354"/>
                    </a:cubicBezTo>
                    <a:cubicBezTo>
                      <a:pt x="1" y="327"/>
                      <a:pt x="0" y="275"/>
                      <a:pt x="35" y="247"/>
                    </a:cubicBezTo>
                    <a:cubicBezTo>
                      <a:pt x="52" y="233"/>
                      <a:pt x="82" y="224"/>
                      <a:pt x="107" y="207"/>
                    </a:cubicBezTo>
                    <a:cubicBezTo>
                      <a:pt x="127" y="193"/>
                      <a:pt x="170" y="153"/>
                      <a:pt x="171" y="96"/>
                    </a:cubicBezTo>
                    <a:cubicBezTo>
                      <a:pt x="171" y="79"/>
                      <a:pt x="165" y="44"/>
                      <a:pt x="131" y="20"/>
                    </a:cubicBezTo>
                    <a:cubicBezTo>
                      <a:pt x="121" y="12"/>
                      <a:pt x="107" y="9"/>
                      <a:pt x="100" y="9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84" name="Freeform 76"/>
              <p:cNvSpPr>
                <a:spLocks/>
              </p:cNvSpPr>
              <p:nvPr/>
            </p:nvSpPr>
            <p:spPr bwMode="auto">
              <a:xfrm>
                <a:off x="3635375" y="5699126"/>
                <a:ext cx="674688" cy="473075"/>
              </a:xfrm>
              <a:custGeom>
                <a:avLst/>
                <a:gdLst>
                  <a:gd name="T0" fmla="*/ 180 w 180"/>
                  <a:gd name="T1" fmla="*/ 0 h 126"/>
                  <a:gd name="T2" fmla="*/ 100 w 180"/>
                  <a:gd name="T3" fmla="*/ 33 h 126"/>
                  <a:gd name="T4" fmla="*/ 32 w 180"/>
                  <a:gd name="T5" fmla="*/ 34 h 126"/>
                  <a:gd name="T6" fmla="*/ 2 w 180"/>
                  <a:gd name="T7" fmla="*/ 80 h 126"/>
                  <a:gd name="T8" fmla="*/ 22 w 180"/>
                  <a:gd name="T9" fmla="*/ 116 h 126"/>
                  <a:gd name="T10" fmla="*/ 59 w 180"/>
                  <a:gd name="T11" fmla="*/ 124 h 126"/>
                  <a:gd name="T12" fmla="*/ 86 w 180"/>
                  <a:gd name="T13" fmla="*/ 99 h 126"/>
                  <a:gd name="T14" fmla="*/ 76 w 180"/>
                  <a:gd name="T15" fmla="*/ 72 h 126"/>
                  <a:gd name="T16" fmla="*/ 63 w 180"/>
                  <a:gd name="T17" fmla="*/ 79 h 126"/>
                  <a:gd name="T18" fmla="*/ 73 w 180"/>
                  <a:gd name="T19" fmla="*/ 107 h 126"/>
                  <a:gd name="T20" fmla="*/ 35 w 180"/>
                  <a:gd name="T21" fmla="*/ 107 h 126"/>
                  <a:gd name="T22" fmla="*/ 18 w 180"/>
                  <a:gd name="T23" fmla="*/ 72 h 126"/>
                  <a:gd name="T24" fmla="*/ 52 w 180"/>
                  <a:gd name="T25" fmla="*/ 41 h 126"/>
                  <a:gd name="T26" fmla="*/ 125 w 180"/>
                  <a:gd name="T27" fmla="*/ 42 h 126"/>
                  <a:gd name="T28" fmla="*/ 179 w 180"/>
                  <a:gd name="T29" fmla="*/ 15 h 126"/>
                  <a:gd name="T30" fmla="*/ 180 w 180"/>
                  <a:gd name="T31" fmla="*/ 0 h 12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0"/>
                  <a:gd name="T49" fmla="*/ 0 h 126"/>
                  <a:gd name="T50" fmla="*/ 180 w 180"/>
                  <a:gd name="T51" fmla="*/ 126 h 12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0" h="126">
                    <a:moveTo>
                      <a:pt x="180" y="0"/>
                    </a:moveTo>
                    <a:cubicBezTo>
                      <a:pt x="173" y="9"/>
                      <a:pt x="138" y="35"/>
                      <a:pt x="100" y="33"/>
                    </a:cubicBezTo>
                    <a:cubicBezTo>
                      <a:pt x="64" y="28"/>
                      <a:pt x="45" y="28"/>
                      <a:pt x="32" y="34"/>
                    </a:cubicBezTo>
                    <a:cubicBezTo>
                      <a:pt x="23" y="38"/>
                      <a:pt x="0" y="50"/>
                      <a:pt x="2" y="80"/>
                    </a:cubicBezTo>
                    <a:cubicBezTo>
                      <a:pt x="4" y="99"/>
                      <a:pt x="14" y="111"/>
                      <a:pt x="22" y="116"/>
                    </a:cubicBezTo>
                    <a:cubicBezTo>
                      <a:pt x="32" y="123"/>
                      <a:pt x="45" y="126"/>
                      <a:pt x="59" y="124"/>
                    </a:cubicBezTo>
                    <a:cubicBezTo>
                      <a:pt x="71" y="122"/>
                      <a:pt x="83" y="113"/>
                      <a:pt x="86" y="99"/>
                    </a:cubicBezTo>
                    <a:cubicBezTo>
                      <a:pt x="88" y="86"/>
                      <a:pt x="83" y="76"/>
                      <a:pt x="76" y="72"/>
                    </a:cubicBezTo>
                    <a:cubicBezTo>
                      <a:pt x="62" y="63"/>
                      <a:pt x="42" y="79"/>
                      <a:pt x="63" y="79"/>
                    </a:cubicBezTo>
                    <a:cubicBezTo>
                      <a:pt x="73" y="79"/>
                      <a:pt x="81" y="96"/>
                      <a:pt x="73" y="107"/>
                    </a:cubicBezTo>
                    <a:cubicBezTo>
                      <a:pt x="64" y="117"/>
                      <a:pt x="52" y="117"/>
                      <a:pt x="35" y="107"/>
                    </a:cubicBezTo>
                    <a:cubicBezTo>
                      <a:pt x="18" y="94"/>
                      <a:pt x="18" y="82"/>
                      <a:pt x="18" y="72"/>
                    </a:cubicBezTo>
                    <a:cubicBezTo>
                      <a:pt x="18" y="61"/>
                      <a:pt x="28" y="41"/>
                      <a:pt x="52" y="41"/>
                    </a:cubicBezTo>
                    <a:cubicBezTo>
                      <a:pt x="76" y="41"/>
                      <a:pt x="103" y="46"/>
                      <a:pt x="125" y="42"/>
                    </a:cubicBezTo>
                    <a:cubicBezTo>
                      <a:pt x="149" y="37"/>
                      <a:pt x="172" y="25"/>
                      <a:pt x="179" y="15"/>
                    </a:cubicBezTo>
                    <a:cubicBezTo>
                      <a:pt x="179" y="10"/>
                      <a:pt x="180" y="7"/>
                      <a:pt x="180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85" name="Freeform 77"/>
              <p:cNvSpPr>
                <a:spLocks/>
              </p:cNvSpPr>
              <p:nvPr/>
            </p:nvSpPr>
            <p:spPr bwMode="auto">
              <a:xfrm>
                <a:off x="4265613" y="5541963"/>
                <a:ext cx="982663" cy="844550"/>
              </a:xfrm>
              <a:custGeom>
                <a:avLst/>
                <a:gdLst>
                  <a:gd name="T0" fmla="*/ 98 w 262"/>
                  <a:gd name="T1" fmla="*/ 8 h 225"/>
                  <a:gd name="T2" fmla="*/ 108 w 262"/>
                  <a:gd name="T3" fmla="*/ 135 h 225"/>
                  <a:gd name="T4" fmla="*/ 184 w 262"/>
                  <a:gd name="T5" fmla="*/ 130 h 225"/>
                  <a:gd name="T6" fmla="*/ 149 w 262"/>
                  <a:gd name="T7" fmla="*/ 101 h 225"/>
                  <a:gd name="T8" fmla="*/ 122 w 262"/>
                  <a:gd name="T9" fmla="*/ 101 h 225"/>
                  <a:gd name="T10" fmla="*/ 167 w 262"/>
                  <a:gd name="T11" fmla="*/ 21 h 225"/>
                  <a:gd name="T12" fmla="*/ 256 w 262"/>
                  <a:gd name="T13" fmla="*/ 121 h 225"/>
                  <a:gd name="T14" fmla="*/ 118 w 262"/>
                  <a:gd name="T15" fmla="*/ 211 h 225"/>
                  <a:gd name="T16" fmla="*/ 8 w 262"/>
                  <a:gd name="T17" fmla="*/ 63 h 225"/>
                  <a:gd name="T18" fmla="*/ 0 w 262"/>
                  <a:gd name="T19" fmla="*/ 0 h 225"/>
                  <a:gd name="T20" fmla="*/ 98 w 262"/>
                  <a:gd name="T21" fmla="*/ 8 h 2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62"/>
                  <a:gd name="T34" fmla="*/ 0 h 225"/>
                  <a:gd name="T35" fmla="*/ 262 w 262"/>
                  <a:gd name="T36" fmla="*/ 225 h 2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62" h="225">
                    <a:moveTo>
                      <a:pt x="98" y="8"/>
                    </a:moveTo>
                    <a:cubicBezTo>
                      <a:pt x="98" y="8"/>
                      <a:pt x="60" y="103"/>
                      <a:pt x="108" y="135"/>
                    </a:cubicBezTo>
                    <a:cubicBezTo>
                      <a:pt x="141" y="157"/>
                      <a:pt x="174" y="147"/>
                      <a:pt x="184" y="130"/>
                    </a:cubicBezTo>
                    <a:cubicBezTo>
                      <a:pt x="196" y="110"/>
                      <a:pt x="177" y="80"/>
                      <a:pt x="149" y="101"/>
                    </a:cubicBezTo>
                    <a:cubicBezTo>
                      <a:pt x="146" y="114"/>
                      <a:pt x="136" y="114"/>
                      <a:pt x="122" y="101"/>
                    </a:cubicBezTo>
                    <a:cubicBezTo>
                      <a:pt x="94" y="76"/>
                      <a:pt x="105" y="20"/>
                      <a:pt x="167" y="21"/>
                    </a:cubicBezTo>
                    <a:cubicBezTo>
                      <a:pt x="226" y="23"/>
                      <a:pt x="262" y="70"/>
                      <a:pt x="256" y="121"/>
                    </a:cubicBezTo>
                    <a:cubicBezTo>
                      <a:pt x="251" y="177"/>
                      <a:pt x="187" y="225"/>
                      <a:pt x="118" y="211"/>
                    </a:cubicBezTo>
                    <a:cubicBezTo>
                      <a:pt x="53" y="197"/>
                      <a:pt x="12" y="156"/>
                      <a:pt x="8" y="63"/>
                    </a:cubicBezTo>
                    <a:cubicBezTo>
                      <a:pt x="8" y="39"/>
                      <a:pt x="8" y="20"/>
                      <a:pt x="0" y="0"/>
                    </a:cubicBezTo>
                    <a:cubicBezTo>
                      <a:pt x="41" y="8"/>
                      <a:pt x="98" y="8"/>
                      <a:pt x="98" y="8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86" name="Freeform 78"/>
              <p:cNvSpPr>
                <a:spLocks/>
              </p:cNvSpPr>
              <p:nvPr/>
            </p:nvSpPr>
            <p:spPr bwMode="auto">
              <a:xfrm>
                <a:off x="4438650" y="5572126"/>
                <a:ext cx="655638" cy="646113"/>
              </a:xfrm>
              <a:custGeom>
                <a:avLst/>
                <a:gdLst>
                  <a:gd name="T0" fmla="*/ 52 w 175"/>
                  <a:gd name="T1" fmla="*/ 0 h 172"/>
                  <a:gd name="T2" fmla="*/ 62 w 175"/>
                  <a:gd name="T3" fmla="*/ 127 h 172"/>
                  <a:gd name="T4" fmla="*/ 135 w 175"/>
                  <a:gd name="T5" fmla="*/ 127 h 172"/>
                  <a:gd name="T6" fmla="*/ 103 w 175"/>
                  <a:gd name="T7" fmla="*/ 93 h 172"/>
                  <a:gd name="T8" fmla="*/ 76 w 175"/>
                  <a:gd name="T9" fmla="*/ 93 h 172"/>
                  <a:gd name="T10" fmla="*/ 124 w 175"/>
                  <a:gd name="T11" fmla="*/ 51 h 172"/>
                  <a:gd name="T12" fmla="*/ 169 w 175"/>
                  <a:gd name="T13" fmla="*/ 113 h 172"/>
                  <a:gd name="T14" fmla="*/ 76 w 175"/>
                  <a:gd name="T15" fmla="*/ 161 h 172"/>
                  <a:gd name="T16" fmla="*/ 7 w 175"/>
                  <a:gd name="T17" fmla="*/ 0 h 172"/>
                  <a:gd name="T18" fmla="*/ 52 w 175"/>
                  <a:gd name="T19" fmla="*/ 0 h 1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5"/>
                  <a:gd name="T31" fmla="*/ 0 h 172"/>
                  <a:gd name="T32" fmla="*/ 175 w 175"/>
                  <a:gd name="T33" fmla="*/ 172 h 17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5" h="172">
                    <a:moveTo>
                      <a:pt x="52" y="0"/>
                    </a:moveTo>
                    <a:cubicBezTo>
                      <a:pt x="52" y="0"/>
                      <a:pt x="14" y="96"/>
                      <a:pt x="62" y="127"/>
                    </a:cubicBezTo>
                    <a:cubicBezTo>
                      <a:pt x="93" y="148"/>
                      <a:pt x="121" y="141"/>
                      <a:pt x="135" y="127"/>
                    </a:cubicBezTo>
                    <a:cubicBezTo>
                      <a:pt x="152" y="106"/>
                      <a:pt x="135" y="72"/>
                      <a:pt x="103" y="93"/>
                    </a:cubicBezTo>
                    <a:cubicBezTo>
                      <a:pt x="100" y="106"/>
                      <a:pt x="90" y="106"/>
                      <a:pt x="76" y="93"/>
                    </a:cubicBezTo>
                    <a:cubicBezTo>
                      <a:pt x="72" y="86"/>
                      <a:pt x="86" y="51"/>
                      <a:pt x="124" y="51"/>
                    </a:cubicBezTo>
                    <a:cubicBezTo>
                      <a:pt x="159" y="55"/>
                      <a:pt x="175" y="79"/>
                      <a:pt x="169" y="113"/>
                    </a:cubicBezTo>
                    <a:cubicBezTo>
                      <a:pt x="164" y="137"/>
                      <a:pt x="135" y="172"/>
                      <a:pt x="76" y="161"/>
                    </a:cubicBezTo>
                    <a:cubicBezTo>
                      <a:pt x="4" y="148"/>
                      <a:pt x="0" y="68"/>
                      <a:pt x="7" y="0"/>
                    </a:cubicBezTo>
                    <a:cubicBezTo>
                      <a:pt x="24" y="0"/>
                      <a:pt x="52" y="0"/>
                      <a:pt x="52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  <p:grpSp>
          <p:nvGrpSpPr>
            <p:cNvPr id="2133" name="组合 71"/>
            <p:cNvGrpSpPr>
              <a:grpSpLocks/>
            </p:cNvGrpSpPr>
            <p:nvPr/>
          </p:nvGrpSpPr>
          <p:grpSpPr bwMode="auto">
            <a:xfrm rot="-2700000">
              <a:off x="5721502" y="4530875"/>
              <a:ext cx="2081213" cy="1890714"/>
              <a:chOff x="3563938" y="5478463"/>
              <a:chExt cx="2081213" cy="1890713"/>
            </a:xfrm>
          </p:grpSpPr>
          <p:sp>
            <p:nvSpPr>
              <p:cNvPr id="2163" name="Freeform 67"/>
              <p:cNvSpPr>
                <a:spLocks/>
              </p:cNvSpPr>
              <p:nvPr/>
            </p:nvSpPr>
            <p:spPr bwMode="auto">
              <a:xfrm>
                <a:off x="5303838" y="5995988"/>
                <a:ext cx="341313" cy="349250"/>
              </a:xfrm>
              <a:custGeom>
                <a:avLst/>
                <a:gdLst>
                  <a:gd name="T0" fmla="*/ 14 w 91"/>
                  <a:gd name="T1" fmla="*/ 0 h 93"/>
                  <a:gd name="T2" fmla="*/ 24 w 91"/>
                  <a:gd name="T3" fmla="*/ 31 h 93"/>
                  <a:gd name="T4" fmla="*/ 31 w 91"/>
                  <a:gd name="T5" fmla="*/ 59 h 93"/>
                  <a:gd name="T6" fmla="*/ 55 w 91"/>
                  <a:gd name="T7" fmla="*/ 59 h 93"/>
                  <a:gd name="T8" fmla="*/ 45 w 91"/>
                  <a:gd name="T9" fmla="*/ 42 h 93"/>
                  <a:gd name="T10" fmla="*/ 30 w 91"/>
                  <a:gd name="T11" fmla="*/ 36 h 93"/>
                  <a:gd name="T12" fmla="*/ 55 w 91"/>
                  <a:gd name="T13" fmla="*/ 17 h 93"/>
                  <a:gd name="T14" fmla="*/ 86 w 91"/>
                  <a:gd name="T15" fmla="*/ 38 h 93"/>
                  <a:gd name="T16" fmla="*/ 77 w 91"/>
                  <a:gd name="T17" fmla="*/ 80 h 93"/>
                  <a:gd name="T18" fmla="*/ 24 w 91"/>
                  <a:gd name="T19" fmla="*/ 81 h 93"/>
                  <a:gd name="T20" fmla="*/ 0 w 91"/>
                  <a:gd name="T21" fmla="*/ 48 h 93"/>
                  <a:gd name="T22" fmla="*/ 14 w 91"/>
                  <a:gd name="T23" fmla="*/ 0 h 9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91"/>
                  <a:gd name="T37" fmla="*/ 0 h 93"/>
                  <a:gd name="T38" fmla="*/ 91 w 91"/>
                  <a:gd name="T39" fmla="*/ 93 h 9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91" h="93">
                    <a:moveTo>
                      <a:pt x="14" y="0"/>
                    </a:moveTo>
                    <a:cubicBezTo>
                      <a:pt x="24" y="4"/>
                      <a:pt x="24" y="17"/>
                      <a:pt x="24" y="31"/>
                    </a:cubicBezTo>
                    <a:cubicBezTo>
                      <a:pt x="24" y="45"/>
                      <a:pt x="25" y="54"/>
                      <a:pt x="31" y="59"/>
                    </a:cubicBezTo>
                    <a:cubicBezTo>
                      <a:pt x="41" y="68"/>
                      <a:pt x="49" y="66"/>
                      <a:pt x="55" y="59"/>
                    </a:cubicBezTo>
                    <a:cubicBezTo>
                      <a:pt x="61" y="52"/>
                      <a:pt x="55" y="38"/>
                      <a:pt x="45" y="42"/>
                    </a:cubicBezTo>
                    <a:cubicBezTo>
                      <a:pt x="38" y="45"/>
                      <a:pt x="27" y="47"/>
                      <a:pt x="30" y="36"/>
                    </a:cubicBezTo>
                    <a:cubicBezTo>
                      <a:pt x="32" y="25"/>
                      <a:pt x="42" y="18"/>
                      <a:pt x="55" y="17"/>
                    </a:cubicBezTo>
                    <a:cubicBezTo>
                      <a:pt x="69" y="17"/>
                      <a:pt x="82" y="26"/>
                      <a:pt x="86" y="38"/>
                    </a:cubicBezTo>
                    <a:cubicBezTo>
                      <a:pt x="91" y="53"/>
                      <a:pt x="90" y="68"/>
                      <a:pt x="77" y="80"/>
                    </a:cubicBezTo>
                    <a:cubicBezTo>
                      <a:pt x="63" y="92"/>
                      <a:pt x="39" y="93"/>
                      <a:pt x="24" y="81"/>
                    </a:cubicBezTo>
                    <a:cubicBezTo>
                      <a:pt x="8" y="68"/>
                      <a:pt x="4" y="56"/>
                      <a:pt x="0" y="48"/>
                    </a:cubicBezTo>
                    <a:cubicBezTo>
                      <a:pt x="7" y="38"/>
                      <a:pt x="14" y="14"/>
                      <a:pt x="14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64" name="Freeform 68"/>
              <p:cNvSpPr>
                <a:spLocks/>
              </p:cNvSpPr>
              <p:nvPr/>
            </p:nvSpPr>
            <p:spPr bwMode="auto">
              <a:xfrm>
                <a:off x="5330825" y="5995988"/>
                <a:ext cx="244475" cy="307975"/>
              </a:xfrm>
              <a:custGeom>
                <a:avLst/>
                <a:gdLst>
                  <a:gd name="T0" fmla="*/ 7 w 65"/>
                  <a:gd name="T1" fmla="*/ 0 h 82"/>
                  <a:gd name="T2" fmla="*/ 17 w 65"/>
                  <a:gd name="T3" fmla="*/ 31 h 82"/>
                  <a:gd name="T4" fmla="*/ 24 w 65"/>
                  <a:gd name="T5" fmla="*/ 59 h 82"/>
                  <a:gd name="T6" fmla="*/ 49 w 65"/>
                  <a:gd name="T7" fmla="*/ 57 h 82"/>
                  <a:gd name="T8" fmla="*/ 38 w 65"/>
                  <a:gd name="T9" fmla="*/ 42 h 82"/>
                  <a:gd name="T10" fmla="*/ 27 w 65"/>
                  <a:gd name="T11" fmla="*/ 42 h 82"/>
                  <a:gd name="T12" fmla="*/ 48 w 65"/>
                  <a:gd name="T13" fmla="*/ 31 h 82"/>
                  <a:gd name="T14" fmla="*/ 63 w 65"/>
                  <a:gd name="T15" fmla="*/ 44 h 82"/>
                  <a:gd name="T16" fmla="*/ 57 w 65"/>
                  <a:gd name="T17" fmla="*/ 70 h 82"/>
                  <a:gd name="T18" fmla="*/ 19 w 65"/>
                  <a:gd name="T19" fmla="*/ 68 h 82"/>
                  <a:gd name="T20" fmla="*/ 0 w 65"/>
                  <a:gd name="T21" fmla="*/ 31 h 82"/>
                  <a:gd name="T22" fmla="*/ 7 w 65"/>
                  <a:gd name="T23" fmla="*/ 0 h 8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65"/>
                  <a:gd name="T37" fmla="*/ 0 h 82"/>
                  <a:gd name="T38" fmla="*/ 65 w 65"/>
                  <a:gd name="T39" fmla="*/ 82 h 8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65" h="82">
                    <a:moveTo>
                      <a:pt x="7" y="0"/>
                    </a:moveTo>
                    <a:cubicBezTo>
                      <a:pt x="17" y="4"/>
                      <a:pt x="17" y="17"/>
                      <a:pt x="17" y="31"/>
                    </a:cubicBezTo>
                    <a:cubicBezTo>
                      <a:pt x="17" y="45"/>
                      <a:pt x="19" y="53"/>
                      <a:pt x="24" y="59"/>
                    </a:cubicBezTo>
                    <a:cubicBezTo>
                      <a:pt x="32" y="67"/>
                      <a:pt x="45" y="65"/>
                      <a:pt x="49" y="57"/>
                    </a:cubicBezTo>
                    <a:cubicBezTo>
                      <a:pt x="53" y="50"/>
                      <a:pt x="48" y="38"/>
                      <a:pt x="38" y="42"/>
                    </a:cubicBezTo>
                    <a:cubicBezTo>
                      <a:pt x="31" y="45"/>
                      <a:pt x="27" y="45"/>
                      <a:pt x="27" y="42"/>
                    </a:cubicBezTo>
                    <a:cubicBezTo>
                      <a:pt x="27" y="35"/>
                      <a:pt x="34" y="28"/>
                      <a:pt x="48" y="31"/>
                    </a:cubicBezTo>
                    <a:cubicBezTo>
                      <a:pt x="55" y="33"/>
                      <a:pt x="61" y="38"/>
                      <a:pt x="63" y="44"/>
                    </a:cubicBezTo>
                    <a:cubicBezTo>
                      <a:pt x="65" y="51"/>
                      <a:pt x="65" y="61"/>
                      <a:pt x="57" y="70"/>
                    </a:cubicBezTo>
                    <a:cubicBezTo>
                      <a:pt x="51" y="76"/>
                      <a:pt x="35" y="82"/>
                      <a:pt x="19" y="68"/>
                    </a:cubicBezTo>
                    <a:cubicBezTo>
                      <a:pt x="6" y="57"/>
                      <a:pt x="7" y="35"/>
                      <a:pt x="0" y="31"/>
                    </a:cubicBezTo>
                    <a:cubicBezTo>
                      <a:pt x="3" y="23"/>
                      <a:pt x="7" y="10"/>
                      <a:pt x="7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65" name="Freeform 69"/>
              <p:cNvSpPr>
                <a:spLocks/>
              </p:cNvSpPr>
              <p:nvPr/>
            </p:nvSpPr>
            <p:spPr bwMode="auto">
              <a:xfrm>
                <a:off x="4513263" y="6862763"/>
                <a:ext cx="396875" cy="506413"/>
              </a:xfrm>
              <a:custGeom>
                <a:avLst/>
                <a:gdLst>
                  <a:gd name="T0" fmla="*/ 35 w 106"/>
                  <a:gd name="T1" fmla="*/ 0 h 135"/>
                  <a:gd name="T2" fmla="*/ 63 w 106"/>
                  <a:gd name="T3" fmla="*/ 66 h 135"/>
                  <a:gd name="T4" fmla="*/ 57 w 106"/>
                  <a:gd name="T5" fmla="*/ 104 h 135"/>
                  <a:gd name="T6" fmla="*/ 28 w 106"/>
                  <a:gd name="T7" fmla="*/ 101 h 135"/>
                  <a:gd name="T8" fmla="*/ 39 w 106"/>
                  <a:gd name="T9" fmla="*/ 83 h 135"/>
                  <a:gd name="T10" fmla="*/ 52 w 106"/>
                  <a:gd name="T11" fmla="*/ 76 h 135"/>
                  <a:gd name="T12" fmla="*/ 29 w 106"/>
                  <a:gd name="T13" fmla="*/ 59 h 135"/>
                  <a:gd name="T14" fmla="*/ 3 w 106"/>
                  <a:gd name="T15" fmla="*/ 82 h 135"/>
                  <a:gd name="T16" fmla="*/ 15 w 106"/>
                  <a:gd name="T17" fmla="*/ 121 h 135"/>
                  <a:gd name="T18" fmla="*/ 68 w 106"/>
                  <a:gd name="T19" fmla="*/ 128 h 135"/>
                  <a:gd name="T20" fmla="*/ 87 w 106"/>
                  <a:gd name="T21" fmla="*/ 55 h 135"/>
                  <a:gd name="T22" fmla="*/ 35 w 106"/>
                  <a:gd name="T23" fmla="*/ 0 h 13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06"/>
                  <a:gd name="T37" fmla="*/ 0 h 135"/>
                  <a:gd name="T38" fmla="*/ 106 w 106"/>
                  <a:gd name="T39" fmla="*/ 135 h 13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06" h="135">
                    <a:moveTo>
                      <a:pt x="35" y="0"/>
                    </a:moveTo>
                    <a:cubicBezTo>
                      <a:pt x="22" y="46"/>
                      <a:pt x="50" y="51"/>
                      <a:pt x="63" y="66"/>
                    </a:cubicBezTo>
                    <a:cubicBezTo>
                      <a:pt x="76" y="81"/>
                      <a:pt x="66" y="99"/>
                      <a:pt x="57" y="104"/>
                    </a:cubicBezTo>
                    <a:cubicBezTo>
                      <a:pt x="47" y="110"/>
                      <a:pt x="35" y="110"/>
                      <a:pt x="28" y="101"/>
                    </a:cubicBezTo>
                    <a:cubicBezTo>
                      <a:pt x="21" y="92"/>
                      <a:pt x="28" y="79"/>
                      <a:pt x="39" y="83"/>
                    </a:cubicBezTo>
                    <a:cubicBezTo>
                      <a:pt x="46" y="86"/>
                      <a:pt x="53" y="83"/>
                      <a:pt x="52" y="76"/>
                    </a:cubicBezTo>
                    <a:cubicBezTo>
                      <a:pt x="52" y="69"/>
                      <a:pt x="45" y="58"/>
                      <a:pt x="29" y="59"/>
                    </a:cubicBezTo>
                    <a:cubicBezTo>
                      <a:pt x="15" y="60"/>
                      <a:pt x="6" y="73"/>
                      <a:pt x="3" y="82"/>
                    </a:cubicBezTo>
                    <a:cubicBezTo>
                      <a:pt x="0" y="92"/>
                      <a:pt x="2" y="109"/>
                      <a:pt x="15" y="121"/>
                    </a:cubicBezTo>
                    <a:cubicBezTo>
                      <a:pt x="30" y="135"/>
                      <a:pt x="55" y="134"/>
                      <a:pt x="68" y="128"/>
                    </a:cubicBezTo>
                    <a:cubicBezTo>
                      <a:pt x="106" y="109"/>
                      <a:pt x="94" y="66"/>
                      <a:pt x="87" y="55"/>
                    </a:cubicBezTo>
                    <a:cubicBezTo>
                      <a:pt x="82" y="52"/>
                      <a:pt x="44" y="25"/>
                      <a:pt x="35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66" name="Freeform 70"/>
              <p:cNvSpPr>
                <a:spLocks/>
              </p:cNvSpPr>
              <p:nvPr/>
            </p:nvSpPr>
            <p:spPr bwMode="auto">
              <a:xfrm>
                <a:off x="4551363" y="6862763"/>
                <a:ext cx="300038" cy="457200"/>
              </a:xfrm>
              <a:custGeom>
                <a:avLst/>
                <a:gdLst>
                  <a:gd name="T0" fmla="*/ 25 w 80"/>
                  <a:gd name="T1" fmla="*/ 0 h 122"/>
                  <a:gd name="T2" fmla="*/ 53 w 80"/>
                  <a:gd name="T3" fmla="*/ 66 h 122"/>
                  <a:gd name="T4" fmla="*/ 47 w 80"/>
                  <a:gd name="T5" fmla="*/ 104 h 122"/>
                  <a:gd name="T6" fmla="*/ 17 w 80"/>
                  <a:gd name="T7" fmla="*/ 99 h 122"/>
                  <a:gd name="T8" fmla="*/ 29 w 80"/>
                  <a:gd name="T9" fmla="*/ 83 h 122"/>
                  <a:gd name="T10" fmla="*/ 42 w 80"/>
                  <a:gd name="T11" fmla="*/ 76 h 122"/>
                  <a:gd name="T12" fmla="*/ 23 w 80"/>
                  <a:gd name="T13" fmla="*/ 69 h 122"/>
                  <a:gd name="T14" fmla="*/ 12 w 80"/>
                  <a:gd name="T15" fmla="*/ 110 h 122"/>
                  <a:gd name="T16" fmla="*/ 49 w 80"/>
                  <a:gd name="T17" fmla="*/ 117 h 122"/>
                  <a:gd name="T18" fmla="*/ 60 w 80"/>
                  <a:gd name="T19" fmla="*/ 52 h 122"/>
                  <a:gd name="T20" fmla="*/ 25 w 80"/>
                  <a:gd name="T21" fmla="*/ 0 h 12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80"/>
                  <a:gd name="T34" fmla="*/ 0 h 122"/>
                  <a:gd name="T35" fmla="*/ 80 w 80"/>
                  <a:gd name="T36" fmla="*/ 122 h 12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80" h="122">
                    <a:moveTo>
                      <a:pt x="25" y="0"/>
                    </a:moveTo>
                    <a:cubicBezTo>
                      <a:pt x="12" y="46"/>
                      <a:pt x="41" y="52"/>
                      <a:pt x="53" y="66"/>
                    </a:cubicBezTo>
                    <a:cubicBezTo>
                      <a:pt x="64" y="80"/>
                      <a:pt x="58" y="98"/>
                      <a:pt x="47" y="104"/>
                    </a:cubicBezTo>
                    <a:cubicBezTo>
                      <a:pt x="34" y="112"/>
                      <a:pt x="21" y="107"/>
                      <a:pt x="17" y="99"/>
                    </a:cubicBezTo>
                    <a:cubicBezTo>
                      <a:pt x="12" y="91"/>
                      <a:pt x="18" y="79"/>
                      <a:pt x="29" y="83"/>
                    </a:cubicBezTo>
                    <a:cubicBezTo>
                      <a:pt x="36" y="86"/>
                      <a:pt x="44" y="82"/>
                      <a:pt x="42" y="76"/>
                    </a:cubicBezTo>
                    <a:cubicBezTo>
                      <a:pt x="42" y="72"/>
                      <a:pt x="35" y="66"/>
                      <a:pt x="23" y="69"/>
                    </a:cubicBezTo>
                    <a:cubicBezTo>
                      <a:pt x="3" y="74"/>
                      <a:pt x="0" y="98"/>
                      <a:pt x="12" y="110"/>
                    </a:cubicBezTo>
                    <a:cubicBezTo>
                      <a:pt x="21" y="120"/>
                      <a:pt x="36" y="122"/>
                      <a:pt x="49" y="117"/>
                    </a:cubicBezTo>
                    <a:cubicBezTo>
                      <a:pt x="80" y="104"/>
                      <a:pt x="78" y="65"/>
                      <a:pt x="60" y="52"/>
                    </a:cubicBezTo>
                    <a:cubicBezTo>
                      <a:pt x="43" y="41"/>
                      <a:pt x="31" y="34"/>
                      <a:pt x="25" y="0"/>
                    </a:cubicBezTo>
                  </a:path>
                </a:pathLst>
              </a:custGeom>
              <a:solidFill>
                <a:srgbClr val="D1CEC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67" name="Freeform 71"/>
              <p:cNvSpPr>
                <a:spLocks/>
              </p:cNvSpPr>
              <p:nvPr/>
            </p:nvSpPr>
            <p:spPr bwMode="auto">
              <a:xfrm>
                <a:off x="3973513" y="5478463"/>
                <a:ext cx="490538" cy="723900"/>
              </a:xfrm>
              <a:custGeom>
                <a:avLst/>
                <a:gdLst>
                  <a:gd name="T0" fmla="*/ 0 w 131"/>
                  <a:gd name="T1" fmla="*/ 0 h 193"/>
                  <a:gd name="T2" fmla="*/ 14 w 131"/>
                  <a:gd name="T3" fmla="*/ 45 h 193"/>
                  <a:gd name="T4" fmla="*/ 72 w 131"/>
                  <a:gd name="T5" fmla="*/ 180 h 193"/>
                  <a:gd name="T6" fmla="*/ 131 w 131"/>
                  <a:gd name="T7" fmla="*/ 193 h 193"/>
                  <a:gd name="T8" fmla="*/ 100 w 131"/>
                  <a:gd name="T9" fmla="*/ 142 h 193"/>
                  <a:gd name="T10" fmla="*/ 59 w 131"/>
                  <a:gd name="T11" fmla="*/ 18 h 193"/>
                  <a:gd name="T12" fmla="*/ 0 w 131"/>
                  <a:gd name="T13" fmla="*/ 0 h 19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1"/>
                  <a:gd name="T22" fmla="*/ 0 h 193"/>
                  <a:gd name="T23" fmla="*/ 131 w 131"/>
                  <a:gd name="T24" fmla="*/ 193 h 19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1" h="193">
                    <a:moveTo>
                      <a:pt x="0" y="0"/>
                    </a:moveTo>
                    <a:cubicBezTo>
                      <a:pt x="0" y="0"/>
                      <a:pt x="18" y="16"/>
                      <a:pt x="14" y="45"/>
                    </a:cubicBezTo>
                    <a:cubicBezTo>
                      <a:pt x="5" y="114"/>
                      <a:pt x="31" y="159"/>
                      <a:pt x="72" y="180"/>
                    </a:cubicBezTo>
                    <a:cubicBezTo>
                      <a:pt x="92" y="189"/>
                      <a:pt x="107" y="193"/>
                      <a:pt x="131" y="193"/>
                    </a:cubicBezTo>
                    <a:cubicBezTo>
                      <a:pt x="114" y="169"/>
                      <a:pt x="107" y="159"/>
                      <a:pt x="100" y="142"/>
                    </a:cubicBezTo>
                    <a:cubicBezTo>
                      <a:pt x="59" y="121"/>
                      <a:pt x="48" y="56"/>
                      <a:pt x="59" y="18"/>
                    </a:cubicBezTo>
                    <a:cubicBezTo>
                      <a:pt x="35" y="14"/>
                      <a:pt x="0" y="0"/>
                      <a:pt x="0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68" name="Freeform 72"/>
              <p:cNvSpPr>
                <a:spLocks/>
              </p:cNvSpPr>
              <p:nvPr/>
            </p:nvSpPr>
            <p:spPr bwMode="auto">
              <a:xfrm>
                <a:off x="4152900" y="5530851"/>
                <a:ext cx="206375" cy="484188"/>
              </a:xfrm>
              <a:custGeom>
                <a:avLst/>
                <a:gdLst>
                  <a:gd name="T0" fmla="*/ 11 w 55"/>
                  <a:gd name="T1" fmla="*/ 0 h 129"/>
                  <a:gd name="T2" fmla="*/ 55 w 55"/>
                  <a:gd name="T3" fmla="*/ 129 h 129"/>
                  <a:gd name="T4" fmla="*/ 45 w 55"/>
                  <a:gd name="T5" fmla="*/ 7 h 129"/>
                  <a:gd name="T6" fmla="*/ 11 w 55"/>
                  <a:gd name="T7" fmla="*/ 0 h 1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"/>
                  <a:gd name="T13" fmla="*/ 0 h 129"/>
                  <a:gd name="T14" fmla="*/ 55 w 55"/>
                  <a:gd name="T15" fmla="*/ 129 h 1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" h="129">
                    <a:moveTo>
                      <a:pt x="11" y="0"/>
                    </a:moveTo>
                    <a:cubicBezTo>
                      <a:pt x="0" y="38"/>
                      <a:pt x="7" y="109"/>
                      <a:pt x="55" y="129"/>
                    </a:cubicBezTo>
                    <a:cubicBezTo>
                      <a:pt x="41" y="116"/>
                      <a:pt x="42" y="38"/>
                      <a:pt x="45" y="7"/>
                    </a:cubicBezTo>
                    <a:cubicBezTo>
                      <a:pt x="31" y="7"/>
                      <a:pt x="18" y="4"/>
                      <a:pt x="11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69" name="Freeform 73"/>
              <p:cNvSpPr>
                <a:spLocks/>
              </p:cNvSpPr>
              <p:nvPr/>
            </p:nvSpPr>
            <p:spPr bwMode="auto">
              <a:xfrm>
                <a:off x="3563938" y="5610226"/>
                <a:ext cx="746125" cy="660400"/>
              </a:xfrm>
              <a:custGeom>
                <a:avLst/>
                <a:gdLst>
                  <a:gd name="T0" fmla="*/ 199 w 199"/>
                  <a:gd name="T1" fmla="*/ 0 h 176"/>
                  <a:gd name="T2" fmla="*/ 119 w 199"/>
                  <a:gd name="T3" fmla="*/ 38 h 176"/>
                  <a:gd name="T4" fmla="*/ 35 w 199"/>
                  <a:gd name="T5" fmla="*/ 45 h 176"/>
                  <a:gd name="T6" fmla="*/ 4 w 199"/>
                  <a:gd name="T7" fmla="*/ 91 h 176"/>
                  <a:gd name="T8" fmla="*/ 20 w 199"/>
                  <a:gd name="T9" fmla="*/ 148 h 176"/>
                  <a:gd name="T10" fmla="*/ 82 w 199"/>
                  <a:gd name="T11" fmla="*/ 172 h 176"/>
                  <a:gd name="T12" fmla="*/ 130 w 199"/>
                  <a:gd name="T13" fmla="*/ 141 h 176"/>
                  <a:gd name="T14" fmla="*/ 116 w 199"/>
                  <a:gd name="T15" fmla="*/ 83 h 176"/>
                  <a:gd name="T16" fmla="*/ 71 w 199"/>
                  <a:gd name="T17" fmla="*/ 89 h 176"/>
                  <a:gd name="T18" fmla="*/ 82 w 199"/>
                  <a:gd name="T19" fmla="*/ 103 h 176"/>
                  <a:gd name="T20" fmla="*/ 92 w 199"/>
                  <a:gd name="T21" fmla="*/ 131 h 176"/>
                  <a:gd name="T22" fmla="*/ 56 w 199"/>
                  <a:gd name="T23" fmla="*/ 132 h 176"/>
                  <a:gd name="T24" fmla="*/ 37 w 199"/>
                  <a:gd name="T25" fmla="*/ 96 h 176"/>
                  <a:gd name="T26" fmla="*/ 71 w 199"/>
                  <a:gd name="T27" fmla="*/ 65 h 176"/>
                  <a:gd name="T28" fmla="*/ 144 w 199"/>
                  <a:gd name="T29" fmla="*/ 66 h 176"/>
                  <a:gd name="T30" fmla="*/ 199 w 199"/>
                  <a:gd name="T31" fmla="*/ 38 h 176"/>
                  <a:gd name="T32" fmla="*/ 199 w 199"/>
                  <a:gd name="T33" fmla="*/ 0 h 17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99"/>
                  <a:gd name="T52" fmla="*/ 0 h 176"/>
                  <a:gd name="T53" fmla="*/ 199 w 199"/>
                  <a:gd name="T54" fmla="*/ 176 h 17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99" h="176">
                    <a:moveTo>
                      <a:pt x="199" y="0"/>
                    </a:moveTo>
                    <a:cubicBezTo>
                      <a:pt x="188" y="14"/>
                      <a:pt x="156" y="44"/>
                      <a:pt x="119" y="38"/>
                    </a:cubicBezTo>
                    <a:cubicBezTo>
                      <a:pt x="75" y="30"/>
                      <a:pt x="52" y="35"/>
                      <a:pt x="35" y="45"/>
                    </a:cubicBezTo>
                    <a:cubicBezTo>
                      <a:pt x="23" y="53"/>
                      <a:pt x="6" y="68"/>
                      <a:pt x="4" y="91"/>
                    </a:cubicBezTo>
                    <a:cubicBezTo>
                      <a:pt x="0" y="117"/>
                      <a:pt x="9" y="134"/>
                      <a:pt x="20" y="148"/>
                    </a:cubicBezTo>
                    <a:cubicBezTo>
                      <a:pt x="31" y="163"/>
                      <a:pt x="59" y="176"/>
                      <a:pt x="82" y="172"/>
                    </a:cubicBezTo>
                    <a:cubicBezTo>
                      <a:pt x="105" y="169"/>
                      <a:pt x="120" y="160"/>
                      <a:pt x="130" y="141"/>
                    </a:cubicBezTo>
                    <a:cubicBezTo>
                      <a:pt x="138" y="125"/>
                      <a:pt x="138" y="95"/>
                      <a:pt x="116" y="83"/>
                    </a:cubicBezTo>
                    <a:cubicBezTo>
                      <a:pt x="97" y="72"/>
                      <a:pt x="78" y="79"/>
                      <a:pt x="71" y="89"/>
                    </a:cubicBezTo>
                    <a:cubicBezTo>
                      <a:pt x="64" y="100"/>
                      <a:pt x="71" y="103"/>
                      <a:pt x="82" y="103"/>
                    </a:cubicBezTo>
                    <a:cubicBezTo>
                      <a:pt x="92" y="103"/>
                      <a:pt x="100" y="121"/>
                      <a:pt x="92" y="131"/>
                    </a:cubicBezTo>
                    <a:cubicBezTo>
                      <a:pt x="84" y="140"/>
                      <a:pt x="67" y="141"/>
                      <a:pt x="56" y="132"/>
                    </a:cubicBezTo>
                    <a:cubicBezTo>
                      <a:pt x="43" y="123"/>
                      <a:pt x="37" y="113"/>
                      <a:pt x="37" y="96"/>
                    </a:cubicBezTo>
                    <a:cubicBezTo>
                      <a:pt x="37" y="86"/>
                      <a:pt x="47" y="66"/>
                      <a:pt x="71" y="65"/>
                    </a:cubicBezTo>
                    <a:cubicBezTo>
                      <a:pt x="101" y="66"/>
                      <a:pt x="117" y="70"/>
                      <a:pt x="144" y="66"/>
                    </a:cubicBezTo>
                    <a:cubicBezTo>
                      <a:pt x="161" y="63"/>
                      <a:pt x="195" y="48"/>
                      <a:pt x="199" y="38"/>
                    </a:cubicBezTo>
                    <a:cubicBezTo>
                      <a:pt x="199" y="24"/>
                      <a:pt x="199" y="17"/>
                      <a:pt x="199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70" name="Freeform 74"/>
              <p:cNvSpPr>
                <a:spLocks/>
              </p:cNvSpPr>
              <p:nvPr/>
            </p:nvSpPr>
            <p:spPr bwMode="auto">
              <a:xfrm>
                <a:off x="4581525" y="5588001"/>
                <a:ext cx="887413" cy="1511300"/>
              </a:xfrm>
              <a:custGeom>
                <a:avLst/>
                <a:gdLst>
                  <a:gd name="T0" fmla="*/ 121 w 237"/>
                  <a:gd name="T1" fmla="*/ 16 h 403"/>
                  <a:gd name="T2" fmla="*/ 138 w 237"/>
                  <a:gd name="T3" fmla="*/ 2 h 403"/>
                  <a:gd name="T4" fmla="*/ 172 w 237"/>
                  <a:gd name="T5" fmla="*/ 20 h 403"/>
                  <a:gd name="T6" fmla="*/ 186 w 237"/>
                  <a:gd name="T7" fmla="*/ 171 h 403"/>
                  <a:gd name="T8" fmla="*/ 100 w 237"/>
                  <a:gd name="T9" fmla="*/ 240 h 403"/>
                  <a:gd name="T10" fmla="*/ 52 w 237"/>
                  <a:gd name="T11" fmla="*/ 302 h 403"/>
                  <a:gd name="T12" fmla="*/ 86 w 237"/>
                  <a:gd name="T13" fmla="*/ 352 h 403"/>
                  <a:gd name="T14" fmla="*/ 137 w 237"/>
                  <a:gd name="T15" fmla="*/ 336 h 403"/>
                  <a:gd name="T16" fmla="*/ 124 w 237"/>
                  <a:gd name="T17" fmla="*/ 297 h 403"/>
                  <a:gd name="T18" fmla="*/ 93 w 237"/>
                  <a:gd name="T19" fmla="*/ 306 h 403"/>
                  <a:gd name="T20" fmla="*/ 103 w 237"/>
                  <a:gd name="T21" fmla="*/ 261 h 403"/>
                  <a:gd name="T22" fmla="*/ 165 w 237"/>
                  <a:gd name="T23" fmla="*/ 261 h 403"/>
                  <a:gd name="T24" fmla="*/ 196 w 237"/>
                  <a:gd name="T25" fmla="*/ 323 h 403"/>
                  <a:gd name="T26" fmla="*/ 162 w 237"/>
                  <a:gd name="T27" fmla="*/ 385 h 403"/>
                  <a:gd name="T28" fmla="*/ 97 w 237"/>
                  <a:gd name="T29" fmla="*/ 402 h 403"/>
                  <a:gd name="T30" fmla="*/ 47 w 237"/>
                  <a:gd name="T31" fmla="*/ 384 h 403"/>
                  <a:gd name="T32" fmla="*/ 3 w 237"/>
                  <a:gd name="T33" fmla="*/ 313 h 403"/>
                  <a:gd name="T34" fmla="*/ 33 w 237"/>
                  <a:gd name="T35" fmla="*/ 231 h 403"/>
                  <a:gd name="T36" fmla="*/ 81 w 237"/>
                  <a:gd name="T37" fmla="*/ 198 h 403"/>
                  <a:gd name="T38" fmla="*/ 145 w 237"/>
                  <a:gd name="T39" fmla="*/ 157 h 403"/>
                  <a:gd name="T40" fmla="*/ 172 w 237"/>
                  <a:gd name="T41" fmla="*/ 99 h 403"/>
                  <a:gd name="T42" fmla="*/ 145 w 237"/>
                  <a:gd name="T43" fmla="*/ 30 h 403"/>
                  <a:gd name="T44" fmla="*/ 121 w 237"/>
                  <a:gd name="T45" fmla="*/ 16 h 40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237"/>
                  <a:gd name="T70" fmla="*/ 0 h 403"/>
                  <a:gd name="T71" fmla="*/ 237 w 237"/>
                  <a:gd name="T72" fmla="*/ 403 h 403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237" h="403">
                    <a:moveTo>
                      <a:pt x="121" y="16"/>
                    </a:moveTo>
                    <a:cubicBezTo>
                      <a:pt x="114" y="9"/>
                      <a:pt x="124" y="0"/>
                      <a:pt x="138" y="2"/>
                    </a:cubicBezTo>
                    <a:cubicBezTo>
                      <a:pt x="154" y="6"/>
                      <a:pt x="161" y="11"/>
                      <a:pt x="172" y="20"/>
                    </a:cubicBezTo>
                    <a:cubicBezTo>
                      <a:pt x="195" y="37"/>
                      <a:pt x="237" y="96"/>
                      <a:pt x="186" y="171"/>
                    </a:cubicBezTo>
                    <a:cubicBezTo>
                      <a:pt x="156" y="217"/>
                      <a:pt x="134" y="223"/>
                      <a:pt x="100" y="240"/>
                    </a:cubicBezTo>
                    <a:cubicBezTo>
                      <a:pt x="65" y="257"/>
                      <a:pt x="51" y="276"/>
                      <a:pt x="52" y="302"/>
                    </a:cubicBezTo>
                    <a:cubicBezTo>
                      <a:pt x="52" y="327"/>
                      <a:pt x="66" y="346"/>
                      <a:pt x="86" y="352"/>
                    </a:cubicBezTo>
                    <a:cubicBezTo>
                      <a:pt x="108" y="358"/>
                      <a:pt x="131" y="352"/>
                      <a:pt x="137" y="336"/>
                    </a:cubicBezTo>
                    <a:cubicBezTo>
                      <a:pt x="142" y="326"/>
                      <a:pt x="146" y="305"/>
                      <a:pt x="124" y="297"/>
                    </a:cubicBezTo>
                    <a:cubicBezTo>
                      <a:pt x="102" y="291"/>
                      <a:pt x="103" y="313"/>
                      <a:pt x="93" y="306"/>
                    </a:cubicBezTo>
                    <a:cubicBezTo>
                      <a:pt x="83" y="299"/>
                      <a:pt x="86" y="271"/>
                      <a:pt x="103" y="261"/>
                    </a:cubicBezTo>
                    <a:cubicBezTo>
                      <a:pt x="121" y="250"/>
                      <a:pt x="143" y="249"/>
                      <a:pt x="165" y="261"/>
                    </a:cubicBezTo>
                    <a:cubicBezTo>
                      <a:pt x="191" y="274"/>
                      <a:pt x="198" y="299"/>
                      <a:pt x="196" y="323"/>
                    </a:cubicBezTo>
                    <a:cubicBezTo>
                      <a:pt x="194" y="350"/>
                      <a:pt x="179" y="373"/>
                      <a:pt x="162" y="385"/>
                    </a:cubicBezTo>
                    <a:cubicBezTo>
                      <a:pt x="142" y="399"/>
                      <a:pt x="118" y="403"/>
                      <a:pt x="97" y="402"/>
                    </a:cubicBezTo>
                    <a:cubicBezTo>
                      <a:pt x="72" y="401"/>
                      <a:pt x="57" y="392"/>
                      <a:pt x="47" y="384"/>
                    </a:cubicBezTo>
                    <a:cubicBezTo>
                      <a:pt x="39" y="378"/>
                      <a:pt x="7" y="357"/>
                      <a:pt x="3" y="313"/>
                    </a:cubicBezTo>
                    <a:cubicBezTo>
                      <a:pt x="0" y="271"/>
                      <a:pt x="16" y="245"/>
                      <a:pt x="33" y="231"/>
                    </a:cubicBezTo>
                    <a:cubicBezTo>
                      <a:pt x="55" y="214"/>
                      <a:pt x="68" y="206"/>
                      <a:pt x="81" y="198"/>
                    </a:cubicBezTo>
                    <a:cubicBezTo>
                      <a:pt x="97" y="189"/>
                      <a:pt x="125" y="178"/>
                      <a:pt x="145" y="157"/>
                    </a:cubicBezTo>
                    <a:cubicBezTo>
                      <a:pt x="165" y="136"/>
                      <a:pt x="172" y="116"/>
                      <a:pt x="172" y="99"/>
                    </a:cubicBezTo>
                    <a:cubicBezTo>
                      <a:pt x="172" y="68"/>
                      <a:pt x="159" y="44"/>
                      <a:pt x="145" y="30"/>
                    </a:cubicBezTo>
                    <a:cubicBezTo>
                      <a:pt x="136" y="21"/>
                      <a:pt x="128" y="20"/>
                      <a:pt x="121" y="16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71" name="Freeform 75"/>
              <p:cNvSpPr>
                <a:spLocks/>
              </p:cNvSpPr>
              <p:nvPr/>
            </p:nvSpPr>
            <p:spPr bwMode="auto">
              <a:xfrm>
                <a:off x="4670425" y="5588001"/>
                <a:ext cx="787400" cy="1390650"/>
              </a:xfrm>
              <a:custGeom>
                <a:avLst/>
                <a:gdLst>
                  <a:gd name="T0" fmla="*/ 100 w 210"/>
                  <a:gd name="T1" fmla="*/ 9 h 371"/>
                  <a:gd name="T2" fmla="*/ 114 w 210"/>
                  <a:gd name="T3" fmla="*/ 2 h 371"/>
                  <a:gd name="T4" fmla="*/ 150 w 210"/>
                  <a:gd name="T5" fmla="*/ 21 h 371"/>
                  <a:gd name="T6" fmla="*/ 162 w 210"/>
                  <a:gd name="T7" fmla="*/ 171 h 371"/>
                  <a:gd name="T8" fmla="*/ 69 w 210"/>
                  <a:gd name="T9" fmla="*/ 244 h 371"/>
                  <a:gd name="T10" fmla="*/ 28 w 210"/>
                  <a:gd name="T11" fmla="*/ 303 h 371"/>
                  <a:gd name="T12" fmla="*/ 65 w 210"/>
                  <a:gd name="T13" fmla="*/ 353 h 371"/>
                  <a:gd name="T14" fmla="*/ 114 w 210"/>
                  <a:gd name="T15" fmla="*/ 335 h 371"/>
                  <a:gd name="T16" fmla="*/ 102 w 210"/>
                  <a:gd name="T17" fmla="*/ 297 h 371"/>
                  <a:gd name="T18" fmla="*/ 68 w 210"/>
                  <a:gd name="T19" fmla="*/ 304 h 371"/>
                  <a:gd name="T20" fmla="*/ 83 w 210"/>
                  <a:gd name="T21" fmla="*/ 283 h 371"/>
                  <a:gd name="T22" fmla="*/ 120 w 210"/>
                  <a:gd name="T23" fmla="*/ 288 h 371"/>
                  <a:gd name="T24" fmla="*/ 83 w 210"/>
                  <a:gd name="T25" fmla="*/ 371 h 371"/>
                  <a:gd name="T26" fmla="*/ 33 w 210"/>
                  <a:gd name="T27" fmla="*/ 354 h 371"/>
                  <a:gd name="T28" fmla="*/ 35 w 210"/>
                  <a:gd name="T29" fmla="*/ 247 h 371"/>
                  <a:gd name="T30" fmla="*/ 107 w 210"/>
                  <a:gd name="T31" fmla="*/ 207 h 371"/>
                  <a:gd name="T32" fmla="*/ 171 w 210"/>
                  <a:gd name="T33" fmla="*/ 96 h 371"/>
                  <a:gd name="T34" fmla="*/ 131 w 210"/>
                  <a:gd name="T35" fmla="*/ 20 h 371"/>
                  <a:gd name="T36" fmla="*/ 100 w 210"/>
                  <a:gd name="T37" fmla="*/ 9 h 37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10"/>
                  <a:gd name="T58" fmla="*/ 0 h 371"/>
                  <a:gd name="T59" fmla="*/ 210 w 210"/>
                  <a:gd name="T60" fmla="*/ 371 h 37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10" h="371">
                    <a:moveTo>
                      <a:pt x="100" y="9"/>
                    </a:moveTo>
                    <a:cubicBezTo>
                      <a:pt x="97" y="6"/>
                      <a:pt x="103" y="0"/>
                      <a:pt x="114" y="2"/>
                    </a:cubicBezTo>
                    <a:cubicBezTo>
                      <a:pt x="130" y="6"/>
                      <a:pt x="136" y="9"/>
                      <a:pt x="150" y="21"/>
                    </a:cubicBezTo>
                    <a:cubicBezTo>
                      <a:pt x="176" y="43"/>
                      <a:pt x="210" y="99"/>
                      <a:pt x="162" y="171"/>
                    </a:cubicBezTo>
                    <a:cubicBezTo>
                      <a:pt x="138" y="208"/>
                      <a:pt x="123" y="218"/>
                      <a:pt x="69" y="244"/>
                    </a:cubicBezTo>
                    <a:cubicBezTo>
                      <a:pt x="39" y="258"/>
                      <a:pt x="26" y="283"/>
                      <a:pt x="28" y="303"/>
                    </a:cubicBezTo>
                    <a:cubicBezTo>
                      <a:pt x="30" y="331"/>
                      <a:pt x="42" y="347"/>
                      <a:pt x="65" y="353"/>
                    </a:cubicBezTo>
                    <a:cubicBezTo>
                      <a:pt x="87" y="358"/>
                      <a:pt x="108" y="351"/>
                      <a:pt x="114" y="335"/>
                    </a:cubicBezTo>
                    <a:cubicBezTo>
                      <a:pt x="119" y="323"/>
                      <a:pt x="119" y="304"/>
                      <a:pt x="102" y="297"/>
                    </a:cubicBezTo>
                    <a:cubicBezTo>
                      <a:pt x="77" y="289"/>
                      <a:pt x="79" y="315"/>
                      <a:pt x="68" y="304"/>
                    </a:cubicBezTo>
                    <a:cubicBezTo>
                      <a:pt x="63" y="299"/>
                      <a:pt x="73" y="287"/>
                      <a:pt x="83" y="283"/>
                    </a:cubicBezTo>
                    <a:cubicBezTo>
                      <a:pt x="93" y="279"/>
                      <a:pt x="107" y="278"/>
                      <a:pt x="120" y="288"/>
                    </a:cubicBezTo>
                    <a:cubicBezTo>
                      <a:pt x="155" y="311"/>
                      <a:pt x="129" y="370"/>
                      <a:pt x="83" y="371"/>
                    </a:cubicBezTo>
                    <a:cubicBezTo>
                      <a:pt x="62" y="371"/>
                      <a:pt x="42" y="362"/>
                      <a:pt x="33" y="354"/>
                    </a:cubicBezTo>
                    <a:cubicBezTo>
                      <a:pt x="1" y="327"/>
                      <a:pt x="0" y="275"/>
                      <a:pt x="35" y="247"/>
                    </a:cubicBezTo>
                    <a:cubicBezTo>
                      <a:pt x="52" y="233"/>
                      <a:pt x="82" y="224"/>
                      <a:pt x="107" y="207"/>
                    </a:cubicBezTo>
                    <a:cubicBezTo>
                      <a:pt x="127" y="193"/>
                      <a:pt x="170" y="153"/>
                      <a:pt x="171" y="96"/>
                    </a:cubicBezTo>
                    <a:cubicBezTo>
                      <a:pt x="171" y="79"/>
                      <a:pt x="165" y="44"/>
                      <a:pt x="131" y="20"/>
                    </a:cubicBezTo>
                    <a:cubicBezTo>
                      <a:pt x="121" y="12"/>
                      <a:pt x="107" y="9"/>
                      <a:pt x="100" y="9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72" name="Freeform 76"/>
              <p:cNvSpPr>
                <a:spLocks/>
              </p:cNvSpPr>
              <p:nvPr/>
            </p:nvSpPr>
            <p:spPr bwMode="auto">
              <a:xfrm>
                <a:off x="3635375" y="5699126"/>
                <a:ext cx="674688" cy="473075"/>
              </a:xfrm>
              <a:custGeom>
                <a:avLst/>
                <a:gdLst>
                  <a:gd name="T0" fmla="*/ 180 w 180"/>
                  <a:gd name="T1" fmla="*/ 0 h 126"/>
                  <a:gd name="T2" fmla="*/ 100 w 180"/>
                  <a:gd name="T3" fmla="*/ 33 h 126"/>
                  <a:gd name="T4" fmla="*/ 32 w 180"/>
                  <a:gd name="T5" fmla="*/ 34 h 126"/>
                  <a:gd name="T6" fmla="*/ 2 w 180"/>
                  <a:gd name="T7" fmla="*/ 80 h 126"/>
                  <a:gd name="T8" fmla="*/ 22 w 180"/>
                  <a:gd name="T9" fmla="*/ 116 h 126"/>
                  <a:gd name="T10" fmla="*/ 59 w 180"/>
                  <a:gd name="T11" fmla="*/ 124 h 126"/>
                  <a:gd name="T12" fmla="*/ 86 w 180"/>
                  <a:gd name="T13" fmla="*/ 99 h 126"/>
                  <a:gd name="T14" fmla="*/ 76 w 180"/>
                  <a:gd name="T15" fmla="*/ 72 h 126"/>
                  <a:gd name="T16" fmla="*/ 63 w 180"/>
                  <a:gd name="T17" fmla="*/ 79 h 126"/>
                  <a:gd name="T18" fmla="*/ 73 w 180"/>
                  <a:gd name="T19" fmla="*/ 107 h 126"/>
                  <a:gd name="T20" fmla="*/ 35 w 180"/>
                  <a:gd name="T21" fmla="*/ 107 h 126"/>
                  <a:gd name="T22" fmla="*/ 18 w 180"/>
                  <a:gd name="T23" fmla="*/ 72 h 126"/>
                  <a:gd name="T24" fmla="*/ 52 w 180"/>
                  <a:gd name="T25" fmla="*/ 41 h 126"/>
                  <a:gd name="T26" fmla="*/ 125 w 180"/>
                  <a:gd name="T27" fmla="*/ 42 h 126"/>
                  <a:gd name="T28" fmla="*/ 179 w 180"/>
                  <a:gd name="T29" fmla="*/ 15 h 126"/>
                  <a:gd name="T30" fmla="*/ 180 w 180"/>
                  <a:gd name="T31" fmla="*/ 0 h 12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0"/>
                  <a:gd name="T49" fmla="*/ 0 h 126"/>
                  <a:gd name="T50" fmla="*/ 180 w 180"/>
                  <a:gd name="T51" fmla="*/ 126 h 12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0" h="126">
                    <a:moveTo>
                      <a:pt x="180" y="0"/>
                    </a:moveTo>
                    <a:cubicBezTo>
                      <a:pt x="173" y="9"/>
                      <a:pt x="138" y="35"/>
                      <a:pt x="100" y="33"/>
                    </a:cubicBezTo>
                    <a:cubicBezTo>
                      <a:pt x="64" y="28"/>
                      <a:pt x="45" y="28"/>
                      <a:pt x="32" y="34"/>
                    </a:cubicBezTo>
                    <a:cubicBezTo>
                      <a:pt x="23" y="38"/>
                      <a:pt x="0" y="50"/>
                      <a:pt x="2" y="80"/>
                    </a:cubicBezTo>
                    <a:cubicBezTo>
                      <a:pt x="4" y="99"/>
                      <a:pt x="14" y="111"/>
                      <a:pt x="22" y="116"/>
                    </a:cubicBezTo>
                    <a:cubicBezTo>
                      <a:pt x="32" y="123"/>
                      <a:pt x="45" y="126"/>
                      <a:pt x="59" y="124"/>
                    </a:cubicBezTo>
                    <a:cubicBezTo>
                      <a:pt x="71" y="122"/>
                      <a:pt x="83" y="113"/>
                      <a:pt x="86" y="99"/>
                    </a:cubicBezTo>
                    <a:cubicBezTo>
                      <a:pt x="88" y="86"/>
                      <a:pt x="83" y="76"/>
                      <a:pt x="76" y="72"/>
                    </a:cubicBezTo>
                    <a:cubicBezTo>
                      <a:pt x="62" y="63"/>
                      <a:pt x="42" y="79"/>
                      <a:pt x="63" y="79"/>
                    </a:cubicBezTo>
                    <a:cubicBezTo>
                      <a:pt x="73" y="79"/>
                      <a:pt x="81" y="96"/>
                      <a:pt x="73" y="107"/>
                    </a:cubicBezTo>
                    <a:cubicBezTo>
                      <a:pt x="64" y="117"/>
                      <a:pt x="52" y="117"/>
                      <a:pt x="35" y="107"/>
                    </a:cubicBezTo>
                    <a:cubicBezTo>
                      <a:pt x="18" y="94"/>
                      <a:pt x="18" y="82"/>
                      <a:pt x="18" y="72"/>
                    </a:cubicBezTo>
                    <a:cubicBezTo>
                      <a:pt x="18" y="61"/>
                      <a:pt x="28" y="41"/>
                      <a:pt x="52" y="41"/>
                    </a:cubicBezTo>
                    <a:cubicBezTo>
                      <a:pt x="76" y="41"/>
                      <a:pt x="103" y="46"/>
                      <a:pt x="125" y="42"/>
                    </a:cubicBezTo>
                    <a:cubicBezTo>
                      <a:pt x="149" y="37"/>
                      <a:pt x="172" y="25"/>
                      <a:pt x="179" y="15"/>
                    </a:cubicBezTo>
                    <a:cubicBezTo>
                      <a:pt x="179" y="10"/>
                      <a:pt x="180" y="7"/>
                      <a:pt x="180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73" name="Freeform 77"/>
              <p:cNvSpPr>
                <a:spLocks/>
              </p:cNvSpPr>
              <p:nvPr/>
            </p:nvSpPr>
            <p:spPr bwMode="auto">
              <a:xfrm>
                <a:off x="4265613" y="5541963"/>
                <a:ext cx="982663" cy="844550"/>
              </a:xfrm>
              <a:custGeom>
                <a:avLst/>
                <a:gdLst>
                  <a:gd name="T0" fmla="*/ 98 w 262"/>
                  <a:gd name="T1" fmla="*/ 8 h 225"/>
                  <a:gd name="T2" fmla="*/ 108 w 262"/>
                  <a:gd name="T3" fmla="*/ 135 h 225"/>
                  <a:gd name="T4" fmla="*/ 184 w 262"/>
                  <a:gd name="T5" fmla="*/ 130 h 225"/>
                  <a:gd name="T6" fmla="*/ 149 w 262"/>
                  <a:gd name="T7" fmla="*/ 101 h 225"/>
                  <a:gd name="T8" fmla="*/ 122 w 262"/>
                  <a:gd name="T9" fmla="*/ 101 h 225"/>
                  <a:gd name="T10" fmla="*/ 167 w 262"/>
                  <a:gd name="T11" fmla="*/ 21 h 225"/>
                  <a:gd name="T12" fmla="*/ 256 w 262"/>
                  <a:gd name="T13" fmla="*/ 121 h 225"/>
                  <a:gd name="T14" fmla="*/ 118 w 262"/>
                  <a:gd name="T15" fmla="*/ 211 h 225"/>
                  <a:gd name="T16" fmla="*/ 8 w 262"/>
                  <a:gd name="T17" fmla="*/ 63 h 225"/>
                  <a:gd name="T18" fmla="*/ 0 w 262"/>
                  <a:gd name="T19" fmla="*/ 0 h 225"/>
                  <a:gd name="T20" fmla="*/ 98 w 262"/>
                  <a:gd name="T21" fmla="*/ 8 h 2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62"/>
                  <a:gd name="T34" fmla="*/ 0 h 225"/>
                  <a:gd name="T35" fmla="*/ 262 w 262"/>
                  <a:gd name="T36" fmla="*/ 225 h 2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62" h="225">
                    <a:moveTo>
                      <a:pt x="98" y="8"/>
                    </a:moveTo>
                    <a:cubicBezTo>
                      <a:pt x="98" y="8"/>
                      <a:pt x="60" y="103"/>
                      <a:pt x="108" y="135"/>
                    </a:cubicBezTo>
                    <a:cubicBezTo>
                      <a:pt x="141" y="157"/>
                      <a:pt x="174" y="147"/>
                      <a:pt x="184" y="130"/>
                    </a:cubicBezTo>
                    <a:cubicBezTo>
                      <a:pt x="196" y="110"/>
                      <a:pt x="177" y="80"/>
                      <a:pt x="149" y="101"/>
                    </a:cubicBezTo>
                    <a:cubicBezTo>
                      <a:pt x="146" y="114"/>
                      <a:pt x="136" y="114"/>
                      <a:pt x="122" y="101"/>
                    </a:cubicBezTo>
                    <a:cubicBezTo>
                      <a:pt x="94" y="76"/>
                      <a:pt x="105" y="20"/>
                      <a:pt x="167" y="21"/>
                    </a:cubicBezTo>
                    <a:cubicBezTo>
                      <a:pt x="226" y="23"/>
                      <a:pt x="262" y="70"/>
                      <a:pt x="256" y="121"/>
                    </a:cubicBezTo>
                    <a:cubicBezTo>
                      <a:pt x="251" y="177"/>
                      <a:pt x="187" y="225"/>
                      <a:pt x="118" y="211"/>
                    </a:cubicBezTo>
                    <a:cubicBezTo>
                      <a:pt x="53" y="197"/>
                      <a:pt x="12" y="156"/>
                      <a:pt x="8" y="63"/>
                    </a:cubicBezTo>
                    <a:cubicBezTo>
                      <a:pt x="8" y="39"/>
                      <a:pt x="8" y="20"/>
                      <a:pt x="0" y="0"/>
                    </a:cubicBezTo>
                    <a:cubicBezTo>
                      <a:pt x="41" y="8"/>
                      <a:pt x="98" y="8"/>
                      <a:pt x="98" y="8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74" name="Freeform 78"/>
              <p:cNvSpPr>
                <a:spLocks/>
              </p:cNvSpPr>
              <p:nvPr/>
            </p:nvSpPr>
            <p:spPr bwMode="auto">
              <a:xfrm>
                <a:off x="4438650" y="5572126"/>
                <a:ext cx="655638" cy="646113"/>
              </a:xfrm>
              <a:custGeom>
                <a:avLst/>
                <a:gdLst>
                  <a:gd name="T0" fmla="*/ 52 w 175"/>
                  <a:gd name="T1" fmla="*/ 0 h 172"/>
                  <a:gd name="T2" fmla="*/ 62 w 175"/>
                  <a:gd name="T3" fmla="*/ 127 h 172"/>
                  <a:gd name="T4" fmla="*/ 135 w 175"/>
                  <a:gd name="T5" fmla="*/ 127 h 172"/>
                  <a:gd name="T6" fmla="*/ 103 w 175"/>
                  <a:gd name="T7" fmla="*/ 93 h 172"/>
                  <a:gd name="T8" fmla="*/ 76 w 175"/>
                  <a:gd name="T9" fmla="*/ 93 h 172"/>
                  <a:gd name="T10" fmla="*/ 124 w 175"/>
                  <a:gd name="T11" fmla="*/ 51 h 172"/>
                  <a:gd name="T12" fmla="*/ 169 w 175"/>
                  <a:gd name="T13" fmla="*/ 113 h 172"/>
                  <a:gd name="T14" fmla="*/ 76 w 175"/>
                  <a:gd name="T15" fmla="*/ 161 h 172"/>
                  <a:gd name="T16" fmla="*/ 7 w 175"/>
                  <a:gd name="T17" fmla="*/ 0 h 172"/>
                  <a:gd name="T18" fmla="*/ 52 w 175"/>
                  <a:gd name="T19" fmla="*/ 0 h 1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5"/>
                  <a:gd name="T31" fmla="*/ 0 h 172"/>
                  <a:gd name="T32" fmla="*/ 175 w 175"/>
                  <a:gd name="T33" fmla="*/ 172 h 17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5" h="172">
                    <a:moveTo>
                      <a:pt x="52" y="0"/>
                    </a:moveTo>
                    <a:cubicBezTo>
                      <a:pt x="52" y="0"/>
                      <a:pt x="14" y="96"/>
                      <a:pt x="62" y="127"/>
                    </a:cubicBezTo>
                    <a:cubicBezTo>
                      <a:pt x="93" y="148"/>
                      <a:pt x="121" y="141"/>
                      <a:pt x="135" y="127"/>
                    </a:cubicBezTo>
                    <a:cubicBezTo>
                      <a:pt x="152" y="106"/>
                      <a:pt x="135" y="72"/>
                      <a:pt x="103" y="93"/>
                    </a:cubicBezTo>
                    <a:cubicBezTo>
                      <a:pt x="100" y="106"/>
                      <a:pt x="90" y="106"/>
                      <a:pt x="76" y="93"/>
                    </a:cubicBezTo>
                    <a:cubicBezTo>
                      <a:pt x="72" y="86"/>
                      <a:pt x="86" y="51"/>
                      <a:pt x="124" y="51"/>
                    </a:cubicBezTo>
                    <a:cubicBezTo>
                      <a:pt x="159" y="55"/>
                      <a:pt x="175" y="79"/>
                      <a:pt x="169" y="113"/>
                    </a:cubicBezTo>
                    <a:cubicBezTo>
                      <a:pt x="164" y="137"/>
                      <a:pt x="135" y="172"/>
                      <a:pt x="76" y="161"/>
                    </a:cubicBezTo>
                    <a:cubicBezTo>
                      <a:pt x="4" y="148"/>
                      <a:pt x="0" y="68"/>
                      <a:pt x="7" y="0"/>
                    </a:cubicBezTo>
                    <a:cubicBezTo>
                      <a:pt x="24" y="0"/>
                      <a:pt x="52" y="0"/>
                      <a:pt x="52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  <p:grpSp>
          <p:nvGrpSpPr>
            <p:cNvPr id="2134" name="组合 84"/>
            <p:cNvGrpSpPr>
              <a:grpSpLocks/>
            </p:cNvGrpSpPr>
            <p:nvPr/>
          </p:nvGrpSpPr>
          <p:grpSpPr bwMode="auto">
            <a:xfrm rot="-5400000">
              <a:off x="6515130" y="2443173"/>
              <a:ext cx="2081213" cy="1890713"/>
              <a:chOff x="3563938" y="5478463"/>
              <a:chExt cx="2081213" cy="1890713"/>
            </a:xfrm>
          </p:grpSpPr>
          <p:sp>
            <p:nvSpPr>
              <p:cNvPr id="2151" name="Freeform 67"/>
              <p:cNvSpPr>
                <a:spLocks/>
              </p:cNvSpPr>
              <p:nvPr/>
            </p:nvSpPr>
            <p:spPr bwMode="auto">
              <a:xfrm>
                <a:off x="5303838" y="5995988"/>
                <a:ext cx="341313" cy="349250"/>
              </a:xfrm>
              <a:custGeom>
                <a:avLst/>
                <a:gdLst>
                  <a:gd name="T0" fmla="*/ 14 w 91"/>
                  <a:gd name="T1" fmla="*/ 0 h 93"/>
                  <a:gd name="T2" fmla="*/ 24 w 91"/>
                  <a:gd name="T3" fmla="*/ 31 h 93"/>
                  <a:gd name="T4" fmla="*/ 31 w 91"/>
                  <a:gd name="T5" fmla="*/ 59 h 93"/>
                  <a:gd name="T6" fmla="*/ 55 w 91"/>
                  <a:gd name="T7" fmla="*/ 59 h 93"/>
                  <a:gd name="T8" fmla="*/ 45 w 91"/>
                  <a:gd name="T9" fmla="*/ 42 h 93"/>
                  <a:gd name="T10" fmla="*/ 30 w 91"/>
                  <a:gd name="T11" fmla="*/ 36 h 93"/>
                  <a:gd name="T12" fmla="*/ 55 w 91"/>
                  <a:gd name="T13" fmla="*/ 17 h 93"/>
                  <a:gd name="T14" fmla="*/ 86 w 91"/>
                  <a:gd name="T15" fmla="*/ 38 h 93"/>
                  <a:gd name="T16" fmla="*/ 77 w 91"/>
                  <a:gd name="T17" fmla="*/ 80 h 93"/>
                  <a:gd name="T18" fmla="*/ 24 w 91"/>
                  <a:gd name="T19" fmla="*/ 81 h 93"/>
                  <a:gd name="T20" fmla="*/ 0 w 91"/>
                  <a:gd name="T21" fmla="*/ 48 h 93"/>
                  <a:gd name="T22" fmla="*/ 14 w 91"/>
                  <a:gd name="T23" fmla="*/ 0 h 9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91"/>
                  <a:gd name="T37" fmla="*/ 0 h 93"/>
                  <a:gd name="T38" fmla="*/ 91 w 91"/>
                  <a:gd name="T39" fmla="*/ 93 h 9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91" h="93">
                    <a:moveTo>
                      <a:pt x="14" y="0"/>
                    </a:moveTo>
                    <a:cubicBezTo>
                      <a:pt x="24" y="4"/>
                      <a:pt x="24" y="17"/>
                      <a:pt x="24" y="31"/>
                    </a:cubicBezTo>
                    <a:cubicBezTo>
                      <a:pt x="24" y="45"/>
                      <a:pt x="25" y="54"/>
                      <a:pt x="31" y="59"/>
                    </a:cubicBezTo>
                    <a:cubicBezTo>
                      <a:pt x="41" y="68"/>
                      <a:pt x="49" y="66"/>
                      <a:pt x="55" y="59"/>
                    </a:cubicBezTo>
                    <a:cubicBezTo>
                      <a:pt x="61" y="52"/>
                      <a:pt x="55" y="38"/>
                      <a:pt x="45" y="42"/>
                    </a:cubicBezTo>
                    <a:cubicBezTo>
                      <a:pt x="38" y="45"/>
                      <a:pt x="27" y="47"/>
                      <a:pt x="30" y="36"/>
                    </a:cubicBezTo>
                    <a:cubicBezTo>
                      <a:pt x="32" y="25"/>
                      <a:pt x="42" y="18"/>
                      <a:pt x="55" y="17"/>
                    </a:cubicBezTo>
                    <a:cubicBezTo>
                      <a:pt x="69" y="17"/>
                      <a:pt x="82" y="26"/>
                      <a:pt x="86" y="38"/>
                    </a:cubicBezTo>
                    <a:cubicBezTo>
                      <a:pt x="91" y="53"/>
                      <a:pt x="90" y="68"/>
                      <a:pt x="77" y="80"/>
                    </a:cubicBezTo>
                    <a:cubicBezTo>
                      <a:pt x="63" y="92"/>
                      <a:pt x="39" y="93"/>
                      <a:pt x="24" y="81"/>
                    </a:cubicBezTo>
                    <a:cubicBezTo>
                      <a:pt x="8" y="68"/>
                      <a:pt x="4" y="56"/>
                      <a:pt x="0" y="48"/>
                    </a:cubicBezTo>
                    <a:cubicBezTo>
                      <a:pt x="7" y="38"/>
                      <a:pt x="14" y="14"/>
                      <a:pt x="14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52" name="Freeform 68"/>
              <p:cNvSpPr>
                <a:spLocks/>
              </p:cNvSpPr>
              <p:nvPr/>
            </p:nvSpPr>
            <p:spPr bwMode="auto">
              <a:xfrm>
                <a:off x="5330825" y="5995988"/>
                <a:ext cx="244475" cy="307975"/>
              </a:xfrm>
              <a:custGeom>
                <a:avLst/>
                <a:gdLst>
                  <a:gd name="T0" fmla="*/ 7 w 65"/>
                  <a:gd name="T1" fmla="*/ 0 h 82"/>
                  <a:gd name="T2" fmla="*/ 17 w 65"/>
                  <a:gd name="T3" fmla="*/ 31 h 82"/>
                  <a:gd name="T4" fmla="*/ 24 w 65"/>
                  <a:gd name="T5" fmla="*/ 59 h 82"/>
                  <a:gd name="T6" fmla="*/ 49 w 65"/>
                  <a:gd name="T7" fmla="*/ 57 h 82"/>
                  <a:gd name="T8" fmla="*/ 38 w 65"/>
                  <a:gd name="T9" fmla="*/ 42 h 82"/>
                  <a:gd name="T10" fmla="*/ 27 w 65"/>
                  <a:gd name="T11" fmla="*/ 42 h 82"/>
                  <a:gd name="T12" fmla="*/ 48 w 65"/>
                  <a:gd name="T13" fmla="*/ 31 h 82"/>
                  <a:gd name="T14" fmla="*/ 63 w 65"/>
                  <a:gd name="T15" fmla="*/ 44 h 82"/>
                  <a:gd name="T16" fmla="*/ 57 w 65"/>
                  <a:gd name="T17" fmla="*/ 70 h 82"/>
                  <a:gd name="T18" fmla="*/ 19 w 65"/>
                  <a:gd name="T19" fmla="*/ 68 h 82"/>
                  <a:gd name="T20" fmla="*/ 0 w 65"/>
                  <a:gd name="T21" fmla="*/ 31 h 82"/>
                  <a:gd name="T22" fmla="*/ 7 w 65"/>
                  <a:gd name="T23" fmla="*/ 0 h 8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65"/>
                  <a:gd name="T37" fmla="*/ 0 h 82"/>
                  <a:gd name="T38" fmla="*/ 65 w 65"/>
                  <a:gd name="T39" fmla="*/ 82 h 8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65" h="82">
                    <a:moveTo>
                      <a:pt x="7" y="0"/>
                    </a:moveTo>
                    <a:cubicBezTo>
                      <a:pt x="17" y="4"/>
                      <a:pt x="17" y="17"/>
                      <a:pt x="17" y="31"/>
                    </a:cubicBezTo>
                    <a:cubicBezTo>
                      <a:pt x="17" y="45"/>
                      <a:pt x="19" y="53"/>
                      <a:pt x="24" y="59"/>
                    </a:cubicBezTo>
                    <a:cubicBezTo>
                      <a:pt x="32" y="67"/>
                      <a:pt x="45" y="65"/>
                      <a:pt x="49" y="57"/>
                    </a:cubicBezTo>
                    <a:cubicBezTo>
                      <a:pt x="53" y="50"/>
                      <a:pt x="48" y="38"/>
                      <a:pt x="38" y="42"/>
                    </a:cubicBezTo>
                    <a:cubicBezTo>
                      <a:pt x="31" y="45"/>
                      <a:pt x="27" y="45"/>
                      <a:pt x="27" y="42"/>
                    </a:cubicBezTo>
                    <a:cubicBezTo>
                      <a:pt x="27" y="35"/>
                      <a:pt x="34" y="28"/>
                      <a:pt x="48" y="31"/>
                    </a:cubicBezTo>
                    <a:cubicBezTo>
                      <a:pt x="55" y="33"/>
                      <a:pt x="61" y="38"/>
                      <a:pt x="63" y="44"/>
                    </a:cubicBezTo>
                    <a:cubicBezTo>
                      <a:pt x="65" y="51"/>
                      <a:pt x="65" y="61"/>
                      <a:pt x="57" y="70"/>
                    </a:cubicBezTo>
                    <a:cubicBezTo>
                      <a:pt x="51" y="76"/>
                      <a:pt x="35" y="82"/>
                      <a:pt x="19" y="68"/>
                    </a:cubicBezTo>
                    <a:cubicBezTo>
                      <a:pt x="6" y="57"/>
                      <a:pt x="7" y="35"/>
                      <a:pt x="0" y="31"/>
                    </a:cubicBezTo>
                    <a:cubicBezTo>
                      <a:pt x="3" y="23"/>
                      <a:pt x="7" y="10"/>
                      <a:pt x="7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53" name="Freeform 69"/>
              <p:cNvSpPr>
                <a:spLocks/>
              </p:cNvSpPr>
              <p:nvPr/>
            </p:nvSpPr>
            <p:spPr bwMode="auto">
              <a:xfrm>
                <a:off x="4513263" y="6862763"/>
                <a:ext cx="396875" cy="506413"/>
              </a:xfrm>
              <a:custGeom>
                <a:avLst/>
                <a:gdLst>
                  <a:gd name="T0" fmla="*/ 35 w 106"/>
                  <a:gd name="T1" fmla="*/ 0 h 135"/>
                  <a:gd name="T2" fmla="*/ 63 w 106"/>
                  <a:gd name="T3" fmla="*/ 66 h 135"/>
                  <a:gd name="T4" fmla="*/ 57 w 106"/>
                  <a:gd name="T5" fmla="*/ 104 h 135"/>
                  <a:gd name="T6" fmla="*/ 28 w 106"/>
                  <a:gd name="T7" fmla="*/ 101 h 135"/>
                  <a:gd name="T8" fmla="*/ 39 w 106"/>
                  <a:gd name="T9" fmla="*/ 83 h 135"/>
                  <a:gd name="T10" fmla="*/ 52 w 106"/>
                  <a:gd name="T11" fmla="*/ 76 h 135"/>
                  <a:gd name="T12" fmla="*/ 29 w 106"/>
                  <a:gd name="T13" fmla="*/ 59 h 135"/>
                  <a:gd name="T14" fmla="*/ 3 w 106"/>
                  <a:gd name="T15" fmla="*/ 82 h 135"/>
                  <a:gd name="T16" fmla="*/ 15 w 106"/>
                  <a:gd name="T17" fmla="*/ 121 h 135"/>
                  <a:gd name="T18" fmla="*/ 68 w 106"/>
                  <a:gd name="T19" fmla="*/ 128 h 135"/>
                  <a:gd name="T20" fmla="*/ 87 w 106"/>
                  <a:gd name="T21" fmla="*/ 55 h 135"/>
                  <a:gd name="T22" fmla="*/ 35 w 106"/>
                  <a:gd name="T23" fmla="*/ 0 h 13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06"/>
                  <a:gd name="T37" fmla="*/ 0 h 135"/>
                  <a:gd name="T38" fmla="*/ 106 w 106"/>
                  <a:gd name="T39" fmla="*/ 135 h 13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06" h="135">
                    <a:moveTo>
                      <a:pt x="35" y="0"/>
                    </a:moveTo>
                    <a:cubicBezTo>
                      <a:pt x="22" y="46"/>
                      <a:pt x="50" y="51"/>
                      <a:pt x="63" y="66"/>
                    </a:cubicBezTo>
                    <a:cubicBezTo>
                      <a:pt x="76" y="81"/>
                      <a:pt x="66" y="99"/>
                      <a:pt x="57" y="104"/>
                    </a:cubicBezTo>
                    <a:cubicBezTo>
                      <a:pt x="47" y="110"/>
                      <a:pt x="35" y="110"/>
                      <a:pt x="28" y="101"/>
                    </a:cubicBezTo>
                    <a:cubicBezTo>
                      <a:pt x="21" y="92"/>
                      <a:pt x="28" y="79"/>
                      <a:pt x="39" y="83"/>
                    </a:cubicBezTo>
                    <a:cubicBezTo>
                      <a:pt x="46" y="86"/>
                      <a:pt x="53" y="83"/>
                      <a:pt x="52" y="76"/>
                    </a:cubicBezTo>
                    <a:cubicBezTo>
                      <a:pt x="52" y="69"/>
                      <a:pt x="45" y="58"/>
                      <a:pt x="29" y="59"/>
                    </a:cubicBezTo>
                    <a:cubicBezTo>
                      <a:pt x="15" y="60"/>
                      <a:pt x="6" y="73"/>
                      <a:pt x="3" y="82"/>
                    </a:cubicBezTo>
                    <a:cubicBezTo>
                      <a:pt x="0" y="92"/>
                      <a:pt x="2" y="109"/>
                      <a:pt x="15" y="121"/>
                    </a:cubicBezTo>
                    <a:cubicBezTo>
                      <a:pt x="30" y="135"/>
                      <a:pt x="55" y="134"/>
                      <a:pt x="68" y="128"/>
                    </a:cubicBezTo>
                    <a:cubicBezTo>
                      <a:pt x="106" y="109"/>
                      <a:pt x="94" y="66"/>
                      <a:pt x="87" y="55"/>
                    </a:cubicBezTo>
                    <a:cubicBezTo>
                      <a:pt x="82" y="52"/>
                      <a:pt x="44" y="25"/>
                      <a:pt x="35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54" name="Freeform 70"/>
              <p:cNvSpPr>
                <a:spLocks/>
              </p:cNvSpPr>
              <p:nvPr/>
            </p:nvSpPr>
            <p:spPr bwMode="auto">
              <a:xfrm>
                <a:off x="4551363" y="6862763"/>
                <a:ext cx="300038" cy="457200"/>
              </a:xfrm>
              <a:custGeom>
                <a:avLst/>
                <a:gdLst>
                  <a:gd name="T0" fmla="*/ 25 w 80"/>
                  <a:gd name="T1" fmla="*/ 0 h 122"/>
                  <a:gd name="T2" fmla="*/ 53 w 80"/>
                  <a:gd name="T3" fmla="*/ 66 h 122"/>
                  <a:gd name="T4" fmla="*/ 47 w 80"/>
                  <a:gd name="T5" fmla="*/ 104 h 122"/>
                  <a:gd name="T6" fmla="*/ 17 w 80"/>
                  <a:gd name="T7" fmla="*/ 99 h 122"/>
                  <a:gd name="T8" fmla="*/ 29 w 80"/>
                  <a:gd name="T9" fmla="*/ 83 h 122"/>
                  <a:gd name="T10" fmla="*/ 42 w 80"/>
                  <a:gd name="T11" fmla="*/ 76 h 122"/>
                  <a:gd name="T12" fmla="*/ 23 w 80"/>
                  <a:gd name="T13" fmla="*/ 69 h 122"/>
                  <a:gd name="T14" fmla="*/ 12 w 80"/>
                  <a:gd name="T15" fmla="*/ 110 h 122"/>
                  <a:gd name="T16" fmla="*/ 49 w 80"/>
                  <a:gd name="T17" fmla="*/ 117 h 122"/>
                  <a:gd name="T18" fmla="*/ 60 w 80"/>
                  <a:gd name="T19" fmla="*/ 52 h 122"/>
                  <a:gd name="T20" fmla="*/ 25 w 80"/>
                  <a:gd name="T21" fmla="*/ 0 h 12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80"/>
                  <a:gd name="T34" fmla="*/ 0 h 122"/>
                  <a:gd name="T35" fmla="*/ 80 w 80"/>
                  <a:gd name="T36" fmla="*/ 122 h 12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80" h="122">
                    <a:moveTo>
                      <a:pt x="25" y="0"/>
                    </a:moveTo>
                    <a:cubicBezTo>
                      <a:pt x="12" y="46"/>
                      <a:pt x="41" y="52"/>
                      <a:pt x="53" y="66"/>
                    </a:cubicBezTo>
                    <a:cubicBezTo>
                      <a:pt x="64" y="80"/>
                      <a:pt x="58" y="98"/>
                      <a:pt x="47" y="104"/>
                    </a:cubicBezTo>
                    <a:cubicBezTo>
                      <a:pt x="34" y="112"/>
                      <a:pt x="21" y="107"/>
                      <a:pt x="17" y="99"/>
                    </a:cubicBezTo>
                    <a:cubicBezTo>
                      <a:pt x="12" y="91"/>
                      <a:pt x="18" y="79"/>
                      <a:pt x="29" y="83"/>
                    </a:cubicBezTo>
                    <a:cubicBezTo>
                      <a:pt x="36" y="86"/>
                      <a:pt x="44" y="82"/>
                      <a:pt x="42" y="76"/>
                    </a:cubicBezTo>
                    <a:cubicBezTo>
                      <a:pt x="42" y="72"/>
                      <a:pt x="35" y="66"/>
                      <a:pt x="23" y="69"/>
                    </a:cubicBezTo>
                    <a:cubicBezTo>
                      <a:pt x="3" y="74"/>
                      <a:pt x="0" y="98"/>
                      <a:pt x="12" y="110"/>
                    </a:cubicBezTo>
                    <a:cubicBezTo>
                      <a:pt x="21" y="120"/>
                      <a:pt x="36" y="122"/>
                      <a:pt x="49" y="117"/>
                    </a:cubicBezTo>
                    <a:cubicBezTo>
                      <a:pt x="80" y="104"/>
                      <a:pt x="78" y="65"/>
                      <a:pt x="60" y="52"/>
                    </a:cubicBezTo>
                    <a:cubicBezTo>
                      <a:pt x="43" y="41"/>
                      <a:pt x="31" y="34"/>
                      <a:pt x="25" y="0"/>
                    </a:cubicBezTo>
                  </a:path>
                </a:pathLst>
              </a:custGeom>
              <a:solidFill>
                <a:srgbClr val="D1CEC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55" name="Freeform 71"/>
              <p:cNvSpPr>
                <a:spLocks/>
              </p:cNvSpPr>
              <p:nvPr/>
            </p:nvSpPr>
            <p:spPr bwMode="auto">
              <a:xfrm>
                <a:off x="3973513" y="5478463"/>
                <a:ext cx="490538" cy="723900"/>
              </a:xfrm>
              <a:custGeom>
                <a:avLst/>
                <a:gdLst>
                  <a:gd name="T0" fmla="*/ 0 w 131"/>
                  <a:gd name="T1" fmla="*/ 0 h 193"/>
                  <a:gd name="T2" fmla="*/ 14 w 131"/>
                  <a:gd name="T3" fmla="*/ 45 h 193"/>
                  <a:gd name="T4" fmla="*/ 72 w 131"/>
                  <a:gd name="T5" fmla="*/ 180 h 193"/>
                  <a:gd name="T6" fmla="*/ 131 w 131"/>
                  <a:gd name="T7" fmla="*/ 193 h 193"/>
                  <a:gd name="T8" fmla="*/ 100 w 131"/>
                  <a:gd name="T9" fmla="*/ 142 h 193"/>
                  <a:gd name="T10" fmla="*/ 59 w 131"/>
                  <a:gd name="T11" fmla="*/ 18 h 193"/>
                  <a:gd name="T12" fmla="*/ 0 w 131"/>
                  <a:gd name="T13" fmla="*/ 0 h 19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1"/>
                  <a:gd name="T22" fmla="*/ 0 h 193"/>
                  <a:gd name="T23" fmla="*/ 131 w 131"/>
                  <a:gd name="T24" fmla="*/ 193 h 19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1" h="193">
                    <a:moveTo>
                      <a:pt x="0" y="0"/>
                    </a:moveTo>
                    <a:cubicBezTo>
                      <a:pt x="0" y="0"/>
                      <a:pt x="18" y="16"/>
                      <a:pt x="14" y="45"/>
                    </a:cubicBezTo>
                    <a:cubicBezTo>
                      <a:pt x="5" y="114"/>
                      <a:pt x="31" y="159"/>
                      <a:pt x="72" y="180"/>
                    </a:cubicBezTo>
                    <a:cubicBezTo>
                      <a:pt x="92" y="189"/>
                      <a:pt x="107" y="193"/>
                      <a:pt x="131" y="193"/>
                    </a:cubicBezTo>
                    <a:cubicBezTo>
                      <a:pt x="114" y="169"/>
                      <a:pt x="107" y="159"/>
                      <a:pt x="100" y="142"/>
                    </a:cubicBezTo>
                    <a:cubicBezTo>
                      <a:pt x="59" y="121"/>
                      <a:pt x="48" y="56"/>
                      <a:pt x="59" y="18"/>
                    </a:cubicBezTo>
                    <a:cubicBezTo>
                      <a:pt x="35" y="14"/>
                      <a:pt x="0" y="0"/>
                      <a:pt x="0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56" name="Freeform 72"/>
              <p:cNvSpPr>
                <a:spLocks/>
              </p:cNvSpPr>
              <p:nvPr/>
            </p:nvSpPr>
            <p:spPr bwMode="auto">
              <a:xfrm>
                <a:off x="4152900" y="5530851"/>
                <a:ext cx="206375" cy="484188"/>
              </a:xfrm>
              <a:custGeom>
                <a:avLst/>
                <a:gdLst>
                  <a:gd name="T0" fmla="*/ 11 w 55"/>
                  <a:gd name="T1" fmla="*/ 0 h 129"/>
                  <a:gd name="T2" fmla="*/ 55 w 55"/>
                  <a:gd name="T3" fmla="*/ 129 h 129"/>
                  <a:gd name="T4" fmla="*/ 45 w 55"/>
                  <a:gd name="T5" fmla="*/ 7 h 129"/>
                  <a:gd name="T6" fmla="*/ 11 w 55"/>
                  <a:gd name="T7" fmla="*/ 0 h 1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"/>
                  <a:gd name="T13" fmla="*/ 0 h 129"/>
                  <a:gd name="T14" fmla="*/ 55 w 55"/>
                  <a:gd name="T15" fmla="*/ 129 h 1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" h="129">
                    <a:moveTo>
                      <a:pt x="11" y="0"/>
                    </a:moveTo>
                    <a:cubicBezTo>
                      <a:pt x="0" y="38"/>
                      <a:pt x="7" y="109"/>
                      <a:pt x="55" y="129"/>
                    </a:cubicBezTo>
                    <a:cubicBezTo>
                      <a:pt x="41" y="116"/>
                      <a:pt x="42" y="38"/>
                      <a:pt x="45" y="7"/>
                    </a:cubicBezTo>
                    <a:cubicBezTo>
                      <a:pt x="31" y="7"/>
                      <a:pt x="18" y="4"/>
                      <a:pt x="11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57" name="Freeform 73"/>
              <p:cNvSpPr>
                <a:spLocks/>
              </p:cNvSpPr>
              <p:nvPr/>
            </p:nvSpPr>
            <p:spPr bwMode="auto">
              <a:xfrm>
                <a:off x="3563938" y="5610226"/>
                <a:ext cx="746125" cy="660400"/>
              </a:xfrm>
              <a:custGeom>
                <a:avLst/>
                <a:gdLst>
                  <a:gd name="T0" fmla="*/ 199 w 199"/>
                  <a:gd name="T1" fmla="*/ 0 h 176"/>
                  <a:gd name="T2" fmla="*/ 119 w 199"/>
                  <a:gd name="T3" fmla="*/ 38 h 176"/>
                  <a:gd name="T4" fmla="*/ 35 w 199"/>
                  <a:gd name="T5" fmla="*/ 45 h 176"/>
                  <a:gd name="T6" fmla="*/ 4 w 199"/>
                  <a:gd name="T7" fmla="*/ 91 h 176"/>
                  <a:gd name="T8" fmla="*/ 20 w 199"/>
                  <a:gd name="T9" fmla="*/ 148 h 176"/>
                  <a:gd name="T10" fmla="*/ 82 w 199"/>
                  <a:gd name="T11" fmla="*/ 172 h 176"/>
                  <a:gd name="T12" fmla="*/ 130 w 199"/>
                  <a:gd name="T13" fmla="*/ 141 h 176"/>
                  <a:gd name="T14" fmla="*/ 116 w 199"/>
                  <a:gd name="T15" fmla="*/ 83 h 176"/>
                  <a:gd name="T16" fmla="*/ 71 w 199"/>
                  <a:gd name="T17" fmla="*/ 89 h 176"/>
                  <a:gd name="T18" fmla="*/ 82 w 199"/>
                  <a:gd name="T19" fmla="*/ 103 h 176"/>
                  <a:gd name="T20" fmla="*/ 92 w 199"/>
                  <a:gd name="T21" fmla="*/ 131 h 176"/>
                  <a:gd name="T22" fmla="*/ 56 w 199"/>
                  <a:gd name="T23" fmla="*/ 132 h 176"/>
                  <a:gd name="T24" fmla="*/ 37 w 199"/>
                  <a:gd name="T25" fmla="*/ 96 h 176"/>
                  <a:gd name="T26" fmla="*/ 71 w 199"/>
                  <a:gd name="T27" fmla="*/ 65 h 176"/>
                  <a:gd name="T28" fmla="*/ 144 w 199"/>
                  <a:gd name="T29" fmla="*/ 66 h 176"/>
                  <a:gd name="T30" fmla="*/ 199 w 199"/>
                  <a:gd name="T31" fmla="*/ 38 h 176"/>
                  <a:gd name="T32" fmla="*/ 199 w 199"/>
                  <a:gd name="T33" fmla="*/ 0 h 17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99"/>
                  <a:gd name="T52" fmla="*/ 0 h 176"/>
                  <a:gd name="T53" fmla="*/ 199 w 199"/>
                  <a:gd name="T54" fmla="*/ 176 h 17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99" h="176">
                    <a:moveTo>
                      <a:pt x="199" y="0"/>
                    </a:moveTo>
                    <a:cubicBezTo>
                      <a:pt x="188" y="14"/>
                      <a:pt x="156" y="44"/>
                      <a:pt x="119" y="38"/>
                    </a:cubicBezTo>
                    <a:cubicBezTo>
                      <a:pt x="75" y="30"/>
                      <a:pt x="52" y="35"/>
                      <a:pt x="35" y="45"/>
                    </a:cubicBezTo>
                    <a:cubicBezTo>
                      <a:pt x="23" y="53"/>
                      <a:pt x="6" y="68"/>
                      <a:pt x="4" y="91"/>
                    </a:cubicBezTo>
                    <a:cubicBezTo>
                      <a:pt x="0" y="117"/>
                      <a:pt x="9" y="134"/>
                      <a:pt x="20" y="148"/>
                    </a:cubicBezTo>
                    <a:cubicBezTo>
                      <a:pt x="31" y="163"/>
                      <a:pt x="59" y="176"/>
                      <a:pt x="82" y="172"/>
                    </a:cubicBezTo>
                    <a:cubicBezTo>
                      <a:pt x="105" y="169"/>
                      <a:pt x="120" y="160"/>
                      <a:pt x="130" y="141"/>
                    </a:cubicBezTo>
                    <a:cubicBezTo>
                      <a:pt x="138" y="125"/>
                      <a:pt x="138" y="95"/>
                      <a:pt x="116" y="83"/>
                    </a:cubicBezTo>
                    <a:cubicBezTo>
                      <a:pt x="97" y="72"/>
                      <a:pt x="78" y="79"/>
                      <a:pt x="71" y="89"/>
                    </a:cubicBezTo>
                    <a:cubicBezTo>
                      <a:pt x="64" y="100"/>
                      <a:pt x="71" y="103"/>
                      <a:pt x="82" y="103"/>
                    </a:cubicBezTo>
                    <a:cubicBezTo>
                      <a:pt x="92" y="103"/>
                      <a:pt x="100" y="121"/>
                      <a:pt x="92" y="131"/>
                    </a:cubicBezTo>
                    <a:cubicBezTo>
                      <a:pt x="84" y="140"/>
                      <a:pt x="67" y="141"/>
                      <a:pt x="56" y="132"/>
                    </a:cubicBezTo>
                    <a:cubicBezTo>
                      <a:pt x="43" y="123"/>
                      <a:pt x="37" y="113"/>
                      <a:pt x="37" y="96"/>
                    </a:cubicBezTo>
                    <a:cubicBezTo>
                      <a:pt x="37" y="86"/>
                      <a:pt x="47" y="66"/>
                      <a:pt x="71" y="65"/>
                    </a:cubicBezTo>
                    <a:cubicBezTo>
                      <a:pt x="101" y="66"/>
                      <a:pt x="117" y="70"/>
                      <a:pt x="144" y="66"/>
                    </a:cubicBezTo>
                    <a:cubicBezTo>
                      <a:pt x="161" y="63"/>
                      <a:pt x="195" y="48"/>
                      <a:pt x="199" y="38"/>
                    </a:cubicBezTo>
                    <a:cubicBezTo>
                      <a:pt x="199" y="24"/>
                      <a:pt x="199" y="17"/>
                      <a:pt x="199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58" name="Freeform 74"/>
              <p:cNvSpPr>
                <a:spLocks/>
              </p:cNvSpPr>
              <p:nvPr/>
            </p:nvSpPr>
            <p:spPr bwMode="auto">
              <a:xfrm>
                <a:off x="4581525" y="5588001"/>
                <a:ext cx="887413" cy="1511300"/>
              </a:xfrm>
              <a:custGeom>
                <a:avLst/>
                <a:gdLst>
                  <a:gd name="T0" fmla="*/ 121 w 237"/>
                  <a:gd name="T1" fmla="*/ 16 h 403"/>
                  <a:gd name="T2" fmla="*/ 138 w 237"/>
                  <a:gd name="T3" fmla="*/ 2 h 403"/>
                  <a:gd name="T4" fmla="*/ 172 w 237"/>
                  <a:gd name="T5" fmla="*/ 20 h 403"/>
                  <a:gd name="T6" fmla="*/ 186 w 237"/>
                  <a:gd name="T7" fmla="*/ 171 h 403"/>
                  <a:gd name="T8" fmla="*/ 100 w 237"/>
                  <a:gd name="T9" fmla="*/ 240 h 403"/>
                  <a:gd name="T10" fmla="*/ 52 w 237"/>
                  <a:gd name="T11" fmla="*/ 302 h 403"/>
                  <a:gd name="T12" fmla="*/ 86 w 237"/>
                  <a:gd name="T13" fmla="*/ 352 h 403"/>
                  <a:gd name="T14" fmla="*/ 137 w 237"/>
                  <a:gd name="T15" fmla="*/ 336 h 403"/>
                  <a:gd name="T16" fmla="*/ 124 w 237"/>
                  <a:gd name="T17" fmla="*/ 297 h 403"/>
                  <a:gd name="T18" fmla="*/ 93 w 237"/>
                  <a:gd name="T19" fmla="*/ 306 h 403"/>
                  <a:gd name="T20" fmla="*/ 103 w 237"/>
                  <a:gd name="T21" fmla="*/ 261 h 403"/>
                  <a:gd name="T22" fmla="*/ 165 w 237"/>
                  <a:gd name="T23" fmla="*/ 261 h 403"/>
                  <a:gd name="T24" fmla="*/ 196 w 237"/>
                  <a:gd name="T25" fmla="*/ 323 h 403"/>
                  <a:gd name="T26" fmla="*/ 162 w 237"/>
                  <a:gd name="T27" fmla="*/ 385 h 403"/>
                  <a:gd name="T28" fmla="*/ 97 w 237"/>
                  <a:gd name="T29" fmla="*/ 402 h 403"/>
                  <a:gd name="T30" fmla="*/ 47 w 237"/>
                  <a:gd name="T31" fmla="*/ 384 h 403"/>
                  <a:gd name="T32" fmla="*/ 3 w 237"/>
                  <a:gd name="T33" fmla="*/ 313 h 403"/>
                  <a:gd name="T34" fmla="*/ 33 w 237"/>
                  <a:gd name="T35" fmla="*/ 231 h 403"/>
                  <a:gd name="T36" fmla="*/ 81 w 237"/>
                  <a:gd name="T37" fmla="*/ 198 h 403"/>
                  <a:gd name="T38" fmla="*/ 145 w 237"/>
                  <a:gd name="T39" fmla="*/ 157 h 403"/>
                  <a:gd name="T40" fmla="*/ 172 w 237"/>
                  <a:gd name="T41" fmla="*/ 99 h 403"/>
                  <a:gd name="T42" fmla="*/ 145 w 237"/>
                  <a:gd name="T43" fmla="*/ 30 h 403"/>
                  <a:gd name="T44" fmla="*/ 121 w 237"/>
                  <a:gd name="T45" fmla="*/ 16 h 40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237"/>
                  <a:gd name="T70" fmla="*/ 0 h 403"/>
                  <a:gd name="T71" fmla="*/ 237 w 237"/>
                  <a:gd name="T72" fmla="*/ 403 h 403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237" h="403">
                    <a:moveTo>
                      <a:pt x="121" y="16"/>
                    </a:moveTo>
                    <a:cubicBezTo>
                      <a:pt x="114" y="9"/>
                      <a:pt x="124" y="0"/>
                      <a:pt x="138" y="2"/>
                    </a:cubicBezTo>
                    <a:cubicBezTo>
                      <a:pt x="154" y="6"/>
                      <a:pt x="161" y="11"/>
                      <a:pt x="172" y="20"/>
                    </a:cubicBezTo>
                    <a:cubicBezTo>
                      <a:pt x="195" y="37"/>
                      <a:pt x="237" y="96"/>
                      <a:pt x="186" y="171"/>
                    </a:cubicBezTo>
                    <a:cubicBezTo>
                      <a:pt x="156" y="217"/>
                      <a:pt x="134" y="223"/>
                      <a:pt x="100" y="240"/>
                    </a:cubicBezTo>
                    <a:cubicBezTo>
                      <a:pt x="65" y="257"/>
                      <a:pt x="51" y="276"/>
                      <a:pt x="52" y="302"/>
                    </a:cubicBezTo>
                    <a:cubicBezTo>
                      <a:pt x="52" y="327"/>
                      <a:pt x="66" y="346"/>
                      <a:pt x="86" y="352"/>
                    </a:cubicBezTo>
                    <a:cubicBezTo>
                      <a:pt x="108" y="358"/>
                      <a:pt x="131" y="352"/>
                      <a:pt x="137" y="336"/>
                    </a:cubicBezTo>
                    <a:cubicBezTo>
                      <a:pt x="142" y="326"/>
                      <a:pt x="146" y="305"/>
                      <a:pt x="124" y="297"/>
                    </a:cubicBezTo>
                    <a:cubicBezTo>
                      <a:pt x="102" y="291"/>
                      <a:pt x="103" y="313"/>
                      <a:pt x="93" y="306"/>
                    </a:cubicBezTo>
                    <a:cubicBezTo>
                      <a:pt x="83" y="299"/>
                      <a:pt x="86" y="271"/>
                      <a:pt x="103" y="261"/>
                    </a:cubicBezTo>
                    <a:cubicBezTo>
                      <a:pt x="121" y="250"/>
                      <a:pt x="143" y="249"/>
                      <a:pt x="165" y="261"/>
                    </a:cubicBezTo>
                    <a:cubicBezTo>
                      <a:pt x="191" y="274"/>
                      <a:pt x="198" y="299"/>
                      <a:pt x="196" y="323"/>
                    </a:cubicBezTo>
                    <a:cubicBezTo>
                      <a:pt x="194" y="350"/>
                      <a:pt x="179" y="373"/>
                      <a:pt x="162" y="385"/>
                    </a:cubicBezTo>
                    <a:cubicBezTo>
                      <a:pt x="142" y="399"/>
                      <a:pt x="118" y="403"/>
                      <a:pt x="97" y="402"/>
                    </a:cubicBezTo>
                    <a:cubicBezTo>
                      <a:pt x="72" y="401"/>
                      <a:pt x="57" y="392"/>
                      <a:pt x="47" y="384"/>
                    </a:cubicBezTo>
                    <a:cubicBezTo>
                      <a:pt x="39" y="378"/>
                      <a:pt x="7" y="357"/>
                      <a:pt x="3" y="313"/>
                    </a:cubicBezTo>
                    <a:cubicBezTo>
                      <a:pt x="0" y="271"/>
                      <a:pt x="16" y="245"/>
                      <a:pt x="33" y="231"/>
                    </a:cubicBezTo>
                    <a:cubicBezTo>
                      <a:pt x="55" y="214"/>
                      <a:pt x="68" y="206"/>
                      <a:pt x="81" y="198"/>
                    </a:cubicBezTo>
                    <a:cubicBezTo>
                      <a:pt x="97" y="189"/>
                      <a:pt x="125" y="178"/>
                      <a:pt x="145" y="157"/>
                    </a:cubicBezTo>
                    <a:cubicBezTo>
                      <a:pt x="165" y="136"/>
                      <a:pt x="172" y="116"/>
                      <a:pt x="172" y="99"/>
                    </a:cubicBezTo>
                    <a:cubicBezTo>
                      <a:pt x="172" y="68"/>
                      <a:pt x="159" y="44"/>
                      <a:pt x="145" y="30"/>
                    </a:cubicBezTo>
                    <a:cubicBezTo>
                      <a:pt x="136" y="21"/>
                      <a:pt x="128" y="20"/>
                      <a:pt x="121" y="16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59" name="Freeform 75"/>
              <p:cNvSpPr>
                <a:spLocks/>
              </p:cNvSpPr>
              <p:nvPr/>
            </p:nvSpPr>
            <p:spPr bwMode="auto">
              <a:xfrm>
                <a:off x="4670425" y="5588001"/>
                <a:ext cx="787400" cy="1390650"/>
              </a:xfrm>
              <a:custGeom>
                <a:avLst/>
                <a:gdLst>
                  <a:gd name="T0" fmla="*/ 100 w 210"/>
                  <a:gd name="T1" fmla="*/ 9 h 371"/>
                  <a:gd name="T2" fmla="*/ 114 w 210"/>
                  <a:gd name="T3" fmla="*/ 2 h 371"/>
                  <a:gd name="T4" fmla="*/ 150 w 210"/>
                  <a:gd name="T5" fmla="*/ 21 h 371"/>
                  <a:gd name="T6" fmla="*/ 162 w 210"/>
                  <a:gd name="T7" fmla="*/ 171 h 371"/>
                  <a:gd name="T8" fmla="*/ 69 w 210"/>
                  <a:gd name="T9" fmla="*/ 244 h 371"/>
                  <a:gd name="T10" fmla="*/ 28 w 210"/>
                  <a:gd name="T11" fmla="*/ 303 h 371"/>
                  <a:gd name="T12" fmla="*/ 65 w 210"/>
                  <a:gd name="T13" fmla="*/ 353 h 371"/>
                  <a:gd name="T14" fmla="*/ 114 w 210"/>
                  <a:gd name="T15" fmla="*/ 335 h 371"/>
                  <a:gd name="T16" fmla="*/ 102 w 210"/>
                  <a:gd name="T17" fmla="*/ 297 h 371"/>
                  <a:gd name="T18" fmla="*/ 68 w 210"/>
                  <a:gd name="T19" fmla="*/ 304 h 371"/>
                  <a:gd name="T20" fmla="*/ 83 w 210"/>
                  <a:gd name="T21" fmla="*/ 283 h 371"/>
                  <a:gd name="T22" fmla="*/ 120 w 210"/>
                  <a:gd name="T23" fmla="*/ 288 h 371"/>
                  <a:gd name="T24" fmla="*/ 83 w 210"/>
                  <a:gd name="T25" fmla="*/ 371 h 371"/>
                  <a:gd name="T26" fmla="*/ 33 w 210"/>
                  <a:gd name="T27" fmla="*/ 354 h 371"/>
                  <a:gd name="T28" fmla="*/ 35 w 210"/>
                  <a:gd name="T29" fmla="*/ 247 h 371"/>
                  <a:gd name="T30" fmla="*/ 107 w 210"/>
                  <a:gd name="T31" fmla="*/ 207 h 371"/>
                  <a:gd name="T32" fmla="*/ 171 w 210"/>
                  <a:gd name="T33" fmla="*/ 96 h 371"/>
                  <a:gd name="T34" fmla="*/ 131 w 210"/>
                  <a:gd name="T35" fmla="*/ 20 h 371"/>
                  <a:gd name="T36" fmla="*/ 100 w 210"/>
                  <a:gd name="T37" fmla="*/ 9 h 37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10"/>
                  <a:gd name="T58" fmla="*/ 0 h 371"/>
                  <a:gd name="T59" fmla="*/ 210 w 210"/>
                  <a:gd name="T60" fmla="*/ 371 h 37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10" h="371">
                    <a:moveTo>
                      <a:pt x="100" y="9"/>
                    </a:moveTo>
                    <a:cubicBezTo>
                      <a:pt x="97" y="6"/>
                      <a:pt x="103" y="0"/>
                      <a:pt x="114" y="2"/>
                    </a:cubicBezTo>
                    <a:cubicBezTo>
                      <a:pt x="130" y="6"/>
                      <a:pt x="136" y="9"/>
                      <a:pt x="150" y="21"/>
                    </a:cubicBezTo>
                    <a:cubicBezTo>
                      <a:pt x="176" y="43"/>
                      <a:pt x="210" y="99"/>
                      <a:pt x="162" y="171"/>
                    </a:cubicBezTo>
                    <a:cubicBezTo>
                      <a:pt x="138" y="208"/>
                      <a:pt x="123" y="218"/>
                      <a:pt x="69" y="244"/>
                    </a:cubicBezTo>
                    <a:cubicBezTo>
                      <a:pt x="39" y="258"/>
                      <a:pt x="26" y="283"/>
                      <a:pt x="28" y="303"/>
                    </a:cubicBezTo>
                    <a:cubicBezTo>
                      <a:pt x="30" y="331"/>
                      <a:pt x="42" y="347"/>
                      <a:pt x="65" y="353"/>
                    </a:cubicBezTo>
                    <a:cubicBezTo>
                      <a:pt x="87" y="358"/>
                      <a:pt x="108" y="351"/>
                      <a:pt x="114" y="335"/>
                    </a:cubicBezTo>
                    <a:cubicBezTo>
                      <a:pt x="119" y="323"/>
                      <a:pt x="119" y="304"/>
                      <a:pt x="102" y="297"/>
                    </a:cubicBezTo>
                    <a:cubicBezTo>
                      <a:pt x="77" y="289"/>
                      <a:pt x="79" y="315"/>
                      <a:pt x="68" y="304"/>
                    </a:cubicBezTo>
                    <a:cubicBezTo>
                      <a:pt x="63" y="299"/>
                      <a:pt x="73" y="287"/>
                      <a:pt x="83" y="283"/>
                    </a:cubicBezTo>
                    <a:cubicBezTo>
                      <a:pt x="93" y="279"/>
                      <a:pt x="107" y="278"/>
                      <a:pt x="120" y="288"/>
                    </a:cubicBezTo>
                    <a:cubicBezTo>
                      <a:pt x="155" y="311"/>
                      <a:pt x="129" y="370"/>
                      <a:pt x="83" y="371"/>
                    </a:cubicBezTo>
                    <a:cubicBezTo>
                      <a:pt x="62" y="371"/>
                      <a:pt x="42" y="362"/>
                      <a:pt x="33" y="354"/>
                    </a:cubicBezTo>
                    <a:cubicBezTo>
                      <a:pt x="1" y="327"/>
                      <a:pt x="0" y="275"/>
                      <a:pt x="35" y="247"/>
                    </a:cubicBezTo>
                    <a:cubicBezTo>
                      <a:pt x="52" y="233"/>
                      <a:pt x="82" y="224"/>
                      <a:pt x="107" y="207"/>
                    </a:cubicBezTo>
                    <a:cubicBezTo>
                      <a:pt x="127" y="193"/>
                      <a:pt x="170" y="153"/>
                      <a:pt x="171" y="96"/>
                    </a:cubicBezTo>
                    <a:cubicBezTo>
                      <a:pt x="171" y="79"/>
                      <a:pt x="165" y="44"/>
                      <a:pt x="131" y="20"/>
                    </a:cubicBezTo>
                    <a:cubicBezTo>
                      <a:pt x="121" y="12"/>
                      <a:pt x="107" y="9"/>
                      <a:pt x="100" y="9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60" name="Freeform 76"/>
              <p:cNvSpPr>
                <a:spLocks/>
              </p:cNvSpPr>
              <p:nvPr/>
            </p:nvSpPr>
            <p:spPr bwMode="auto">
              <a:xfrm>
                <a:off x="3635375" y="5699126"/>
                <a:ext cx="674688" cy="473075"/>
              </a:xfrm>
              <a:custGeom>
                <a:avLst/>
                <a:gdLst>
                  <a:gd name="T0" fmla="*/ 180 w 180"/>
                  <a:gd name="T1" fmla="*/ 0 h 126"/>
                  <a:gd name="T2" fmla="*/ 100 w 180"/>
                  <a:gd name="T3" fmla="*/ 33 h 126"/>
                  <a:gd name="T4" fmla="*/ 32 w 180"/>
                  <a:gd name="T5" fmla="*/ 34 h 126"/>
                  <a:gd name="T6" fmla="*/ 2 w 180"/>
                  <a:gd name="T7" fmla="*/ 80 h 126"/>
                  <a:gd name="T8" fmla="*/ 22 w 180"/>
                  <a:gd name="T9" fmla="*/ 116 h 126"/>
                  <a:gd name="T10" fmla="*/ 59 w 180"/>
                  <a:gd name="T11" fmla="*/ 124 h 126"/>
                  <a:gd name="T12" fmla="*/ 86 w 180"/>
                  <a:gd name="T13" fmla="*/ 99 h 126"/>
                  <a:gd name="T14" fmla="*/ 76 w 180"/>
                  <a:gd name="T15" fmla="*/ 72 h 126"/>
                  <a:gd name="T16" fmla="*/ 63 w 180"/>
                  <a:gd name="T17" fmla="*/ 79 h 126"/>
                  <a:gd name="T18" fmla="*/ 73 w 180"/>
                  <a:gd name="T19" fmla="*/ 107 h 126"/>
                  <a:gd name="T20" fmla="*/ 35 w 180"/>
                  <a:gd name="T21" fmla="*/ 107 h 126"/>
                  <a:gd name="T22" fmla="*/ 18 w 180"/>
                  <a:gd name="T23" fmla="*/ 72 h 126"/>
                  <a:gd name="T24" fmla="*/ 52 w 180"/>
                  <a:gd name="T25" fmla="*/ 41 h 126"/>
                  <a:gd name="T26" fmla="*/ 125 w 180"/>
                  <a:gd name="T27" fmla="*/ 42 h 126"/>
                  <a:gd name="T28" fmla="*/ 179 w 180"/>
                  <a:gd name="T29" fmla="*/ 15 h 126"/>
                  <a:gd name="T30" fmla="*/ 180 w 180"/>
                  <a:gd name="T31" fmla="*/ 0 h 12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0"/>
                  <a:gd name="T49" fmla="*/ 0 h 126"/>
                  <a:gd name="T50" fmla="*/ 180 w 180"/>
                  <a:gd name="T51" fmla="*/ 126 h 12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0" h="126">
                    <a:moveTo>
                      <a:pt x="180" y="0"/>
                    </a:moveTo>
                    <a:cubicBezTo>
                      <a:pt x="173" y="9"/>
                      <a:pt x="138" y="35"/>
                      <a:pt x="100" y="33"/>
                    </a:cubicBezTo>
                    <a:cubicBezTo>
                      <a:pt x="64" y="28"/>
                      <a:pt x="45" y="28"/>
                      <a:pt x="32" y="34"/>
                    </a:cubicBezTo>
                    <a:cubicBezTo>
                      <a:pt x="23" y="38"/>
                      <a:pt x="0" y="50"/>
                      <a:pt x="2" y="80"/>
                    </a:cubicBezTo>
                    <a:cubicBezTo>
                      <a:pt x="4" y="99"/>
                      <a:pt x="14" y="111"/>
                      <a:pt x="22" y="116"/>
                    </a:cubicBezTo>
                    <a:cubicBezTo>
                      <a:pt x="32" y="123"/>
                      <a:pt x="45" y="126"/>
                      <a:pt x="59" y="124"/>
                    </a:cubicBezTo>
                    <a:cubicBezTo>
                      <a:pt x="71" y="122"/>
                      <a:pt x="83" y="113"/>
                      <a:pt x="86" y="99"/>
                    </a:cubicBezTo>
                    <a:cubicBezTo>
                      <a:pt x="88" y="86"/>
                      <a:pt x="83" y="76"/>
                      <a:pt x="76" y="72"/>
                    </a:cubicBezTo>
                    <a:cubicBezTo>
                      <a:pt x="62" y="63"/>
                      <a:pt x="42" y="79"/>
                      <a:pt x="63" y="79"/>
                    </a:cubicBezTo>
                    <a:cubicBezTo>
                      <a:pt x="73" y="79"/>
                      <a:pt x="81" y="96"/>
                      <a:pt x="73" y="107"/>
                    </a:cubicBezTo>
                    <a:cubicBezTo>
                      <a:pt x="64" y="117"/>
                      <a:pt x="52" y="117"/>
                      <a:pt x="35" y="107"/>
                    </a:cubicBezTo>
                    <a:cubicBezTo>
                      <a:pt x="18" y="94"/>
                      <a:pt x="18" y="82"/>
                      <a:pt x="18" y="72"/>
                    </a:cubicBezTo>
                    <a:cubicBezTo>
                      <a:pt x="18" y="61"/>
                      <a:pt x="28" y="41"/>
                      <a:pt x="52" y="41"/>
                    </a:cubicBezTo>
                    <a:cubicBezTo>
                      <a:pt x="76" y="41"/>
                      <a:pt x="103" y="46"/>
                      <a:pt x="125" y="42"/>
                    </a:cubicBezTo>
                    <a:cubicBezTo>
                      <a:pt x="149" y="37"/>
                      <a:pt x="172" y="25"/>
                      <a:pt x="179" y="15"/>
                    </a:cubicBezTo>
                    <a:cubicBezTo>
                      <a:pt x="179" y="10"/>
                      <a:pt x="180" y="7"/>
                      <a:pt x="180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61" name="Freeform 77"/>
              <p:cNvSpPr>
                <a:spLocks/>
              </p:cNvSpPr>
              <p:nvPr/>
            </p:nvSpPr>
            <p:spPr bwMode="auto">
              <a:xfrm>
                <a:off x="4265613" y="5541963"/>
                <a:ext cx="982663" cy="844550"/>
              </a:xfrm>
              <a:custGeom>
                <a:avLst/>
                <a:gdLst>
                  <a:gd name="T0" fmla="*/ 98 w 262"/>
                  <a:gd name="T1" fmla="*/ 8 h 225"/>
                  <a:gd name="T2" fmla="*/ 108 w 262"/>
                  <a:gd name="T3" fmla="*/ 135 h 225"/>
                  <a:gd name="T4" fmla="*/ 184 w 262"/>
                  <a:gd name="T5" fmla="*/ 130 h 225"/>
                  <a:gd name="T6" fmla="*/ 149 w 262"/>
                  <a:gd name="T7" fmla="*/ 101 h 225"/>
                  <a:gd name="T8" fmla="*/ 122 w 262"/>
                  <a:gd name="T9" fmla="*/ 101 h 225"/>
                  <a:gd name="T10" fmla="*/ 167 w 262"/>
                  <a:gd name="T11" fmla="*/ 21 h 225"/>
                  <a:gd name="T12" fmla="*/ 256 w 262"/>
                  <a:gd name="T13" fmla="*/ 121 h 225"/>
                  <a:gd name="T14" fmla="*/ 118 w 262"/>
                  <a:gd name="T15" fmla="*/ 211 h 225"/>
                  <a:gd name="T16" fmla="*/ 8 w 262"/>
                  <a:gd name="T17" fmla="*/ 63 h 225"/>
                  <a:gd name="T18" fmla="*/ 0 w 262"/>
                  <a:gd name="T19" fmla="*/ 0 h 225"/>
                  <a:gd name="T20" fmla="*/ 98 w 262"/>
                  <a:gd name="T21" fmla="*/ 8 h 2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62"/>
                  <a:gd name="T34" fmla="*/ 0 h 225"/>
                  <a:gd name="T35" fmla="*/ 262 w 262"/>
                  <a:gd name="T36" fmla="*/ 225 h 2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62" h="225">
                    <a:moveTo>
                      <a:pt x="98" y="8"/>
                    </a:moveTo>
                    <a:cubicBezTo>
                      <a:pt x="98" y="8"/>
                      <a:pt x="60" y="103"/>
                      <a:pt x="108" y="135"/>
                    </a:cubicBezTo>
                    <a:cubicBezTo>
                      <a:pt x="141" y="157"/>
                      <a:pt x="174" y="147"/>
                      <a:pt x="184" y="130"/>
                    </a:cubicBezTo>
                    <a:cubicBezTo>
                      <a:pt x="196" y="110"/>
                      <a:pt x="177" y="80"/>
                      <a:pt x="149" y="101"/>
                    </a:cubicBezTo>
                    <a:cubicBezTo>
                      <a:pt x="146" y="114"/>
                      <a:pt x="136" y="114"/>
                      <a:pt x="122" y="101"/>
                    </a:cubicBezTo>
                    <a:cubicBezTo>
                      <a:pt x="94" y="76"/>
                      <a:pt x="105" y="20"/>
                      <a:pt x="167" y="21"/>
                    </a:cubicBezTo>
                    <a:cubicBezTo>
                      <a:pt x="226" y="23"/>
                      <a:pt x="262" y="70"/>
                      <a:pt x="256" y="121"/>
                    </a:cubicBezTo>
                    <a:cubicBezTo>
                      <a:pt x="251" y="177"/>
                      <a:pt x="187" y="225"/>
                      <a:pt x="118" y="211"/>
                    </a:cubicBezTo>
                    <a:cubicBezTo>
                      <a:pt x="53" y="197"/>
                      <a:pt x="12" y="156"/>
                      <a:pt x="8" y="63"/>
                    </a:cubicBezTo>
                    <a:cubicBezTo>
                      <a:pt x="8" y="39"/>
                      <a:pt x="8" y="20"/>
                      <a:pt x="0" y="0"/>
                    </a:cubicBezTo>
                    <a:cubicBezTo>
                      <a:pt x="41" y="8"/>
                      <a:pt x="98" y="8"/>
                      <a:pt x="98" y="8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62" name="Freeform 78"/>
              <p:cNvSpPr>
                <a:spLocks/>
              </p:cNvSpPr>
              <p:nvPr/>
            </p:nvSpPr>
            <p:spPr bwMode="auto">
              <a:xfrm>
                <a:off x="4438650" y="5572126"/>
                <a:ext cx="655638" cy="646113"/>
              </a:xfrm>
              <a:custGeom>
                <a:avLst/>
                <a:gdLst>
                  <a:gd name="T0" fmla="*/ 52 w 175"/>
                  <a:gd name="T1" fmla="*/ 0 h 172"/>
                  <a:gd name="T2" fmla="*/ 62 w 175"/>
                  <a:gd name="T3" fmla="*/ 127 h 172"/>
                  <a:gd name="T4" fmla="*/ 135 w 175"/>
                  <a:gd name="T5" fmla="*/ 127 h 172"/>
                  <a:gd name="T6" fmla="*/ 103 w 175"/>
                  <a:gd name="T7" fmla="*/ 93 h 172"/>
                  <a:gd name="T8" fmla="*/ 76 w 175"/>
                  <a:gd name="T9" fmla="*/ 93 h 172"/>
                  <a:gd name="T10" fmla="*/ 124 w 175"/>
                  <a:gd name="T11" fmla="*/ 51 h 172"/>
                  <a:gd name="T12" fmla="*/ 169 w 175"/>
                  <a:gd name="T13" fmla="*/ 113 h 172"/>
                  <a:gd name="T14" fmla="*/ 76 w 175"/>
                  <a:gd name="T15" fmla="*/ 161 h 172"/>
                  <a:gd name="T16" fmla="*/ 7 w 175"/>
                  <a:gd name="T17" fmla="*/ 0 h 172"/>
                  <a:gd name="T18" fmla="*/ 52 w 175"/>
                  <a:gd name="T19" fmla="*/ 0 h 1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5"/>
                  <a:gd name="T31" fmla="*/ 0 h 172"/>
                  <a:gd name="T32" fmla="*/ 175 w 175"/>
                  <a:gd name="T33" fmla="*/ 172 h 17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5" h="172">
                    <a:moveTo>
                      <a:pt x="52" y="0"/>
                    </a:moveTo>
                    <a:cubicBezTo>
                      <a:pt x="52" y="0"/>
                      <a:pt x="14" y="96"/>
                      <a:pt x="62" y="127"/>
                    </a:cubicBezTo>
                    <a:cubicBezTo>
                      <a:pt x="93" y="148"/>
                      <a:pt x="121" y="141"/>
                      <a:pt x="135" y="127"/>
                    </a:cubicBezTo>
                    <a:cubicBezTo>
                      <a:pt x="152" y="106"/>
                      <a:pt x="135" y="72"/>
                      <a:pt x="103" y="93"/>
                    </a:cubicBezTo>
                    <a:cubicBezTo>
                      <a:pt x="100" y="106"/>
                      <a:pt x="90" y="106"/>
                      <a:pt x="76" y="93"/>
                    </a:cubicBezTo>
                    <a:cubicBezTo>
                      <a:pt x="72" y="86"/>
                      <a:pt x="86" y="51"/>
                      <a:pt x="124" y="51"/>
                    </a:cubicBezTo>
                    <a:cubicBezTo>
                      <a:pt x="159" y="55"/>
                      <a:pt x="175" y="79"/>
                      <a:pt x="169" y="113"/>
                    </a:cubicBezTo>
                    <a:cubicBezTo>
                      <a:pt x="164" y="137"/>
                      <a:pt x="135" y="172"/>
                      <a:pt x="76" y="161"/>
                    </a:cubicBezTo>
                    <a:cubicBezTo>
                      <a:pt x="4" y="148"/>
                      <a:pt x="0" y="68"/>
                      <a:pt x="7" y="0"/>
                    </a:cubicBezTo>
                    <a:cubicBezTo>
                      <a:pt x="24" y="0"/>
                      <a:pt x="52" y="0"/>
                      <a:pt x="52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  <p:grpSp>
          <p:nvGrpSpPr>
            <p:cNvPr id="2135" name="组合 97"/>
            <p:cNvGrpSpPr>
              <a:grpSpLocks/>
            </p:cNvGrpSpPr>
            <p:nvPr/>
          </p:nvGrpSpPr>
          <p:grpSpPr bwMode="auto">
            <a:xfrm rot="-8100000">
              <a:off x="5578623" y="293539"/>
              <a:ext cx="2081213" cy="1890713"/>
              <a:chOff x="3563938" y="5478463"/>
              <a:chExt cx="2081213" cy="1890713"/>
            </a:xfrm>
          </p:grpSpPr>
          <p:sp>
            <p:nvSpPr>
              <p:cNvPr id="2139" name="Freeform 67"/>
              <p:cNvSpPr>
                <a:spLocks/>
              </p:cNvSpPr>
              <p:nvPr/>
            </p:nvSpPr>
            <p:spPr bwMode="auto">
              <a:xfrm>
                <a:off x="5303838" y="5995988"/>
                <a:ext cx="341313" cy="349250"/>
              </a:xfrm>
              <a:custGeom>
                <a:avLst/>
                <a:gdLst>
                  <a:gd name="T0" fmla="*/ 14 w 91"/>
                  <a:gd name="T1" fmla="*/ 0 h 93"/>
                  <a:gd name="T2" fmla="*/ 24 w 91"/>
                  <a:gd name="T3" fmla="*/ 31 h 93"/>
                  <a:gd name="T4" fmla="*/ 31 w 91"/>
                  <a:gd name="T5" fmla="*/ 59 h 93"/>
                  <a:gd name="T6" fmla="*/ 55 w 91"/>
                  <a:gd name="T7" fmla="*/ 59 h 93"/>
                  <a:gd name="T8" fmla="*/ 45 w 91"/>
                  <a:gd name="T9" fmla="*/ 42 h 93"/>
                  <a:gd name="T10" fmla="*/ 30 w 91"/>
                  <a:gd name="T11" fmla="*/ 36 h 93"/>
                  <a:gd name="T12" fmla="*/ 55 w 91"/>
                  <a:gd name="T13" fmla="*/ 17 h 93"/>
                  <a:gd name="T14" fmla="*/ 86 w 91"/>
                  <a:gd name="T15" fmla="*/ 38 h 93"/>
                  <a:gd name="T16" fmla="*/ 77 w 91"/>
                  <a:gd name="T17" fmla="*/ 80 h 93"/>
                  <a:gd name="T18" fmla="*/ 24 w 91"/>
                  <a:gd name="T19" fmla="*/ 81 h 93"/>
                  <a:gd name="T20" fmla="*/ 0 w 91"/>
                  <a:gd name="T21" fmla="*/ 48 h 93"/>
                  <a:gd name="T22" fmla="*/ 14 w 91"/>
                  <a:gd name="T23" fmla="*/ 0 h 9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91"/>
                  <a:gd name="T37" fmla="*/ 0 h 93"/>
                  <a:gd name="T38" fmla="*/ 91 w 91"/>
                  <a:gd name="T39" fmla="*/ 93 h 9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91" h="93">
                    <a:moveTo>
                      <a:pt x="14" y="0"/>
                    </a:moveTo>
                    <a:cubicBezTo>
                      <a:pt x="24" y="4"/>
                      <a:pt x="24" y="17"/>
                      <a:pt x="24" y="31"/>
                    </a:cubicBezTo>
                    <a:cubicBezTo>
                      <a:pt x="24" y="45"/>
                      <a:pt x="25" y="54"/>
                      <a:pt x="31" y="59"/>
                    </a:cubicBezTo>
                    <a:cubicBezTo>
                      <a:pt x="41" y="68"/>
                      <a:pt x="49" y="66"/>
                      <a:pt x="55" y="59"/>
                    </a:cubicBezTo>
                    <a:cubicBezTo>
                      <a:pt x="61" y="52"/>
                      <a:pt x="55" y="38"/>
                      <a:pt x="45" y="42"/>
                    </a:cubicBezTo>
                    <a:cubicBezTo>
                      <a:pt x="38" y="45"/>
                      <a:pt x="27" y="47"/>
                      <a:pt x="30" y="36"/>
                    </a:cubicBezTo>
                    <a:cubicBezTo>
                      <a:pt x="32" y="25"/>
                      <a:pt x="42" y="18"/>
                      <a:pt x="55" y="17"/>
                    </a:cubicBezTo>
                    <a:cubicBezTo>
                      <a:pt x="69" y="17"/>
                      <a:pt x="82" y="26"/>
                      <a:pt x="86" y="38"/>
                    </a:cubicBezTo>
                    <a:cubicBezTo>
                      <a:pt x="91" y="53"/>
                      <a:pt x="90" y="68"/>
                      <a:pt x="77" y="80"/>
                    </a:cubicBezTo>
                    <a:cubicBezTo>
                      <a:pt x="63" y="92"/>
                      <a:pt x="39" y="93"/>
                      <a:pt x="24" y="81"/>
                    </a:cubicBezTo>
                    <a:cubicBezTo>
                      <a:pt x="8" y="68"/>
                      <a:pt x="4" y="56"/>
                      <a:pt x="0" y="48"/>
                    </a:cubicBezTo>
                    <a:cubicBezTo>
                      <a:pt x="7" y="38"/>
                      <a:pt x="14" y="14"/>
                      <a:pt x="14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40" name="Freeform 68"/>
              <p:cNvSpPr>
                <a:spLocks/>
              </p:cNvSpPr>
              <p:nvPr/>
            </p:nvSpPr>
            <p:spPr bwMode="auto">
              <a:xfrm>
                <a:off x="5330825" y="5995988"/>
                <a:ext cx="244475" cy="307975"/>
              </a:xfrm>
              <a:custGeom>
                <a:avLst/>
                <a:gdLst>
                  <a:gd name="T0" fmla="*/ 7 w 65"/>
                  <a:gd name="T1" fmla="*/ 0 h 82"/>
                  <a:gd name="T2" fmla="*/ 17 w 65"/>
                  <a:gd name="T3" fmla="*/ 31 h 82"/>
                  <a:gd name="T4" fmla="*/ 24 w 65"/>
                  <a:gd name="T5" fmla="*/ 59 h 82"/>
                  <a:gd name="T6" fmla="*/ 49 w 65"/>
                  <a:gd name="T7" fmla="*/ 57 h 82"/>
                  <a:gd name="T8" fmla="*/ 38 w 65"/>
                  <a:gd name="T9" fmla="*/ 42 h 82"/>
                  <a:gd name="T10" fmla="*/ 27 w 65"/>
                  <a:gd name="T11" fmla="*/ 42 h 82"/>
                  <a:gd name="T12" fmla="*/ 48 w 65"/>
                  <a:gd name="T13" fmla="*/ 31 h 82"/>
                  <a:gd name="T14" fmla="*/ 63 w 65"/>
                  <a:gd name="T15" fmla="*/ 44 h 82"/>
                  <a:gd name="T16" fmla="*/ 57 w 65"/>
                  <a:gd name="T17" fmla="*/ 70 h 82"/>
                  <a:gd name="T18" fmla="*/ 19 w 65"/>
                  <a:gd name="T19" fmla="*/ 68 h 82"/>
                  <a:gd name="T20" fmla="*/ 0 w 65"/>
                  <a:gd name="T21" fmla="*/ 31 h 82"/>
                  <a:gd name="T22" fmla="*/ 7 w 65"/>
                  <a:gd name="T23" fmla="*/ 0 h 8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65"/>
                  <a:gd name="T37" fmla="*/ 0 h 82"/>
                  <a:gd name="T38" fmla="*/ 65 w 65"/>
                  <a:gd name="T39" fmla="*/ 82 h 8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65" h="82">
                    <a:moveTo>
                      <a:pt x="7" y="0"/>
                    </a:moveTo>
                    <a:cubicBezTo>
                      <a:pt x="17" y="4"/>
                      <a:pt x="17" y="17"/>
                      <a:pt x="17" y="31"/>
                    </a:cubicBezTo>
                    <a:cubicBezTo>
                      <a:pt x="17" y="45"/>
                      <a:pt x="19" y="53"/>
                      <a:pt x="24" y="59"/>
                    </a:cubicBezTo>
                    <a:cubicBezTo>
                      <a:pt x="32" y="67"/>
                      <a:pt x="45" y="65"/>
                      <a:pt x="49" y="57"/>
                    </a:cubicBezTo>
                    <a:cubicBezTo>
                      <a:pt x="53" y="50"/>
                      <a:pt x="48" y="38"/>
                      <a:pt x="38" y="42"/>
                    </a:cubicBezTo>
                    <a:cubicBezTo>
                      <a:pt x="31" y="45"/>
                      <a:pt x="27" y="45"/>
                      <a:pt x="27" y="42"/>
                    </a:cubicBezTo>
                    <a:cubicBezTo>
                      <a:pt x="27" y="35"/>
                      <a:pt x="34" y="28"/>
                      <a:pt x="48" y="31"/>
                    </a:cubicBezTo>
                    <a:cubicBezTo>
                      <a:pt x="55" y="33"/>
                      <a:pt x="61" y="38"/>
                      <a:pt x="63" y="44"/>
                    </a:cubicBezTo>
                    <a:cubicBezTo>
                      <a:pt x="65" y="51"/>
                      <a:pt x="65" y="61"/>
                      <a:pt x="57" y="70"/>
                    </a:cubicBezTo>
                    <a:cubicBezTo>
                      <a:pt x="51" y="76"/>
                      <a:pt x="35" y="82"/>
                      <a:pt x="19" y="68"/>
                    </a:cubicBezTo>
                    <a:cubicBezTo>
                      <a:pt x="6" y="57"/>
                      <a:pt x="7" y="35"/>
                      <a:pt x="0" y="31"/>
                    </a:cubicBezTo>
                    <a:cubicBezTo>
                      <a:pt x="3" y="23"/>
                      <a:pt x="7" y="10"/>
                      <a:pt x="7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41" name="Freeform 69"/>
              <p:cNvSpPr>
                <a:spLocks/>
              </p:cNvSpPr>
              <p:nvPr/>
            </p:nvSpPr>
            <p:spPr bwMode="auto">
              <a:xfrm>
                <a:off x="4513263" y="6862763"/>
                <a:ext cx="396875" cy="506413"/>
              </a:xfrm>
              <a:custGeom>
                <a:avLst/>
                <a:gdLst>
                  <a:gd name="T0" fmla="*/ 35 w 106"/>
                  <a:gd name="T1" fmla="*/ 0 h 135"/>
                  <a:gd name="T2" fmla="*/ 63 w 106"/>
                  <a:gd name="T3" fmla="*/ 66 h 135"/>
                  <a:gd name="T4" fmla="*/ 57 w 106"/>
                  <a:gd name="T5" fmla="*/ 104 h 135"/>
                  <a:gd name="T6" fmla="*/ 28 w 106"/>
                  <a:gd name="T7" fmla="*/ 101 h 135"/>
                  <a:gd name="T8" fmla="*/ 39 w 106"/>
                  <a:gd name="T9" fmla="*/ 83 h 135"/>
                  <a:gd name="T10" fmla="*/ 52 w 106"/>
                  <a:gd name="T11" fmla="*/ 76 h 135"/>
                  <a:gd name="T12" fmla="*/ 29 w 106"/>
                  <a:gd name="T13" fmla="*/ 59 h 135"/>
                  <a:gd name="T14" fmla="*/ 3 w 106"/>
                  <a:gd name="T15" fmla="*/ 82 h 135"/>
                  <a:gd name="T16" fmla="*/ 15 w 106"/>
                  <a:gd name="T17" fmla="*/ 121 h 135"/>
                  <a:gd name="T18" fmla="*/ 68 w 106"/>
                  <a:gd name="T19" fmla="*/ 128 h 135"/>
                  <a:gd name="T20" fmla="*/ 87 w 106"/>
                  <a:gd name="T21" fmla="*/ 55 h 135"/>
                  <a:gd name="T22" fmla="*/ 35 w 106"/>
                  <a:gd name="T23" fmla="*/ 0 h 13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06"/>
                  <a:gd name="T37" fmla="*/ 0 h 135"/>
                  <a:gd name="T38" fmla="*/ 106 w 106"/>
                  <a:gd name="T39" fmla="*/ 135 h 13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06" h="135">
                    <a:moveTo>
                      <a:pt x="35" y="0"/>
                    </a:moveTo>
                    <a:cubicBezTo>
                      <a:pt x="22" y="46"/>
                      <a:pt x="50" y="51"/>
                      <a:pt x="63" y="66"/>
                    </a:cubicBezTo>
                    <a:cubicBezTo>
                      <a:pt x="76" y="81"/>
                      <a:pt x="66" y="99"/>
                      <a:pt x="57" y="104"/>
                    </a:cubicBezTo>
                    <a:cubicBezTo>
                      <a:pt x="47" y="110"/>
                      <a:pt x="35" y="110"/>
                      <a:pt x="28" y="101"/>
                    </a:cubicBezTo>
                    <a:cubicBezTo>
                      <a:pt x="21" y="92"/>
                      <a:pt x="28" y="79"/>
                      <a:pt x="39" y="83"/>
                    </a:cubicBezTo>
                    <a:cubicBezTo>
                      <a:pt x="46" y="86"/>
                      <a:pt x="53" y="83"/>
                      <a:pt x="52" y="76"/>
                    </a:cubicBezTo>
                    <a:cubicBezTo>
                      <a:pt x="52" y="69"/>
                      <a:pt x="45" y="58"/>
                      <a:pt x="29" y="59"/>
                    </a:cubicBezTo>
                    <a:cubicBezTo>
                      <a:pt x="15" y="60"/>
                      <a:pt x="6" y="73"/>
                      <a:pt x="3" y="82"/>
                    </a:cubicBezTo>
                    <a:cubicBezTo>
                      <a:pt x="0" y="92"/>
                      <a:pt x="2" y="109"/>
                      <a:pt x="15" y="121"/>
                    </a:cubicBezTo>
                    <a:cubicBezTo>
                      <a:pt x="30" y="135"/>
                      <a:pt x="55" y="134"/>
                      <a:pt x="68" y="128"/>
                    </a:cubicBezTo>
                    <a:cubicBezTo>
                      <a:pt x="106" y="109"/>
                      <a:pt x="94" y="66"/>
                      <a:pt x="87" y="55"/>
                    </a:cubicBezTo>
                    <a:cubicBezTo>
                      <a:pt x="82" y="52"/>
                      <a:pt x="44" y="25"/>
                      <a:pt x="35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42" name="Freeform 70"/>
              <p:cNvSpPr>
                <a:spLocks/>
              </p:cNvSpPr>
              <p:nvPr/>
            </p:nvSpPr>
            <p:spPr bwMode="auto">
              <a:xfrm>
                <a:off x="4551363" y="6862763"/>
                <a:ext cx="300038" cy="457200"/>
              </a:xfrm>
              <a:custGeom>
                <a:avLst/>
                <a:gdLst>
                  <a:gd name="T0" fmla="*/ 25 w 80"/>
                  <a:gd name="T1" fmla="*/ 0 h 122"/>
                  <a:gd name="T2" fmla="*/ 53 w 80"/>
                  <a:gd name="T3" fmla="*/ 66 h 122"/>
                  <a:gd name="T4" fmla="*/ 47 w 80"/>
                  <a:gd name="T5" fmla="*/ 104 h 122"/>
                  <a:gd name="T6" fmla="*/ 17 w 80"/>
                  <a:gd name="T7" fmla="*/ 99 h 122"/>
                  <a:gd name="T8" fmla="*/ 29 w 80"/>
                  <a:gd name="T9" fmla="*/ 83 h 122"/>
                  <a:gd name="T10" fmla="*/ 42 w 80"/>
                  <a:gd name="T11" fmla="*/ 76 h 122"/>
                  <a:gd name="T12" fmla="*/ 23 w 80"/>
                  <a:gd name="T13" fmla="*/ 69 h 122"/>
                  <a:gd name="T14" fmla="*/ 12 w 80"/>
                  <a:gd name="T15" fmla="*/ 110 h 122"/>
                  <a:gd name="T16" fmla="*/ 49 w 80"/>
                  <a:gd name="T17" fmla="*/ 117 h 122"/>
                  <a:gd name="T18" fmla="*/ 60 w 80"/>
                  <a:gd name="T19" fmla="*/ 52 h 122"/>
                  <a:gd name="T20" fmla="*/ 25 w 80"/>
                  <a:gd name="T21" fmla="*/ 0 h 12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80"/>
                  <a:gd name="T34" fmla="*/ 0 h 122"/>
                  <a:gd name="T35" fmla="*/ 80 w 80"/>
                  <a:gd name="T36" fmla="*/ 122 h 12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80" h="122">
                    <a:moveTo>
                      <a:pt x="25" y="0"/>
                    </a:moveTo>
                    <a:cubicBezTo>
                      <a:pt x="12" y="46"/>
                      <a:pt x="41" y="52"/>
                      <a:pt x="53" y="66"/>
                    </a:cubicBezTo>
                    <a:cubicBezTo>
                      <a:pt x="64" y="80"/>
                      <a:pt x="58" y="98"/>
                      <a:pt x="47" y="104"/>
                    </a:cubicBezTo>
                    <a:cubicBezTo>
                      <a:pt x="34" y="112"/>
                      <a:pt x="21" y="107"/>
                      <a:pt x="17" y="99"/>
                    </a:cubicBezTo>
                    <a:cubicBezTo>
                      <a:pt x="12" y="91"/>
                      <a:pt x="18" y="79"/>
                      <a:pt x="29" y="83"/>
                    </a:cubicBezTo>
                    <a:cubicBezTo>
                      <a:pt x="36" y="86"/>
                      <a:pt x="44" y="82"/>
                      <a:pt x="42" y="76"/>
                    </a:cubicBezTo>
                    <a:cubicBezTo>
                      <a:pt x="42" y="72"/>
                      <a:pt x="35" y="66"/>
                      <a:pt x="23" y="69"/>
                    </a:cubicBezTo>
                    <a:cubicBezTo>
                      <a:pt x="3" y="74"/>
                      <a:pt x="0" y="98"/>
                      <a:pt x="12" y="110"/>
                    </a:cubicBezTo>
                    <a:cubicBezTo>
                      <a:pt x="21" y="120"/>
                      <a:pt x="36" y="122"/>
                      <a:pt x="49" y="117"/>
                    </a:cubicBezTo>
                    <a:cubicBezTo>
                      <a:pt x="80" y="104"/>
                      <a:pt x="78" y="65"/>
                      <a:pt x="60" y="52"/>
                    </a:cubicBezTo>
                    <a:cubicBezTo>
                      <a:pt x="43" y="41"/>
                      <a:pt x="31" y="34"/>
                      <a:pt x="25" y="0"/>
                    </a:cubicBezTo>
                  </a:path>
                </a:pathLst>
              </a:custGeom>
              <a:solidFill>
                <a:srgbClr val="D1CEC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43" name="Freeform 71"/>
              <p:cNvSpPr>
                <a:spLocks/>
              </p:cNvSpPr>
              <p:nvPr/>
            </p:nvSpPr>
            <p:spPr bwMode="auto">
              <a:xfrm>
                <a:off x="3973513" y="5478463"/>
                <a:ext cx="490538" cy="723900"/>
              </a:xfrm>
              <a:custGeom>
                <a:avLst/>
                <a:gdLst>
                  <a:gd name="T0" fmla="*/ 0 w 131"/>
                  <a:gd name="T1" fmla="*/ 0 h 193"/>
                  <a:gd name="T2" fmla="*/ 14 w 131"/>
                  <a:gd name="T3" fmla="*/ 45 h 193"/>
                  <a:gd name="T4" fmla="*/ 72 w 131"/>
                  <a:gd name="T5" fmla="*/ 180 h 193"/>
                  <a:gd name="T6" fmla="*/ 131 w 131"/>
                  <a:gd name="T7" fmla="*/ 193 h 193"/>
                  <a:gd name="T8" fmla="*/ 100 w 131"/>
                  <a:gd name="T9" fmla="*/ 142 h 193"/>
                  <a:gd name="T10" fmla="*/ 59 w 131"/>
                  <a:gd name="T11" fmla="*/ 18 h 193"/>
                  <a:gd name="T12" fmla="*/ 0 w 131"/>
                  <a:gd name="T13" fmla="*/ 0 h 19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1"/>
                  <a:gd name="T22" fmla="*/ 0 h 193"/>
                  <a:gd name="T23" fmla="*/ 131 w 131"/>
                  <a:gd name="T24" fmla="*/ 193 h 19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1" h="193">
                    <a:moveTo>
                      <a:pt x="0" y="0"/>
                    </a:moveTo>
                    <a:cubicBezTo>
                      <a:pt x="0" y="0"/>
                      <a:pt x="18" y="16"/>
                      <a:pt x="14" y="45"/>
                    </a:cubicBezTo>
                    <a:cubicBezTo>
                      <a:pt x="5" y="114"/>
                      <a:pt x="31" y="159"/>
                      <a:pt x="72" y="180"/>
                    </a:cubicBezTo>
                    <a:cubicBezTo>
                      <a:pt x="92" y="189"/>
                      <a:pt x="107" y="193"/>
                      <a:pt x="131" y="193"/>
                    </a:cubicBezTo>
                    <a:cubicBezTo>
                      <a:pt x="114" y="169"/>
                      <a:pt x="107" y="159"/>
                      <a:pt x="100" y="142"/>
                    </a:cubicBezTo>
                    <a:cubicBezTo>
                      <a:pt x="59" y="121"/>
                      <a:pt x="48" y="56"/>
                      <a:pt x="59" y="18"/>
                    </a:cubicBezTo>
                    <a:cubicBezTo>
                      <a:pt x="35" y="14"/>
                      <a:pt x="0" y="0"/>
                      <a:pt x="0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44" name="Freeform 72"/>
              <p:cNvSpPr>
                <a:spLocks/>
              </p:cNvSpPr>
              <p:nvPr/>
            </p:nvSpPr>
            <p:spPr bwMode="auto">
              <a:xfrm>
                <a:off x="4152900" y="5530851"/>
                <a:ext cx="206375" cy="484188"/>
              </a:xfrm>
              <a:custGeom>
                <a:avLst/>
                <a:gdLst>
                  <a:gd name="T0" fmla="*/ 11 w 55"/>
                  <a:gd name="T1" fmla="*/ 0 h 129"/>
                  <a:gd name="T2" fmla="*/ 55 w 55"/>
                  <a:gd name="T3" fmla="*/ 129 h 129"/>
                  <a:gd name="T4" fmla="*/ 45 w 55"/>
                  <a:gd name="T5" fmla="*/ 7 h 129"/>
                  <a:gd name="T6" fmla="*/ 11 w 55"/>
                  <a:gd name="T7" fmla="*/ 0 h 1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"/>
                  <a:gd name="T13" fmla="*/ 0 h 129"/>
                  <a:gd name="T14" fmla="*/ 55 w 55"/>
                  <a:gd name="T15" fmla="*/ 129 h 1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" h="129">
                    <a:moveTo>
                      <a:pt x="11" y="0"/>
                    </a:moveTo>
                    <a:cubicBezTo>
                      <a:pt x="0" y="38"/>
                      <a:pt x="7" y="109"/>
                      <a:pt x="55" y="129"/>
                    </a:cubicBezTo>
                    <a:cubicBezTo>
                      <a:pt x="41" y="116"/>
                      <a:pt x="42" y="38"/>
                      <a:pt x="45" y="7"/>
                    </a:cubicBezTo>
                    <a:cubicBezTo>
                      <a:pt x="31" y="7"/>
                      <a:pt x="18" y="4"/>
                      <a:pt x="11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45" name="Freeform 73"/>
              <p:cNvSpPr>
                <a:spLocks/>
              </p:cNvSpPr>
              <p:nvPr/>
            </p:nvSpPr>
            <p:spPr bwMode="auto">
              <a:xfrm>
                <a:off x="3563938" y="5610226"/>
                <a:ext cx="746125" cy="660400"/>
              </a:xfrm>
              <a:custGeom>
                <a:avLst/>
                <a:gdLst>
                  <a:gd name="T0" fmla="*/ 199 w 199"/>
                  <a:gd name="T1" fmla="*/ 0 h 176"/>
                  <a:gd name="T2" fmla="*/ 119 w 199"/>
                  <a:gd name="T3" fmla="*/ 38 h 176"/>
                  <a:gd name="T4" fmla="*/ 35 w 199"/>
                  <a:gd name="T5" fmla="*/ 45 h 176"/>
                  <a:gd name="T6" fmla="*/ 4 w 199"/>
                  <a:gd name="T7" fmla="*/ 91 h 176"/>
                  <a:gd name="T8" fmla="*/ 20 w 199"/>
                  <a:gd name="T9" fmla="*/ 148 h 176"/>
                  <a:gd name="T10" fmla="*/ 82 w 199"/>
                  <a:gd name="T11" fmla="*/ 172 h 176"/>
                  <a:gd name="T12" fmla="*/ 130 w 199"/>
                  <a:gd name="T13" fmla="*/ 141 h 176"/>
                  <a:gd name="T14" fmla="*/ 116 w 199"/>
                  <a:gd name="T15" fmla="*/ 83 h 176"/>
                  <a:gd name="T16" fmla="*/ 71 w 199"/>
                  <a:gd name="T17" fmla="*/ 89 h 176"/>
                  <a:gd name="T18" fmla="*/ 82 w 199"/>
                  <a:gd name="T19" fmla="*/ 103 h 176"/>
                  <a:gd name="T20" fmla="*/ 92 w 199"/>
                  <a:gd name="T21" fmla="*/ 131 h 176"/>
                  <a:gd name="T22" fmla="*/ 56 w 199"/>
                  <a:gd name="T23" fmla="*/ 132 h 176"/>
                  <a:gd name="T24" fmla="*/ 37 w 199"/>
                  <a:gd name="T25" fmla="*/ 96 h 176"/>
                  <a:gd name="T26" fmla="*/ 71 w 199"/>
                  <a:gd name="T27" fmla="*/ 65 h 176"/>
                  <a:gd name="T28" fmla="*/ 144 w 199"/>
                  <a:gd name="T29" fmla="*/ 66 h 176"/>
                  <a:gd name="T30" fmla="*/ 199 w 199"/>
                  <a:gd name="T31" fmla="*/ 38 h 176"/>
                  <a:gd name="T32" fmla="*/ 199 w 199"/>
                  <a:gd name="T33" fmla="*/ 0 h 17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99"/>
                  <a:gd name="T52" fmla="*/ 0 h 176"/>
                  <a:gd name="T53" fmla="*/ 199 w 199"/>
                  <a:gd name="T54" fmla="*/ 176 h 17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99" h="176">
                    <a:moveTo>
                      <a:pt x="199" y="0"/>
                    </a:moveTo>
                    <a:cubicBezTo>
                      <a:pt x="188" y="14"/>
                      <a:pt x="156" y="44"/>
                      <a:pt x="119" y="38"/>
                    </a:cubicBezTo>
                    <a:cubicBezTo>
                      <a:pt x="75" y="30"/>
                      <a:pt x="52" y="35"/>
                      <a:pt x="35" y="45"/>
                    </a:cubicBezTo>
                    <a:cubicBezTo>
                      <a:pt x="23" y="53"/>
                      <a:pt x="6" y="68"/>
                      <a:pt x="4" y="91"/>
                    </a:cubicBezTo>
                    <a:cubicBezTo>
                      <a:pt x="0" y="117"/>
                      <a:pt x="9" y="134"/>
                      <a:pt x="20" y="148"/>
                    </a:cubicBezTo>
                    <a:cubicBezTo>
                      <a:pt x="31" y="163"/>
                      <a:pt x="59" y="176"/>
                      <a:pt x="82" y="172"/>
                    </a:cubicBezTo>
                    <a:cubicBezTo>
                      <a:pt x="105" y="169"/>
                      <a:pt x="120" y="160"/>
                      <a:pt x="130" y="141"/>
                    </a:cubicBezTo>
                    <a:cubicBezTo>
                      <a:pt x="138" y="125"/>
                      <a:pt x="138" y="95"/>
                      <a:pt x="116" y="83"/>
                    </a:cubicBezTo>
                    <a:cubicBezTo>
                      <a:pt x="97" y="72"/>
                      <a:pt x="78" y="79"/>
                      <a:pt x="71" y="89"/>
                    </a:cubicBezTo>
                    <a:cubicBezTo>
                      <a:pt x="64" y="100"/>
                      <a:pt x="71" y="103"/>
                      <a:pt x="82" y="103"/>
                    </a:cubicBezTo>
                    <a:cubicBezTo>
                      <a:pt x="92" y="103"/>
                      <a:pt x="100" y="121"/>
                      <a:pt x="92" y="131"/>
                    </a:cubicBezTo>
                    <a:cubicBezTo>
                      <a:pt x="84" y="140"/>
                      <a:pt x="67" y="141"/>
                      <a:pt x="56" y="132"/>
                    </a:cubicBezTo>
                    <a:cubicBezTo>
                      <a:pt x="43" y="123"/>
                      <a:pt x="37" y="113"/>
                      <a:pt x="37" y="96"/>
                    </a:cubicBezTo>
                    <a:cubicBezTo>
                      <a:pt x="37" y="86"/>
                      <a:pt x="47" y="66"/>
                      <a:pt x="71" y="65"/>
                    </a:cubicBezTo>
                    <a:cubicBezTo>
                      <a:pt x="101" y="66"/>
                      <a:pt x="117" y="70"/>
                      <a:pt x="144" y="66"/>
                    </a:cubicBezTo>
                    <a:cubicBezTo>
                      <a:pt x="161" y="63"/>
                      <a:pt x="195" y="48"/>
                      <a:pt x="199" y="38"/>
                    </a:cubicBezTo>
                    <a:cubicBezTo>
                      <a:pt x="199" y="24"/>
                      <a:pt x="199" y="17"/>
                      <a:pt x="199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46" name="Freeform 74"/>
              <p:cNvSpPr>
                <a:spLocks/>
              </p:cNvSpPr>
              <p:nvPr/>
            </p:nvSpPr>
            <p:spPr bwMode="auto">
              <a:xfrm>
                <a:off x="4581525" y="5588001"/>
                <a:ext cx="887413" cy="1511300"/>
              </a:xfrm>
              <a:custGeom>
                <a:avLst/>
                <a:gdLst>
                  <a:gd name="T0" fmla="*/ 121 w 237"/>
                  <a:gd name="T1" fmla="*/ 16 h 403"/>
                  <a:gd name="T2" fmla="*/ 138 w 237"/>
                  <a:gd name="T3" fmla="*/ 2 h 403"/>
                  <a:gd name="T4" fmla="*/ 172 w 237"/>
                  <a:gd name="T5" fmla="*/ 20 h 403"/>
                  <a:gd name="T6" fmla="*/ 186 w 237"/>
                  <a:gd name="T7" fmla="*/ 171 h 403"/>
                  <a:gd name="T8" fmla="*/ 100 w 237"/>
                  <a:gd name="T9" fmla="*/ 240 h 403"/>
                  <a:gd name="T10" fmla="*/ 52 w 237"/>
                  <a:gd name="T11" fmla="*/ 302 h 403"/>
                  <a:gd name="T12" fmla="*/ 86 w 237"/>
                  <a:gd name="T13" fmla="*/ 352 h 403"/>
                  <a:gd name="T14" fmla="*/ 137 w 237"/>
                  <a:gd name="T15" fmla="*/ 336 h 403"/>
                  <a:gd name="T16" fmla="*/ 124 w 237"/>
                  <a:gd name="T17" fmla="*/ 297 h 403"/>
                  <a:gd name="T18" fmla="*/ 93 w 237"/>
                  <a:gd name="T19" fmla="*/ 306 h 403"/>
                  <a:gd name="T20" fmla="*/ 103 w 237"/>
                  <a:gd name="T21" fmla="*/ 261 h 403"/>
                  <a:gd name="T22" fmla="*/ 165 w 237"/>
                  <a:gd name="T23" fmla="*/ 261 h 403"/>
                  <a:gd name="T24" fmla="*/ 196 w 237"/>
                  <a:gd name="T25" fmla="*/ 323 h 403"/>
                  <a:gd name="T26" fmla="*/ 162 w 237"/>
                  <a:gd name="T27" fmla="*/ 385 h 403"/>
                  <a:gd name="T28" fmla="*/ 97 w 237"/>
                  <a:gd name="T29" fmla="*/ 402 h 403"/>
                  <a:gd name="T30" fmla="*/ 47 w 237"/>
                  <a:gd name="T31" fmla="*/ 384 h 403"/>
                  <a:gd name="T32" fmla="*/ 3 w 237"/>
                  <a:gd name="T33" fmla="*/ 313 h 403"/>
                  <a:gd name="T34" fmla="*/ 33 w 237"/>
                  <a:gd name="T35" fmla="*/ 231 h 403"/>
                  <a:gd name="T36" fmla="*/ 81 w 237"/>
                  <a:gd name="T37" fmla="*/ 198 h 403"/>
                  <a:gd name="T38" fmla="*/ 145 w 237"/>
                  <a:gd name="T39" fmla="*/ 157 h 403"/>
                  <a:gd name="T40" fmla="*/ 172 w 237"/>
                  <a:gd name="T41" fmla="*/ 99 h 403"/>
                  <a:gd name="T42" fmla="*/ 145 w 237"/>
                  <a:gd name="T43" fmla="*/ 30 h 403"/>
                  <a:gd name="T44" fmla="*/ 121 w 237"/>
                  <a:gd name="T45" fmla="*/ 16 h 40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237"/>
                  <a:gd name="T70" fmla="*/ 0 h 403"/>
                  <a:gd name="T71" fmla="*/ 237 w 237"/>
                  <a:gd name="T72" fmla="*/ 403 h 403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237" h="403">
                    <a:moveTo>
                      <a:pt x="121" y="16"/>
                    </a:moveTo>
                    <a:cubicBezTo>
                      <a:pt x="114" y="9"/>
                      <a:pt x="124" y="0"/>
                      <a:pt x="138" y="2"/>
                    </a:cubicBezTo>
                    <a:cubicBezTo>
                      <a:pt x="154" y="6"/>
                      <a:pt x="161" y="11"/>
                      <a:pt x="172" y="20"/>
                    </a:cubicBezTo>
                    <a:cubicBezTo>
                      <a:pt x="195" y="37"/>
                      <a:pt x="237" y="96"/>
                      <a:pt x="186" y="171"/>
                    </a:cubicBezTo>
                    <a:cubicBezTo>
                      <a:pt x="156" y="217"/>
                      <a:pt x="134" y="223"/>
                      <a:pt x="100" y="240"/>
                    </a:cubicBezTo>
                    <a:cubicBezTo>
                      <a:pt x="65" y="257"/>
                      <a:pt x="51" y="276"/>
                      <a:pt x="52" y="302"/>
                    </a:cubicBezTo>
                    <a:cubicBezTo>
                      <a:pt x="52" y="327"/>
                      <a:pt x="66" y="346"/>
                      <a:pt x="86" y="352"/>
                    </a:cubicBezTo>
                    <a:cubicBezTo>
                      <a:pt x="108" y="358"/>
                      <a:pt x="131" y="352"/>
                      <a:pt x="137" y="336"/>
                    </a:cubicBezTo>
                    <a:cubicBezTo>
                      <a:pt x="142" y="326"/>
                      <a:pt x="146" y="305"/>
                      <a:pt x="124" y="297"/>
                    </a:cubicBezTo>
                    <a:cubicBezTo>
                      <a:pt x="102" y="291"/>
                      <a:pt x="103" y="313"/>
                      <a:pt x="93" y="306"/>
                    </a:cubicBezTo>
                    <a:cubicBezTo>
                      <a:pt x="83" y="299"/>
                      <a:pt x="86" y="271"/>
                      <a:pt x="103" y="261"/>
                    </a:cubicBezTo>
                    <a:cubicBezTo>
                      <a:pt x="121" y="250"/>
                      <a:pt x="143" y="249"/>
                      <a:pt x="165" y="261"/>
                    </a:cubicBezTo>
                    <a:cubicBezTo>
                      <a:pt x="191" y="274"/>
                      <a:pt x="198" y="299"/>
                      <a:pt x="196" y="323"/>
                    </a:cubicBezTo>
                    <a:cubicBezTo>
                      <a:pt x="194" y="350"/>
                      <a:pt x="179" y="373"/>
                      <a:pt x="162" y="385"/>
                    </a:cubicBezTo>
                    <a:cubicBezTo>
                      <a:pt x="142" y="399"/>
                      <a:pt x="118" y="403"/>
                      <a:pt x="97" y="402"/>
                    </a:cubicBezTo>
                    <a:cubicBezTo>
                      <a:pt x="72" y="401"/>
                      <a:pt x="57" y="392"/>
                      <a:pt x="47" y="384"/>
                    </a:cubicBezTo>
                    <a:cubicBezTo>
                      <a:pt x="39" y="378"/>
                      <a:pt x="7" y="357"/>
                      <a:pt x="3" y="313"/>
                    </a:cubicBezTo>
                    <a:cubicBezTo>
                      <a:pt x="0" y="271"/>
                      <a:pt x="16" y="245"/>
                      <a:pt x="33" y="231"/>
                    </a:cubicBezTo>
                    <a:cubicBezTo>
                      <a:pt x="55" y="214"/>
                      <a:pt x="68" y="206"/>
                      <a:pt x="81" y="198"/>
                    </a:cubicBezTo>
                    <a:cubicBezTo>
                      <a:pt x="97" y="189"/>
                      <a:pt x="125" y="178"/>
                      <a:pt x="145" y="157"/>
                    </a:cubicBezTo>
                    <a:cubicBezTo>
                      <a:pt x="165" y="136"/>
                      <a:pt x="172" y="116"/>
                      <a:pt x="172" y="99"/>
                    </a:cubicBezTo>
                    <a:cubicBezTo>
                      <a:pt x="172" y="68"/>
                      <a:pt x="159" y="44"/>
                      <a:pt x="145" y="30"/>
                    </a:cubicBezTo>
                    <a:cubicBezTo>
                      <a:pt x="136" y="21"/>
                      <a:pt x="128" y="20"/>
                      <a:pt x="121" y="16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47" name="Freeform 75"/>
              <p:cNvSpPr>
                <a:spLocks/>
              </p:cNvSpPr>
              <p:nvPr/>
            </p:nvSpPr>
            <p:spPr bwMode="auto">
              <a:xfrm>
                <a:off x="4670425" y="5588001"/>
                <a:ext cx="787400" cy="1390650"/>
              </a:xfrm>
              <a:custGeom>
                <a:avLst/>
                <a:gdLst>
                  <a:gd name="T0" fmla="*/ 100 w 210"/>
                  <a:gd name="T1" fmla="*/ 9 h 371"/>
                  <a:gd name="T2" fmla="*/ 114 w 210"/>
                  <a:gd name="T3" fmla="*/ 2 h 371"/>
                  <a:gd name="T4" fmla="*/ 150 w 210"/>
                  <a:gd name="T5" fmla="*/ 21 h 371"/>
                  <a:gd name="T6" fmla="*/ 162 w 210"/>
                  <a:gd name="T7" fmla="*/ 171 h 371"/>
                  <a:gd name="T8" fmla="*/ 69 w 210"/>
                  <a:gd name="T9" fmla="*/ 244 h 371"/>
                  <a:gd name="T10" fmla="*/ 28 w 210"/>
                  <a:gd name="T11" fmla="*/ 303 h 371"/>
                  <a:gd name="T12" fmla="*/ 65 w 210"/>
                  <a:gd name="T13" fmla="*/ 353 h 371"/>
                  <a:gd name="T14" fmla="*/ 114 w 210"/>
                  <a:gd name="T15" fmla="*/ 335 h 371"/>
                  <a:gd name="T16" fmla="*/ 102 w 210"/>
                  <a:gd name="T17" fmla="*/ 297 h 371"/>
                  <a:gd name="T18" fmla="*/ 68 w 210"/>
                  <a:gd name="T19" fmla="*/ 304 h 371"/>
                  <a:gd name="T20" fmla="*/ 83 w 210"/>
                  <a:gd name="T21" fmla="*/ 283 h 371"/>
                  <a:gd name="T22" fmla="*/ 120 w 210"/>
                  <a:gd name="T23" fmla="*/ 288 h 371"/>
                  <a:gd name="T24" fmla="*/ 83 w 210"/>
                  <a:gd name="T25" fmla="*/ 371 h 371"/>
                  <a:gd name="T26" fmla="*/ 33 w 210"/>
                  <a:gd name="T27" fmla="*/ 354 h 371"/>
                  <a:gd name="T28" fmla="*/ 35 w 210"/>
                  <a:gd name="T29" fmla="*/ 247 h 371"/>
                  <a:gd name="T30" fmla="*/ 107 w 210"/>
                  <a:gd name="T31" fmla="*/ 207 h 371"/>
                  <a:gd name="T32" fmla="*/ 171 w 210"/>
                  <a:gd name="T33" fmla="*/ 96 h 371"/>
                  <a:gd name="T34" fmla="*/ 131 w 210"/>
                  <a:gd name="T35" fmla="*/ 20 h 371"/>
                  <a:gd name="T36" fmla="*/ 100 w 210"/>
                  <a:gd name="T37" fmla="*/ 9 h 37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10"/>
                  <a:gd name="T58" fmla="*/ 0 h 371"/>
                  <a:gd name="T59" fmla="*/ 210 w 210"/>
                  <a:gd name="T60" fmla="*/ 371 h 37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10" h="371">
                    <a:moveTo>
                      <a:pt x="100" y="9"/>
                    </a:moveTo>
                    <a:cubicBezTo>
                      <a:pt x="97" y="6"/>
                      <a:pt x="103" y="0"/>
                      <a:pt x="114" y="2"/>
                    </a:cubicBezTo>
                    <a:cubicBezTo>
                      <a:pt x="130" y="6"/>
                      <a:pt x="136" y="9"/>
                      <a:pt x="150" y="21"/>
                    </a:cubicBezTo>
                    <a:cubicBezTo>
                      <a:pt x="176" y="43"/>
                      <a:pt x="210" y="99"/>
                      <a:pt x="162" y="171"/>
                    </a:cubicBezTo>
                    <a:cubicBezTo>
                      <a:pt x="138" y="208"/>
                      <a:pt x="123" y="218"/>
                      <a:pt x="69" y="244"/>
                    </a:cubicBezTo>
                    <a:cubicBezTo>
                      <a:pt x="39" y="258"/>
                      <a:pt x="26" y="283"/>
                      <a:pt x="28" y="303"/>
                    </a:cubicBezTo>
                    <a:cubicBezTo>
                      <a:pt x="30" y="331"/>
                      <a:pt x="42" y="347"/>
                      <a:pt x="65" y="353"/>
                    </a:cubicBezTo>
                    <a:cubicBezTo>
                      <a:pt x="87" y="358"/>
                      <a:pt x="108" y="351"/>
                      <a:pt x="114" y="335"/>
                    </a:cubicBezTo>
                    <a:cubicBezTo>
                      <a:pt x="119" y="323"/>
                      <a:pt x="119" y="304"/>
                      <a:pt x="102" y="297"/>
                    </a:cubicBezTo>
                    <a:cubicBezTo>
                      <a:pt x="77" y="289"/>
                      <a:pt x="79" y="315"/>
                      <a:pt x="68" y="304"/>
                    </a:cubicBezTo>
                    <a:cubicBezTo>
                      <a:pt x="63" y="299"/>
                      <a:pt x="73" y="287"/>
                      <a:pt x="83" y="283"/>
                    </a:cubicBezTo>
                    <a:cubicBezTo>
                      <a:pt x="93" y="279"/>
                      <a:pt x="107" y="278"/>
                      <a:pt x="120" y="288"/>
                    </a:cubicBezTo>
                    <a:cubicBezTo>
                      <a:pt x="155" y="311"/>
                      <a:pt x="129" y="370"/>
                      <a:pt x="83" y="371"/>
                    </a:cubicBezTo>
                    <a:cubicBezTo>
                      <a:pt x="62" y="371"/>
                      <a:pt x="42" y="362"/>
                      <a:pt x="33" y="354"/>
                    </a:cubicBezTo>
                    <a:cubicBezTo>
                      <a:pt x="1" y="327"/>
                      <a:pt x="0" y="275"/>
                      <a:pt x="35" y="247"/>
                    </a:cubicBezTo>
                    <a:cubicBezTo>
                      <a:pt x="52" y="233"/>
                      <a:pt x="82" y="224"/>
                      <a:pt x="107" y="207"/>
                    </a:cubicBezTo>
                    <a:cubicBezTo>
                      <a:pt x="127" y="193"/>
                      <a:pt x="170" y="153"/>
                      <a:pt x="171" y="96"/>
                    </a:cubicBezTo>
                    <a:cubicBezTo>
                      <a:pt x="171" y="79"/>
                      <a:pt x="165" y="44"/>
                      <a:pt x="131" y="20"/>
                    </a:cubicBezTo>
                    <a:cubicBezTo>
                      <a:pt x="121" y="12"/>
                      <a:pt x="107" y="9"/>
                      <a:pt x="100" y="9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48" name="Freeform 76"/>
              <p:cNvSpPr>
                <a:spLocks/>
              </p:cNvSpPr>
              <p:nvPr/>
            </p:nvSpPr>
            <p:spPr bwMode="auto">
              <a:xfrm>
                <a:off x="3635375" y="5699126"/>
                <a:ext cx="674688" cy="473075"/>
              </a:xfrm>
              <a:custGeom>
                <a:avLst/>
                <a:gdLst>
                  <a:gd name="T0" fmla="*/ 180 w 180"/>
                  <a:gd name="T1" fmla="*/ 0 h 126"/>
                  <a:gd name="T2" fmla="*/ 100 w 180"/>
                  <a:gd name="T3" fmla="*/ 33 h 126"/>
                  <a:gd name="T4" fmla="*/ 32 w 180"/>
                  <a:gd name="T5" fmla="*/ 34 h 126"/>
                  <a:gd name="T6" fmla="*/ 2 w 180"/>
                  <a:gd name="T7" fmla="*/ 80 h 126"/>
                  <a:gd name="T8" fmla="*/ 22 w 180"/>
                  <a:gd name="T9" fmla="*/ 116 h 126"/>
                  <a:gd name="T10" fmla="*/ 59 w 180"/>
                  <a:gd name="T11" fmla="*/ 124 h 126"/>
                  <a:gd name="T12" fmla="*/ 86 w 180"/>
                  <a:gd name="T13" fmla="*/ 99 h 126"/>
                  <a:gd name="T14" fmla="*/ 76 w 180"/>
                  <a:gd name="T15" fmla="*/ 72 h 126"/>
                  <a:gd name="T16" fmla="*/ 63 w 180"/>
                  <a:gd name="T17" fmla="*/ 79 h 126"/>
                  <a:gd name="T18" fmla="*/ 73 w 180"/>
                  <a:gd name="T19" fmla="*/ 107 h 126"/>
                  <a:gd name="T20" fmla="*/ 35 w 180"/>
                  <a:gd name="T21" fmla="*/ 107 h 126"/>
                  <a:gd name="T22" fmla="*/ 18 w 180"/>
                  <a:gd name="T23" fmla="*/ 72 h 126"/>
                  <a:gd name="T24" fmla="*/ 52 w 180"/>
                  <a:gd name="T25" fmla="*/ 41 h 126"/>
                  <a:gd name="T26" fmla="*/ 125 w 180"/>
                  <a:gd name="T27" fmla="*/ 42 h 126"/>
                  <a:gd name="T28" fmla="*/ 179 w 180"/>
                  <a:gd name="T29" fmla="*/ 15 h 126"/>
                  <a:gd name="T30" fmla="*/ 180 w 180"/>
                  <a:gd name="T31" fmla="*/ 0 h 12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0"/>
                  <a:gd name="T49" fmla="*/ 0 h 126"/>
                  <a:gd name="T50" fmla="*/ 180 w 180"/>
                  <a:gd name="T51" fmla="*/ 126 h 12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0" h="126">
                    <a:moveTo>
                      <a:pt x="180" y="0"/>
                    </a:moveTo>
                    <a:cubicBezTo>
                      <a:pt x="173" y="9"/>
                      <a:pt x="138" y="35"/>
                      <a:pt x="100" y="33"/>
                    </a:cubicBezTo>
                    <a:cubicBezTo>
                      <a:pt x="64" y="28"/>
                      <a:pt x="45" y="28"/>
                      <a:pt x="32" y="34"/>
                    </a:cubicBezTo>
                    <a:cubicBezTo>
                      <a:pt x="23" y="38"/>
                      <a:pt x="0" y="50"/>
                      <a:pt x="2" y="80"/>
                    </a:cubicBezTo>
                    <a:cubicBezTo>
                      <a:pt x="4" y="99"/>
                      <a:pt x="14" y="111"/>
                      <a:pt x="22" y="116"/>
                    </a:cubicBezTo>
                    <a:cubicBezTo>
                      <a:pt x="32" y="123"/>
                      <a:pt x="45" y="126"/>
                      <a:pt x="59" y="124"/>
                    </a:cubicBezTo>
                    <a:cubicBezTo>
                      <a:pt x="71" y="122"/>
                      <a:pt x="83" y="113"/>
                      <a:pt x="86" y="99"/>
                    </a:cubicBezTo>
                    <a:cubicBezTo>
                      <a:pt x="88" y="86"/>
                      <a:pt x="83" y="76"/>
                      <a:pt x="76" y="72"/>
                    </a:cubicBezTo>
                    <a:cubicBezTo>
                      <a:pt x="62" y="63"/>
                      <a:pt x="42" y="79"/>
                      <a:pt x="63" y="79"/>
                    </a:cubicBezTo>
                    <a:cubicBezTo>
                      <a:pt x="73" y="79"/>
                      <a:pt x="81" y="96"/>
                      <a:pt x="73" y="107"/>
                    </a:cubicBezTo>
                    <a:cubicBezTo>
                      <a:pt x="64" y="117"/>
                      <a:pt x="52" y="117"/>
                      <a:pt x="35" y="107"/>
                    </a:cubicBezTo>
                    <a:cubicBezTo>
                      <a:pt x="18" y="94"/>
                      <a:pt x="18" y="82"/>
                      <a:pt x="18" y="72"/>
                    </a:cubicBezTo>
                    <a:cubicBezTo>
                      <a:pt x="18" y="61"/>
                      <a:pt x="28" y="41"/>
                      <a:pt x="52" y="41"/>
                    </a:cubicBezTo>
                    <a:cubicBezTo>
                      <a:pt x="76" y="41"/>
                      <a:pt x="103" y="46"/>
                      <a:pt x="125" y="42"/>
                    </a:cubicBezTo>
                    <a:cubicBezTo>
                      <a:pt x="149" y="37"/>
                      <a:pt x="172" y="25"/>
                      <a:pt x="179" y="15"/>
                    </a:cubicBezTo>
                    <a:cubicBezTo>
                      <a:pt x="179" y="10"/>
                      <a:pt x="180" y="7"/>
                      <a:pt x="180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49" name="Freeform 77"/>
              <p:cNvSpPr>
                <a:spLocks/>
              </p:cNvSpPr>
              <p:nvPr/>
            </p:nvSpPr>
            <p:spPr bwMode="auto">
              <a:xfrm>
                <a:off x="4265613" y="5541963"/>
                <a:ext cx="982663" cy="844550"/>
              </a:xfrm>
              <a:custGeom>
                <a:avLst/>
                <a:gdLst>
                  <a:gd name="T0" fmla="*/ 98 w 262"/>
                  <a:gd name="T1" fmla="*/ 8 h 225"/>
                  <a:gd name="T2" fmla="*/ 108 w 262"/>
                  <a:gd name="T3" fmla="*/ 135 h 225"/>
                  <a:gd name="T4" fmla="*/ 184 w 262"/>
                  <a:gd name="T5" fmla="*/ 130 h 225"/>
                  <a:gd name="T6" fmla="*/ 149 w 262"/>
                  <a:gd name="T7" fmla="*/ 101 h 225"/>
                  <a:gd name="T8" fmla="*/ 122 w 262"/>
                  <a:gd name="T9" fmla="*/ 101 h 225"/>
                  <a:gd name="T10" fmla="*/ 167 w 262"/>
                  <a:gd name="T11" fmla="*/ 21 h 225"/>
                  <a:gd name="T12" fmla="*/ 256 w 262"/>
                  <a:gd name="T13" fmla="*/ 121 h 225"/>
                  <a:gd name="T14" fmla="*/ 118 w 262"/>
                  <a:gd name="T15" fmla="*/ 211 h 225"/>
                  <a:gd name="T16" fmla="*/ 8 w 262"/>
                  <a:gd name="T17" fmla="*/ 63 h 225"/>
                  <a:gd name="T18" fmla="*/ 0 w 262"/>
                  <a:gd name="T19" fmla="*/ 0 h 225"/>
                  <a:gd name="T20" fmla="*/ 98 w 262"/>
                  <a:gd name="T21" fmla="*/ 8 h 2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62"/>
                  <a:gd name="T34" fmla="*/ 0 h 225"/>
                  <a:gd name="T35" fmla="*/ 262 w 262"/>
                  <a:gd name="T36" fmla="*/ 225 h 2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62" h="225">
                    <a:moveTo>
                      <a:pt x="98" y="8"/>
                    </a:moveTo>
                    <a:cubicBezTo>
                      <a:pt x="98" y="8"/>
                      <a:pt x="60" y="103"/>
                      <a:pt x="108" y="135"/>
                    </a:cubicBezTo>
                    <a:cubicBezTo>
                      <a:pt x="141" y="157"/>
                      <a:pt x="174" y="147"/>
                      <a:pt x="184" y="130"/>
                    </a:cubicBezTo>
                    <a:cubicBezTo>
                      <a:pt x="196" y="110"/>
                      <a:pt x="177" y="80"/>
                      <a:pt x="149" y="101"/>
                    </a:cubicBezTo>
                    <a:cubicBezTo>
                      <a:pt x="146" y="114"/>
                      <a:pt x="136" y="114"/>
                      <a:pt x="122" y="101"/>
                    </a:cubicBezTo>
                    <a:cubicBezTo>
                      <a:pt x="94" y="76"/>
                      <a:pt x="105" y="20"/>
                      <a:pt x="167" y="21"/>
                    </a:cubicBezTo>
                    <a:cubicBezTo>
                      <a:pt x="226" y="23"/>
                      <a:pt x="262" y="70"/>
                      <a:pt x="256" y="121"/>
                    </a:cubicBezTo>
                    <a:cubicBezTo>
                      <a:pt x="251" y="177"/>
                      <a:pt x="187" y="225"/>
                      <a:pt x="118" y="211"/>
                    </a:cubicBezTo>
                    <a:cubicBezTo>
                      <a:pt x="53" y="197"/>
                      <a:pt x="12" y="156"/>
                      <a:pt x="8" y="63"/>
                    </a:cubicBezTo>
                    <a:cubicBezTo>
                      <a:pt x="8" y="39"/>
                      <a:pt x="8" y="20"/>
                      <a:pt x="0" y="0"/>
                    </a:cubicBezTo>
                    <a:cubicBezTo>
                      <a:pt x="41" y="8"/>
                      <a:pt x="98" y="8"/>
                      <a:pt x="98" y="8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50" name="Freeform 78"/>
              <p:cNvSpPr>
                <a:spLocks/>
              </p:cNvSpPr>
              <p:nvPr/>
            </p:nvSpPr>
            <p:spPr bwMode="auto">
              <a:xfrm>
                <a:off x="4438650" y="5572126"/>
                <a:ext cx="655638" cy="646113"/>
              </a:xfrm>
              <a:custGeom>
                <a:avLst/>
                <a:gdLst>
                  <a:gd name="T0" fmla="*/ 52 w 175"/>
                  <a:gd name="T1" fmla="*/ 0 h 172"/>
                  <a:gd name="T2" fmla="*/ 62 w 175"/>
                  <a:gd name="T3" fmla="*/ 127 h 172"/>
                  <a:gd name="T4" fmla="*/ 135 w 175"/>
                  <a:gd name="T5" fmla="*/ 127 h 172"/>
                  <a:gd name="T6" fmla="*/ 103 w 175"/>
                  <a:gd name="T7" fmla="*/ 93 h 172"/>
                  <a:gd name="T8" fmla="*/ 76 w 175"/>
                  <a:gd name="T9" fmla="*/ 93 h 172"/>
                  <a:gd name="T10" fmla="*/ 124 w 175"/>
                  <a:gd name="T11" fmla="*/ 51 h 172"/>
                  <a:gd name="T12" fmla="*/ 169 w 175"/>
                  <a:gd name="T13" fmla="*/ 113 h 172"/>
                  <a:gd name="T14" fmla="*/ 76 w 175"/>
                  <a:gd name="T15" fmla="*/ 161 h 172"/>
                  <a:gd name="T16" fmla="*/ 7 w 175"/>
                  <a:gd name="T17" fmla="*/ 0 h 172"/>
                  <a:gd name="T18" fmla="*/ 52 w 175"/>
                  <a:gd name="T19" fmla="*/ 0 h 1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5"/>
                  <a:gd name="T31" fmla="*/ 0 h 172"/>
                  <a:gd name="T32" fmla="*/ 175 w 175"/>
                  <a:gd name="T33" fmla="*/ 172 h 17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5" h="172">
                    <a:moveTo>
                      <a:pt x="52" y="0"/>
                    </a:moveTo>
                    <a:cubicBezTo>
                      <a:pt x="52" y="0"/>
                      <a:pt x="14" y="96"/>
                      <a:pt x="62" y="127"/>
                    </a:cubicBezTo>
                    <a:cubicBezTo>
                      <a:pt x="93" y="148"/>
                      <a:pt x="121" y="141"/>
                      <a:pt x="135" y="127"/>
                    </a:cubicBezTo>
                    <a:cubicBezTo>
                      <a:pt x="152" y="106"/>
                      <a:pt x="135" y="72"/>
                      <a:pt x="103" y="93"/>
                    </a:cubicBezTo>
                    <a:cubicBezTo>
                      <a:pt x="100" y="106"/>
                      <a:pt x="90" y="106"/>
                      <a:pt x="76" y="93"/>
                    </a:cubicBezTo>
                    <a:cubicBezTo>
                      <a:pt x="72" y="86"/>
                      <a:pt x="86" y="51"/>
                      <a:pt x="124" y="51"/>
                    </a:cubicBezTo>
                    <a:cubicBezTo>
                      <a:pt x="159" y="55"/>
                      <a:pt x="175" y="79"/>
                      <a:pt x="169" y="113"/>
                    </a:cubicBezTo>
                    <a:cubicBezTo>
                      <a:pt x="164" y="137"/>
                      <a:pt x="135" y="172"/>
                      <a:pt x="76" y="161"/>
                    </a:cubicBezTo>
                    <a:cubicBezTo>
                      <a:pt x="4" y="148"/>
                      <a:pt x="0" y="68"/>
                      <a:pt x="7" y="0"/>
                    </a:cubicBezTo>
                    <a:cubicBezTo>
                      <a:pt x="24" y="0"/>
                      <a:pt x="52" y="0"/>
                      <a:pt x="52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  <p:grpSp>
          <p:nvGrpSpPr>
            <p:cNvPr id="2136" name="组合 3"/>
            <p:cNvGrpSpPr>
              <a:grpSpLocks/>
            </p:cNvGrpSpPr>
            <p:nvPr/>
          </p:nvGrpSpPr>
          <p:grpSpPr bwMode="auto">
            <a:xfrm>
              <a:off x="2411413" y="1271588"/>
              <a:ext cx="4316411" cy="4314825"/>
              <a:chOff x="2411413" y="1271588"/>
              <a:chExt cx="4316412" cy="4314825"/>
            </a:xfrm>
          </p:grpSpPr>
          <p:sp>
            <p:nvSpPr>
              <p:cNvPr id="2137" name="Freeform 61"/>
              <p:cNvSpPr>
                <a:spLocks noEditPoints="1"/>
              </p:cNvSpPr>
              <p:nvPr/>
            </p:nvSpPr>
            <p:spPr bwMode="auto">
              <a:xfrm>
                <a:off x="2411413" y="1271588"/>
                <a:ext cx="4316412" cy="4314825"/>
              </a:xfrm>
              <a:custGeom>
                <a:avLst/>
                <a:gdLst>
                  <a:gd name="T0" fmla="*/ 575 w 1151"/>
                  <a:gd name="T1" fmla="*/ 0 h 1151"/>
                  <a:gd name="T2" fmla="*/ 1151 w 1151"/>
                  <a:gd name="T3" fmla="*/ 576 h 1151"/>
                  <a:gd name="T4" fmla="*/ 575 w 1151"/>
                  <a:gd name="T5" fmla="*/ 1151 h 1151"/>
                  <a:gd name="T6" fmla="*/ 0 w 1151"/>
                  <a:gd name="T7" fmla="*/ 576 h 1151"/>
                  <a:gd name="T8" fmla="*/ 575 w 1151"/>
                  <a:gd name="T9" fmla="*/ 0 h 1151"/>
                  <a:gd name="T10" fmla="*/ 575 w 1151"/>
                  <a:gd name="T11" fmla="*/ 104 h 1151"/>
                  <a:gd name="T12" fmla="*/ 1047 w 1151"/>
                  <a:gd name="T13" fmla="*/ 576 h 1151"/>
                  <a:gd name="T14" fmla="*/ 575 w 1151"/>
                  <a:gd name="T15" fmla="*/ 1048 h 1151"/>
                  <a:gd name="T16" fmla="*/ 103 w 1151"/>
                  <a:gd name="T17" fmla="*/ 576 h 1151"/>
                  <a:gd name="T18" fmla="*/ 575 w 1151"/>
                  <a:gd name="T19" fmla="*/ 104 h 115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51"/>
                  <a:gd name="T31" fmla="*/ 0 h 1151"/>
                  <a:gd name="T32" fmla="*/ 1151 w 1151"/>
                  <a:gd name="T33" fmla="*/ 1151 h 115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51" h="1151">
                    <a:moveTo>
                      <a:pt x="575" y="0"/>
                    </a:moveTo>
                    <a:cubicBezTo>
                      <a:pt x="892" y="0"/>
                      <a:pt x="1151" y="259"/>
                      <a:pt x="1151" y="576"/>
                    </a:cubicBezTo>
                    <a:cubicBezTo>
                      <a:pt x="1151" y="893"/>
                      <a:pt x="892" y="1151"/>
                      <a:pt x="575" y="1151"/>
                    </a:cubicBezTo>
                    <a:cubicBezTo>
                      <a:pt x="258" y="1151"/>
                      <a:pt x="0" y="893"/>
                      <a:pt x="0" y="576"/>
                    </a:cubicBezTo>
                    <a:cubicBezTo>
                      <a:pt x="0" y="259"/>
                      <a:pt x="258" y="0"/>
                      <a:pt x="575" y="0"/>
                    </a:cubicBezTo>
                    <a:moveTo>
                      <a:pt x="575" y="104"/>
                    </a:moveTo>
                    <a:cubicBezTo>
                      <a:pt x="837" y="104"/>
                      <a:pt x="1047" y="314"/>
                      <a:pt x="1047" y="576"/>
                    </a:cubicBezTo>
                    <a:cubicBezTo>
                      <a:pt x="1047" y="834"/>
                      <a:pt x="837" y="1048"/>
                      <a:pt x="575" y="1048"/>
                    </a:cubicBezTo>
                    <a:cubicBezTo>
                      <a:pt x="317" y="1048"/>
                      <a:pt x="103" y="834"/>
                      <a:pt x="103" y="576"/>
                    </a:cubicBezTo>
                    <a:cubicBezTo>
                      <a:pt x="103" y="314"/>
                      <a:pt x="317" y="104"/>
                      <a:pt x="575" y="104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138" name="Freeform 62"/>
              <p:cNvSpPr>
                <a:spLocks noEditPoints="1"/>
              </p:cNvSpPr>
              <p:nvPr/>
            </p:nvSpPr>
            <p:spPr bwMode="auto">
              <a:xfrm>
                <a:off x="2659063" y="1517651"/>
                <a:ext cx="3821112" cy="3810001"/>
              </a:xfrm>
              <a:custGeom>
                <a:avLst/>
                <a:gdLst>
                  <a:gd name="T0" fmla="*/ 509 w 1019"/>
                  <a:gd name="T1" fmla="*/ 0 h 1016"/>
                  <a:gd name="T2" fmla="*/ 1019 w 1019"/>
                  <a:gd name="T3" fmla="*/ 510 h 1016"/>
                  <a:gd name="T4" fmla="*/ 509 w 1019"/>
                  <a:gd name="T5" fmla="*/ 1016 h 1016"/>
                  <a:gd name="T6" fmla="*/ 0 w 1019"/>
                  <a:gd name="T7" fmla="*/ 510 h 1016"/>
                  <a:gd name="T8" fmla="*/ 509 w 1019"/>
                  <a:gd name="T9" fmla="*/ 0 h 1016"/>
                  <a:gd name="T10" fmla="*/ 509 w 1019"/>
                  <a:gd name="T11" fmla="*/ 38 h 1016"/>
                  <a:gd name="T12" fmla="*/ 981 w 1019"/>
                  <a:gd name="T13" fmla="*/ 510 h 1016"/>
                  <a:gd name="T14" fmla="*/ 509 w 1019"/>
                  <a:gd name="T15" fmla="*/ 982 h 1016"/>
                  <a:gd name="T16" fmla="*/ 37 w 1019"/>
                  <a:gd name="T17" fmla="*/ 510 h 1016"/>
                  <a:gd name="T18" fmla="*/ 509 w 1019"/>
                  <a:gd name="T19" fmla="*/ 38 h 101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19"/>
                  <a:gd name="T31" fmla="*/ 0 h 1016"/>
                  <a:gd name="T32" fmla="*/ 1019 w 1019"/>
                  <a:gd name="T33" fmla="*/ 1016 h 101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19" h="1016">
                    <a:moveTo>
                      <a:pt x="509" y="0"/>
                    </a:moveTo>
                    <a:cubicBezTo>
                      <a:pt x="789" y="0"/>
                      <a:pt x="1019" y="227"/>
                      <a:pt x="1019" y="510"/>
                    </a:cubicBezTo>
                    <a:cubicBezTo>
                      <a:pt x="1019" y="789"/>
                      <a:pt x="789" y="1016"/>
                      <a:pt x="509" y="1016"/>
                    </a:cubicBezTo>
                    <a:cubicBezTo>
                      <a:pt x="230" y="1016"/>
                      <a:pt x="0" y="789"/>
                      <a:pt x="0" y="510"/>
                    </a:cubicBezTo>
                    <a:cubicBezTo>
                      <a:pt x="0" y="227"/>
                      <a:pt x="230" y="0"/>
                      <a:pt x="509" y="0"/>
                    </a:cubicBezTo>
                    <a:moveTo>
                      <a:pt x="509" y="38"/>
                    </a:moveTo>
                    <a:cubicBezTo>
                      <a:pt x="771" y="38"/>
                      <a:pt x="981" y="248"/>
                      <a:pt x="981" y="510"/>
                    </a:cubicBezTo>
                    <a:cubicBezTo>
                      <a:pt x="981" y="768"/>
                      <a:pt x="771" y="982"/>
                      <a:pt x="509" y="982"/>
                    </a:cubicBezTo>
                    <a:cubicBezTo>
                      <a:pt x="251" y="982"/>
                      <a:pt x="37" y="768"/>
                      <a:pt x="37" y="510"/>
                    </a:cubicBezTo>
                    <a:cubicBezTo>
                      <a:pt x="37" y="248"/>
                      <a:pt x="251" y="38"/>
                      <a:pt x="509" y="38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</p:grpSp>
      <p:sp>
        <p:nvSpPr>
          <p:cNvPr id="1107" name="Freeform 剪纸（红）"/>
          <p:cNvSpPr>
            <a:spLocks noEditPoints="1"/>
          </p:cNvSpPr>
          <p:nvPr/>
        </p:nvSpPr>
        <p:spPr bwMode="auto">
          <a:xfrm>
            <a:off x="3352800" y="2214563"/>
            <a:ext cx="2433638" cy="2413000"/>
          </a:xfrm>
          <a:custGeom>
            <a:avLst/>
            <a:gdLst/>
            <a:ahLst/>
            <a:cxnLst>
              <a:cxn ang="0">
                <a:pos x="346" y="163"/>
              </a:cxn>
              <a:cxn ang="0">
                <a:pos x="65" y="307"/>
              </a:cxn>
              <a:cxn ang="0">
                <a:pos x="207" y="26"/>
              </a:cxn>
              <a:cxn ang="0">
                <a:pos x="231" y="46"/>
              </a:cxn>
              <a:cxn ang="0">
                <a:pos x="125" y="29"/>
              </a:cxn>
              <a:cxn ang="0">
                <a:pos x="120" y="34"/>
              </a:cxn>
              <a:cxn ang="0">
                <a:pos x="220" y="52"/>
              </a:cxn>
              <a:cxn ang="0">
                <a:pos x="234" y="56"/>
              </a:cxn>
              <a:cxn ang="0">
                <a:pos x="242" y="99"/>
              </a:cxn>
              <a:cxn ang="0">
                <a:pos x="123" y="60"/>
              </a:cxn>
              <a:cxn ang="0">
                <a:pos x="185" y="71"/>
              </a:cxn>
              <a:cxn ang="0">
                <a:pos x="74" y="87"/>
              </a:cxn>
              <a:cxn ang="0">
                <a:pos x="235" y="88"/>
              </a:cxn>
              <a:cxn ang="0">
                <a:pos x="187" y="82"/>
              </a:cxn>
              <a:cxn ang="0">
                <a:pos x="158" y="83"/>
              </a:cxn>
              <a:cxn ang="0">
                <a:pos x="115" y="88"/>
              </a:cxn>
              <a:cxn ang="0">
                <a:pos x="314" y="115"/>
              </a:cxn>
              <a:cxn ang="0">
                <a:pos x="255" y="96"/>
              </a:cxn>
              <a:cxn ang="0">
                <a:pos x="117" y="137"/>
              </a:cxn>
              <a:cxn ang="0">
                <a:pos x="278" y="107"/>
              </a:cxn>
              <a:cxn ang="0">
                <a:pos x="211" y="120"/>
              </a:cxn>
              <a:cxn ang="0">
                <a:pos x="68" y="120"/>
              </a:cxn>
              <a:cxn ang="0">
                <a:pos x="30" y="117"/>
              </a:cxn>
              <a:cxn ang="0">
                <a:pos x="63" y="155"/>
              </a:cxn>
              <a:cxn ang="0">
                <a:pos x="279" y="127"/>
              </a:cxn>
              <a:cxn ang="0">
                <a:pos x="66" y="129"/>
              </a:cxn>
              <a:cxn ang="0">
                <a:pos x="76" y="145"/>
              </a:cxn>
              <a:cxn ang="0">
                <a:pos x="181" y="143"/>
              </a:cxn>
              <a:cxn ang="0">
                <a:pos x="159" y="153"/>
              </a:cxn>
              <a:cxn ang="0">
                <a:pos x="187" y="187"/>
              </a:cxn>
              <a:cxn ang="0">
                <a:pos x="79" y="150"/>
              </a:cxn>
              <a:cxn ang="0">
                <a:pos x="344" y="173"/>
              </a:cxn>
              <a:cxn ang="0">
                <a:pos x="151" y="176"/>
              </a:cxn>
              <a:cxn ang="0">
                <a:pos x="259" y="158"/>
              </a:cxn>
              <a:cxn ang="0">
                <a:pos x="31" y="164"/>
              </a:cxn>
              <a:cxn ang="0">
                <a:pos x="203" y="180"/>
              </a:cxn>
              <a:cxn ang="0">
                <a:pos x="292" y="174"/>
              </a:cxn>
              <a:cxn ang="0">
                <a:pos x="99" y="187"/>
              </a:cxn>
              <a:cxn ang="0">
                <a:pos x="290" y="178"/>
              </a:cxn>
              <a:cxn ang="0">
                <a:pos x="191" y="212"/>
              </a:cxn>
              <a:cxn ang="0">
                <a:pos x="48" y="192"/>
              </a:cxn>
              <a:cxn ang="0">
                <a:pos x="167" y="191"/>
              </a:cxn>
              <a:cxn ang="0">
                <a:pos x="286" y="195"/>
              </a:cxn>
              <a:cxn ang="0">
                <a:pos x="236" y="209"/>
              </a:cxn>
              <a:cxn ang="0">
                <a:pos x="236" y="224"/>
              </a:cxn>
              <a:cxn ang="0">
                <a:pos x="111" y="226"/>
              </a:cxn>
              <a:cxn ang="0">
                <a:pos x="300" y="226"/>
              </a:cxn>
              <a:cxn ang="0">
                <a:pos x="144" y="234"/>
              </a:cxn>
              <a:cxn ang="0">
                <a:pos x="175" y="239"/>
              </a:cxn>
              <a:cxn ang="0">
                <a:pos x="248" y="243"/>
              </a:cxn>
              <a:cxn ang="0">
                <a:pos x="288" y="249"/>
              </a:cxn>
              <a:cxn ang="0">
                <a:pos x="288" y="257"/>
              </a:cxn>
              <a:cxn ang="0">
                <a:pos x="171" y="260"/>
              </a:cxn>
              <a:cxn ang="0">
                <a:pos x="209" y="265"/>
              </a:cxn>
              <a:cxn ang="0">
                <a:pos x="102" y="269"/>
              </a:cxn>
              <a:cxn ang="0">
                <a:pos x="156" y="277"/>
              </a:cxn>
              <a:cxn ang="0">
                <a:pos x="253" y="284"/>
              </a:cxn>
              <a:cxn ang="0">
                <a:pos x="135" y="291"/>
              </a:cxn>
              <a:cxn ang="0">
                <a:pos x="101" y="308"/>
              </a:cxn>
              <a:cxn ang="0">
                <a:pos x="200" y="323"/>
              </a:cxn>
              <a:cxn ang="0">
                <a:pos x="236" y="332"/>
              </a:cxn>
              <a:cxn ang="0">
                <a:pos x="162" y="337"/>
              </a:cxn>
              <a:cxn ang="0">
                <a:pos x="247" y="346"/>
              </a:cxn>
            </a:cxnLst>
            <a:rect l="0" t="0" r="r" b="b"/>
            <a:pathLst>
              <a:path w="365" h="362">
                <a:moveTo>
                  <a:pt x="29" y="219"/>
                </a:moveTo>
                <a:cubicBezTo>
                  <a:pt x="25" y="219"/>
                  <a:pt x="13" y="215"/>
                  <a:pt x="13" y="212"/>
                </a:cubicBezTo>
                <a:cubicBezTo>
                  <a:pt x="13" y="212"/>
                  <a:pt x="10" y="209"/>
                  <a:pt x="10" y="210"/>
                </a:cubicBezTo>
                <a:cubicBezTo>
                  <a:pt x="9" y="209"/>
                  <a:pt x="9" y="207"/>
                  <a:pt x="8" y="207"/>
                </a:cubicBezTo>
                <a:cubicBezTo>
                  <a:pt x="7" y="207"/>
                  <a:pt x="6" y="207"/>
                  <a:pt x="5" y="207"/>
                </a:cubicBezTo>
                <a:cubicBezTo>
                  <a:pt x="4" y="206"/>
                  <a:pt x="3" y="205"/>
                  <a:pt x="2" y="205"/>
                </a:cubicBezTo>
                <a:cubicBezTo>
                  <a:pt x="2" y="200"/>
                  <a:pt x="3" y="199"/>
                  <a:pt x="5" y="196"/>
                </a:cubicBezTo>
                <a:cubicBezTo>
                  <a:pt x="0" y="186"/>
                  <a:pt x="4" y="158"/>
                  <a:pt x="10" y="147"/>
                </a:cubicBezTo>
                <a:cubicBezTo>
                  <a:pt x="13" y="142"/>
                  <a:pt x="18" y="138"/>
                  <a:pt x="20" y="132"/>
                </a:cubicBezTo>
                <a:cubicBezTo>
                  <a:pt x="22" y="128"/>
                  <a:pt x="20" y="125"/>
                  <a:pt x="21" y="120"/>
                </a:cubicBezTo>
                <a:cubicBezTo>
                  <a:pt x="22" y="115"/>
                  <a:pt x="22" y="105"/>
                  <a:pt x="24" y="101"/>
                </a:cubicBezTo>
                <a:cubicBezTo>
                  <a:pt x="26" y="98"/>
                  <a:pt x="28" y="94"/>
                  <a:pt x="30" y="92"/>
                </a:cubicBezTo>
                <a:cubicBezTo>
                  <a:pt x="31" y="91"/>
                  <a:pt x="36" y="91"/>
                  <a:pt x="36" y="90"/>
                </a:cubicBezTo>
                <a:cubicBezTo>
                  <a:pt x="36" y="88"/>
                  <a:pt x="35" y="84"/>
                  <a:pt x="36" y="81"/>
                </a:cubicBezTo>
                <a:cubicBezTo>
                  <a:pt x="40" y="68"/>
                  <a:pt x="49" y="68"/>
                  <a:pt x="61" y="67"/>
                </a:cubicBezTo>
                <a:cubicBezTo>
                  <a:pt x="61" y="63"/>
                  <a:pt x="68" y="49"/>
                  <a:pt x="72" y="53"/>
                </a:cubicBezTo>
                <a:cubicBezTo>
                  <a:pt x="76" y="56"/>
                  <a:pt x="75" y="62"/>
                  <a:pt x="75" y="65"/>
                </a:cubicBezTo>
                <a:cubicBezTo>
                  <a:pt x="75" y="65"/>
                  <a:pt x="75" y="65"/>
                  <a:pt x="75" y="65"/>
                </a:cubicBezTo>
                <a:cubicBezTo>
                  <a:pt x="76" y="65"/>
                  <a:pt x="76" y="65"/>
                  <a:pt x="77" y="64"/>
                </a:cubicBezTo>
                <a:cubicBezTo>
                  <a:pt x="78" y="61"/>
                  <a:pt x="81" y="56"/>
                  <a:pt x="83" y="52"/>
                </a:cubicBezTo>
                <a:cubicBezTo>
                  <a:pt x="84" y="48"/>
                  <a:pt x="84" y="43"/>
                  <a:pt x="86" y="39"/>
                </a:cubicBezTo>
                <a:cubicBezTo>
                  <a:pt x="87" y="37"/>
                  <a:pt x="89" y="37"/>
                  <a:pt x="90" y="35"/>
                </a:cubicBezTo>
                <a:cubicBezTo>
                  <a:pt x="99" y="25"/>
                  <a:pt x="106" y="10"/>
                  <a:pt x="124" y="21"/>
                </a:cubicBezTo>
                <a:cubicBezTo>
                  <a:pt x="129" y="19"/>
                  <a:pt x="133" y="16"/>
                  <a:pt x="138" y="14"/>
                </a:cubicBezTo>
                <a:cubicBezTo>
                  <a:pt x="143" y="11"/>
                  <a:pt x="148" y="11"/>
                  <a:pt x="154" y="9"/>
                </a:cubicBezTo>
                <a:cubicBezTo>
                  <a:pt x="156" y="9"/>
                  <a:pt x="158" y="9"/>
                  <a:pt x="160" y="9"/>
                </a:cubicBezTo>
                <a:cubicBezTo>
                  <a:pt x="164" y="9"/>
                  <a:pt x="168" y="9"/>
                  <a:pt x="172" y="8"/>
                </a:cubicBezTo>
                <a:cubicBezTo>
                  <a:pt x="173" y="8"/>
                  <a:pt x="174" y="8"/>
                  <a:pt x="176" y="8"/>
                </a:cubicBezTo>
                <a:cubicBezTo>
                  <a:pt x="181" y="6"/>
                  <a:pt x="198" y="0"/>
                  <a:pt x="206" y="2"/>
                </a:cubicBezTo>
                <a:cubicBezTo>
                  <a:pt x="208" y="3"/>
                  <a:pt x="209" y="4"/>
                  <a:pt x="211" y="4"/>
                </a:cubicBezTo>
                <a:cubicBezTo>
                  <a:pt x="213" y="5"/>
                  <a:pt x="217" y="3"/>
                  <a:pt x="220" y="4"/>
                </a:cubicBezTo>
                <a:cubicBezTo>
                  <a:pt x="228" y="7"/>
                  <a:pt x="237" y="11"/>
                  <a:pt x="241" y="20"/>
                </a:cubicBezTo>
                <a:cubicBezTo>
                  <a:pt x="246" y="20"/>
                  <a:pt x="254" y="23"/>
                  <a:pt x="258" y="25"/>
                </a:cubicBezTo>
                <a:cubicBezTo>
                  <a:pt x="260" y="26"/>
                  <a:pt x="261" y="28"/>
                  <a:pt x="264" y="28"/>
                </a:cubicBezTo>
                <a:cubicBezTo>
                  <a:pt x="267" y="24"/>
                  <a:pt x="270" y="26"/>
                  <a:pt x="275" y="24"/>
                </a:cubicBezTo>
                <a:cubicBezTo>
                  <a:pt x="277" y="27"/>
                  <a:pt x="280" y="29"/>
                  <a:pt x="278" y="32"/>
                </a:cubicBezTo>
                <a:cubicBezTo>
                  <a:pt x="277" y="33"/>
                  <a:pt x="277" y="33"/>
                  <a:pt x="277" y="33"/>
                </a:cubicBezTo>
                <a:cubicBezTo>
                  <a:pt x="276" y="33"/>
                  <a:pt x="274" y="34"/>
                  <a:pt x="273" y="33"/>
                </a:cubicBezTo>
                <a:cubicBezTo>
                  <a:pt x="272" y="32"/>
                  <a:pt x="272" y="31"/>
                  <a:pt x="272" y="30"/>
                </a:cubicBezTo>
                <a:cubicBezTo>
                  <a:pt x="270" y="32"/>
                  <a:pt x="269" y="37"/>
                  <a:pt x="270" y="39"/>
                </a:cubicBezTo>
                <a:cubicBezTo>
                  <a:pt x="270" y="40"/>
                  <a:pt x="272" y="42"/>
                  <a:pt x="273" y="43"/>
                </a:cubicBezTo>
                <a:cubicBezTo>
                  <a:pt x="273" y="43"/>
                  <a:pt x="275" y="46"/>
                  <a:pt x="275" y="45"/>
                </a:cubicBezTo>
                <a:cubicBezTo>
                  <a:pt x="281" y="52"/>
                  <a:pt x="291" y="49"/>
                  <a:pt x="300" y="51"/>
                </a:cubicBezTo>
                <a:cubicBezTo>
                  <a:pt x="303" y="52"/>
                  <a:pt x="307" y="53"/>
                  <a:pt x="309" y="54"/>
                </a:cubicBezTo>
                <a:cubicBezTo>
                  <a:pt x="310" y="55"/>
                  <a:pt x="310" y="56"/>
                  <a:pt x="312" y="56"/>
                </a:cubicBezTo>
                <a:cubicBezTo>
                  <a:pt x="312" y="57"/>
                  <a:pt x="312" y="57"/>
                  <a:pt x="312" y="58"/>
                </a:cubicBezTo>
                <a:cubicBezTo>
                  <a:pt x="307" y="61"/>
                  <a:pt x="305" y="76"/>
                  <a:pt x="313" y="78"/>
                </a:cubicBezTo>
                <a:cubicBezTo>
                  <a:pt x="314" y="77"/>
                  <a:pt x="316" y="75"/>
                  <a:pt x="316" y="74"/>
                </a:cubicBezTo>
                <a:cubicBezTo>
                  <a:pt x="317" y="71"/>
                  <a:pt x="319" y="68"/>
                  <a:pt x="317" y="65"/>
                </a:cubicBezTo>
                <a:cubicBezTo>
                  <a:pt x="317" y="65"/>
                  <a:pt x="317" y="65"/>
                  <a:pt x="317" y="65"/>
                </a:cubicBezTo>
                <a:cubicBezTo>
                  <a:pt x="317" y="65"/>
                  <a:pt x="318" y="65"/>
                  <a:pt x="318" y="65"/>
                </a:cubicBezTo>
                <a:cubicBezTo>
                  <a:pt x="318" y="67"/>
                  <a:pt x="321" y="69"/>
                  <a:pt x="321" y="72"/>
                </a:cubicBezTo>
                <a:cubicBezTo>
                  <a:pt x="323" y="71"/>
                  <a:pt x="325" y="70"/>
                  <a:pt x="327" y="71"/>
                </a:cubicBezTo>
                <a:cubicBezTo>
                  <a:pt x="327" y="71"/>
                  <a:pt x="327" y="71"/>
                  <a:pt x="327" y="71"/>
                </a:cubicBezTo>
                <a:cubicBezTo>
                  <a:pt x="325" y="79"/>
                  <a:pt x="324" y="87"/>
                  <a:pt x="325" y="93"/>
                </a:cubicBezTo>
                <a:cubicBezTo>
                  <a:pt x="325" y="94"/>
                  <a:pt x="323" y="99"/>
                  <a:pt x="325" y="100"/>
                </a:cubicBezTo>
                <a:cubicBezTo>
                  <a:pt x="328" y="106"/>
                  <a:pt x="332" y="111"/>
                  <a:pt x="341" y="111"/>
                </a:cubicBezTo>
                <a:cubicBezTo>
                  <a:pt x="343" y="108"/>
                  <a:pt x="344" y="108"/>
                  <a:pt x="344" y="104"/>
                </a:cubicBezTo>
                <a:cubicBezTo>
                  <a:pt x="345" y="104"/>
                  <a:pt x="345" y="104"/>
                  <a:pt x="345" y="104"/>
                </a:cubicBezTo>
                <a:cubicBezTo>
                  <a:pt x="348" y="108"/>
                  <a:pt x="349" y="110"/>
                  <a:pt x="351" y="115"/>
                </a:cubicBezTo>
                <a:cubicBezTo>
                  <a:pt x="351" y="119"/>
                  <a:pt x="351" y="123"/>
                  <a:pt x="351" y="126"/>
                </a:cubicBezTo>
                <a:cubicBezTo>
                  <a:pt x="350" y="130"/>
                  <a:pt x="346" y="145"/>
                  <a:pt x="347" y="147"/>
                </a:cubicBezTo>
                <a:cubicBezTo>
                  <a:pt x="346" y="148"/>
                  <a:pt x="345" y="159"/>
                  <a:pt x="346" y="163"/>
                </a:cubicBezTo>
                <a:cubicBezTo>
                  <a:pt x="347" y="167"/>
                  <a:pt x="350" y="168"/>
                  <a:pt x="352" y="170"/>
                </a:cubicBezTo>
                <a:cubicBezTo>
                  <a:pt x="355" y="170"/>
                  <a:pt x="355" y="169"/>
                  <a:pt x="356" y="168"/>
                </a:cubicBezTo>
                <a:cubicBezTo>
                  <a:pt x="357" y="168"/>
                  <a:pt x="357" y="167"/>
                  <a:pt x="357" y="167"/>
                </a:cubicBezTo>
                <a:cubicBezTo>
                  <a:pt x="356" y="166"/>
                  <a:pt x="354" y="165"/>
                  <a:pt x="353" y="165"/>
                </a:cubicBezTo>
                <a:cubicBezTo>
                  <a:pt x="353" y="164"/>
                  <a:pt x="352" y="164"/>
                  <a:pt x="352" y="162"/>
                </a:cubicBezTo>
                <a:cubicBezTo>
                  <a:pt x="353" y="162"/>
                  <a:pt x="353" y="161"/>
                  <a:pt x="354" y="160"/>
                </a:cubicBezTo>
                <a:cubicBezTo>
                  <a:pt x="355" y="160"/>
                  <a:pt x="355" y="160"/>
                  <a:pt x="356" y="160"/>
                </a:cubicBezTo>
                <a:cubicBezTo>
                  <a:pt x="359" y="162"/>
                  <a:pt x="364" y="165"/>
                  <a:pt x="361" y="170"/>
                </a:cubicBezTo>
                <a:cubicBezTo>
                  <a:pt x="361" y="172"/>
                  <a:pt x="361" y="173"/>
                  <a:pt x="360" y="174"/>
                </a:cubicBezTo>
                <a:cubicBezTo>
                  <a:pt x="357" y="175"/>
                  <a:pt x="356" y="175"/>
                  <a:pt x="353" y="176"/>
                </a:cubicBezTo>
                <a:cubicBezTo>
                  <a:pt x="356" y="181"/>
                  <a:pt x="352" y="189"/>
                  <a:pt x="352" y="192"/>
                </a:cubicBezTo>
                <a:cubicBezTo>
                  <a:pt x="354" y="193"/>
                  <a:pt x="356" y="196"/>
                  <a:pt x="356" y="197"/>
                </a:cubicBezTo>
                <a:cubicBezTo>
                  <a:pt x="357" y="199"/>
                  <a:pt x="360" y="202"/>
                  <a:pt x="361" y="203"/>
                </a:cubicBezTo>
                <a:cubicBezTo>
                  <a:pt x="365" y="209"/>
                  <a:pt x="356" y="222"/>
                  <a:pt x="353" y="223"/>
                </a:cubicBezTo>
                <a:cubicBezTo>
                  <a:pt x="356" y="228"/>
                  <a:pt x="355" y="238"/>
                  <a:pt x="351" y="241"/>
                </a:cubicBezTo>
                <a:cubicBezTo>
                  <a:pt x="350" y="243"/>
                  <a:pt x="348" y="244"/>
                  <a:pt x="347" y="246"/>
                </a:cubicBezTo>
                <a:cubicBezTo>
                  <a:pt x="347" y="249"/>
                  <a:pt x="347" y="253"/>
                  <a:pt x="348" y="256"/>
                </a:cubicBezTo>
                <a:cubicBezTo>
                  <a:pt x="345" y="262"/>
                  <a:pt x="342" y="266"/>
                  <a:pt x="336" y="269"/>
                </a:cubicBezTo>
                <a:cubicBezTo>
                  <a:pt x="336" y="282"/>
                  <a:pt x="331" y="286"/>
                  <a:pt x="321" y="290"/>
                </a:cubicBezTo>
                <a:cubicBezTo>
                  <a:pt x="318" y="300"/>
                  <a:pt x="316" y="302"/>
                  <a:pt x="307" y="305"/>
                </a:cubicBezTo>
                <a:cubicBezTo>
                  <a:pt x="305" y="305"/>
                  <a:pt x="302" y="307"/>
                  <a:pt x="299" y="306"/>
                </a:cubicBezTo>
                <a:cubicBezTo>
                  <a:pt x="297" y="305"/>
                  <a:pt x="295" y="305"/>
                  <a:pt x="293" y="304"/>
                </a:cubicBezTo>
                <a:cubicBezTo>
                  <a:pt x="291" y="308"/>
                  <a:pt x="287" y="310"/>
                  <a:pt x="284" y="313"/>
                </a:cubicBezTo>
                <a:cubicBezTo>
                  <a:pt x="284" y="313"/>
                  <a:pt x="284" y="313"/>
                  <a:pt x="284" y="313"/>
                </a:cubicBezTo>
                <a:cubicBezTo>
                  <a:pt x="293" y="314"/>
                  <a:pt x="293" y="314"/>
                  <a:pt x="293" y="314"/>
                </a:cubicBezTo>
                <a:cubicBezTo>
                  <a:pt x="294" y="314"/>
                  <a:pt x="294" y="313"/>
                  <a:pt x="296" y="313"/>
                </a:cubicBezTo>
                <a:cubicBezTo>
                  <a:pt x="294" y="316"/>
                  <a:pt x="293" y="318"/>
                  <a:pt x="294" y="323"/>
                </a:cubicBezTo>
                <a:cubicBezTo>
                  <a:pt x="292" y="324"/>
                  <a:pt x="290" y="325"/>
                  <a:pt x="289" y="327"/>
                </a:cubicBezTo>
                <a:cubicBezTo>
                  <a:pt x="289" y="327"/>
                  <a:pt x="289" y="327"/>
                  <a:pt x="288" y="327"/>
                </a:cubicBezTo>
                <a:cubicBezTo>
                  <a:pt x="288" y="324"/>
                  <a:pt x="286" y="322"/>
                  <a:pt x="284" y="321"/>
                </a:cubicBezTo>
                <a:cubicBezTo>
                  <a:pt x="284" y="321"/>
                  <a:pt x="284" y="321"/>
                  <a:pt x="284" y="321"/>
                </a:cubicBezTo>
                <a:cubicBezTo>
                  <a:pt x="284" y="322"/>
                  <a:pt x="284" y="322"/>
                  <a:pt x="284" y="323"/>
                </a:cubicBezTo>
                <a:cubicBezTo>
                  <a:pt x="285" y="324"/>
                  <a:pt x="286" y="329"/>
                  <a:pt x="285" y="330"/>
                </a:cubicBezTo>
                <a:cubicBezTo>
                  <a:pt x="282" y="331"/>
                  <a:pt x="278" y="334"/>
                  <a:pt x="276" y="336"/>
                </a:cubicBezTo>
                <a:cubicBezTo>
                  <a:pt x="275" y="334"/>
                  <a:pt x="274" y="330"/>
                  <a:pt x="275" y="327"/>
                </a:cubicBezTo>
                <a:cubicBezTo>
                  <a:pt x="276" y="325"/>
                  <a:pt x="277" y="323"/>
                  <a:pt x="276" y="321"/>
                </a:cubicBezTo>
                <a:cubicBezTo>
                  <a:pt x="276" y="321"/>
                  <a:pt x="276" y="321"/>
                  <a:pt x="276" y="321"/>
                </a:cubicBezTo>
                <a:cubicBezTo>
                  <a:pt x="276" y="324"/>
                  <a:pt x="271" y="326"/>
                  <a:pt x="269" y="330"/>
                </a:cubicBezTo>
                <a:cubicBezTo>
                  <a:pt x="270" y="332"/>
                  <a:pt x="269" y="331"/>
                  <a:pt x="269" y="334"/>
                </a:cubicBezTo>
                <a:cubicBezTo>
                  <a:pt x="266" y="334"/>
                  <a:pt x="262" y="342"/>
                  <a:pt x="258" y="344"/>
                </a:cubicBezTo>
                <a:cubicBezTo>
                  <a:pt x="252" y="348"/>
                  <a:pt x="246" y="352"/>
                  <a:pt x="237" y="352"/>
                </a:cubicBezTo>
                <a:cubicBezTo>
                  <a:pt x="235" y="353"/>
                  <a:pt x="232" y="353"/>
                  <a:pt x="230" y="353"/>
                </a:cubicBezTo>
                <a:cubicBezTo>
                  <a:pt x="228" y="354"/>
                  <a:pt x="227" y="355"/>
                  <a:pt x="225" y="356"/>
                </a:cubicBezTo>
                <a:cubicBezTo>
                  <a:pt x="225" y="355"/>
                  <a:pt x="225" y="355"/>
                  <a:pt x="224" y="354"/>
                </a:cubicBezTo>
                <a:cubicBezTo>
                  <a:pt x="222" y="355"/>
                  <a:pt x="217" y="358"/>
                  <a:pt x="213" y="356"/>
                </a:cubicBezTo>
                <a:cubicBezTo>
                  <a:pt x="211" y="356"/>
                  <a:pt x="209" y="354"/>
                  <a:pt x="207" y="354"/>
                </a:cubicBezTo>
                <a:cubicBezTo>
                  <a:pt x="206" y="357"/>
                  <a:pt x="196" y="362"/>
                  <a:pt x="190" y="360"/>
                </a:cubicBezTo>
                <a:cubicBezTo>
                  <a:pt x="187" y="359"/>
                  <a:pt x="185" y="357"/>
                  <a:pt x="182" y="357"/>
                </a:cubicBezTo>
                <a:cubicBezTo>
                  <a:pt x="180" y="356"/>
                  <a:pt x="177" y="358"/>
                  <a:pt x="176" y="359"/>
                </a:cubicBezTo>
                <a:cubicBezTo>
                  <a:pt x="168" y="358"/>
                  <a:pt x="159" y="358"/>
                  <a:pt x="153" y="356"/>
                </a:cubicBezTo>
                <a:cubicBezTo>
                  <a:pt x="153" y="356"/>
                  <a:pt x="153" y="356"/>
                  <a:pt x="153" y="356"/>
                </a:cubicBezTo>
                <a:cubicBezTo>
                  <a:pt x="153" y="357"/>
                  <a:pt x="154" y="357"/>
                  <a:pt x="154" y="358"/>
                </a:cubicBezTo>
                <a:cubicBezTo>
                  <a:pt x="151" y="357"/>
                  <a:pt x="151" y="354"/>
                  <a:pt x="149" y="353"/>
                </a:cubicBezTo>
                <a:cubicBezTo>
                  <a:pt x="146" y="350"/>
                  <a:pt x="131" y="340"/>
                  <a:pt x="128" y="349"/>
                </a:cubicBezTo>
                <a:cubicBezTo>
                  <a:pt x="126" y="348"/>
                  <a:pt x="124" y="343"/>
                  <a:pt x="123" y="341"/>
                </a:cubicBezTo>
                <a:cubicBezTo>
                  <a:pt x="118" y="336"/>
                  <a:pt x="102" y="330"/>
                  <a:pt x="95" y="331"/>
                </a:cubicBezTo>
                <a:cubicBezTo>
                  <a:pt x="95" y="331"/>
                  <a:pt x="95" y="332"/>
                  <a:pt x="95" y="332"/>
                </a:cubicBezTo>
                <a:cubicBezTo>
                  <a:pt x="96" y="334"/>
                  <a:pt x="97" y="336"/>
                  <a:pt x="98" y="337"/>
                </a:cubicBezTo>
                <a:cubicBezTo>
                  <a:pt x="97" y="337"/>
                  <a:pt x="97" y="337"/>
                  <a:pt x="97" y="337"/>
                </a:cubicBezTo>
                <a:cubicBezTo>
                  <a:pt x="90" y="333"/>
                  <a:pt x="85" y="328"/>
                  <a:pt x="80" y="322"/>
                </a:cubicBezTo>
                <a:cubicBezTo>
                  <a:pt x="79" y="321"/>
                  <a:pt x="79" y="318"/>
                  <a:pt x="78" y="317"/>
                </a:cubicBezTo>
                <a:cubicBezTo>
                  <a:pt x="76" y="316"/>
                  <a:pt x="75" y="316"/>
                  <a:pt x="73" y="315"/>
                </a:cubicBezTo>
                <a:cubicBezTo>
                  <a:pt x="70" y="313"/>
                  <a:pt x="68" y="310"/>
                  <a:pt x="65" y="307"/>
                </a:cubicBezTo>
                <a:cubicBezTo>
                  <a:pt x="65" y="307"/>
                  <a:pt x="65" y="307"/>
                  <a:pt x="65" y="307"/>
                </a:cubicBezTo>
                <a:cubicBezTo>
                  <a:pt x="65" y="307"/>
                  <a:pt x="65" y="307"/>
                  <a:pt x="64" y="307"/>
                </a:cubicBezTo>
                <a:cubicBezTo>
                  <a:pt x="64" y="311"/>
                  <a:pt x="66" y="311"/>
                  <a:pt x="66" y="314"/>
                </a:cubicBezTo>
                <a:cubicBezTo>
                  <a:pt x="66" y="314"/>
                  <a:pt x="66" y="314"/>
                  <a:pt x="66" y="314"/>
                </a:cubicBezTo>
                <a:cubicBezTo>
                  <a:pt x="66" y="314"/>
                  <a:pt x="66" y="314"/>
                  <a:pt x="66" y="314"/>
                </a:cubicBezTo>
                <a:cubicBezTo>
                  <a:pt x="64" y="313"/>
                  <a:pt x="64" y="312"/>
                  <a:pt x="63" y="310"/>
                </a:cubicBezTo>
                <a:cubicBezTo>
                  <a:pt x="56" y="300"/>
                  <a:pt x="54" y="294"/>
                  <a:pt x="57" y="280"/>
                </a:cubicBezTo>
                <a:cubicBezTo>
                  <a:pt x="56" y="278"/>
                  <a:pt x="55" y="277"/>
                  <a:pt x="54" y="276"/>
                </a:cubicBezTo>
                <a:cubicBezTo>
                  <a:pt x="54" y="276"/>
                  <a:pt x="54" y="276"/>
                  <a:pt x="53" y="276"/>
                </a:cubicBezTo>
                <a:cubicBezTo>
                  <a:pt x="54" y="284"/>
                  <a:pt x="51" y="289"/>
                  <a:pt x="43" y="288"/>
                </a:cubicBezTo>
                <a:cubicBezTo>
                  <a:pt x="42" y="286"/>
                  <a:pt x="39" y="284"/>
                  <a:pt x="40" y="281"/>
                </a:cubicBezTo>
                <a:cubicBezTo>
                  <a:pt x="40" y="280"/>
                  <a:pt x="41" y="278"/>
                  <a:pt x="41" y="277"/>
                </a:cubicBezTo>
                <a:cubicBezTo>
                  <a:pt x="41" y="275"/>
                  <a:pt x="42" y="274"/>
                  <a:pt x="42" y="272"/>
                </a:cubicBezTo>
                <a:cubicBezTo>
                  <a:pt x="39" y="272"/>
                  <a:pt x="37" y="271"/>
                  <a:pt x="34" y="270"/>
                </a:cubicBezTo>
                <a:cubicBezTo>
                  <a:pt x="23" y="264"/>
                  <a:pt x="15" y="254"/>
                  <a:pt x="22" y="239"/>
                </a:cubicBezTo>
                <a:cubicBezTo>
                  <a:pt x="24" y="234"/>
                  <a:pt x="28" y="232"/>
                  <a:pt x="31" y="228"/>
                </a:cubicBezTo>
                <a:cubicBezTo>
                  <a:pt x="31" y="224"/>
                  <a:pt x="29" y="223"/>
                  <a:pt x="29" y="219"/>
                </a:cubicBezTo>
                <a:close/>
                <a:moveTo>
                  <a:pt x="199" y="6"/>
                </a:moveTo>
                <a:cubicBezTo>
                  <a:pt x="198" y="7"/>
                  <a:pt x="196" y="7"/>
                  <a:pt x="195" y="7"/>
                </a:cubicBezTo>
                <a:cubicBezTo>
                  <a:pt x="191" y="9"/>
                  <a:pt x="189" y="12"/>
                  <a:pt x="187" y="16"/>
                </a:cubicBezTo>
                <a:cubicBezTo>
                  <a:pt x="188" y="17"/>
                  <a:pt x="188" y="17"/>
                  <a:pt x="188" y="17"/>
                </a:cubicBezTo>
                <a:cubicBezTo>
                  <a:pt x="188" y="17"/>
                  <a:pt x="188" y="17"/>
                  <a:pt x="188" y="16"/>
                </a:cubicBezTo>
                <a:cubicBezTo>
                  <a:pt x="189" y="16"/>
                  <a:pt x="201" y="6"/>
                  <a:pt x="201" y="6"/>
                </a:cubicBezTo>
                <a:cubicBezTo>
                  <a:pt x="200" y="6"/>
                  <a:pt x="199" y="6"/>
                  <a:pt x="199" y="6"/>
                </a:cubicBezTo>
                <a:close/>
                <a:moveTo>
                  <a:pt x="209" y="18"/>
                </a:moveTo>
                <a:cubicBezTo>
                  <a:pt x="207" y="20"/>
                  <a:pt x="204" y="19"/>
                  <a:pt x="202" y="21"/>
                </a:cubicBezTo>
                <a:cubicBezTo>
                  <a:pt x="195" y="25"/>
                  <a:pt x="195" y="29"/>
                  <a:pt x="191" y="37"/>
                </a:cubicBezTo>
                <a:cubicBezTo>
                  <a:pt x="190" y="40"/>
                  <a:pt x="189" y="46"/>
                  <a:pt x="191" y="50"/>
                </a:cubicBezTo>
                <a:cubicBezTo>
                  <a:pt x="192" y="52"/>
                  <a:pt x="193" y="52"/>
                  <a:pt x="194" y="54"/>
                </a:cubicBezTo>
                <a:cubicBezTo>
                  <a:pt x="194" y="54"/>
                  <a:pt x="194" y="54"/>
                  <a:pt x="194" y="54"/>
                </a:cubicBezTo>
                <a:cubicBezTo>
                  <a:pt x="194" y="51"/>
                  <a:pt x="192" y="50"/>
                  <a:pt x="192" y="47"/>
                </a:cubicBezTo>
                <a:cubicBezTo>
                  <a:pt x="192" y="47"/>
                  <a:pt x="193" y="47"/>
                  <a:pt x="193" y="47"/>
                </a:cubicBezTo>
                <a:cubicBezTo>
                  <a:pt x="193" y="47"/>
                  <a:pt x="193" y="47"/>
                  <a:pt x="193" y="47"/>
                </a:cubicBezTo>
                <a:cubicBezTo>
                  <a:pt x="193" y="48"/>
                  <a:pt x="193" y="47"/>
                  <a:pt x="193" y="49"/>
                </a:cubicBezTo>
                <a:cubicBezTo>
                  <a:pt x="194" y="49"/>
                  <a:pt x="194" y="49"/>
                  <a:pt x="194" y="49"/>
                </a:cubicBezTo>
                <a:cubicBezTo>
                  <a:pt x="194" y="46"/>
                  <a:pt x="193" y="43"/>
                  <a:pt x="193" y="40"/>
                </a:cubicBezTo>
                <a:cubicBezTo>
                  <a:pt x="193" y="40"/>
                  <a:pt x="193" y="40"/>
                  <a:pt x="194" y="40"/>
                </a:cubicBezTo>
                <a:cubicBezTo>
                  <a:pt x="193" y="42"/>
                  <a:pt x="194" y="42"/>
                  <a:pt x="194" y="43"/>
                </a:cubicBezTo>
                <a:cubicBezTo>
                  <a:pt x="194" y="43"/>
                  <a:pt x="195" y="43"/>
                  <a:pt x="195" y="43"/>
                </a:cubicBezTo>
                <a:cubicBezTo>
                  <a:pt x="195" y="42"/>
                  <a:pt x="194" y="39"/>
                  <a:pt x="195" y="38"/>
                </a:cubicBezTo>
                <a:cubicBezTo>
                  <a:pt x="195" y="39"/>
                  <a:pt x="195" y="40"/>
                  <a:pt x="196" y="40"/>
                </a:cubicBezTo>
                <a:cubicBezTo>
                  <a:pt x="196" y="40"/>
                  <a:pt x="196" y="40"/>
                  <a:pt x="196" y="40"/>
                </a:cubicBezTo>
                <a:cubicBezTo>
                  <a:pt x="196" y="39"/>
                  <a:pt x="195" y="36"/>
                  <a:pt x="196" y="35"/>
                </a:cubicBezTo>
                <a:cubicBezTo>
                  <a:pt x="196" y="35"/>
                  <a:pt x="196" y="35"/>
                  <a:pt x="196" y="35"/>
                </a:cubicBezTo>
                <a:cubicBezTo>
                  <a:pt x="196" y="36"/>
                  <a:pt x="196" y="37"/>
                  <a:pt x="197" y="38"/>
                </a:cubicBezTo>
                <a:cubicBezTo>
                  <a:pt x="197" y="38"/>
                  <a:pt x="197" y="38"/>
                  <a:pt x="197" y="38"/>
                </a:cubicBezTo>
                <a:cubicBezTo>
                  <a:pt x="197" y="35"/>
                  <a:pt x="197" y="33"/>
                  <a:pt x="197" y="31"/>
                </a:cubicBezTo>
                <a:cubicBezTo>
                  <a:pt x="197" y="31"/>
                  <a:pt x="198" y="31"/>
                  <a:pt x="198" y="31"/>
                </a:cubicBezTo>
                <a:cubicBezTo>
                  <a:pt x="198" y="32"/>
                  <a:pt x="198" y="34"/>
                  <a:pt x="198" y="35"/>
                </a:cubicBezTo>
                <a:cubicBezTo>
                  <a:pt x="199" y="35"/>
                  <a:pt x="199" y="35"/>
                  <a:pt x="199" y="35"/>
                </a:cubicBezTo>
                <a:cubicBezTo>
                  <a:pt x="199" y="33"/>
                  <a:pt x="199" y="30"/>
                  <a:pt x="199" y="27"/>
                </a:cubicBezTo>
                <a:cubicBezTo>
                  <a:pt x="199" y="28"/>
                  <a:pt x="200" y="28"/>
                  <a:pt x="200" y="28"/>
                </a:cubicBezTo>
                <a:cubicBezTo>
                  <a:pt x="200" y="29"/>
                  <a:pt x="200" y="30"/>
                  <a:pt x="200" y="32"/>
                </a:cubicBezTo>
                <a:cubicBezTo>
                  <a:pt x="201" y="32"/>
                  <a:pt x="201" y="32"/>
                  <a:pt x="201" y="32"/>
                </a:cubicBezTo>
                <a:cubicBezTo>
                  <a:pt x="202" y="29"/>
                  <a:pt x="202" y="27"/>
                  <a:pt x="202" y="24"/>
                </a:cubicBezTo>
                <a:cubicBezTo>
                  <a:pt x="203" y="25"/>
                  <a:pt x="203" y="25"/>
                  <a:pt x="203" y="25"/>
                </a:cubicBezTo>
                <a:cubicBezTo>
                  <a:pt x="203" y="27"/>
                  <a:pt x="203" y="29"/>
                  <a:pt x="203" y="30"/>
                </a:cubicBezTo>
                <a:cubicBezTo>
                  <a:pt x="203" y="30"/>
                  <a:pt x="203" y="30"/>
                  <a:pt x="204" y="29"/>
                </a:cubicBezTo>
                <a:cubicBezTo>
                  <a:pt x="204" y="28"/>
                  <a:pt x="204" y="27"/>
                  <a:pt x="204" y="27"/>
                </a:cubicBezTo>
                <a:cubicBezTo>
                  <a:pt x="204" y="27"/>
                  <a:pt x="204" y="27"/>
                  <a:pt x="205" y="27"/>
                </a:cubicBezTo>
                <a:cubicBezTo>
                  <a:pt x="205" y="28"/>
                  <a:pt x="205" y="29"/>
                  <a:pt x="205" y="29"/>
                </a:cubicBezTo>
                <a:cubicBezTo>
                  <a:pt x="205" y="29"/>
                  <a:pt x="205" y="29"/>
                  <a:pt x="205" y="29"/>
                </a:cubicBezTo>
                <a:cubicBezTo>
                  <a:pt x="206" y="28"/>
                  <a:pt x="206" y="27"/>
                  <a:pt x="207" y="26"/>
                </a:cubicBezTo>
                <a:cubicBezTo>
                  <a:pt x="207" y="27"/>
                  <a:pt x="207" y="28"/>
                  <a:pt x="207" y="28"/>
                </a:cubicBezTo>
                <a:cubicBezTo>
                  <a:pt x="208" y="28"/>
                  <a:pt x="208" y="27"/>
                  <a:pt x="209" y="25"/>
                </a:cubicBezTo>
                <a:cubicBezTo>
                  <a:pt x="209" y="26"/>
                  <a:pt x="209" y="26"/>
                  <a:pt x="209" y="26"/>
                </a:cubicBezTo>
                <a:cubicBezTo>
                  <a:pt x="209" y="27"/>
                  <a:pt x="209" y="28"/>
                  <a:pt x="209" y="29"/>
                </a:cubicBezTo>
                <a:cubicBezTo>
                  <a:pt x="209" y="28"/>
                  <a:pt x="209" y="28"/>
                  <a:pt x="209" y="28"/>
                </a:cubicBezTo>
                <a:cubicBezTo>
                  <a:pt x="210" y="27"/>
                  <a:pt x="210" y="26"/>
                  <a:pt x="211" y="25"/>
                </a:cubicBezTo>
                <a:cubicBezTo>
                  <a:pt x="211" y="25"/>
                  <a:pt x="211" y="25"/>
                  <a:pt x="211" y="25"/>
                </a:cubicBezTo>
                <a:cubicBezTo>
                  <a:pt x="211" y="26"/>
                  <a:pt x="211" y="27"/>
                  <a:pt x="211" y="28"/>
                </a:cubicBezTo>
                <a:cubicBezTo>
                  <a:pt x="212" y="28"/>
                  <a:pt x="212" y="28"/>
                  <a:pt x="212" y="28"/>
                </a:cubicBezTo>
                <a:cubicBezTo>
                  <a:pt x="212" y="27"/>
                  <a:pt x="212" y="26"/>
                  <a:pt x="212" y="25"/>
                </a:cubicBezTo>
                <a:cubicBezTo>
                  <a:pt x="212" y="25"/>
                  <a:pt x="213" y="25"/>
                  <a:pt x="213" y="25"/>
                </a:cubicBezTo>
                <a:cubicBezTo>
                  <a:pt x="213" y="25"/>
                  <a:pt x="213" y="25"/>
                  <a:pt x="213" y="25"/>
                </a:cubicBezTo>
                <a:cubicBezTo>
                  <a:pt x="213" y="26"/>
                  <a:pt x="213" y="27"/>
                  <a:pt x="213" y="27"/>
                </a:cubicBezTo>
                <a:cubicBezTo>
                  <a:pt x="214" y="27"/>
                  <a:pt x="214" y="27"/>
                  <a:pt x="214" y="26"/>
                </a:cubicBezTo>
                <a:cubicBezTo>
                  <a:pt x="214" y="26"/>
                  <a:pt x="214" y="25"/>
                  <a:pt x="214" y="24"/>
                </a:cubicBezTo>
                <a:cubicBezTo>
                  <a:pt x="214" y="25"/>
                  <a:pt x="214" y="25"/>
                  <a:pt x="214" y="25"/>
                </a:cubicBezTo>
                <a:cubicBezTo>
                  <a:pt x="215" y="26"/>
                  <a:pt x="215" y="27"/>
                  <a:pt x="215" y="28"/>
                </a:cubicBezTo>
                <a:cubicBezTo>
                  <a:pt x="215" y="28"/>
                  <a:pt x="215" y="28"/>
                  <a:pt x="215" y="28"/>
                </a:cubicBezTo>
                <a:cubicBezTo>
                  <a:pt x="216" y="27"/>
                  <a:pt x="216" y="25"/>
                  <a:pt x="217" y="24"/>
                </a:cubicBezTo>
                <a:cubicBezTo>
                  <a:pt x="217" y="26"/>
                  <a:pt x="217" y="28"/>
                  <a:pt x="217" y="29"/>
                </a:cubicBezTo>
                <a:cubicBezTo>
                  <a:pt x="217" y="29"/>
                  <a:pt x="217" y="29"/>
                  <a:pt x="217" y="29"/>
                </a:cubicBezTo>
                <a:cubicBezTo>
                  <a:pt x="218" y="28"/>
                  <a:pt x="218" y="27"/>
                  <a:pt x="219" y="26"/>
                </a:cubicBezTo>
                <a:cubicBezTo>
                  <a:pt x="219" y="27"/>
                  <a:pt x="218" y="28"/>
                  <a:pt x="218" y="29"/>
                </a:cubicBezTo>
                <a:cubicBezTo>
                  <a:pt x="219" y="29"/>
                  <a:pt x="219" y="29"/>
                  <a:pt x="220" y="29"/>
                </a:cubicBezTo>
                <a:cubicBezTo>
                  <a:pt x="220" y="29"/>
                  <a:pt x="220" y="30"/>
                  <a:pt x="220" y="31"/>
                </a:cubicBezTo>
                <a:cubicBezTo>
                  <a:pt x="220" y="31"/>
                  <a:pt x="220" y="31"/>
                  <a:pt x="220" y="31"/>
                </a:cubicBezTo>
                <a:cubicBezTo>
                  <a:pt x="220" y="30"/>
                  <a:pt x="220" y="29"/>
                  <a:pt x="221" y="29"/>
                </a:cubicBezTo>
                <a:cubicBezTo>
                  <a:pt x="221" y="29"/>
                  <a:pt x="221" y="29"/>
                  <a:pt x="221" y="29"/>
                </a:cubicBezTo>
                <a:cubicBezTo>
                  <a:pt x="221" y="29"/>
                  <a:pt x="221" y="30"/>
                  <a:pt x="222" y="30"/>
                </a:cubicBezTo>
                <a:cubicBezTo>
                  <a:pt x="221" y="30"/>
                  <a:pt x="221" y="30"/>
                  <a:pt x="221" y="31"/>
                </a:cubicBezTo>
                <a:cubicBezTo>
                  <a:pt x="222" y="31"/>
                  <a:pt x="222" y="31"/>
                  <a:pt x="222" y="31"/>
                </a:cubicBezTo>
                <a:cubicBezTo>
                  <a:pt x="223" y="30"/>
                  <a:pt x="223" y="29"/>
                  <a:pt x="224" y="29"/>
                </a:cubicBezTo>
                <a:cubicBezTo>
                  <a:pt x="223" y="30"/>
                  <a:pt x="223" y="31"/>
                  <a:pt x="223" y="32"/>
                </a:cubicBezTo>
                <a:cubicBezTo>
                  <a:pt x="223" y="32"/>
                  <a:pt x="223" y="32"/>
                  <a:pt x="223" y="32"/>
                </a:cubicBezTo>
                <a:cubicBezTo>
                  <a:pt x="224" y="32"/>
                  <a:pt x="224" y="31"/>
                  <a:pt x="225" y="31"/>
                </a:cubicBezTo>
                <a:cubicBezTo>
                  <a:pt x="225" y="32"/>
                  <a:pt x="225" y="32"/>
                  <a:pt x="225" y="33"/>
                </a:cubicBezTo>
                <a:cubicBezTo>
                  <a:pt x="224" y="33"/>
                  <a:pt x="224" y="33"/>
                  <a:pt x="224" y="34"/>
                </a:cubicBezTo>
                <a:cubicBezTo>
                  <a:pt x="224" y="34"/>
                  <a:pt x="224" y="34"/>
                  <a:pt x="224" y="34"/>
                </a:cubicBezTo>
                <a:cubicBezTo>
                  <a:pt x="224" y="34"/>
                  <a:pt x="225" y="33"/>
                  <a:pt x="225" y="33"/>
                </a:cubicBezTo>
                <a:cubicBezTo>
                  <a:pt x="226" y="33"/>
                  <a:pt x="226" y="34"/>
                  <a:pt x="226" y="34"/>
                </a:cubicBezTo>
                <a:cubicBezTo>
                  <a:pt x="225" y="35"/>
                  <a:pt x="225" y="36"/>
                  <a:pt x="225" y="36"/>
                </a:cubicBezTo>
                <a:cubicBezTo>
                  <a:pt x="225" y="36"/>
                  <a:pt x="225" y="36"/>
                  <a:pt x="225" y="36"/>
                </a:cubicBezTo>
                <a:cubicBezTo>
                  <a:pt x="225" y="36"/>
                  <a:pt x="225" y="36"/>
                  <a:pt x="225" y="36"/>
                </a:cubicBezTo>
                <a:cubicBezTo>
                  <a:pt x="226" y="35"/>
                  <a:pt x="226" y="35"/>
                  <a:pt x="227" y="35"/>
                </a:cubicBezTo>
                <a:cubicBezTo>
                  <a:pt x="227" y="35"/>
                  <a:pt x="227" y="35"/>
                  <a:pt x="227" y="35"/>
                </a:cubicBezTo>
                <a:cubicBezTo>
                  <a:pt x="226" y="36"/>
                  <a:pt x="226" y="37"/>
                  <a:pt x="226" y="37"/>
                </a:cubicBezTo>
                <a:cubicBezTo>
                  <a:pt x="227" y="37"/>
                  <a:pt x="227" y="36"/>
                  <a:pt x="228" y="36"/>
                </a:cubicBezTo>
                <a:cubicBezTo>
                  <a:pt x="228" y="36"/>
                  <a:pt x="228" y="36"/>
                  <a:pt x="228" y="36"/>
                </a:cubicBezTo>
                <a:cubicBezTo>
                  <a:pt x="227" y="37"/>
                  <a:pt x="227" y="38"/>
                  <a:pt x="227" y="39"/>
                </a:cubicBezTo>
                <a:cubicBezTo>
                  <a:pt x="228" y="39"/>
                  <a:pt x="228" y="38"/>
                  <a:pt x="229" y="37"/>
                </a:cubicBezTo>
                <a:cubicBezTo>
                  <a:pt x="229" y="39"/>
                  <a:pt x="228" y="40"/>
                  <a:pt x="227" y="41"/>
                </a:cubicBezTo>
                <a:cubicBezTo>
                  <a:pt x="228" y="41"/>
                  <a:pt x="228" y="41"/>
                  <a:pt x="228" y="41"/>
                </a:cubicBezTo>
                <a:cubicBezTo>
                  <a:pt x="228" y="41"/>
                  <a:pt x="228" y="40"/>
                  <a:pt x="229" y="40"/>
                </a:cubicBezTo>
                <a:cubicBezTo>
                  <a:pt x="229" y="40"/>
                  <a:pt x="229" y="41"/>
                  <a:pt x="229" y="41"/>
                </a:cubicBezTo>
                <a:cubicBezTo>
                  <a:pt x="229" y="41"/>
                  <a:pt x="229" y="42"/>
                  <a:pt x="228" y="43"/>
                </a:cubicBezTo>
                <a:cubicBezTo>
                  <a:pt x="228" y="43"/>
                  <a:pt x="229" y="43"/>
                  <a:pt x="229" y="43"/>
                </a:cubicBezTo>
                <a:cubicBezTo>
                  <a:pt x="229" y="43"/>
                  <a:pt x="229" y="43"/>
                  <a:pt x="230" y="43"/>
                </a:cubicBezTo>
                <a:cubicBezTo>
                  <a:pt x="230" y="43"/>
                  <a:pt x="230" y="43"/>
                  <a:pt x="230" y="43"/>
                </a:cubicBezTo>
                <a:cubicBezTo>
                  <a:pt x="230" y="44"/>
                  <a:pt x="229" y="44"/>
                  <a:pt x="229" y="45"/>
                </a:cubicBezTo>
                <a:cubicBezTo>
                  <a:pt x="230" y="44"/>
                  <a:pt x="230" y="44"/>
                  <a:pt x="231" y="43"/>
                </a:cubicBezTo>
                <a:cubicBezTo>
                  <a:pt x="231" y="43"/>
                  <a:pt x="231" y="44"/>
                  <a:pt x="231" y="44"/>
                </a:cubicBezTo>
                <a:cubicBezTo>
                  <a:pt x="231" y="45"/>
                  <a:pt x="230" y="46"/>
                  <a:pt x="229" y="47"/>
                </a:cubicBezTo>
                <a:cubicBezTo>
                  <a:pt x="230" y="47"/>
                  <a:pt x="231" y="47"/>
                  <a:pt x="231" y="46"/>
                </a:cubicBezTo>
                <a:cubicBezTo>
                  <a:pt x="231" y="46"/>
                  <a:pt x="231" y="46"/>
                  <a:pt x="231" y="47"/>
                </a:cubicBezTo>
                <a:cubicBezTo>
                  <a:pt x="231" y="48"/>
                  <a:pt x="230" y="49"/>
                  <a:pt x="229" y="50"/>
                </a:cubicBezTo>
                <a:cubicBezTo>
                  <a:pt x="229" y="50"/>
                  <a:pt x="229" y="50"/>
                  <a:pt x="230" y="50"/>
                </a:cubicBezTo>
                <a:cubicBezTo>
                  <a:pt x="231" y="49"/>
                  <a:pt x="232" y="47"/>
                  <a:pt x="233" y="46"/>
                </a:cubicBezTo>
                <a:cubicBezTo>
                  <a:pt x="236" y="38"/>
                  <a:pt x="231" y="23"/>
                  <a:pt x="225" y="21"/>
                </a:cubicBezTo>
                <a:cubicBezTo>
                  <a:pt x="221" y="19"/>
                  <a:pt x="216" y="18"/>
                  <a:pt x="209" y="18"/>
                </a:cubicBezTo>
                <a:close/>
                <a:moveTo>
                  <a:pt x="185" y="19"/>
                </a:moveTo>
                <a:cubicBezTo>
                  <a:pt x="181" y="22"/>
                  <a:pt x="171" y="21"/>
                  <a:pt x="166" y="24"/>
                </a:cubicBezTo>
                <a:cubicBezTo>
                  <a:pt x="168" y="29"/>
                  <a:pt x="163" y="37"/>
                  <a:pt x="162" y="43"/>
                </a:cubicBezTo>
                <a:cubicBezTo>
                  <a:pt x="165" y="43"/>
                  <a:pt x="167" y="45"/>
                  <a:pt x="170" y="46"/>
                </a:cubicBezTo>
                <a:cubicBezTo>
                  <a:pt x="171" y="42"/>
                  <a:pt x="175" y="42"/>
                  <a:pt x="180" y="41"/>
                </a:cubicBezTo>
                <a:cubicBezTo>
                  <a:pt x="180" y="37"/>
                  <a:pt x="181" y="28"/>
                  <a:pt x="183" y="24"/>
                </a:cubicBezTo>
                <a:cubicBezTo>
                  <a:pt x="184" y="22"/>
                  <a:pt x="185" y="21"/>
                  <a:pt x="185" y="19"/>
                </a:cubicBezTo>
                <a:cubicBezTo>
                  <a:pt x="185" y="19"/>
                  <a:pt x="185" y="19"/>
                  <a:pt x="185" y="19"/>
                </a:cubicBezTo>
                <a:close/>
                <a:moveTo>
                  <a:pt x="121" y="22"/>
                </a:moveTo>
                <a:cubicBezTo>
                  <a:pt x="120" y="23"/>
                  <a:pt x="119" y="23"/>
                  <a:pt x="118" y="24"/>
                </a:cubicBezTo>
                <a:cubicBezTo>
                  <a:pt x="118" y="24"/>
                  <a:pt x="118" y="25"/>
                  <a:pt x="118" y="25"/>
                </a:cubicBezTo>
                <a:cubicBezTo>
                  <a:pt x="119" y="24"/>
                  <a:pt x="121" y="23"/>
                  <a:pt x="122" y="22"/>
                </a:cubicBezTo>
                <a:cubicBezTo>
                  <a:pt x="122" y="22"/>
                  <a:pt x="121" y="22"/>
                  <a:pt x="121" y="22"/>
                </a:cubicBezTo>
                <a:close/>
                <a:moveTo>
                  <a:pt x="137" y="35"/>
                </a:moveTo>
                <a:cubicBezTo>
                  <a:pt x="137" y="29"/>
                  <a:pt x="150" y="25"/>
                  <a:pt x="152" y="31"/>
                </a:cubicBezTo>
                <a:cubicBezTo>
                  <a:pt x="155" y="28"/>
                  <a:pt x="158" y="26"/>
                  <a:pt x="161" y="23"/>
                </a:cubicBezTo>
                <a:cubicBezTo>
                  <a:pt x="161" y="23"/>
                  <a:pt x="161" y="23"/>
                  <a:pt x="160" y="23"/>
                </a:cubicBezTo>
                <a:cubicBezTo>
                  <a:pt x="160" y="23"/>
                  <a:pt x="159" y="24"/>
                  <a:pt x="157" y="23"/>
                </a:cubicBezTo>
                <a:cubicBezTo>
                  <a:pt x="153" y="22"/>
                  <a:pt x="144" y="23"/>
                  <a:pt x="139" y="24"/>
                </a:cubicBezTo>
                <a:cubicBezTo>
                  <a:pt x="137" y="25"/>
                  <a:pt x="133" y="27"/>
                  <a:pt x="132" y="27"/>
                </a:cubicBezTo>
                <a:cubicBezTo>
                  <a:pt x="130" y="27"/>
                  <a:pt x="127" y="28"/>
                  <a:pt x="127" y="30"/>
                </a:cubicBezTo>
                <a:cubicBezTo>
                  <a:pt x="127" y="32"/>
                  <a:pt x="127" y="33"/>
                  <a:pt x="128" y="33"/>
                </a:cubicBezTo>
                <a:cubicBezTo>
                  <a:pt x="131" y="34"/>
                  <a:pt x="135" y="35"/>
                  <a:pt x="137" y="35"/>
                </a:cubicBezTo>
                <a:close/>
                <a:moveTo>
                  <a:pt x="162" y="24"/>
                </a:moveTo>
                <a:cubicBezTo>
                  <a:pt x="160" y="27"/>
                  <a:pt x="156" y="29"/>
                  <a:pt x="154" y="32"/>
                </a:cubicBezTo>
                <a:cubicBezTo>
                  <a:pt x="155" y="33"/>
                  <a:pt x="155" y="37"/>
                  <a:pt x="157" y="38"/>
                </a:cubicBezTo>
                <a:cubicBezTo>
                  <a:pt x="158" y="37"/>
                  <a:pt x="168" y="29"/>
                  <a:pt x="164" y="25"/>
                </a:cubicBezTo>
                <a:cubicBezTo>
                  <a:pt x="164" y="25"/>
                  <a:pt x="164" y="25"/>
                  <a:pt x="164" y="24"/>
                </a:cubicBezTo>
                <a:cubicBezTo>
                  <a:pt x="164" y="24"/>
                  <a:pt x="163" y="24"/>
                  <a:pt x="162" y="24"/>
                </a:cubicBezTo>
                <a:close/>
                <a:moveTo>
                  <a:pt x="243" y="25"/>
                </a:moveTo>
                <a:cubicBezTo>
                  <a:pt x="243" y="26"/>
                  <a:pt x="243" y="29"/>
                  <a:pt x="244" y="31"/>
                </a:cubicBezTo>
                <a:cubicBezTo>
                  <a:pt x="246" y="31"/>
                  <a:pt x="247" y="33"/>
                  <a:pt x="248" y="33"/>
                </a:cubicBezTo>
                <a:cubicBezTo>
                  <a:pt x="250" y="35"/>
                  <a:pt x="259" y="38"/>
                  <a:pt x="262" y="37"/>
                </a:cubicBezTo>
                <a:cubicBezTo>
                  <a:pt x="262" y="35"/>
                  <a:pt x="263" y="34"/>
                  <a:pt x="263" y="32"/>
                </a:cubicBezTo>
                <a:cubicBezTo>
                  <a:pt x="260" y="31"/>
                  <a:pt x="256" y="29"/>
                  <a:pt x="254" y="27"/>
                </a:cubicBezTo>
                <a:cubicBezTo>
                  <a:pt x="251" y="25"/>
                  <a:pt x="246" y="26"/>
                  <a:pt x="243" y="25"/>
                </a:cubicBezTo>
                <a:close/>
                <a:moveTo>
                  <a:pt x="111" y="26"/>
                </a:moveTo>
                <a:cubicBezTo>
                  <a:pt x="110" y="26"/>
                  <a:pt x="109" y="26"/>
                  <a:pt x="107" y="26"/>
                </a:cubicBezTo>
                <a:cubicBezTo>
                  <a:pt x="105" y="28"/>
                  <a:pt x="103" y="29"/>
                  <a:pt x="101" y="30"/>
                </a:cubicBezTo>
                <a:cubicBezTo>
                  <a:pt x="94" y="35"/>
                  <a:pt x="93" y="40"/>
                  <a:pt x="89" y="46"/>
                </a:cubicBezTo>
                <a:cubicBezTo>
                  <a:pt x="88" y="48"/>
                  <a:pt x="88" y="58"/>
                  <a:pt x="87" y="62"/>
                </a:cubicBezTo>
                <a:cubicBezTo>
                  <a:pt x="87" y="62"/>
                  <a:pt x="87" y="62"/>
                  <a:pt x="87" y="62"/>
                </a:cubicBezTo>
                <a:cubicBezTo>
                  <a:pt x="89" y="62"/>
                  <a:pt x="90" y="61"/>
                  <a:pt x="91" y="61"/>
                </a:cubicBezTo>
                <a:cubicBezTo>
                  <a:pt x="91" y="61"/>
                  <a:pt x="91" y="60"/>
                  <a:pt x="91" y="60"/>
                </a:cubicBezTo>
                <a:cubicBezTo>
                  <a:pt x="90" y="60"/>
                  <a:pt x="90" y="60"/>
                  <a:pt x="90" y="60"/>
                </a:cubicBezTo>
                <a:cubicBezTo>
                  <a:pt x="89" y="61"/>
                  <a:pt x="89" y="61"/>
                  <a:pt x="89" y="61"/>
                </a:cubicBezTo>
                <a:cubicBezTo>
                  <a:pt x="89" y="61"/>
                  <a:pt x="89" y="61"/>
                  <a:pt x="89" y="61"/>
                </a:cubicBezTo>
                <a:cubicBezTo>
                  <a:pt x="89" y="60"/>
                  <a:pt x="89" y="60"/>
                  <a:pt x="89" y="60"/>
                </a:cubicBezTo>
                <a:cubicBezTo>
                  <a:pt x="97" y="49"/>
                  <a:pt x="103" y="37"/>
                  <a:pt x="115" y="27"/>
                </a:cubicBezTo>
                <a:cubicBezTo>
                  <a:pt x="115" y="27"/>
                  <a:pt x="115" y="27"/>
                  <a:pt x="115" y="27"/>
                </a:cubicBezTo>
                <a:cubicBezTo>
                  <a:pt x="114" y="27"/>
                  <a:pt x="113" y="26"/>
                  <a:pt x="111" y="26"/>
                </a:cubicBezTo>
                <a:close/>
                <a:moveTo>
                  <a:pt x="125" y="29"/>
                </a:moveTo>
                <a:cubicBezTo>
                  <a:pt x="124" y="30"/>
                  <a:pt x="123" y="31"/>
                  <a:pt x="122" y="31"/>
                </a:cubicBezTo>
                <a:cubicBezTo>
                  <a:pt x="122" y="31"/>
                  <a:pt x="122" y="31"/>
                  <a:pt x="122" y="31"/>
                </a:cubicBezTo>
                <a:cubicBezTo>
                  <a:pt x="122" y="31"/>
                  <a:pt x="123" y="31"/>
                  <a:pt x="123" y="31"/>
                </a:cubicBezTo>
                <a:cubicBezTo>
                  <a:pt x="124" y="31"/>
                  <a:pt x="124" y="31"/>
                  <a:pt x="125" y="30"/>
                </a:cubicBezTo>
                <a:cubicBezTo>
                  <a:pt x="125" y="29"/>
                  <a:pt x="125" y="30"/>
                  <a:pt x="125" y="29"/>
                </a:cubicBezTo>
                <a:close/>
                <a:moveTo>
                  <a:pt x="144" y="29"/>
                </a:moveTo>
                <a:cubicBezTo>
                  <a:pt x="142" y="30"/>
                  <a:pt x="140" y="32"/>
                  <a:pt x="138" y="33"/>
                </a:cubicBezTo>
                <a:cubicBezTo>
                  <a:pt x="139" y="36"/>
                  <a:pt x="136" y="41"/>
                  <a:pt x="140" y="44"/>
                </a:cubicBezTo>
                <a:cubicBezTo>
                  <a:pt x="147" y="44"/>
                  <a:pt x="150" y="41"/>
                  <a:pt x="155" y="39"/>
                </a:cubicBezTo>
                <a:cubicBezTo>
                  <a:pt x="155" y="33"/>
                  <a:pt x="151" y="29"/>
                  <a:pt x="144" y="29"/>
                </a:cubicBezTo>
                <a:close/>
                <a:moveTo>
                  <a:pt x="225" y="31"/>
                </a:moveTo>
                <a:cubicBezTo>
                  <a:pt x="225" y="31"/>
                  <a:pt x="225" y="31"/>
                  <a:pt x="225" y="31"/>
                </a:cubicBezTo>
                <a:cubicBezTo>
                  <a:pt x="225" y="31"/>
                  <a:pt x="225" y="31"/>
                  <a:pt x="225" y="31"/>
                </a:cubicBezTo>
                <a:cubicBezTo>
                  <a:pt x="225" y="31"/>
                  <a:pt x="225" y="31"/>
                  <a:pt x="225" y="31"/>
                </a:cubicBezTo>
                <a:close/>
                <a:moveTo>
                  <a:pt x="100" y="93"/>
                </a:moveTo>
                <a:cubicBezTo>
                  <a:pt x="108" y="93"/>
                  <a:pt x="108" y="94"/>
                  <a:pt x="114" y="96"/>
                </a:cubicBezTo>
                <a:cubicBezTo>
                  <a:pt x="114" y="96"/>
                  <a:pt x="114" y="95"/>
                  <a:pt x="114" y="95"/>
                </a:cubicBezTo>
                <a:cubicBezTo>
                  <a:pt x="111" y="93"/>
                  <a:pt x="110" y="87"/>
                  <a:pt x="108" y="84"/>
                </a:cubicBezTo>
                <a:cubicBezTo>
                  <a:pt x="108" y="82"/>
                  <a:pt x="107" y="77"/>
                  <a:pt x="107" y="77"/>
                </a:cubicBezTo>
                <a:cubicBezTo>
                  <a:pt x="104" y="76"/>
                  <a:pt x="99" y="79"/>
                  <a:pt x="95" y="76"/>
                </a:cubicBezTo>
                <a:cubicBezTo>
                  <a:pt x="98" y="76"/>
                  <a:pt x="103" y="76"/>
                  <a:pt x="104" y="74"/>
                </a:cubicBezTo>
                <a:cubicBezTo>
                  <a:pt x="103" y="73"/>
                  <a:pt x="99" y="74"/>
                  <a:pt x="97" y="73"/>
                </a:cubicBezTo>
                <a:cubicBezTo>
                  <a:pt x="96" y="72"/>
                  <a:pt x="94" y="71"/>
                  <a:pt x="93" y="70"/>
                </a:cubicBezTo>
                <a:cubicBezTo>
                  <a:pt x="93" y="70"/>
                  <a:pt x="93" y="70"/>
                  <a:pt x="93" y="70"/>
                </a:cubicBezTo>
                <a:cubicBezTo>
                  <a:pt x="93" y="69"/>
                  <a:pt x="93" y="69"/>
                  <a:pt x="93" y="69"/>
                </a:cubicBezTo>
                <a:cubicBezTo>
                  <a:pt x="96" y="70"/>
                  <a:pt x="99" y="71"/>
                  <a:pt x="102" y="71"/>
                </a:cubicBezTo>
                <a:cubicBezTo>
                  <a:pt x="102" y="71"/>
                  <a:pt x="102" y="71"/>
                  <a:pt x="102" y="71"/>
                </a:cubicBezTo>
                <a:cubicBezTo>
                  <a:pt x="101" y="71"/>
                  <a:pt x="101" y="71"/>
                  <a:pt x="101" y="71"/>
                </a:cubicBezTo>
                <a:cubicBezTo>
                  <a:pt x="100" y="69"/>
                  <a:pt x="96" y="67"/>
                  <a:pt x="96" y="66"/>
                </a:cubicBezTo>
                <a:cubicBezTo>
                  <a:pt x="97" y="67"/>
                  <a:pt x="103" y="69"/>
                  <a:pt x="104" y="68"/>
                </a:cubicBezTo>
                <a:cubicBezTo>
                  <a:pt x="104" y="68"/>
                  <a:pt x="104" y="68"/>
                  <a:pt x="104" y="68"/>
                </a:cubicBezTo>
                <a:cubicBezTo>
                  <a:pt x="99" y="63"/>
                  <a:pt x="105" y="55"/>
                  <a:pt x="111" y="55"/>
                </a:cubicBezTo>
                <a:cubicBezTo>
                  <a:pt x="112" y="56"/>
                  <a:pt x="113" y="57"/>
                  <a:pt x="114" y="58"/>
                </a:cubicBezTo>
                <a:cubicBezTo>
                  <a:pt x="116" y="60"/>
                  <a:pt x="114" y="65"/>
                  <a:pt x="115" y="68"/>
                </a:cubicBezTo>
                <a:cubicBezTo>
                  <a:pt x="117" y="66"/>
                  <a:pt x="121" y="64"/>
                  <a:pt x="122" y="61"/>
                </a:cubicBezTo>
                <a:cubicBezTo>
                  <a:pt x="122" y="61"/>
                  <a:pt x="123" y="61"/>
                  <a:pt x="123" y="61"/>
                </a:cubicBezTo>
                <a:cubicBezTo>
                  <a:pt x="123" y="61"/>
                  <a:pt x="123" y="62"/>
                  <a:pt x="123" y="62"/>
                </a:cubicBezTo>
                <a:cubicBezTo>
                  <a:pt x="121" y="64"/>
                  <a:pt x="120" y="66"/>
                  <a:pt x="119" y="68"/>
                </a:cubicBezTo>
                <a:cubicBezTo>
                  <a:pt x="119" y="68"/>
                  <a:pt x="119" y="68"/>
                  <a:pt x="119" y="68"/>
                </a:cubicBezTo>
                <a:cubicBezTo>
                  <a:pt x="122" y="68"/>
                  <a:pt x="124" y="66"/>
                  <a:pt x="126" y="65"/>
                </a:cubicBezTo>
                <a:cubicBezTo>
                  <a:pt x="126" y="65"/>
                  <a:pt x="126" y="65"/>
                  <a:pt x="126" y="66"/>
                </a:cubicBezTo>
                <a:cubicBezTo>
                  <a:pt x="124" y="67"/>
                  <a:pt x="122" y="69"/>
                  <a:pt x="121" y="71"/>
                </a:cubicBezTo>
                <a:cubicBezTo>
                  <a:pt x="121" y="71"/>
                  <a:pt x="121" y="71"/>
                  <a:pt x="121" y="71"/>
                </a:cubicBezTo>
                <a:cubicBezTo>
                  <a:pt x="122" y="71"/>
                  <a:pt x="126" y="70"/>
                  <a:pt x="126" y="70"/>
                </a:cubicBezTo>
                <a:cubicBezTo>
                  <a:pt x="126" y="70"/>
                  <a:pt x="126" y="70"/>
                  <a:pt x="127" y="70"/>
                </a:cubicBezTo>
                <a:cubicBezTo>
                  <a:pt x="126" y="70"/>
                  <a:pt x="126" y="71"/>
                  <a:pt x="126" y="71"/>
                </a:cubicBezTo>
                <a:cubicBezTo>
                  <a:pt x="125" y="73"/>
                  <a:pt x="121" y="74"/>
                  <a:pt x="118" y="75"/>
                </a:cubicBezTo>
                <a:cubicBezTo>
                  <a:pt x="118" y="75"/>
                  <a:pt x="118" y="75"/>
                  <a:pt x="118" y="75"/>
                </a:cubicBezTo>
                <a:cubicBezTo>
                  <a:pt x="119" y="79"/>
                  <a:pt x="122" y="80"/>
                  <a:pt x="126" y="82"/>
                </a:cubicBezTo>
                <a:cubicBezTo>
                  <a:pt x="137" y="90"/>
                  <a:pt x="153" y="83"/>
                  <a:pt x="161" y="74"/>
                </a:cubicBezTo>
                <a:cubicBezTo>
                  <a:pt x="163" y="75"/>
                  <a:pt x="168" y="71"/>
                  <a:pt x="169" y="69"/>
                </a:cubicBezTo>
                <a:cubicBezTo>
                  <a:pt x="169" y="69"/>
                  <a:pt x="169" y="69"/>
                  <a:pt x="169" y="69"/>
                </a:cubicBezTo>
                <a:cubicBezTo>
                  <a:pt x="158" y="69"/>
                  <a:pt x="155" y="68"/>
                  <a:pt x="149" y="63"/>
                </a:cubicBezTo>
                <a:cubicBezTo>
                  <a:pt x="148" y="61"/>
                  <a:pt x="147" y="60"/>
                  <a:pt x="146" y="59"/>
                </a:cubicBezTo>
                <a:cubicBezTo>
                  <a:pt x="144" y="57"/>
                  <a:pt x="143" y="58"/>
                  <a:pt x="141" y="57"/>
                </a:cubicBezTo>
                <a:cubicBezTo>
                  <a:pt x="141" y="56"/>
                  <a:pt x="141" y="53"/>
                  <a:pt x="140" y="52"/>
                </a:cubicBezTo>
                <a:cubicBezTo>
                  <a:pt x="138" y="52"/>
                  <a:pt x="128" y="42"/>
                  <a:pt x="127" y="40"/>
                </a:cubicBezTo>
                <a:cubicBezTo>
                  <a:pt x="127" y="40"/>
                  <a:pt x="127" y="40"/>
                  <a:pt x="127" y="40"/>
                </a:cubicBezTo>
                <a:cubicBezTo>
                  <a:pt x="126" y="47"/>
                  <a:pt x="127" y="52"/>
                  <a:pt x="131" y="55"/>
                </a:cubicBezTo>
                <a:cubicBezTo>
                  <a:pt x="131" y="56"/>
                  <a:pt x="132" y="56"/>
                  <a:pt x="133" y="57"/>
                </a:cubicBezTo>
                <a:cubicBezTo>
                  <a:pt x="133" y="57"/>
                  <a:pt x="132" y="57"/>
                  <a:pt x="132" y="57"/>
                </a:cubicBezTo>
                <a:cubicBezTo>
                  <a:pt x="130" y="55"/>
                  <a:pt x="126" y="54"/>
                  <a:pt x="122" y="54"/>
                </a:cubicBezTo>
                <a:cubicBezTo>
                  <a:pt x="122" y="55"/>
                  <a:pt x="120" y="57"/>
                  <a:pt x="119" y="58"/>
                </a:cubicBezTo>
                <a:cubicBezTo>
                  <a:pt x="119" y="59"/>
                  <a:pt x="119" y="59"/>
                  <a:pt x="119" y="60"/>
                </a:cubicBezTo>
                <a:cubicBezTo>
                  <a:pt x="118" y="60"/>
                  <a:pt x="118" y="60"/>
                  <a:pt x="118" y="60"/>
                </a:cubicBezTo>
                <a:cubicBezTo>
                  <a:pt x="118" y="58"/>
                  <a:pt x="117" y="56"/>
                  <a:pt x="117" y="55"/>
                </a:cubicBezTo>
                <a:cubicBezTo>
                  <a:pt x="117" y="53"/>
                  <a:pt x="117" y="51"/>
                  <a:pt x="117" y="49"/>
                </a:cubicBezTo>
                <a:cubicBezTo>
                  <a:pt x="117" y="45"/>
                  <a:pt x="122" y="38"/>
                  <a:pt x="120" y="34"/>
                </a:cubicBezTo>
                <a:cubicBezTo>
                  <a:pt x="119" y="33"/>
                  <a:pt x="119" y="33"/>
                  <a:pt x="118" y="33"/>
                </a:cubicBezTo>
                <a:cubicBezTo>
                  <a:pt x="109" y="42"/>
                  <a:pt x="102" y="53"/>
                  <a:pt x="92" y="62"/>
                </a:cubicBezTo>
                <a:cubicBezTo>
                  <a:pt x="89" y="65"/>
                  <a:pt x="86" y="71"/>
                  <a:pt x="81" y="72"/>
                </a:cubicBezTo>
                <a:cubicBezTo>
                  <a:pt x="81" y="72"/>
                  <a:pt x="81" y="72"/>
                  <a:pt x="81" y="73"/>
                </a:cubicBezTo>
                <a:cubicBezTo>
                  <a:pt x="90" y="72"/>
                  <a:pt x="86" y="77"/>
                  <a:pt x="90" y="80"/>
                </a:cubicBezTo>
                <a:cubicBezTo>
                  <a:pt x="91" y="80"/>
                  <a:pt x="92" y="80"/>
                  <a:pt x="94" y="80"/>
                </a:cubicBezTo>
                <a:cubicBezTo>
                  <a:pt x="98" y="82"/>
                  <a:pt x="100" y="88"/>
                  <a:pt x="100" y="93"/>
                </a:cubicBezTo>
                <a:close/>
                <a:moveTo>
                  <a:pt x="195" y="34"/>
                </a:moveTo>
                <a:cubicBezTo>
                  <a:pt x="196" y="34"/>
                  <a:pt x="196" y="34"/>
                  <a:pt x="196" y="35"/>
                </a:cubicBezTo>
                <a:cubicBezTo>
                  <a:pt x="196" y="35"/>
                  <a:pt x="196" y="35"/>
                  <a:pt x="196" y="35"/>
                </a:cubicBezTo>
                <a:cubicBezTo>
                  <a:pt x="195" y="35"/>
                  <a:pt x="195" y="34"/>
                  <a:pt x="195" y="34"/>
                </a:cubicBezTo>
                <a:close/>
                <a:moveTo>
                  <a:pt x="128" y="34"/>
                </a:moveTo>
                <a:cubicBezTo>
                  <a:pt x="128" y="35"/>
                  <a:pt x="128" y="35"/>
                  <a:pt x="127" y="35"/>
                </a:cubicBezTo>
                <a:cubicBezTo>
                  <a:pt x="127" y="36"/>
                  <a:pt x="127" y="37"/>
                  <a:pt x="127" y="38"/>
                </a:cubicBezTo>
                <a:cubicBezTo>
                  <a:pt x="130" y="40"/>
                  <a:pt x="132" y="45"/>
                  <a:pt x="138" y="44"/>
                </a:cubicBezTo>
                <a:cubicBezTo>
                  <a:pt x="137" y="41"/>
                  <a:pt x="137" y="38"/>
                  <a:pt x="136" y="36"/>
                </a:cubicBezTo>
                <a:cubicBezTo>
                  <a:pt x="133" y="36"/>
                  <a:pt x="132" y="34"/>
                  <a:pt x="128" y="34"/>
                </a:cubicBezTo>
                <a:close/>
                <a:moveTo>
                  <a:pt x="244" y="35"/>
                </a:moveTo>
                <a:cubicBezTo>
                  <a:pt x="244" y="38"/>
                  <a:pt x="243" y="41"/>
                  <a:pt x="243" y="43"/>
                </a:cubicBezTo>
                <a:cubicBezTo>
                  <a:pt x="242" y="45"/>
                  <a:pt x="241" y="48"/>
                  <a:pt x="241" y="50"/>
                </a:cubicBezTo>
                <a:cubicBezTo>
                  <a:pt x="241" y="50"/>
                  <a:pt x="242" y="50"/>
                  <a:pt x="242" y="50"/>
                </a:cubicBezTo>
                <a:cubicBezTo>
                  <a:pt x="250" y="45"/>
                  <a:pt x="270" y="52"/>
                  <a:pt x="270" y="52"/>
                </a:cubicBezTo>
                <a:cubicBezTo>
                  <a:pt x="267" y="48"/>
                  <a:pt x="264" y="46"/>
                  <a:pt x="263" y="41"/>
                </a:cubicBezTo>
                <a:cubicBezTo>
                  <a:pt x="257" y="42"/>
                  <a:pt x="248" y="37"/>
                  <a:pt x="244" y="35"/>
                </a:cubicBezTo>
                <a:close/>
                <a:moveTo>
                  <a:pt x="211" y="36"/>
                </a:moveTo>
                <a:cubicBezTo>
                  <a:pt x="209" y="37"/>
                  <a:pt x="207" y="38"/>
                  <a:pt x="205" y="39"/>
                </a:cubicBezTo>
                <a:cubicBezTo>
                  <a:pt x="202" y="42"/>
                  <a:pt x="198" y="54"/>
                  <a:pt x="204" y="56"/>
                </a:cubicBezTo>
                <a:cubicBezTo>
                  <a:pt x="204" y="54"/>
                  <a:pt x="203" y="53"/>
                  <a:pt x="203" y="51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204" y="52"/>
                  <a:pt x="204" y="53"/>
                  <a:pt x="205" y="54"/>
                </a:cubicBezTo>
                <a:cubicBezTo>
                  <a:pt x="205" y="54"/>
                  <a:pt x="205" y="54"/>
                  <a:pt x="205" y="54"/>
                </a:cubicBezTo>
                <a:cubicBezTo>
                  <a:pt x="205" y="52"/>
                  <a:pt x="205" y="51"/>
                  <a:pt x="205" y="50"/>
                </a:cubicBezTo>
                <a:cubicBezTo>
                  <a:pt x="205" y="50"/>
                  <a:pt x="206" y="50"/>
                  <a:pt x="206" y="51"/>
                </a:cubicBezTo>
                <a:cubicBezTo>
                  <a:pt x="206" y="51"/>
                  <a:pt x="206" y="51"/>
                  <a:pt x="206" y="52"/>
                </a:cubicBezTo>
                <a:cubicBezTo>
                  <a:pt x="206" y="52"/>
                  <a:pt x="207" y="52"/>
                  <a:pt x="207" y="51"/>
                </a:cubicBezTo>
                <a:cubicBezTo>
                  <a:pt x="207" y="50"/>
                  <a:pt x="207" y="49"/>
                  <a:pt x="207" y="48"/>
                </a:cubicBezTo>
                <a:cubicBezTo>
                  <a:pt x="207" y="48"/>
                  <a:pt x="207" y="48"/>
                  <a:pt x="207" y="48"/>
                </a:cubicBezTo>
                <a:cubicBezTo>
                  <a:pt x="207" y="48"/>
                  <a:pt x="208" y="48"/>
                  <a:pt x="208" y="49"/>
                </a:cubicBezTo>
                <a:cubicBezTo>
                  <a:pt x="207" y="49"/>
                  <a:pt x="207" y="50"/>
                  <a:pt x="208" y="50"/>
                </a:cubicBezTo>
                <a:cubicBezTo>
                  <a:pt x="208" y="51"/>
                  <a:pt x="208" y="50"/>
                  <a:pt x="208" y="51"/>
                </a:cubicBezTo>
                <a:cubicBezTo>
                  <a:pt x="209" y="49"/>
                  <a:pt x="209" y="48"/>
                  <a:pt x="209" y="46"/>
                </a:cubicBezTo>
                <a:cubicBezTo>
                  <a:pt x="209" y="47"/>
                  <a:pt x="209" y="47"/>
                  <a:pt x="209" y="47"/>
                </a:cubicBezTo>
                <a:cubicBezTo>
                  <a:pt x="209" y="48"/>
                  <a:pt x="209" y="49"/>
                  <a:pt x="209" y="49"/>
                </a:cubicBezTo>
                <a:cubicBezTo>
                  <a:pt x="210" y="49"/>
                  <a:pt x="210" y="49"/>
                  <a:pt x="210" y="49"/>
                </a:cubicBezTo>
                <a:cubicBezTo>
                  <a:pt x="210" y="48"/>
                  <a:pt x="210" y="47"/>
                  <a:pt x="211" y="47"/>
                </a:cubicBezTo>
                <a:cubicBezTo>
                  <a:pt x="211" y="47"/>
                  <a:pt x="211" y="47"/>
                  <a:pt x="211" y="47"/>
                </a:cubicBezTo>
                <a:cubicBezTo>
                  <a:pt x="211" y="47"/>
                  <a:pt x="211" y="48"/>
                  <a:pt x="211" y="48"/>
                </a:cubicBezTo>
                <a:cubicBezTo>
                  <a:pt x="211" y="48"/>
                  <a:pt x="212" y="48"/>
                  <a:pt x="212" y="47"/>
                </a:cubicBezTo>
                <a:cubicBezTo>
                  <a:pt x="212" y="47"/>
                  <a:pt x="212" y="46"/>
                  <a:pt x="212" y="45"/>
                </a:cubicBezTo>
                <a:cubicBezTo>
                  <a:pt x="213" y="45"/>
                  <a:pt x="213" y="45"/>
                  <a:pt x="213" y="45"/>
                </a:cubicBezTo>
                <a:cubicBezTo>
                  <a:pt x="213" y="47"/>
                  <a:pt x="213" y="47"/>
                  <a:pt x="213" y="48"/>
                </a:cubicBezTo>
                <a:cubicBezTo>
                  <a:pt x="214" y="47"/>
                  <a:pt x="214" y="46"/>
                  <a:pt x="214" y="46"/>
                </a:cubicBezTo>
                <a:cubicBezTo>
                  <a:pt x="215" y="46"/>
                  <a:pt x="215" y="46"/>
                  <a:pt x="215" y="46"/>
                </a:cubicBezTo>
                <a:cubicBezTo>
                  <a:pt x="215" y="47"/>
                  <a:pt x="215" y="47"/>
                  <a:pt x="215" y="48"/>
                </a:cubicBezTo>
                <a:cubicBezTo>
                  <a:pt x="216" y="48"/>
                  <a:pt x="216" y="47"/>
                  <a:pt x="217" y="47"/>
                </a:cubicBezTo>
                <a:cubicBezTo>
                  <a:pt x="217" y="48"/>
                  <a:pt x="217" y="49"/>
                  <a:pt x="217" y="50"/>
                </a:cubicBezTo>
                <a:cubicBezTo>
                  <a:pt x="217" y="50"/>
                  <a:pt x="217" y="49"/>
                  <a:pt x="217" y="49"/>
                </a:cubicBezTo>
                <a:cubicBezTo>
                  <a:pt x="218" y="49"/>
                  <a:pt x="218" y="48"/>
                  <a:pt x="218" y="48"/>
                </a:cubicBezTo>
                <a:cubicBezTo>
                  <a:pt x="219" y="48"/>
                  <a:pt x="219" y="48"/>
                  <a:pt x="219" y="48"/>
                </a:cubicBezTo>
                <a:cubicBezTo>
                  <a:pt x="219" y="48"/>
                  <a:pt x="219" y="48"/>
                  <a:pt x="219" y="49"/>
                </a:cubicBezTo>
                <a:cubicBezTo>
                  <a:pt x="218" y="50"/>
                  <a:pt x="218" y="50"/>
                  <a:pt x="218" y="51"/>
                </a:cubicBezTo>
                <a:cubicBezTo>
                  <a:pt x="218" y="51"/>
                  <a:pt x="219" y="50"/>
                  <a:pt x="220" y="50"/>
                </a:cubicBezTo>
                <a:cubicBezTo>
                  <a:pt x="220" y="51"/>
                  <a:pt x="220" y="51"/>
                  <a:pt x="220" y="52"/>
                </a:cubicBezTo>
                <a:cubicBezTo>
                  <a:pt x="219" y="53"/>
                  <a:pt x="219" y="52"/>
                  <a:pt x="219" y="53"/>
                </a:cubicBezTo>
                <a:cubicBezTo>
                  <a:pt x="220" y="52"/>
                  <a:pt x="220" y="52"/>
                  <a:pt x="221" y="51"/>
                </a:cubicBezTo>
                <a:cubicBezTo>
                  <a:pt x="221" y="52"/>
                  <a:pt x="221" y="52"/>
                  <a:pt x="221" y="52"/>
                </a:cubicBezTo>
                <a:cubicBezTo>
                  <a:pt x="221" y="53"/>
                  <a:pt x="220" y="54"/>
                  <a:pt x="220" y="56"/>
                </a:cubicBezTo>
                <a:cubicBezTo>
                  <a:pt x="225" y="54"/>
                  <a:pt x="223" y="44"/>
                  <a:pt x="221" y="40"/>
                </a:cubicBezTo>
                <a:cubicBezTo>
                  <a:pt x="219" y="37"/>
                  <a:pt x="215" y="36"/>
                  <a:pt x="211" y="36"/>
                </a:cubicBezTo>
                <a:close/>
                <a:moveTo>
                  <a:pt x="194" y="37"/>
                </a:moveTo>
                <a:cubicBezTo>
                  <a:pt x="194" y="37"/>
                  <a:pt x="194" y="37"/>
                  <a:pt x="194" y="37"/>
                </a:cubicBezTo>
                <a:cubicBezTo>
                  <a:pt x="194" y="37"/>
                  <a:pt x="194" y="37"/>
                  <a:pt x="194" y="37"/>
                </a:cubicBezTo>
                <a:cubicBezTo>
                  <a:pt x="194" y="37"/>
                  <a:pt x="194" y="37"/>
                  <a:pt x="194" y="37"/>
                </a:cubicBezTo>
                <a:close/>
                <a:moveTo>
                  <a:pt x="89" y="38"/>
                </a:moveTo>
                <a:cubicBezTo>
                  <a:pt x="88" y="40"/>
                  <a:pt x="86" y="43"/>
                  <a:pt x="88" y="45"/>
                </a:cubicBezTo>
                <a:cubicBezTo>
                  <a:pt x="88" y="45"/>
                  <a:pt x="88" y="45"/>
                  <a:pt x="88" y="45"/>
                </a:cubicBezTo>
                <a:cubicBezTo>
                  <a:pt x="88" y="42"/>
                  <a:pt x="88" y="41"/>
                  <a:pt x="89" y="38"/>
                </a:cubicBezTo>
                <a:cubicBezTo>
                  <a:pt x="89" y="38"/>
                  <a:pt x="89" y="38"/>
                  <a:pt x="89" y="38"/>
                </a:cubicBezTo>
                <a:close/>
                <a:moveTo>
                  <a:pt x="172" y="54"/>
                </a:moveTo>
                <a:cubicBezTo>
                  <a:pt x="175" y="53"/>
                  <a:pt x="178" y="50"/>
                  <a:pt x="180" y="48"/>
                </a:cubicBezTo>
                <a:cubicBezTo>
                  <a:pt x="180" y="46"/>
                  <a:pt x="180" y="44"/>
                  <a:pt x="179" y="43"/>
                </a:cubicBezTo>
                <a:cubicBezTo>
                  <a:pt x="175" y="43"/>
                  <a:pt x="172" y="45"/>
                  <a:pt x="170" y="47"/>
                </a:cubicBezTo>
                <a:cubicBezTo>
                  <a:pt x="171" y="50"/>
                  <a:pt x="172" y="51"/>
                  <a:pt x="172" y="54"/>
                </a:cubicBezTo>
                <a:close/>
                <a:moveTo>
                  <a:pt x="161" y="45"/>
                </a:moveTo>
                <a:cubicBezTo>
                  <a:pt x="159" y="47"/>
                  <a:pt x="157" y="48"/>
                  <a:pt x="154" y="49"/>
                </a:cubicBezTo>
                <a:cubicBezTo>
                  <a:pt x="154" y="55"/>
                  <a:pt x="152" y="59"/>
                  <a:pt x="161" y="59"/>
                </a:cubicBezTo>
                <a:cubicBezTo>
                  <a:pt x="162" y="58"/>
                  <a:pt x="169" y="55"/>
                  <a:pt x="170" y="55"/>
                </a:cubicBezTo>
                <a:cubicBezTo>
                  <a:pt x="171" y="48"/>
                  <a:pt x="167" y="45"/>
                  <a:pt x="161" y="45"/>
                </a:cubicBezTo>
                <a:close/>
                <a:moveTo>
                  <a:pt x="219" y="47"/>
                </a:moveTo>
                <a:cubicBezTo>
                  <a:pt x="219" y="47"/>
                  <a:pt x="219" y="47"/>
                  <a:pt x="219" y="47"/>
                </a:cubicBezTo>
                <a:cubicBezTo>
                  <a:pt x="219" y="48"/>
                  <a:pt x="219" y="47"/>
                  <a:pt x="219" y="48"/>
                </a:cubicBezTo>
                <a:cubicBezTo>
                  <a:pt x="219" y="47"/>
                  <a:pt x="219" y="47"/>
                  <a:pt x="219" y="47"/>
                </a:cubicBezTo>
                <a:close/>
                <a:moveTo>
                  <a:pt x="181" y="48"/>
                </a:moveTo>
                <a:cubicBezTo>
                  <a:pt x="179" y="52"/>
                  <a:pt x="179" y="55"/>
                  <a:pt x="178" y="58"/>
                </a:cubicBezTo>
                <a:cubicBezTo>
                  <a:pt x="176" y="60"/>
                  <a:pt x="174" y="62"/>
                  <a:pt x="174" y="65"/>
                </a:cubicBezTo>
                <a:cubicBezTo>
                  <a:pt x="178" y="63"/>
                  <a:pt x="181" y="62"/>
                  <a:pt x="185" y="60"/>
                </a:cubicBezTo>
                <a:cubicBezTo>
                  <a:pt x="185" y="57"/>
                  <a:pt x="182" y="50"/>
                  <a:pt x="181" y="48"/>
                </a:cubicBezTo>
                <a:close/>
                <a:moveTo>
                  <a:pt x="220" y="49"/>
                </a:moveTo>
                <a:cubicBezTo>
                  <a:pt x="220" y="49"/>
                  <a:pt x="220" y="49"/>
                  <a:pt x="220" y="49"/>
                </a:cubicBezTo>
                <a:cubicBezTo>
                  <a:pt x="220" y="50"/>
                  <a:pt x="220" y="50"/>
                  <a:pt x="220" y="50"/>
                </a:cubicBezTo>
                <a:cubicBezTo>
                  <a:pt x="220" y="50"/>
                  <a:pt x="220" y="50"/>
                  <a:pt x="220" y="50"/>
                </a:cubicBezTo>
                <a:cubicBezTo>
                  <a:pt x="220" y="50"/>
                  <a:pt x="220" y="50"/>
                  <a:pt x="220" y="49"/>
                </a:cubicBezTo>
                <a:close/>
                <a:moveTo>
                  <a:pt x="146" y="50"/>
                </a:moveTo>
                <a:cubicBezTo>
                  <a:pt x="144" y="52"/>
                  <a:pt x="143" y="51"/>
                  <a:pt x="142" y="54"/>
                </a:cubicBezTo>
                <a:cubicBezTo>
                  <a:pt x="142" y="55"/>
                  <a:pt x="143" y="55"/>
                  <a:pt x="143" y="56"/>
                </a:cubicBezTo>
                <a:cubicBezTo>
                  <a:pt x="146" y="57"/>
                  <a:pt x="149" y="60"/>
                  <a:pt x="153" y="58"/>
                </a:cubicBezTo>
                <a:cubicBezTo>
                  <a:pt x="153" y="56"/>
                  <a:pt x="153" y="54"/>
                  <a:pt x="153" y="51"/>
                </a:cubicBezTo>
                <a:cubicBezTo>
                  <a:pt x="150" y="51"/>
                  <a:pt x="149" y="50"/>
                  <a:pt x="146" y="50"/>
                </a:cubicBezTo>
                <a:close/>
                <a:moveTo>
                  <a:pt x="284" y="53"/>
                </a:moveTo>
                <a:cubicBezTo>
                  <a:pt x="284" y="53"/>
                  <a:pt x="284" y="53"/>
                  <a:pt x="284" y="53"/>
                </a:cubicBezTo>
                <a:cubicBezTo>
                  <a:pt x="289" y="54"/>
                  <a:pt x="301" y="60"/>
                  <a:pt x="302" y="63"/>
                </a:cubicBezTo>
                <a:cubicBezTo>
                  <a:pt x="303" y="62"/>
                  <a:pt x="304" y="62"/>
                  <a:pt x="304" y="62"/>
                </a:cubicBezTo>
                <a:cubicBezTo>
                  <a:pt x="304" y="61"/>
                  <a:pt x="304" y="60"/>
                  <a:pt x="304" y="59"/>
                </a:cubicBezTo>
                <a:cubicBezTo>
                  <a:pt x="302" y="58"/>
                  <a:pt x="301" y="57"/>
                  <a:pt x="299" y="56"/>
                </a:cubicBezTo>
                <a:cubicBezTo>
                  <a:pt x="296" y="54"/>
                  <a:pt x="289" y="53"/>
                  <a:pt x="284" y="53"/>
                </a:cubicBezTo>
                <a:close/>
                <a:moveTo>
                  <a:pt x="237" y="54"/>
                </a:moveTo>
                <a:cubicBezTo>
                  <a:pt x="236" y="54"/>
                  <a:pt x="235" y="55"/>
                  <a:pt x="234" y="56"/>
                </a:cubicBezTo>
                <a:cubicBezTo>
                  <a:pt x="234" y="56"/>
                  <a:pt x="234" y="56"/>
                  <a:pt x="234" y="56"/>
                </a:cubicBezTo>
                <a:cubicBezTo>
                  <a:pt x="236" y="55"/>
                  <a:pt x="237" y="55"/>
                  <a:pt x="238" y="54"/>
                </a:cubicBezTo>
                <a:cubicBezTo>
                  <a:pt x="238" y="54"/>
                  <a:pt x="237" y="54"/>
                  <a:pt x="237" y="54"/>
                </a:cubicBezTo>
                <a:close/>
                <a:moveTo>
                  <a:pt x="234" y="56"/>
                </a:moveTo>
                <a:cubicBezTo>
                  <a:pt x="229" y="61"/>
                  <a:pt x="216" y="69"/>
                  <a:pt x="218" y="78"/>
                </a:cubicBezTo>
                <a:cubicBezTo>
                  <a:pt x="218" y="78"/>
                  <a:pt x="219" y="77"/>
                  <a:pt x="219" y="77"/>
                </a:cubicBezTo>
                <a:cubicBezTo>
                  <a:pt x="219" y="67"/>
                  <a:pt x="229" y="62"/>
                  <a:pt x="234" y="56"/>
                </a:cubicBezTo>
                <a:cubicBezTo>
                  <a:pt x="234" y="56"/>
                  <a:pt x="234" y="56"/>
                  <a:pt x="234" y="56"/>
                </a:cubicBezTo>
                <a:cubicBezTo>
                  <a:pt x="234" y="56"/>
                  <a:pt x="234" y="56"/>
                  <a:pt x="234" y="56"/>
                </a:cubicBezTo>
                <a:close/>
                <a:moveTo>
                  <a:pt x="265" y="78"/>
                </a:moveTo>
                <a:cubicBezTo>
                  <a:pt x="265" y="79"/>
                  <a:pt x="264" y="79"/>
                  <a:pt x="265" y="79"/>
                </a:cubicBezTo>
                <a:cubicBezTo>
                  <a:pt x="266" y="79"/>
                  <a:pt x="266" y="79"/>
                  <a:pt x="267" y="80"/>
                </a:cubicBezTo>
                <a:cubicBezTo>
                  <a:pt x="267" y="80"/>
                  <a:pt x="267" y="80"/>
                  <a:pt x="267" y="80"/>
                </a:cubicBezTo>
                <a:cubicBezTo>
                  <a:pt x="267" y="80"/>
                  <a:pt x="267" y="80"/>
                  <a:pt x="267" y="80"/>
                </a:cubicBezTo>
                <a:cubicBezTo>
                  <a:pt x="265" y="81"/>
                  <a:pt x="265" y="80"/>
                  <a:pt x="265" y="81"/>
                </a:cubicBezTo>
                <a:cubicBezTo>
                  <a:pt x="265" y="81"/>
                  <a:pt x="265" y="81"/>
                  <a:pt x="265" y="81"/>
                </a:cubicBezTo>
                <a:cubicBezTo>
                  <a:pt x="265" y="81"/>
                  <a:pt x="266" y="81"/>
                  <a:pt x="266" y="82"/>
                </a:cubicBezTo>
                <a:cubicBezTo>
                  <a:pt x="266" y="82"/>
                  <a:pt x="265" y="82"/>
                  <a:pt x="264" y="82"/>
                </a:cubicBezTo>
                <a:cubicBezTo>
                  <a:pt x="264" y="82"/>
                  <a:pt x="264" y="82"/>
                  <a:pt x="265" y="82"/>
                </a:cubicBezTo>
                <a:cubicBezTo>
                  <a:pt x="265" y="83"/>
                  <a:pt x="266" y="83"/>
                  <a:pt x="267" y="83"/>
                </a:cubicBezTo>
                <a:cubicBezTo>
                  <a:pt x="267" y="84"/>
                  <a:pt x="267" y="84"/>
                  <a:pt x="267" y="84"/>
                </a:cubicBezTo>
                <a:cubicBezTo>
                  <a:pt x="265" y="84"/>
                  <a:pt x="264" y="84"/>
                  <a:pt x="263" y="84"/>
                </a:cubicBezTo>
                <a:cubicBezTo>
                  <a:pt x="265" y="84"/>
                  <a:pt x="265" y="85"/>
                  <a:pt x="266" y="85"/>
                </a:cubicBezTo>
                <a:cubicBezTo>
                  <a:pt x="266" y="86"/>
                  <a:pt x="266" y="86"/>
                  <a:pt x="265" y="86"/>
                </a:cubicBezTo>
                <a:cubicBezTo>
                  <a:pt x="264" y="85"/>
                  <a:pt x="263" y="85"/>
                  <a:pt x="262" y="86"/>
                </a:cubicBezTo>
                <a:cubicBezTo>
                  <a:pt x="262" y="86"/>
                  <a:pt x="262" y="86"/>
                  <a:pt x="262" y="86"/>
                </a:cubicBezTo>
                <a:cubicBezTo>
                  <a:pt x="263" y="86"/>
                  <a:pt x="264" y="86"/>
                  <a:pt x="265" y="87"/>
                </a:cubicBezTo>
                <a:cubicBezTo>
                  <a:pt x="265" y="87"/>
                  <a:pt x="265" y="87"/>
                  <a:pt x="265" y="87"/>
                </a:cubicBezTo>
                <a:cubicBezTo>
                  <a:pt x="264" y="87"/>
                  <a:pt x="264" y="87"/>
                  <a:pt x="264" y="87"/>
                </a:cubicBezTo>
                <a:cubicBezTo>
                  <a:pt x="263" y="87"/>
                  <a:pt x="262" y="87"/>
                  <a:pt x="262" y="87"/>
                </a:cubicBezTo>
                <a:cubicBezTo>
                  <a:pt x="262" y="87"/>
                  <a:pt x="263" y="87"/>
                  <a:pt x="264" y="88"/>
                </a:cubicBezTo>
                <a:cubicBezTo>
                  <a:pt x="264" y="88"/>
                  <a:pt x="264" y="88"/>
                  <a:pt x="264" y="88"/>
                </a:cubicBezTo>
                <a:cubicBezTo>
                  <a:pt x="262" y="88"/>
                  <a:pt x="261" y="88"/>
                  <a:pt x="260" y="88"/>
                </a:cubicBezTo>
                <a:cubicBezTo>
                  <a:pt x="260" y="88"/>
                  <a:pt x="260" y="88"/>
                  <a:pt x="260" y="88"/>
                </a:cubicBezTo>
                <a:cubicBezTo>
                  <a:pt x="261" y="88"/>
                  <a:pt x="262" y="89"/>
                  <a:pt x="262" y="90"/>
                </a:cubicBezTo>
                <a:cubicBezTo>
                  <a:pt x="262" y="90"/>
                  <a:pt x="262" y="90"/>
                  <a:pt x="262" y="90"/>
                </a:cubicBezTo>
                <a:cubicBezTo>
                  <a:pt x="261" y="90"/>
                  <a:pt x="260" y="89"/>
                  <a:pt x="259" y="89"/>
                </a:cubicBezTo>
                <a:cubicBezTo>
                  <a:pt x="259" y="89"/>
                  <a:pt x="259" y="90"/>
                  <a:pt x="259" y="90"/>
                </a:cubicBezTo>
                <a:cubicBezTo>
                  <a:pt x="260" y="90"/>
                  <a:pt x="261" y="90"/>
                  <a:pt x="261" y="91"/>
                </a:cubicBezTo>
                <a:cubicBezTo>
                  <a:pt x="260" y="91"/>
                  <a:pt x="259" y="91"/>
                  <a:pt x="258" y="91"/>
                </a:cubicBezTo>
                <a:cubicBezTo>
                  <a:pt x="258" y="91"/>
                  <a:pt x="258" y="91"/>
                  <a:pt x="258" y="91"/>
                </a:cubicBezTo>
                <a:cubicBezTo>
                  <a:pt x="258" y="91"/>
                  <a:pt x="258" y="91"/>
                  <a:pt x="258" y="91"/>
                </a:cubicBezTo>
                <a:cubicBezTo>
                  <a:pt x="259" y="91"/>
                  <a:pt x="260" y="92"/>
                  <a:pt x="260" y="93"/>
                </a:cubicBezTo>
                <a:cubicBezTo>
                  <a:pt x="259" y="93"/>
                  <a:pt x="258" y="92"/>
                  <a:pt x="257" y="92"/>
                </a:cubicBezTo>
                <a:cubicBezTo>
                  <a:pt x="257" y="93"/>
                  <a:pt x="257" y="93"/>
                  <a:pt x="258" y="93"/>
                </a:cubicBezTo>
                <a:cubicBezTo>
                  <a:pt x="256" y="93"/>
                  <a:pt x="256" y="93"/>
                  <a:pt x="255" y="93"/>
                </a:cubicBezTo>
                <a:cubicBezTo>
                  <a:pt x="256" y="94"/>
                  <a:pt x="256" y="94"/>
                  <a:pt x="257" y="95"/>
                </a:cubicBezTo>
                <a:cubicBezTo>
                  <a:pt x="255" y="95"/>
                  <a:pt x="254" y="94"/>
                  <a:pt x="253" y="94"/>
                </a:cubicBezTo>
                <a:cubicBezTo>
                  <a:pt x="253" y="94"/>
                  <a:pt x="254" y="95"/>
                  <a:pt x="254" y="95"/>
                </a:cubicBezTo>
                <a:cubicBezTo>
                  <a:pt x="254" y="95"/>
                  <a:pt x="254" y="95"/>
                  <a:pt x="255" y="95"/>
                </a:cubicBezTo>
                <a:cubicBezTo>
                  <a:pt x="255" y="95"/>
                  <a:pt x="255" y="96"/>
                  <a:pt x="255" y="96"/>
                </a:cubicBezTo>
                <a:cubicBezTo>
                  <a:pt x="253" y="96"/>
                  <a:pt x="253" y="96"/>
                  <a:pt x="252" y="95"/>
                </a:cubicBezTo>
                <a:cubicBezTo>
                  <a:pt x="252" y="95"/>
                  <a:pt x="252" y="95"/>
                  <a:pt x="252" y="95"/>
                </a:cubicBezTo>
                <a:cubicBezTo>
                  <a:pt x="252" y="96"/>
                  <a:pt x="253" y="96"/>
                  <a:pt x="253" y="97"/>
                </a:cubicBezTo>
                <a:cubicBezTo>
                  <a:pt x="252" y="97"/>
                  <a:pt x="252" y="97"/>
                  <a:pt x="252" y="97"/>
                </a:cubicBezTo>
                <a:cubicBezTo>
                  <a:pt x="251" y="97"/>
                  <a:pt x="250" y="96"/>
                  <a:pt x="250" y="96"/>
                </a:cubicBezTo>
                <a:cubicBezTo>
                  <a:pt x="250" y="96"/>
                  <a:pt x="250" y="96"/>
                  <a:pt x="250" y="96"/>
                </a:cubicBezTo>
                <a:cubicBezTo>
                  <a:pt x="250" y="97"/>
                  <a:pt x="250" y="97"/>
                  <a:pt x="251" y="98"/>
                </a:cubicBezTo>
                <a:cubicBezTo>
                  <a:pt x="251" y="98"/>
                  <a:pt x="250" y="98"/>
                  <a:pt x="250" y="98"/>
                </a:cubicBezTo>
                <a:cubicBezTo>
                  <a:pt x="249" y="97"/>
                  <a:pt x="248" y="97"/>
                  <a:pt x="248" y="97"/>
                </a:cubicBezTo>
                <a:cubicBezTo>
                  <a:pt x="248" y="98"/>
                  <a:pt x="249" y="98"/>
                  <a:pt x="249" y="99"/>
                </a:cubicBezTo>
                <a:cubicBezTo>
                  <a:pt x="249" y="99"/>
                  <a:pt x="248" y="99"/>
                  <a:pt x="248" y="99"/>
                </a:cubicBezTo>
                <a:cubicBezTo>
                  <a:pt x="247" y="98"/>
                  <a:pt x="247" y="98"/>
                  <a:pt x="246" y="98"/>
                </a:cubicBezTo>
                <a:cubicBezTo>
                  <a:pt x="246" y="98"/>
                  <a:pt x="246" y="98"/>
                  <a:pt x="246" y="98"/>
                </a:cubicBezTo>
                <a:cubicBezTo>
                  <a:pt x="247" y="99"/>
                  <a:pt x="247" y="100"/>
                  <a:pt x="248" y="101"/>
                </a:cubicBezTo>
                <a:cubicBezTo>
                  <a:pt x="246" y="100"/>
                  <a:pt x="245" y="99"/>
                  <a:pt x="244" y="98"/>
                </a:cubicBezTo>
                <a:cubicBezTo>
                  <a:pt x="244" y="99"/>
                  <a:pt x="244" y="99"/>
                  <a:pt x="244" y="100"/>
                </a:cubicBezTo>
                <a:cubicBezTo>
                  <a:pt x="245" y="100"/>
                  <a:pt x="245" y="100"/>
                  <a:pt x="245" y="101"/>
                </a:cubicBezTo>
                <a:cubicBezTo>
                  <a:pt x="245" y="101"/>
                  <a:pt x="245" y="101"/>
                  <a:pt x="245" y="101"/>
                </a:cubicBezTo>
                <a:cubicBezTo>
                  <a:pt x="244" y="101"/>
                  <a:pt x="243" y="100"/>
                  <a:pt x="242" y="99"/>
                </a:cubicBezTo>
                <a:cubicBezTo>
                  <a:pt x="242" y="99"/>
                  <a:pt x="242" y="99"/>
                  <a:pt x="241" y="99"/>
                </a:cubicBezTo>
                <a:cubicBezTo>
                  <a:pt x="242" y="99"/>
                  <a:pt x="242" y="99"/>
                  <a:pt x="242" y="99"/>
                </a:cubicBezTo>
                <a:cubicBezTo>
                  <a:pt x="242" y="101"/>
                  <a:pt x="243" y="101"/>
                  <a:pt x="243" y="101"/>
                </a:cubicBezTo>
                <a:cubicBezTo>
                  <a:pt x="242" y="101"/>
                  <a:pt x="241" y="100"/>
                  <a:pt x="240" y="100"/>
                </a:cubicBezTo>
                <a:cubicBezTo>
                  <a:pt x="240" y="100"/>
                  <a:pt x="240" y="101"/>
                  <a:pt x="240" y="101"/>
                </a:cubicBezTo>
                <a:cubicBezTo>
                  <a:pt x="244" y="102"/>
                  <a:pt x="247" y="105"/>
                  <a:pt x="253" y="103"/>
                </a:cubicBezTo>
                <a:cubicBezTo>
                  <a:pt x="255" y="103"/>
                  <a:pt x="257" y="103"/>
                  <a:pt x="259" y="102"/>
                </a:cubicBezTo>
                <a:cubicBezTo>
                  <a:pt x="269" y="98"/>
                  <a:pt x="282" y="85"/>
                  <a:pt x="275" y="73"/>
                </a:cubicBezTo>
                <a:cubicBezTo>
                  <a:pt x="269" y="60"/>
                  <a:pt x="249" y="50"/>
                  <a:pt x="236" y="62"/>
                </a:cubicBezTo>
                <a:cubicBezTo>
                  <a:pt x="234" y="64"/>
                  <a:pt x="229" y="66"/>
                  <a:pt x="228" y="71"/>
                </a:cubicBezTo>
                <a:cubicBezTo>
                  <a:pt x="228" y="71"/>
                  <a:pt x="229" y="71"/>
                  <a:pt x="229" y="71"/>
                </a:cubicBezTo>
                <a:cubicBezTo>
                  <a:pt x="230" y="69"/>
                  <a:pt x="232" y="66"/>
                  <a:pt x="234" y="66"/>
                </a:cubicBezTo>
                <a:cubicBezTo>
                  <a:pt x="233" y="67"/>
                  <a:pt x="233" y="68"/>
                  <a:pt x="232" y="68"/>
                </a:cubicBezTo>
                <a:cubicBezTo>
                  <a:pt x="232" y="68"/>
                  <a:pt x="232" y="69"/>
                  <a:pt x="232" y="69"/>
                </a:cubicBezTo>
                <a:cubicBezTo>
                  <a:pt x="234" y="67"/>
                  <a:pt x="235" y="66"/>
                  <a:pt x="237" y="65"/>
                </a:cubicBezTo>
                <a:cubicBezTo>
                  <a:pt x="237" y="66"/>
                  <a:pt x="236" y="66"/>
                  <a:pt x="236" y="67"/>
                </a:cubicBezTo>
                <a:cubicBezTo>
                  <a:pt x="236" y="68"/>
                  <a:pt x="236" y="67"/>
                  <a:pt x="236" y="68"/>
                </a:cubicBezTo>
                <a:cubicBezTo>
                  <a:pt x="237" y="67"/>
                  <a:pt x="238" y="66"/>
                  <a:pt x="240" y="65"/>
                </a:cubicBezTo>
                <a:cubicBezTo>
                  <a:pt x="239" y="66"/>
                  <a:pt x="239" y="66"/>
                  <a:pt x="239" y="67"/>
                </a:cubicBezTo>
                <a:cubicBezTo>
                  <a:pt x="240" y="67"/>
                  <a:pt x="240" y="67"/>
                  <a:pt x="240" y="67"/>
                </a:cubicBezTo>
                <a:cubicBezTo>
                  <a:pt x="241" y="66"/>
                  <a:pt x="242" y="65"/>
                  <a:pt x="243" y="64"/>
                </a:cubicBezTo>
                <a:cubicBezTo>
                  <a:pt x="244" y="64"/>
                  <a:pt x="244" y="64"/>
                  <a:pt x="244" y="64"/>
                </a:cubicBezTo>
                <a:cubicBezTo>
                  <a:pt x="244" y="65"/>
                  <a:pt x="243" y="66"/>
                  <a:pt x="243" y="66"/>
                </a:cubicBezTo>
                <a:cubicBezTo>
                  <a:pt x="243" y="66"/>
                  <a:pt x="243" y="67"/>
                  <a:pt x="243" y="67"/>
                </a:cubicBezTo>
                <a:cubicBezTo>
                  <a:pt x="244" y="66"/>
                  <a:pt x="246" y="65"/>
                  <a:pt x="247" y="65"/>
                </a:cubicBezTo>
                <a:cubicBezTo>
                  <a:pt x="247" y="65"/>
                  <a:pt x="246" y="66"/>
                  <a:pt x="246" y="67"/>
                </a:cubicBezTo>
                <a:cubicBezTo>
                  <a:pt x="246" y="67"/>
                  <a:pt x="246" y="67"/>
                  <a:pt x="247" y="67"/>
                </a:cubicBezTo>
                <a:cubicBezTo>
                  <a:pt x="249" y="65"/>
                  <a:pt x="252" y="66"/>
                  <a:pt x="254" y="66"/>
                </a:cubicBezTo>
                <a:cubicBezTo>
                  <a:pt x="254" y="66"/>
                  <a:pt x="254" y="67"/>
                  <a:pt x="254" y="67"/>
                </a:cubicBezTo>
                <a:cubicBezTo>
                  <a:pt x="253" y="67"/>
                  <a:pt x="253" y="67"/>
                  <a:pt x="252" y="67"/>
                </a:cubicBezTo>
                <a:cubicBezTo>
                  <a:pt x="252" y="67"/>
                  <a:pt x="252" y="68"/>
                  <a:pt x="252" y="68"/>
                </a:cubicBezTo>
                <a:cubicBezTo>
                  <a:pt x="254" y="67"/>
                  <a:pt x="255" y="67"/>
                  <a:pt x="256" y="68"/>
                </a:cubicBezTo>
                <a:cubicBezTo>
                  <a:pt x="256" y="69"/>
                  <a:pt x="256" y="68"/>
                  <a:pt x="256" y="69"/>
                </a:cubicBezTo>
                <a:cubicBezTo>
                  <a:pt x="257" y="68"/>
                  <a:pt x="258" y="69"/>
                  <a:pt x="260" y="69"/>
                </a:cubicBezTo>
                <a:cubicBezTo>
                  <a:pt x="260" y="69"/>
                  <a:pt x="260" y="69"/>
                  <a:pt x="260" y="69"/>
                </a:cubicBezTo>
                <a:cubicBezTo>
                  <a:pt x="259" y="69"/>
                  <a:pt x="259" y="69"/>
                  <a:pt x="259" y="70"/>
                </a:cubicBezTo>
                <a:cubicBezTo>
                  <a:pt x="260" y="70"/>
                  <a:pt x="261" y="71"/>
                  <a:pt x="262" y="71"/>
                </a:cubicBezTo>
                <a:cubicBezTo>
                  <a:pt x="261" y="72"/>
                  <a:pt x="261" y="72"/>
                  <a:pt x="261" y="72"/>
                </a:cubicBezTo>
                <a:cubicBezTo>
                  <a:pt x="261" y="72"/>
                  <a:pt x="262" y="72"/>
                  <a:pt x="262" y="72"/>
                </a:cubicBezTo>
                <a:cubicBezTo>
                  <a:pt x="262" y="73"/>
                  <a:pt x="261" y="73"/>
                  <a:pt x="261" y="73"/>
                </a:cubicBezTo>
                <a:cubicBezTo>
                  <a:pt x="262" y="73"/>
                  <a:pt x="263" y="73"/>
                  <a:pt x="264" y="74"/>
                </a:cubicBezTo>
                <a:cubicBezTo>
                  <a:pt x="264" y="74"/>
                  <a:pt x="264" y="74"/>
                  <a:pt x="264" y="74"/>
                </a:cubicBezTo>
                <a:cubicBezTo>
                  <a:pt x="263" y="74"/>
                  <a:pt x="262" y="75"/>
                  <a:pt x="262" y="75"/>
                </a:cubicBezTo>
                <a:cubicBezTo>
                  <a:pt x="262" y="75"/>
                  <a:pt x="262" y="75"/>
                  <a:pt x="262" y="75"/>
                </a:cubicBezTo>
                <a:cubicBezTo>
                  <a:pt x="263" y="75"/>
                  <a:pt x="264" y="75"/>
                  <a:pt x="264" y="76"/>
                </a:cubicBezTo>
                <a:cubicBezTo>
                  <a:pt x="265" y="76"/>
                  <a:pt x="265" y="77"/>
                  <a:pt x="266" y="78"/>
                </a:cubicBezTo>
                <a:cubicBezTo>
                  <a:pt x="266" y="78"/>
                  <a:pt x="266" y="78"/>
                  <a:pt x="266" y="78"/>
                </a:cubicBezTo>
                <a:cubicBezTo>
                  <a:pt x="266" y="78"/>
                  <a:pt x="265" y="78"/>
                  <a:pt x="265" y="78"/>
                </a:cubicBezTo>
                <a:close/>
                <a:moveTo>
                  <a:pt x="69" y="59"/>
                </a:moveTo>
                <a:cubicBezTo>
                  <a:pt x="66" y="62"/>
                  <a:pt x="64" y="63"/>
                  <a:pt x="63" y="68"/>
                </a:cubicBezTo>
                <a:cubicBezTo>
                  <a:pt x="66" y="68"/>
                  <a:pt x="68" y="70"/>
                  <a:pt x="70" y="72"/>
                </a:cubicBezTo>
                <a:cubicBezTo>
                  <a:pt x="70" y="72"/>
                  <a:pt x="70" y="72"/>
                  <a:pt x="70" y="72"/>
                </a:cubicBezTo>
                <a:cubicBezTo>
                  <a:pt x="71" y="69"/>
                  <a:pt x="74" y="64"/>
                  <a:pt x="73" y="61"/>
                </a:cubicBezTo>
                <a:cubicBezTo>
                  <a:pt x="72" y="60"/>
                  <a:pt x="72" y="60"/>
                  <a:pt x="72" y="59"/>
                </a:cubicBezTo>
                <a:cubicBezTo>
                  <a:pt x="71" y="59"/>
                  <a:pt x="70" y="59"/>
                  <a:pt x="69" y="59"/>
                </a:cubicBezTo>
                <a:close/>
                <a:moveTo>
                  <a:pt x="280" y="59"/>
                </a:moveTo>
                <a:cubicBezTo>
                  <a:pt x="281" y="61"/>
                  <a:pt x="282" y="63"/>
                  <a:pt x="284" y="64"/>
                </a:cubicBezTo>
                <a:cubicBezTo>
                  <a:pt x="284" y="64"/>
                  <a:pt x="284" y="64"/>
                  <a:pt x="284" y="64"/>
                </a:cubicBezTo>
                <a:cubicBezTo>
                  <a:pt x="284" y="63"/>
                  <a:pt x="285" y="62"/>
                  <a:pt x="285" y="61"/>
                </a:cubicBezTo>
                <a:cubicBezTo>
                  <a:pt x="284" y="60"/>
                  <a:pt x="281" y="59"/>
                  <a:pt x="280" y="59"/>
                </a:cubicBezTo>
                <a:close/>
                <a:moveTo>
                  <a:pt x="123" y="60"/>
                </a:moveTo>
                <a:cubicBezTo>
                  <a:pt x="123" y="60"/>
                  <a:pt x="123" y="60"/>
                  <a:pt x="123" y="60"/>
                </a:cubicBezTo>
                <a:cubicBezTo>
                  <a:pt x="123" y="60"/>
                  <a:pt x="123" y="61"/>
                  <a:pt x="123" y="61"/>
                </a:cubicBezTo>
                <a:cubicBezTo>
                  <a:pt x="123" y="61"/>
                  <a:pt x="123" y="61"/>
                  <a:pt x="123" y="61"/>
                </a:cubicBezTo>
                <a:cubicBezTo>
                  <a:pt x="123" y="61"/>
                  <a:pt x="123" y="60"/>
                  <a:pt x="123" y="60"/>
                </a:cubicBezTo>
                <a:close/>
                <a:moveTo>
                  <a:pt x="194" y="61"/>
                </a:moveTo>
                <a:cubicBezTo>
                  <a:pt x="194" y="61"/>
                  <a:pt x="204" y="64"/>
                  <a:pt x="204" y="64"/>
                </a:cubicBezTo>
                <a:cubicBezTo>
                  <a:pt x="204" y="64"/>
                  <a:pt x="204" y="64"/>
                  <a:pt x="203" y="64"/>
                </a:cubicBezTo>
                <a:cubicBezTo>
                  <a:pt x="200" y="64"/>
                  <a:pt x="198" y="61"/>
                  <a:pt x="194" y="61"/>
                </a:cubicBezTo>
                <a:close/>
                <a:moveTo>
                  <a:pt x="81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80" y="65"/>
                  <a:pt x="80" y="65"/>
                  <a:pt x="80" y="65"/>
                </a:cubicBezTo>
                <a:cubicBezTo>
                  <a:pt x="80" y="65"/>
                  <a:pt x="80" y="65"/>
                  <a:pt x="81" y="65"/>
                </a:cubicBezTo>
                <a:cubicBezTo>
                  <a:pt x="82" y="64"/>
                  <a:pt x="82" y="64"/>
                  <a:pt x="82" y="64"/>
                </a:cubicBezTo>
                <a:cubicBezTo>
                  <a:pt x="82" y="64"/>
                  <a:pt x="82" y="64"/>
                  <a:pt x="81" y="64"/>
                </a:cubicBezTo>
                <a:close/>
                <a:moveTo>
                  <a:pt x="304" y="68"/>
                </a:moveTo>
                <a:cubicBezTo>
                  <a:pt x="300" y="68"/>
                  <a:pt x="294" y="64"/>
                  <a:pt x="293" y="64"/>
                </a:cubicBezTo>
                <a:cubicBezTo>
                  <a:pt x="293" y="64"/>
                  <a:pt x="293" y="64"/>
                  <a:pt x="294" y="65"/>
                </a:cubicBezTo>
                <a:cubicBezTo>
                  <a:pt x="297" y="68"/>
                  <a:pt x="299" y="72"/>
                  <a:pt x="305" y="73"/>
                </a:cubicBezTo>
                <a:cubicBezTo>
                  <a:pt x="305" y="72"/>
                  <a:pt x="305" y="72"/>
                  <a:pt x="305" y="71"/>
                </a:cubicBezTo>
                <a:cubicBezTo>
                  <a:pt x="304" y="71"/>
                  <a:pt x="304" y="69"/>
                  <a:pt x="304" y="68"/>
                </a:cubicBezTo>
                <a:close/>
                <a:moveTo>
                  <a:pt x="204" y="65"/>
                </a:moveTo>
                <a:cubicBezTo>
                  <a:pt x="205" y="66"/>
                  <a:pt x="205" y="66"/>
                  <a:pt x="206" y="67"/>
                </a:cubicBezTo>
                <a:cubicBezTo>
                  <a:pt x="206" y="67"/>
                  <a:pt x="207" y="67"/>
                  <a:pt x="207" y="67"/>
                </a:cubicBezTo>
                <a:cubicBezTo>
                  <a:pt x="207" y="66"/>
                  <a:pt x="207" y="66"/>
                  <a:pt x="207" y="66"/>
                </a:cubicBezTo>
                <a:cubicBezTo>
                  <a:pt x="207" y="66"/>
                  <a:pt x="207" y="66"/>
                  <a:pt x="207" y="66"/>
                </a:cubicBezTo>
                <a:cubicBezTo>
                  <a:pt x="206" y="65"/>
                  <a:pt x="205" y="65"/>
                  <a:pt x="204" y="65"/>
                </a:cubicBezTo>
                <a:close/>
                <a:moveTo>
                  <a:pt x="253" y="66"/>
                </a:moveTo>
                <a:cubicBezTo>
                  <a:pt x="253" y="66"/>
                  <a:pt x="253" y="66"/>
                  <a:pt x="252" y="66"/>
                </a:cubicBezTo>
                <a:cubicBezTo>
                  <a:pt x="252" y="66"/>
                  <a:pt x="253" y="66"/>
                  <a:pt x="253" y="66"/>
                </a:cubicBezTo>
                <a:close/>
                <a:moveTo>
                  <a:pt x="254" y="66"/>
                </a:moveTo>
                <a:cubicBezTo>
                  <a:pt x="255" y="66"/>
                  <a:pt x="255" y="66"/>
                  <a:pt x="255" y="66"/>
                </a:cubicBezTo>
                <a:cubicBezTo>
                  <a:pt x="255" y="66"/>
                  <a:pt x="255" y="66"/>
                  <a:pt x="254" y="66"/>
                </a:cubicBezTo>
                <a:close/>
                <a:moveTo>
                  <a:pt x="250" y="66"/>
                </a:moveTo>
                <a:cubicBezTo>
                  <a:pt x="250" y="66"/>
                  <a:pt x="250" y="66"/>
                  <a:pt x="250" y="67"/>
                </a:cubicBezTo>
                <a:cubicBezTo>
                  <a:pt x="250" y="67"/>
                  <a:pt x="250" y="67"/>
                  <a:pt x="250" y="67"/>
                </a:cubicBezTo>
                <a:cubicBezTo>
                  <a:pt x="250" y="67"/>
                  <a:pt x="251" y="67"/>
                  <a:pt x="251" y="67"/>
                </a:cubicBezTo>
                <a:cubicBezTo>
                  <a:pt x="251" y="67"/>
                  <a:pt x="251" y="66"/>
                  <a:pt x="251" y="66"/>
                </a:cubicBezTo>
                <a:cubicBezTo>
                  <a:pt x="251" y="66"/>
                  <a:pt x="250" y="66"/>
                  <a:pt x="250" y="66"/>
                </a:cubicBezTo>
                <a:close/>
                <a:moveTo>
                  <a:pt x="212" y="70"/>
                </a:moveTo>
                <a:cubicBezTo>
                  <a:pt x="211" y="70"/>
                  <a:pt x="211" y="70"/>
                  <a:pt x="211" y="70"/>
                </a:cubicBezTo>
                <a:cubicBezTo>
                  <a:pt x="210" y="68"/>
                  <a:pt x="209" y="67"/>
                  <a:pt x="207" y="67"/>
                </a:cubicBezTo>
                <a:cubicBezTo>
                  <a:pt x="207" y="67"/>
                  <a:pt x="207" y="67"/>
                  <a:pt x="207" y="67"/>
                </a:cubicBezTo>
                <a:cubicBezTo>
                  <a:pt x="207" y="67"/>
                  <a:pt x="207" y="67"/>
                  <a:pt x="208" y="67"/>
                </a:cubicBezTo>
                <a:cubicBezTo>
                  <a:pt x="208" y="68"/>
                  <a:pt x="212" y="72"/>
                  <a:pt x="214" y="73"/>
                </a:cubicBezTo>
                <a:cubicBezTo>
                  <a:pt x="213" y="71"/>
                  <a:pt x="212" y="72"/>
                  <a:pt x="212" y="70"/>
                </a:cubicBezTo>
                <a:close/>
                <a:moveTo>
                  <a:pt x="238" y="67"/>
                </a:moveTo>
                <a:cubicBezTo>
                  <a:pt x="238" y="67"/>
                  <a:pt x="238" y="67"/>
                  <a:pt x="238" y="67"/>
                </a:cubicBezTo>
                <a:cubicBezTo>
                  <a:pt x="238" y="67"/>
                  <a:pt x="239" y="67"/>
                  <a:pt x="239" y="67"/>
                </a:cubicBezTo>
                <a:cubicBezTo>
                  <a:pt x="239" y="67"/>
                  <a:pt x="239" y="67"/>
                  <a:pt x="239" y="67"/>
                </a:cubicBezTo>
                <a:cubicBezTo>
                  <a:pt x="239" y="67"/>
                  <a:pt x="238" y="67"/>
                  <a:pt x="238" y="67"/>
                </a:cubicBezTo>
                <a:close/>
                <a:moveTo>
                  <a:pt x="255" y="67"/>
                </a:moveTo>
                <a:cubicBezTo>
                  <a:pt x="255" y="67"/>
                  <a:pt x="256" y="67"/>
                  <a:pt x="256" y="67"/>
                </a:cubicBezTo>
                <a:cubicBezTo>
                  <a:pt x="255" y="67"/>
                  <a:pt x="256" y="67"/>
                  <a:pt x="255" y="67"/>
                </a:cubicBezTo>
                <a:cubicBezTo>
                  <a:pt x="255" y="67"/>
                  <a:pt x="255" y="67"/>
                  <a:pt x="255" y="67"/>
                </a:cubicBezTo>
                <a:close/>
                <a:moveTo>
                  <a:pt x="191" y="67"/>
                </a:moveTo>
                <a:cubicBezTo>
                  <a:pt x="190" y="68"/>
                  <a:pt x="188" y="67"/>
                  <a:pt x="187" y="68"/>
                </a:cubicBezTo>
                <a:cubicBezTo>
                  <a:pt x="183" y="69"/>
                  <a:pt x="180" y="70"/>
                  <a:pt x="178" y="72"/>
                </a:cubicBezTo>
                <a:cubicBezTo>
                  <a:pt x="178" y="72"/>
                  <a:pt x="178" y="72"/>
                  <a:pt x="178" y="72"/>
                </a:cubicBezTo>
                <a:cubicBezTo>
                  <a:pt x="179" y="72"/>
                  <a:pt x="179" y="73"/>
                  <a:pt x="179" y="73"/>
                </a:cubicBezTo>
                <a:cubicBezTo>
                  <a:pt x="180" y="72"/>
                  <a:pt x="181" y="71"/>
                  <a:pt x="183" y="70"/>
                </a:cubicBezTo>
                <a:cubicBezTo>
                  <a:pt x="183" y="70"/>
                  <a:pt x="183" y="70"/>
                  <a:pt x="184" y="70"/>
                </a:cubicBezTo>
                <a:cubicBezTo>
                  <a:pt x="184" y="70"/>
                  <a:pt x="184" y="70"/>
                  <a:pt x="184" y="70"/>
                </a:cubicBezTo>
                <a:cubicBezTo>
                  <a:pt x="183" y="70"/>
                  <a:pt x="183" y="71"/>
                  <a:pt x="182" y="71"/>
                </a:cubicBezTo>
                <a:cubicBezTo>
                  <a:pt x="183" y="71"/>
                  <a:pt x="183" y="71"/>
                  <a:pt x="183" y="72"/>
                </a:cubicBezTo>
                <a:cubicBezTo>
                  <a:pt x="183" y="72"/>
                  <a:pt x="183" y="72"/>
                  <a:pt x="183" y="72"/>
                </a:cubicBezTo>
                <a:cubicBezTo>
                  <a:pt x="184" y="71"/>
                  <a:pt x="183" y="71"/>
                  <a:pt x="185" y="71"/>
                </a:cubicBezTo>
                <a:cubicBezTo>
                  <a:pt x="185" y="71"/>
                  <a:pt x="185" y="71"/>
                  <a:pt x="185" y="71"/>
                </a:cubicBezTo>
                <a:cubicBezTo>
                  <a:pt x="185" y="71"/>
                  <a:pt x="185" y="71"/>
                  <a:pt x="185" y="71"/>
                </a:cubicBezTo>
                <a:cubicBezTo>
                  <a:pt x="186" y="71"/>
                  <a:pt x="186" y="71"/>
                  <a:pt x="187" y="71"/>
                </a:cubicBezTo>
                <a:cubicBezTo>
                  <a:pt x="187" y="71"/>
                  <a:pt x="186" y="72"/>
                  <a:pt x="186" y="72"/>
                </a:cubicBezTo>
                <a:cubicBezTo>
                  <a:pt x="187" y="71"/>
                  <a:pt x="187" y="72"/>
                  <a:pt x="188" y="72"/>
                </a:cubicBezTo>
                <a:cubicBezTo>
                  <a:pt x="188" y="72"/>
                  <a:pt x="188" y="72"/>
                  <a:pt x="188" y="73"/>
                </a:cubicBezTo>
                <a:cubicBezTo>
                  <a:pt x="189" y="72"/>
                  <a:pt x="190" y="72"/>
                  <a:pt x="190" y="72"/>
                </a:cubicBezTo>
                <a:cubicBezTo>
                  <a:pt x="190" y="73"/>
                  <a:pt x="190" y="72"/>
                  <a:pt x="190" y="73"/>
                </a:cubicBezTo>
                <a:cubicBezTo>
                  <a:pt x="192" y="74"/>
                  <a:pt x="194" y="74"/>
                  <a:pt x="195" y="73"/>
                </a:cubicBezTo>
                <a:cubicBezTo>
                  <a:pt x="195" y="74"/>
                  <a:pt x="195" y="74"/>
                  <a:pt x="195" y="75"/>
                </a:cubicBezTo>
                <a:cubicBezTo>
                  <a:pt x="195" y="75"/>
                  <a:pt x="195" y="74"/>
                  <a:pt x="195" y="74"/>
                </a:cubicBezTo>
                <a:cubicBezTo>
                  <a:pt x="196" y="74"/>
                  <a:pt x="196" y="74"/>
                  <a:pt x="197" y="75"/>
                </a:cubicBezTo>
                <a:cubicBezTo>
                  <a:pt x="197" y="75"/>
                  <a:pt x="197" y="75"/>
                  <a:pt x="197" y="76"/>
                </a:cubicBezTo>
                <a:cubicBezTo>
                  <a:pt x="198" y="76"/>
                  <a:pt x="198" y="76"/>
                  <a:pt x="199" y="76"/>
                </a:cubicBezTo>
                <a:cubicBezTo>
                  <a:pt x="199" y="77"/>
                  <a:pt x="200" y="77"/>
                  <a:pt x="200" y="78"/>
                </a:cubicBezTo>
                <a:cubicBezTo>
                  <a:pt x="200" y="78"/>
                  <a:pt x="200" y="78"/>
                  <a:pt x="201" y="77"/>
                </a:cubicBezTo>
                <a:cubicBezTo>
                  <a:pt x="201" y="78"/>
                  <a:pt x="201" y="78"/>
                  <a:pt x="202" y="78"/>
                </a:cubicBezTo>
                <a:cubicBezTo>
                  <a:pt x="201" y="79"/>
                  <a:pt x="201" y="78"/>
                  <a:pt x="201" y="79"/>
                </a:cubicBezTo>
                <a:cubicBezTo>
                  <a:pt x="201" y="79"/>
                  <a:pt x="201" y="79"/>
                  <a:pt x="201" y="80"/>
                </a:cubicBezTo>
                <a:cubicBezTo>
                  <a:pt x="202" y="79"/>
                  <a:pt x="202" y="79"/>
                  <a:pt x="203" y="79"/>
                </a:cubicBezTo>
                <a:cubicBezTo>
                  <a:pt x="203" y="80"/>
                  <a:pt x="203" y="79"/>
                  <a:pt x="204" y="80"/>
                </a:cubicBezTo>
                <a:cubicBezTo>
                  <a:pt x="203" y="80"/>
                  <a:pt x="204" y="80"/>
                  <a:pt x="203" y="80"/>
                </a:cubicBezTo>
                <a:cubicBezTo>
                  <a:pt x="204" y="81"/>
                  <a:pt x="205" y="81"/>
                  <a:pt x="205" y="81"/>
                </a:cubicBezTo>
                <a:cubicBezTo>
                  <a:pt x="205" y="81"/>
                  <a:pt x="204" y="82"/>
                  <a:pt x="204" y="82"/>
                </a:cubicBezTo>
                <a:cubicBezTo>
                  <a:pt x="204" y="82"/>
                  <a:pt x="205" y="82"/>
                  <a:pt x="205" y="83"/>
                </a:cubicBezTo>
                <a:cubicBezTo>
                  <a:pt x="204" y="83"/>
                  <a:pt x="205" y="83"/>
                  <a:pt x="204" y="83"/>
                </a:cubicBezTo>
                <a:cubicBezTo>
                  <a:pt x="205" y="84"/>
                  <a:pt x="205" y="84"/>
                  <a:pt x="206" y="84"/>
                </a:cubicBezTo>
                <a:cubicBezTo>
                  <a:pt x="206" y="84"/>
                  <a:pt x="206" y="85"/>
                  <a:pt x="206" y="86"/>
                </a:cubicBezTo>
                <a:cubicBezTo>
                  <a:pt x="207" y="87"/>
                  <a:pt x="207" y="87"/>
                  <a:pt x="206" y="88"/>
                </a:cubicBezTo>
                <a:cubicBezTo>
                  <a:pt x="207" y="87"/>
                  <a:pt x="206" y="87"/>
                  <a:pt x="207" y="87"/>
                </a:cubicBezTo>
                <a:cubicBezTo>
                  <a:pt x="207" y="88"/>
                  <a:pt x="207" y="88"/>
                  <a:pt x="207" y="89"/>
                </a:cubicBezTo>
                <a:cubicBezTo>
                  <a:pt x="206" y="89"/>
                  <a:pt x="206" y="89"/>
                  <a:pt x="206" y="89"/>
                </a:cubicBezTo>
                <a:cubicBezTo>
                  <a:pt x="206" y="90"/>
                  <a:pt x="207" y="90"/>
                  <a:pt x="207" y="91"/>
                </a:cubicBezTo>
                <a:cubicBezTo>
                  <a:pt x="207" y="91"/>
                  <a:pt x="207" y="91"/>
                  <a:pt x="206" y="91"/>
                </a:cubicBezTo>
                <a:cubicBezTo>
                  <a:pt x="206" y="91"/>
                  <a:pt x="207" y="91"/>
                  <a:pt x="207" y="91"/>
                </a:cubicBezTo>
                <a:cubicBezTo>
                  <a:pt x="207" y="92"/>
                  <a:pt x="207" y="92"/>
                  <a:pt x="208" y="92"/>
                </a:cubicBezTo>
                <a:cubicBezTo>
                  <a:pt x="208" y="92"/>
                  <a:pt x="208" y="92"/>
                  <a:pt x="208" y="92"/>
                </a:cubicBezTo>
                <a:cubicBezTo>
                  <a:pt x="207" y="92"/>
                  <a:pt x="206" y="93"/>
                  <a:pt x="206" y="93"/>
                </a:cubicBezTo>
                <a:cubicBezTo>
                  <a:pt x="206" y="93"/>
                  <a:pt x="206" y="93"/>
                  <a:pt x="206" y="93"/>
                </a:cubicBezTo>
                <a:cubicBezTo>
                  <a:pt x="207" y="93"/>
                  <a:pt x="208" y="93"/>
                  <a:pt x="208" y="93"/>
                </a:cubicBezTo>
                <a:cubicBezTo>
                  <a:pt x="208" y="93"/>
                  <a:pt x="208" y="94"/>
                  <a:pt x="208" y="94"/>
                </a:cubicBezTo>
                <a:cubicBezTo>
                  <a:pt x="207" y="94"/>
                  <a:pt x="207" y="94"/>
                  <a:pt x="207" y="95"/>
                </a:cubicBezTo>
                <a:cubicBezTo>
                  <a:pt x="207" y="95"/>
                  <a:pt x="207" y="95"/>
                  <a:pt x="207" y="96"/>
                </a:cubicBezTo>
                <a:cubicBezTo>
                  <a:pt x="206" y="96"/>
                  <a:pt x="206" y="96"/>
                  <a:pt x="205" y="97"/>
                </a:cubicBezTo>
                <a:cubicBezTo>
                  <a:pt x="205" y="97"/>
                  <a:pt x="205" y="97"/>
                  <a:pt x="205" y="97"/>
                </a:cubicBezTo>
                <a:cubicBezTo>
                  <a:pt x="206" y="97"/>
                  <a:pt x="206" y="97"/>
                  <a:pt x="207" y="97"/>
                </a:cubicBezTo>
                <a:cubicBezTo>
                  <a:pt x="206" y="98"/>
                  <a:pt x="206" y="98"/>
                  <a:pt x="205" y="99"/>
                </a:cubicBezTo>
                <a:cubicBezTo>
                  <a:pt x="206" y="99"/>
                  <a:pt x="207" y="99"/>
                  <a:pt x="207" y="99"/>
                </a:cubicBezTo>
                <a:cubicBezTo>
                  <a:pt x="207" y="99"/>
                  <a:pt x="207" y="99"/>
                  <a:pt x="207" y="99"/>
                </a:cubicBezTo>
                <a:cubicBezTo>
                  <a:pt x="206" y="100"/>
                  <a:pt x="205" y="100"/>
                  <a:pt x="204" y="100"/>
                </a:cubicBezTo>
                <a:cubicBezTo>
                  <a:pt x="204" y="101"/>
                  <a:pt x="204" y="101"/>
                  <a:pt x="204" y="101"/>
                </a:cubicBezTo>
                <a:cubicBezTo>
                  <a:pt x="205" y="101"/>
                  <a:pt x="205" y="101"/>
                  <a:pt x="206" y="101"/>
                </a:cubicBezTo>
                <a:cubicBezTo>
                  <a:pt x="211" y="99"/>
                  <a:pt x="217" y="87"/>
                  <a:pt x="213" y="79"/>
                </a:cubicBezTo>
                <a:cubicBezTo>
                  <a:pt x="209" y="73"/>
                  <a:pt x="202" y="67"/>
                  <a:pt x="191" y="67"/>
                </a:cubicBezTo>
                <a:close/>
                <a:moveTo>
                  <a:pt x="261" y="70"/>
                </a:moveTo>
                <a:cubicBezTo>
                  <a:pt x="261" y="70"/>
                  <a:pt x="261" y="70"/>
                  <a:pt x="262" y="70"/>
                </a:cubicBezTo>
                <a:cubicBezTo>
                  <a:pt x="261" y="70"/>
                  <a:pt x="261" y="70"/>
                  <a:pt x="261" y="70"/>
                </a:cubicBezTo>
                <a:close/>
                <a:moveTo>
                  <a:pt x="56" y="72"/>
                </a:moveTo>
                <a:cubicBezTo>
                  <a:pt x="55" y="73"/>
                  <a:pt x="52" y="72"/>
                  <a:pt x="50" y="73"/>
                </a:cubicBezTo>
                <a:cubicBezTo>
                  <a:pt x="46" y="75"/>
                  <a:pt x="45" y="79"/>
                  <a:pt x="42" y="83"/>
                </a:cubicBezTo>
                <a:cubicBezTo>
                  <a:pt x="51" y="83"/>
                  <a:pt x="54" y="78"/>
                  <a:pt x="57" y="72"/>
                </a:cubicBezTo>
                <a:cubicBezTo>
                  <a:pt x="57" y="72"/>
                  <a:pt x="57" y="72"/>
                  <a:pt x="56" y="72"/>
                </a:cubicBezTo>
                <a:close/>
                <a:moveTo>
                  <a:pt x="61" y="73"/>
                </a:moveTo>
                <a:cubicBezTo>
                  <a:pt x="60" y="82"/>
                  <a:pt x="66" y="87"/>
                  <a:pt x="74" y="87"/>
                </a:cubicBezTo>
                <a:cubicBezTo>
                  <a:pt x="74" y="87"/>
                  <a:pt x="74" y="87"/>
                  <a:pt x="74" y="87"/>
                </a:cubicBezTo>
                <a:cubicBezTo>
                  <a:pt x="71" y="80"/>
                  <a:pt x="69" y="74"/>
                  <a:pt x="61" y="73"/>
                </a:cubicBezTo>
                <a:close/>
                <a:moveTo>
                  <a:pt x="295" y="73"/>
                </a:moveTo>
                <a:cubicBezTo>
                  <a:pt x="296" y="77"/>
                  <a:pt x="303" y="80"/>
                  <a:pt x="307" y="79"/>
                </a:cubicBezTo>
                <a:cubicBezTo>
                  <a:pt x="307" y="79"/>
                  <a:pt x="307" y="78"/>
                  <a:pt x="307" y="78"/>
                </a:cubicBezTo>
                <a:cubicBezTo>
                  <a:pt x="307" y="77"/>
                  <a:pt x="307" y="77"/>
                  <a:pt x="306" y="76"/>
                </a:cubicBezTo>
                <a:cubicBezTo>
                  <a:pt x="301" y="76"/>
                  <a:pt x="299" y="75"/>
                  <a:pt x="295" y="73"/>
                </a:cubicBezTo>
                <a:close/>
                <a:moveTo>
                  <a:pt x="214" y="73"/>
                </a:moveTo>
                <a:cubicBezTo>
                  <a:pt x="214" y="74"/>
                  <a:pt x="214" y="74"/>
                  <a:pt x="214" y="75"/>
                </a:cubicBezTo>
                <a:cubicBezTo>
                  <a:pt x="214" y="75"/>
                  <a:pt x="215" y="75"/>
                  <a:pt x="215" y="75"/>
                </a:cubicBezTo>
                <a:cubicBezTo>
                  <a:pt x="215" y="74"/>
                  <a:pt x="215" y="74"/>
                  <a:pt x="215" y="74"/>
                </a:cubicBezTo>
                <a:cubicBezTo>
                  <a:pt x="214" y="74"/>
                  <a:pt x="214" y="74"/>
                  <a:pt x="214" y="73"/>
                </a:cubicBezTo>
                <a:close/>
                <a:moveTo>
                  <a:pt x="198" y="74"/>
                </a:moveTo>
                <a:cubicBezTo>
                  <a:pt x="198" y="74"/>
                  <a:pt x="198" y="74"/>
                  <a:pt x="198" y="74"/>
                </a:cubicBezTo>
                <a:cubicBezTo>
                  <a:pt x="198" y="74"/>
                  <a:pt x="198" y="74"/>
                  <a:pt x="198" y="74"/>
                </a:cubicBezTo>
                <a:close/>
                <a:moveTo>
                  <a:pt x="77" y="74"/>
                </a:moveTo>
                <a:cubicBezTo>
                  <a:pt x="76" y="75"/>
                  <a:pt x="75" y="75"/>
                  <a:pt x="73" y="76"/>
                </a:cubicBezTo>
                <a:cubicBezTo>
                  <a:pt x="74" y="77"/>
                  <a:pt x="77" y="84"/>
                  <a:pt x="78" y="84"/>
                </a:cubicBezTo>
                <a:cubicBezTo>
                  <a:pt x="79" y="83"/>
                  <a:pt x="81" y="82"/>
                  <a:pt x="82" y="81"/>
                </a:cubicBezTo>
                <a:cubicBezTo>
                  <a:pt x="83" y="81"/>
                  <a:pt x="85" y="81"/>
                  <a:pt x="86" y="80"/>
                </a:cubicBezTo>
                <a:cubicBezTo>
                  <a:pt x="86" y="79"/>
                  <a:pt x="86" y="79"/>
                  <a:pt x="85" y="79"/>
                </a:cubicBezTo>
                <a:cubicBezTo>
                  <a:pt x="82" y="77"/>
                  <a:pt x="80" y="75"/>
                  <a:pt x="77" y="74"/>
                </a:cubicBezTo>
                <a:close/>
                <a:moveTo>
                  <a:pt x="302" y="89"/>
                </a:moveTo>
                <a:cubicBezTo>
                  <a:pt x="293" y="89"/>
                  <a:pt x="290" y="84"/>
                  <a:pt x="292" y="78"/>
                </a:cubicBezTo>
                <a:cubicBezTo>
                  <a:pt x="290" y="77"/>
                  <a:pt x="289" y="76"/>
                  <a:pt x="287" y="76"/>
                </a:cubicBezTo>
                <a:cubicBezTo>
                  <a:pt x="287" y="84"/>
                  <a:pt x="284" y="87"/>
                  <a:pt x="283" y="92"/>
                </a:cubicBezTo>
                <a:cubicBezTo>
                  <a:pt x="283" y="92"/>
                  <a:pt x="281" y="95"/>
                  <a:pt x="281" y="96"/>
                </a:cubicBezTo>
                <a:cubicBezTo>
                  <a:pt x="280" y="97"/>
                  <a:pt x="277" y="100"/>
                  <a:pt x="276" y="102"/>
                </a:cubicBezTo>
                <a:cubicBezTo>
                  <a:pt x="278" y="102"/>
                  <a:pt x="281" y="102"/>
                  <a:pt x="283" y="103"/>
                </a:cubicBezTo>
                <a:cubicBezTo>
                  <a:pt x="290" y="105"/>
                  <a:pt x="294" y="112"/>
                  <a:pt x="296" y="119"/>
                </a:cubicBezTo>
                <a:cubicBezTo>
                  <a:pt x="297" y="123"/>
                  <a:pt x="294" y="127"/>
                  <a:pt x="295" y="130"/>
                </a:cubicBezTo>
                <a:cubicBezTo>
                  <a:pt x="303" y="130"/>
                  <a:pt x="304" y="136"/>
                  <a:pt x="307" y="142"/>
                </a:cubicBezTo>
                <a:cubicBezTo>
                  <a:pt x="318" y="139"/>
                  <a:pt x="320" y="145"/>
                  <a:pt x="326" y="148"/>
                </a:cubicBezTo>
                <a:cubicBezTo>
                  <a:pt x="326" y="145"/>
                  <a:pt x="327" y="142"/>
                  <a:pt x="328" y="139"/>
                </a:cubicBezTo>
                <a:cubicBezTo>
                  <a:pt x="326" y="138"/>
                  <a:pt x="321" y="136"/>
                  <a:pt x="323" y="130"/>
                </a:cubicBezTo>
                <a:cubicBezTo>
                  <a:pt x="323" y="129"/>
                  <a:pt x="324" y="128"/>
                  <a:pt x="324" y="127"/>
                </a:cubicBezTo>
                <a:cubicBezTo>
                  <a:pt x="321" y="126"/>
                  <a:pt x="316" y="121"/>
                  <a:pt x="318" y="118"/>
                </a:cubicBezTo>
                <a:cubicBezTo>
                  <a:pt x="316" y="118"/>
                  <a:pt x="313" y="121"/>
                  <a:pt x="309" y="119"/>
                </a:cubicBezTo>
                <a:cubicBezTo>
                  <a:pt x="309" y="119"/>
                  <a:pt x="306" y="117"/>
                  <a:pt x="305" y="116"/>
                </a:cubicBezTo>
                <a:cubicBezTo>
                  <a:pt x="304" y="115"/>
                  <a:pt x="304" y="114"/>
                  <a:pt x="303" y="114"/>
                </a:cubicBezTo>
                <a:cubicBezTo>
                  <a:pt x="303" y="110"/>
                  <a:pt x="301" y="105"/>
                  <a:pt x="300" y="100"/>
                </a:cubicBezTo>
                <a:cubicBezTo>
                  <a:pt x="299" y="97"/>
                  <a:pt x="301" y="93"/>
                  <a:pt x="302" y="89"/>
                </a:cubicBezTo>
                <a:close/>
                <a:moveTo>
                  <a:pt x="235" y="76"/>
                </a:moveTo>
                <a:cubicBezTo>
                  <a:pt x="235" y="77"/>
                  <a:pt x="235" y="77"/>
                  <a:pt x="235" y="77"/>
                </a:cubicBezTo>
                <a:cubicBezTo>
                  <a:pt x="233" y="77"/>
                  <a:pt x="231" y="78"/>
                  <a:pt x="230" y="80"/>
                </a:cubicBezTo>
                <a:cubicBezTo>
                  <a:pt x="231" y="80"/>
                  <a:pt x="232" y="80"/>
                  <a:pt x="233" y="80"/>
                </a:cubicBezTo>
                <a:cubicBezTo>
                  <a:pt x="232" y="80"/>
                  <a:pt x="232" y="81"/>
                  <a:pt x="232" y="81"/>
                </a:cubicBezTo>
                <a:cubicBezTo>
                  <a:pt x="233" y="81"/>
                  <a:pt x="233" y="80"/>
                  <a:pt x="235" y="81"/>
                </a:cubicBezTo>
                <a:cubicBezTo>
                  <a:pt x="234" y="81"/>
                  <a:pt x="234" y="81"/>
                  <a:pt x="234" y="81"/>
                </a:cubicBezTo>
                <a:cubicBezTo>
                  <a:pt x="234" y="81"/>
                  <a:pt x="233" y="82"/>
                  <a:pt x="232" y="82"/>
                </a:cubicBezTo>
                <a:cubicBezTo>
                  <a:pt x="232" y="82"/>
                  <a:pt x="232" y="82"/>
                  <a:pt x="232" y="82"/>
                </a:cubicBezTo>
                <a:cubicBezTo>
                  <a:pt x="233" y="83"/>
                  <a:pt x="234" y="83"/>
                  <a:pt x="235" y="83"/>
                </a:cubicBezTo>
                <a:cubicBezTo>
                  <a:pt x="235" y="83"/>
                  <a:pt x="235" y="83"/>
                  <a:pt x="235" y="83"/>
                </a:cubicBezTo>
                <a:cubicBezTo>
                  <a:pt x="234" y="83"/>
                  <a:pt x="233" y="84"/>
                  <a:pt x="233" y="84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4" y="84"/>
                  <a:pt x="235" y="84"/>
                  <a:pt x="236" y="84"/>
                </a:cubicBezTo>
                <a:cubicBezTo>
                  <a:pt x="235" y="85"/>
                  <a:pt x="235" y="85"/>
                  <a:pt x="235" y="85"/>
                </a:cubicBezTo>
                <a:cubicBezTo>
                  <a:pt x="234" y="85"/>
                  <a:pt x="234" y="85"/>
                  <a:pt x="234" y="86"/>
                </a:cubicBezTo>
                <a:cubicBezTo>
                  <a:pt x="234" y="86"/>
                  <a:pt x="234" y="86"/>
                  <a:pt x="234" y="86"/>
                </a:cubicBezTo>
                <a:cubicBezTo>
                  <a:pt x="235" y="86"/>
                  <a:pt x="235" y="86"/>
                  <a:pt x="236" y="86"/>
                </a:cubicBezTo>
                <a:cubicBezTo>
                  <a:pt x="236" y="86"/>
                  <a:pt x="236" y="86"/>
                  <a:pt x="236" y="86"/>
                </a:cubicBezTo>
                <a:cubicBezTo>
                  <a:pt x="236" y="87"/>
                  <a:pt x="234" y="87"/>
                  <a:pt x="233" y="87"/>
                </a:cubicBezTo>
                <a:cubicBezTo>
                  <a:pt x="234" y="87"/>
                  <a:pt x="234" y="88"/>
                  <a:pt x="235" y="88"/>
                </a:cubicBezTo>
                <a:cubicBezTo>
                  <a:pt x="235" y="89"/>
                  <a:pt x="235" y="89"/>
                  <a:pt x="234" y="89"/>
                </a:cubicBezTo>
                <a:cubicBezTo>
                  <a:pt x="234" y="89"/>
                  <a:pt x="233" y="89"/>
                  <a:pt x="233" y="89"/>
                </a:cubicBezTo>
                <a:cubicBezTo>
                  <a:pt x="233" y="89"/>
                  <a:pt x="233" y="89"/>
                  <a:pt x="233" y="89"/>
                </a:cubicBezTo>
                <a:cubicBezTo>
                  <a:pt x="234" y="89"/>
                  <a:pt x="234" y="89"/>
                  <a:pt x="235" y="89"/>
                </a:cubicBezTo>
                <a:cubicBezTo>
                  <a:pt x="235" y="90"/>
                  <a:pt x="235" y="90"/>
                  <a:pt x="235" y="90"/>
                </a:cubicBezTo>
                <a:cubicBezTo>
                  <a:pt x="234" y="90"/>
                  <a:pt x="234" y="90"/>
                  <a:pt x="233" y="90"/>
                </a:cubicBezTo>
                <a:cubicBezTo>
                  <a:pt x="233" y="90"/>
                  <a:pt x="234" y="91"/>
                  <a:pt x="234" y="91"/>
                </a:cubicBezTo>
                <a:cubicBezTo>
                  <a:pt x="235" y="91"/>
                  <a:pt x="235" y="91"/>
                  <a:pt x="236" y="92"/>
                </a:cubicBezTo>
                <a:cubicBezTo>
                  <a:pt x="236" y="92"/>
                  <a:pt x="236" y="92"/>
                  <a:pt x="236" y="92"/>
                </a:cubicBezTo>
                <a:cubicBezTo>
                  <a:pt x="235" y="92"/>
                  <a:pt x="234" y="92"/>
                  <a:pt x="233" y="92"/>
                </a:cubicBezTo>
                <a:cubicBezTo>
                  <a:pt x="233" y="92"/>
                  <a:pt x="233" y="93"/>
                  <a:pt x="233" y="93"/>
                </a:cubicBezTo>
                <a:cubicBezTo>
                  <a:pt x="235" y="93"/>
                  <a:pt x="236" y="93"/>
                  <a:pt x="237" y="94"/>
                </a:cubicBezTo>
                <a:cubicBezTo>
                  <a:pt x="237" y="94"/>
                  <a:pt x="237" y="94"/>
                  <a:pt x="237" y="94"/>
                </a:cubicBezTo>
                <a:cubicBezTo>
                  <a:pt x="236" y="94"/>
                  <a:pt x="234" y="94"/>
                  <a:pt x="233" y="94"/>
                </a:cubicBezTo>
                <a:cubicBezTo>
                  <a:pt x="233" y="94"/>
                  <a:pt x="233" y="94"/>
                  <a:pt x="233" y="95"/>
                </a:cubicBezTo>
                <a:cubicBezTo>
                  <a:pt x="236" y="95"/>
                  <a:pt x="239" y="96"/>
                  <a:pt x="242" y="94"/>
                </a:cubicBezTo>
                <a:cubicBezTo>
                  <a:pt x="248" y="91"/>
                  <a:pt x="249" y="79"/>
                  <a:pt x="241" y="76"/>
                </a:cubicBezTo>
                <a:cubicBezTo>
                  <a:pt x="239" y="76"/>
                  <a:pt x="237" y="76"/>
                  <a:pt x="235" y="76"/>
                </a:cubicBezTo>
                <a:close/>
                <a:moveTo>
                  <a:pt x="315" y="76"/>
                </a:moveTo>
                <a:cubicBezTo>
                  <a:pt x="315" y="77"/>
                  <a:pt x="314" y="77"/>
                  <a:pt x="314" y="78"/>
                </a:cubicBezTo>
                <a:cubicBezTo>
                  <a:pt x="314" y="78"/>
                  <a:pt x="314" y="79"/>
                  <a:pt x="314" y="80"/>
                </a:cubicBezTo>
                <a:cubicBezTo>
                  <a:pt x="315" y="80"/>
                  <a:pt x="316" y="80"/>
                  <a:pt x="316" y="80"/>
                </a:cubicBezTo>
                <a:cubicBezTo>
                  <a:pt x="318" y="79"/>
                  <a:pt x="318" y="78"/>
                  <a:pt x="317" y="76"/>
                </a:cubicBezTo>
                <a:cubicBezTo>
                  <a:pt x="316" y="76"/>
                  <a:pt x="316" y="76"/>
                  <a:pt x="315" y="76"/>
                </a:cubicBezTo>
                <a:close/>
                <a:moveTo>
                  <a:pt x="176" y="77"/>
                </a:moveTo>
                <a:cubicBezTo>
                  <a:pt x="176" y="77"/>
                  <a:pt x="176" y="77"/>
                  <a:pt x="176" y="78"/>
                </a:cubicBezTo>
                <a:cubicBezTo>
                  <a:pt x="177" y="79"/>
                  <a:pt x="178" y="80"/>
                  <a:pt x="179" y="82"/>
                </a:cubicBezTo>
                <a:cubicBezTo>
                  <a:pt x="179" y="82"/>
                  <a:pt x="179" y="82"/>
                  <a:pt x="179" y="82"/>
                </a:cubicBezTo>
                <a:cubicBezTo>
                  <a:pt x="179" y="81"/>
                  <a:pt x="179" y="81"/>
                  <a:pt x="179" y="81"/>
                </a:cubicBezTo>
                <a:cubicBezTo>
                  <a:pt x="178" y="79"/>
                  <a:pt x="177" y="78"/>
                  <a:pt x="176" y="77"/>
                </a:cubicBezTo>
                <a:close/>
                <a:moveTo>
                  <a:pt x="172" y="78"/>
                </a:moveTo>
                <a:cubicBezTo>
                  <a:pt x="172" y="79"/>
                  <a:pt x="175" y="80"/>
                  <a:pt x="176" y="81"/>
                </a:cubicBezTo>
                <a:cubicBezTo>
                  <a:pt x="176" y="81"/>
                  <a:pt x="176" y="81"/>
                  <a:pt x="176" y="80"/>
                </a:cubicBezTo>
                <a:cubicBezTo>
                  <a:pt x="175" y="79"/>
                  <a:pt x="174" y="79"/>
                  <a:pt x="172" y="78"/>
                </a:cubicBezTo>
                <a:close/>
                <a:moveTo>
                  <a:pt x="112" y="78"/>
                </a:moveTo>
                <a:cubicBezTo>
                  <a:pt x="112" y="79"/>
                  <a:pt x="112" y="80"/>
                  <a:pt x="111" y="80"/>
                </a:cubicBezTo>
                <a:cubicBezTo>
                  <a:pt x="112" y="81"/>
                  <a:pt x="113" y="81"/>
                  <a:pt x="114" y="81"/>
                </a:cubicBezTo>
                <a:cubicBezTo>
                  <a:pt x="114" y="81"/>
                  <a:pt x="114" y="81"/>
                  <a:pt x="115" y="80"/>
                </a:cubicBezTo>
                <a:cubicBezTo>
                  <a:pt x="115" y="78"/>
                  <a:pt x="115" y="78"/>
                  <a:pt x="112" y="78"/>
                </a:cubicBezTo>
                <a:close/>
                <a:moveTo>
                  <a:pt x="180" y="78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78"/>
                  <a:pt x="180" y="78"/>
                  <a:pt x="180" y="78"/>
                </a:cubicBezTo>
                <a:close/>
                <a:moveTo>
                  <a:pt x="57" y="78"/>
                </a:moveTo>
                <a:cubicBezTo>
                  <a:pt x="55" y="82"/>
                  <a:pt x="50" y="83"/>
                  <a:pt x="49" y="85"/>
                </a:cubicBezTo>
                <a:cubicBezTo>
                  <a:pt x="52" y="87"/>
                  <a:pt x="56" y="92"/>
                  <a:pt x="56" y="97"/>
                </a:cubicBezTo>
                <a:cubicBezTo>
                  <a:pt x="58" y="95"/>
                  <a:pt x="58" y="94"/>
                  <a:pt x="60" y="92"/>
                </a:cubicBezTo>
                <a:cubicBezTo>
                  <a:pt x="62" y="91"/>
                  <a:pt x="64" y="90"/>
                  <a:pt x="66" y="89"/>
                </a:cubicBezTo>
                <a:cubicBezTo>
                  <a:pt x="66" y="89"/>
                  <a:pt x="65" y="88"/>
                  <a:pt x="65" y="88"/>
                </a:cubicBezTo>
                <a:cubicBezTo>
                  <a:pt x="61" y="87"/>
                  <a:pt x="59" y="83"/>
                  <a:pt x="57" y="78"/>
                </a:cubicBezTo>
                <a:cubicBezTo>
                  <a:pt x="57" y="78"/>
                  <a:pt x="57" y="78"/>
                  <a:pt x="57" y="78"/>
                </a:cubicBezTo>
                <a:close/>
                <a:moveTo>
                  <a:pt x="168" y="78"/>
                </a:moveTo>
                <a:cubicBezTo>
                  <a:pt x="169" y="80"/>
                  <a:pt x="171" y="80"/>
                  <a:pt x="173" y="81"/>
                </a:cubicBezTo>
                <a:cubicBezTo>
                  <a:pt x="173" y="81"/>
                  <a:pt x="173" y="81"/>
                  <a:pt x="174" y="81"/>
                </a:cubicBezTo>
                <a:cubicBezTo>
                  <a:pt x="174" y="81"/>
                  <a:pt x="174" y="81"/>
                  <a:pt x="174" y="80"/>
                </a:cubicBezTo>
                <a:cubicBezTo>
                  <a:pt x="172" y="80"/>
                  <a:pt x="170" y="79"/>
                  <a:pt x="168" y="78"/>
                </a:cubicBezTo>
                <a:close/>
                <a:moveTo>
                  <a:pt x="181" y="78"/>
                </a:moveTo>
                <a:cubicBezTo>
                  <a:pt x="181" y="79"/>
                  <a:pt x="181" y="79"/>
                  <a:pt x="180" y="79"/>
                </a:cubicBezTo>
                <a:cubicBezTo>
                  <a:pt x="182" y="80"/>
                  <a:pt x="182" y="81"/>
                  <a:pt x="183" y="82"/>
                </a:cubicBezTo>
                <a:cubicBezTo>
                  <a:pt x="183" y="82"/>
                  <a:pt x="183" y="81"/>
                  <a:pt x="183" y="81"/>
                </a:cubicBezTo>
                <a:cubicBezTo>
                  <a:pt x="182" y="80"/>
                  <a:pt x="182" y="79"/>
                  <a:pt x="181" y="78"/>
                </a:cubicBezTo>
                <a:close/>
                <a:moveTo>
                  <a:pt x="184" y="78"/>
                </a:moveTo>
                <a:cubicBezTo>
                  <a:pt x="184" y="80"/>
                  <a:pt x="186" y="82"/>
                  <a:pt x="187" y="83"/>
                </a:cubicBezTo>
                <a:cubicBezTo>
                  <a:pt x="187" y="83"/>
                  <a:pt x="187" y="83"/>
                  <a:pt x="187" y="82"/>
                </a:cubicBezTo>
                <a:cubicBezTo>
                  <a:pt x="186" y="81"/>
                  <a:pt x="186" y="80"/>
                  <a:pt x="184" y="78"/>
                </a:cubicBezTo>
                <a:close/>
                <a:moveTo>
                  <a:pt x="203" y="78"/>
                </a:moveTo>
                <a:cubicBezTo>
                  <a:pt x="203" y="79"/>
                  <a:pt x="204" y="79"/>
                  <a:pt x="204" y="79"/>
                </a:cubicBezTo>
                <a:cubicBezTo>
                  <a:pt x="204" y="79"/>
                  <a:pt x="204" y="79"/>
                  <a:pt x="204" y="79"/>
                </a:cubicBezTo>
                <a:cubicBezTo>
                  <a:pt x="203" y="79"/>
                  <a:pt x="203" y="79"/>
                  <a:pt x="203" y="78"/>
                </a:cubicBezTo>
                <a:close/>
                <a:moveTo>
                  <a:pt x="205" y="79"/>
                </a:moveTo>
                <a:cubicBezTo>
                  <a:pt x="205" y="79"/>
                  <a:pt x="205" y="79"/>
                  <a:pt x="205" y="79"/>
                </a:cubicBezTo>
                <a:cubicBezTo>
                  <a:pt x="205" y="79"/>
                  <a:pt x="205" y="79"/>
                  <a:pt x="204" y="79"/>
                </a:cubicBezTo>
                <a:cubicBezTo>
                  <a:pt x="204" y="79"/>
                  <a:pt x="204" y="79"/>
                  <a:pt x="205" y="79"/>
                </a:cubicBezTo>
                <a:close/>
                <a:moveTo>
                  <a:pt x="187" y="79"/>
                </a:moveTo>
                <a:cubicBezTo>
                  <a:pt x="187" y="81"/>
                  <a:pt x="188" y="84"/>
                  <a:pt x="189" y="85"/>
                </a:cubicBezTo>
                <a:cubicBezTo>
                  <a:pt x="189" y="85"/>
                  <a:pt x="189" y="85"/>
                  <a:pt x="189" y="84"/>
                </a:cubicBezTo>
                <a:cubicBezTo>
                  <a:pt x="189" y="84"/>
                  <a:pt x="189" y="84"/>
                  <a:pt x="190" y="84"/>
                </a:cubicBezTo>
                <a:cubicBezTo>
                  <a:pt x="189" y="82"/>
                  <a:pt x="189" y="81"/>
                  <a:pt x="187" y="79"/>
                </a:cubicBezTo>
                <a:close/>
                <a:moveTo>
                  <a:pt x="310" y="79"/>
                </a:moveTo>
                <a:cubicBezTo>
                  <a:pt x="309" y="80"/>
                  <a:pt x="307" y="81"/>
                  <a:pt x="306" y="81"/>
                </a:cubicBezTo>
                <a:cubicBezTo>
                  <a:pt x="305" y="83"/>
                  <a:pt x="304" y="84"/>
                  <a:pt x="303" y="85"/>
                </a:cubicBezTo>
                <a:cubicBezTo>
                  <a:pt x="302" y="86"/>
                  <a:pt x="300" y="86"/>
                  <a:pt x="298" y="87"/>
                </a:cubicBezTo>
                <a:cubicBezTo>
                  <a:pt x="298" y="87"/>
                  <a:pt x="298" y="87"/>
                  <a:pt x="298" y="87"/>
                </a:cubicBezTo>
                <a:cubicBezTo>
                  <a:pt x="299" y="87"/>
                  <a:pt x="299" y="87"/>
                  <a:pt x="300" y="87"/>
                </a:cubicBezTo>
                <a:cubicBezTo>
                  <a:pt x="304" y="85"/>
                  <a:pt x="306" y="81"/>
                  <a:pt x="311" y="80"/>
                </a:cubicBezTo>
                <a:cubicBezTo>
                  <a:pt x="311" y="80"/>
                  <a:pt x="311" y="80"/>
                  <a:pt x="311" y="80"/>
                </a:cubicBezTo>
                <a:cubicBezTo>
                  <a:pt x="311" y="80"/>
                  <a:pt x="311" y="80"/>
                  <a:pt x="310" y="79"/>
                </a:cubicBezTo>
                <a:close/>
                <a:moveTo>
                  <a:pt x="321" y="79"/>
                </a:moveTo>
                <a:cubicBezTo>
                  <a:pt x="321" y="80"/>
                  <a:pt x="320" y="80"/>
                  <a:pt x="320" y="80"/>
                </a:cubicBezTo>
                <a:cubicBezTo>
                  <a:pt x="320" y="81"/>
                  <a:pt x="320" y="82"/>
                  <a:pt x="320" y="82"/>
                </a:cubicBezTo>
                <a:cubicBezTo>
                  <a:pt x="321" y="83"/>
                  <a:pt x="321" y="84"/>
                  <a:pt x="323" y="83"/>
                </a:cubicBezTo>
                <a:cubicBezTo>
                  <a:pt x="323" y="83"/>
                  <a:pt x="323" y="83"/>
                  <a:pt x="323" y="82"/>
                </a:cubicBezTo>
                <a:cubicBezTo>
                  <a:pt x="323" y="81"/>
                  <a:pt x="323" y="80"/>
                  <a:pt x="322" y="79"/>
                </a:cubicBezTo>
                <a:cubicBezTo>
                  <a:pt x="322" y="79"/>
                  <a:pt x="322" y="79"/>
                  <a:pt x="321" y="79"/>
                </a:cubicBezTo>
                <a:close/>
                <a:moveTo>
                  <a:pt x="166" y="80"/>
                </a:moveTo>
                <a:cubicBezTo>
                  <a:pt x="166" y="80"/>
                  <a:pt x="166" y="80"/>
                  <a:pt x="166" y="80"/>
                </a:cubicBezTo>
                <a:cubicBezTo>
                  <a:pt x="166" y="80"/>
                  <a:pt x="167" y="81"/>
                  <a:pt x="167" y="81"/>
                </a:cubicBezTo>
                <a:cubicBezTo>
                  <a:pt x="167" y="81"/>
                  <a:pt x="167" y="81"/>
                  <a:pt x="167" y="81"/>
                </a:cubicBezTo>
                <a:cubicBezTo>
                  <a:pt x="167" y="80"/>
                  <a:pt x="167" y="80"/>
                  <a:pt x="167" y="80"/>
                </a:cubicBezTo>
                <a:cubicBezTo>
                  <a:pt x="167" y="80"/>
                  <a:pt x="166" y="80"/>
                  <a:pt x="166" y="80"/>
                </a:cubicBezTo>
                <a:close/>
                <a:moveTo>
                  <a:pt x="168" y="80"/>
                </a:moveTo>
                <a:cubicBezTo>
                  <a:pt x="168" y="81"/>
                  <a:pt x="168" y="81"/>
                  <a:pt x="168" y="81"/>
                </a:cubicBezTo>
                <a:cubicBezTo>
                  <a:pt x="169" y="82"/>
                  <a:pt x="170" y="82"/>
                  <a:pt x="171" y="82"/>
                </a:cubicBezTo>
                <a:cubicBezTo>
                  <a:pt x="171" y="82"/>
                  <a:pt x="171" y="82"/>
                  <a:pt x="171" y="82"/>
                </a:cubicBezTo>
                <a:cubicBezTo>
                  <a:pt x="170" y="81"/>
                  <a:pt x="169" y="81"/>
                  <a:pt x="168" y="80"/>
                </a:cubicBezTo>
                <a:close/>
                <a:moveTo>
                  <a:pt x="162" y="80"/>
                </a:moveTo>
                <a:cubicBezTo>
                  <a:pt x="163" y="82"/>
                  <a:pt x="165" y="82"/>
                  <a:pt x="165" y="83"/>
                </a:cubicBezTo>
                <a:cubicBezTo>
                  <a:pt x="166" y="83"/>
                  <a:pt x="167" y="83"/>
                  <a:pt x="167" y="83"/>
                </a:cubicBezTo>
                <a:cubicBezTo>
                  <a:pt x="165" y="83"/>
                  <a:pt x="164" y="81"/>
                  <a:pt x="162" y="80"/>
                </a:cubicBezTo>
                <a:close/>
                <a:moveTo>
                  <a:pt x="177" y="81"/>
                </a:moveTo>
                <a:cubicBezTo>
                  <a:pt x="177" y="82"/>
                  <a:pt x="177" y="82"/>
                  <a:pt x="177" y="82"/>
                </a:cubicBezTo>
                <a:cubicBezTo>
                  <a:pt x="177" y="82"/>
                  <a:pt x="177" y="82"/>
                  <a:pt x="177" y="82"/>
                </a:cubicBezTo>
                <a:cubicBezTo>
                  <a:pt x="177" y="82"/>
                  <a:pt x="177" y="82"/>
                  <a:pt x="177" y="81"/>
                </a:cubicBezTo>
                <a:close/>
                <a:moveTo>
                  <a:pt x="160" y="82"/>
                </a:moveTo>
                <a:cubicBezTo>
                  <a:pt x="160" y="83"/>
                  <a:pt x="162" y="85"/>
                  <a:pt x="164" y="84"/>
                </a:cubicBezTo>
                <a:cubicBezTo>
                  <a:pt x="162" y="83"/>
                  <a:pt x="161" y="82"/>
                  <a:pt x="160" y="82"/>
                </a:cubicBezTo>
                <a:close/>
                <a:moveTo>
                  <a:pt x="190" y="82"/>
                </a:moveTo>
                <a:cubicBezTo>
                  <a:pt x="191" y="83"/>
                  <a:pt x="191" y="85"/>
                  <a:pt x="191" y="87"/>
                </a:cubicBezTo>
                <a:cubicBezTo>
                  <a:pt x="192" y="86"/>
                  <a:pt x="192" y="82"/>
                  <a:pt x="190" y="82"/>
                </a:cubicBezTo>
                <a:close/>
                <a:moveTo>
                  <a:pt x="194" y="83"/>
                </a:moveTo>
                <a:cubicBezTo>
                  <a:pt x="194" y="85"/>
                  <a:pt x="194" y="88"/>
                  <a:pt x="193" y="89"/>
                </a:cubicBezTo>
                <a:cubicBezTo>
                  <a:pt x="193" y="89"/>
                  <a:pt x="193" y="89"/>
                  <a:pt x="193" y="89"/>
                </a:cubicBezTo>
                <a:cubicBezTo>
                  <a:pt x="195" y="88"/>
                  <a:pt x="196" y="84"/>
                  <a:pt x="194" y="83"/>
                </a:cubicBezTo>
                <a:close/>
                <a:moveTo>
                  <a:pt x="158" y="83"/>
                </a:moveTo>
                <a:cubicBezTo>
                  <a:pt x="158" y="84"/>
                  <a:pt x="158" y="84"/>
                  <a:pt x="158" y="85"/>
                </a:cubicBezTo>
                <a:cubicBezTo>
                  <a:pt x="159" y="85"/>
                  <a:pt x="160" y="86"/>
                  <a:pt x="162" y="85"/>
                </a:cubicBezTo>
                <a:cubicBezTo>
                  <a:pt x="160" y="85"/>
                  <a:pt x="159" y="84"/>
                  <a:pt x="158" y="83"/>
                </a:cubicBezTo>
                <a:close/>
                <a:moveTo>
                  <a:pt x="167" y="83"/>
                </a:moveTo>
                <a:cubicBezTo>
                  <a:pt x="168" y="84"/>
                  <a:pt x="167" y="84"/>
                  <a:pt x="168" y="83"/>
                </a:cubicBezTo>
                <a:cubicBezTo>
                  <a:pt x="168" y="83"/>
                  <a:pt x="167" y="83"/>
                  <a:pt x="167" y="83"/>
                </a:cubicBezTo>
                <a:close/>
                <a:moveTo>
                  <a:pt x="155" y="85"/>
                </a:moveTo>
                <a:cubicBezTo>
                  <a:pt x="155" y="85"/>
                  <a:pt x="155" y="85"/>
                  <a:pt x="155" y="85"/>
                </a:cubicBezTo>
                <a:cubicBezTo>
                  <a:pt x="156" y="86"/>
                  <a:pt x="157" y="86"/>
                  <a:pt x="157" y="87"/>
                </a:cubicBezTo>
                <a:cubicBezTo>
                  <a:pt x="158" y="87"/>
                  <a:pt x="158" y="87"/>
                  <a:pt x="159" y="87"/>
                </a:cubicBezTo>
                <a:cubicBezTo>
                  <a:pt x="159" y="87"/>
                  <a:pt x="159" y="87"/>
                  <a:pt x="158" y="86"/>
                </a:cubicBezTo>
                <a:cubicBezTo>
                  <a:pt x="157" y="86"/>
                  <a:pt x="156" y="85"/>
                  <a:pt x="155" y="85"/>
                </a:cubicBezTo>
                <a:close/>
                <a:moveTo>
                  <a:pt x="122" y="85"/>
                </a:moveTo>
                <a:cubicBezTo>
                  <a:pt x="121" y="86"/>
                  <a:pt x="121" y="86"/>
                  <a:pt x="121" y="87"/>
                </a:cubicBezTo>
                <a:cubicBezTo>
                  <a:pt x="121" y="87"/>
                  <a:pt x="121" y="88"/>
                  <a:pt x="122" y="88"/>
                </a:cubicBezTo>
                <a:cubicBezTo>
                  <a:pt x="123" y="88"/>
                  <a:pt x="123" y="88"/>
                  <a:pt x="124" y="88"/>
                </a:cubicBezTo>
                <a:cubicBezTo>
                  <a:pt x="124" y="88"/>
                  <a:pt x="124" y="88"/>
                  <a:pt x="124" y="88"/>
                </a:cubicBezTo>
                <a:cubicBezTo>
                  <a:pt x="124" y="86"/>
                  <a:pt x="124" y="86"/>
                  <a:pt x="124" y="85"/>
                </a:cubicBezTo>
                <a:cubicBezTo>
                  <a:pt x="124" y="85"/>
                  <a:pt x="123" y="85"/>
                  <a:pt x="123" y="85"/>
                </a:cubicBezTo>
                <a:cubicBezTo>
                  <a:pt x="123" y="85"/>
                  <a:pt x="123" y="85"/>
                  <a:pt x="122" y="85"/>
                </a:cubicBezTo>
                <a:close/>
                <a:moveTo>
                  <a:pt x="314" y="86"/>
                </a:moveTo>
                <a:cubicBezTo>
                  <a:pt x="314" y="87"/>
                  <a:pt x="314" y="87"/>
                  <a:pt x="314" y="88"/>
                </a:cubicBezTo>
                <a:cubicBezTo>
                  <a:pt x="314" y="88"/>
                  <a:pt x="314" y="88"/>
                  <a:pt x="314" y="88"/>
                </a:cubicBezTo>
                <a:cubicBezTo>
                  <a:pt x="315" y="88"/>
                  <a:pt x="316" y="88"/>
                  <a:pt x="317" y="88"/>
                </a:cubicBezTo>
                <a:cubicBezTo>
                  <a:pt x="317" y="88"/>
                  <a:pt x="317" y="88"/>
                  <a:pt x="317" y="88"/>
                </a:cubicBezTo>
                <a:cubicBezTo>
                  <a:pt x="316" y="87"/>
                  <a:pt x="315" y="87"/>
                  <a:pt x="314" y="86"/>
                </a:cubicBezTo>
                <a:close/>
                <a:moveTo>
                  <a:pt x="42" y="86"/>
                </a:moveTo>
                <a:cubicBezTo>
                  <a:pt x="41" y="95"/>
                  <a:pt x="46" y="102"/>
                  <a:pt x="53" y="102"/>
                </a:cubicBezTo>
                <a:cubicBezTo>
                  <a:pt x="55" y="94"/>
                  <a:pt x="49" y="86"/>
                  <a:pt x="42" y="86"/>
                </a:cubicBezTo>
                <a:close/>
                <a:moveTo>
                  <a:pt x="153" y="86"/>
                </a:moveTo>
                <a:cubicBezTo>
                  <a:pt x="153" y="87"/>
                  <a:pt x="153" y="87"/>
                  <a:pt x="153" y="87"/>
                </a:cubicBezTo>
                <a:cubicBezTo>
                  <a:pt x="155" y="88"/>
                  <a:pt x="155" y="89"/>
                  <a:pt x="157" y="89"/>
                </a:cubicBezTo>
                <a:cubicBezTo>
                  <a:pt x="157" y="89"/>
                  <a:pt x="157" y="89"/>
                  <a:pt x="157" y="89"/>
                </a:cubicBezTo>
                <a:cubicBezTo>
                  <a:pt x="156" y="89"/>
                  <a:pt x="154" y="88"/>
                  <a:pt x="154" y="86"/>
                </a:cubicBezTo>
                <a:cubicBezTo>
                  <a:pt x="154" y="86"/>
                  <a:pt x="153" y="86"/>
                  <a:pt x="153" y="86"/>
                </a:cubicBezTo>
                <a:close/>
                <a:moveTo>
                  <a:pt x="84" y="87"/>
                </a:moveTo>
                <a:cubicBezTo>
                  <a:pt x="81" y="90"/>
                  <a:pt x="79" y="92"/>
                  <a:pt x="79" y="96"/>
                </a:cubicBezTo>
                <a:cubicBezTo>
                  <a:pt x="80" y="96"/>
                  <a:pt x="80" y="96"/>
                  <a:pt x="80" y="96"/>
                </a:cubicBezTo>
                <a:cubicBezTo>
                  <a:pt x="80" y="90"/>
                  <a:pt x="83" y="88"/>
                  <a:pt x="88" y="88"/>
                </a:cubicBezTo>
                <a:cubicBezTo>
                  <a:pt x="88" y="89"/>
                  <a:pt x="89" y="90"/>
                  <a:pt x="90" y="91"/>
                </a:cubicBezTo>
                <a:cubicBezTo>
                  <a:pt x="90" y="93"/>
                  <a:pt x="91" y="97"/>
                  <a:pt x="88" y="97"/>
                </a:cubicBezTo>
                <a:cubicBezTo>
                  <a:pt x="88" y="97"/>
                  <a:pt x="88" y="98"/>
                  <a:pt x="88" y="98"/>
                </a:cubicBezTo>
                <a:cubicBezTo>
                  <a:pt x="90" y="97"/>
                  <a:pt x="92" y="94"/>
                  <a:pt x="92" y="92"/>
                </a:cubicBezTo>
                <a:cubicBezTo>
                  <a:pt x="89" y="90"/>
                  <a:pt x="91" y="87"/>
                  <a:pt x="84" y="87"/>
                </a:cubicBezTo>
                <a:close/>
                <a:moveTo>
                  <a:pt x="177" y="87"/>
                </a:moveTo>
                <a:cubicBezTo>
                  <a:pt x="176" y="88"/>
                  <a:pt x="174" y="88"/>
                  <a:pt x="173" y="88"/>
                </a:cubicBezTo>
                <a:cubicBezTo>
                  <a:pt x="170" y="89"/>
                  <a:pt x="169" y="92"/>
                  <a:pt x="168" y="95"/>
                </a:cubicBezTo>
                <a:cubicBezTo>
                  <a:pt x="167" y="95"/>
                  <a:pt x="167" y="98"/>
                  <a:pt x="167" y="99"/>
                </a:cubicBezTo>
                <a:cubicBezTo>
                  <a:pt x="168" y="100"/>
                  <a:pt x="169" y="101"/>
                  <a:pt x="170" y="102"/>
                </a:cubicBezTo>
                <a:cubicBezTo>
                  <a:pt x="170" y="102"/>
                  <a:pt x="170" y="102"/>
                  <a:pt x="171" y="102"/>
                </a:cubicBezTo>
                <a:cubicBezTo>
                  <a:pt x="167" y="99"/>
                  <a:pt x="172" y="90"/>
                  <a:pt x="177" y="91"/>
                </a:cubicBezTo>
                <a:cubicBezTo>
                  <a:pt x="185" y="94"/>
                  <a:pt x="185" y="99"/>
                  <a:pt x="181" y="104"/>
                </a:cubicBezTo>
                <a:cubicBezTo>
                  <a:pt x="181" y="104"/>
                  <a:pt x="181" y="104"/>
                  <a:pt x="182" y="104"/>
                </a:cubicBezTo>
                <a:cubicBezTo>
                  <a:pt x="183" y="103"/>
                  <a:pt x="185" y="102"/>
                  <a:pt x="186" y="101"/>
                </a:cubicBezTo>
                <a:cubicBezTo>
                  <a:pt x="191" y="94"/>
                  <a:pt x="185" y="89"/>
                  <a:pt x="177" y="87"/>
                </a:cubicBezTo>
                <a:close/>
                <a:moveTo>
                  <a:pt x="150" y="87"/>
                </a:moveTo>
                <a:cubicBezTo>
                  <a:pt x="150" y="88"/>
                  <a:pt x="150" y="88"/>
                  <a:pt x="151" y="89"/>
                </a:cubicBezTo>
                <a:cubicBezTo>
                  <a:pt x="151" y="90"/>
                  <a:pt x="152" y="90"/>
                  <a:pt x="153" y="90"/>
                </a:cubicBezTo>
                <a:cubicBezTo>
                  <a:pt x="153" y="90"/>
                  <a:pt x="153" y="90"/>
                  <a:pt x="153" y="90"/>
                </a:cubicBezTo>
                <a:cubicBezTo>
                  <a:pt x="153" y="90"/>
                  <a:pt x="153" y="89"/>
                  <a:pt x="153" y="89"/>
                </a:cubicBezTo>
                <a:cubicBezTo>
                  <a:pt x="151" y="89"/>
                  <a:pt x="151" y="88"/>
                  <a:pt x="150" y="87"/>
                </a:cubicBezTo>
                <a:close/>
                <a:moveTo>
                  <a:pt x="159" y="87"/>
                </a:moveTo>
                <a:cubicBezTo>
                  <a:pt x="159" y="87"/>
                  <a:pt x="159" y="88"/>
                  <a:pt x="160" y="88"/>
                </a:cubicBezTo>
                <a:cubicBezTo>
                  <a:pt x="159" y="88"/>
                  <a:pt x="159" y="87"/>
                  <a:pt x="159" y="87"/>
                </a:cubicBezTo>
                <a:close/>
                <a:moveTo>
                  <a:pt x="116" y="88"/>
                </a:moveTo>
                <a:cubicBezTo>
                  <a:pt x="115" y="88"/>
                  <a:pt x="116" y="88"/>
                  <a:pt x="115" y="88"/>
                </a:cubicBezTo>
                <a:cubicBezTo>
                  <a:pt x="115" y="89"/>
                  <a:pt x="115" y="90"/>
                  <a:pt x="115" y="91"/>
                </a:cubicBezTo>
                <a:cubicBezTo>
                  <a:pt x="116" y="91"/>
                  <a:pt x="116" y="91"/>
                  <a:pt x="116" y="91"/>
                </a:cubicBezTo>
                <a:cubicBezTo>
                  <a:pt x="117" y="91"/>
                  <a:pt x="117" y="91"/>
                  <a:pt x="118" y="91"/>
                </a:cubicBezTo>
                <a:cubicBezTo>
                  <a:pt x="118" y="90"/>
                  <a:pt x="118" y="90"/>
                  <a:pt x="118" y="89"/>
                </a:cubicBezTo>
                <a:cubicBezTo>
                  <a:pt x="117" y="88"/>
                  <a:pt x="118" y="88"/>
                  <a:pt x="116" y="88"/>
                </a:cubicBezTo>
                <a:close/>
                <a:moveTo>
                  <a:pt x="196" y="88"/>
                </a:moveTo>
                <a:cubicBezTo>
                  <a:pt x="195" y="90"/>
                  <a:pt x="195" y="91"/>
                  <a:pt x="194" y="93"/>
                </a:cubicBezTo>
                <a:cubicBezTo>
                  <a:pt x="195" y="93"/>
                  <a:pt x="195" y="92"/>
                  <a:pt x="196" y="91"/>
                </a:cubicBezTo>
                <a:cubicBezTo>
                  <a:pt x="196" y="90"/>
                  <a:pt x="197" y="89"/>
                  <a:pt x="196" y="88"/>
                </a:cubicBezTo>
                <a:close/>
                <a:moveTo>
                  <a:pt x="147" y="89"/>
                </a:moveTo>
                <a:cubicBezTo>
                  <a:pt x="147" y="89"/>
                  <a:pt x="147" y="89"/>
                  <a:pt x="147" y="90"/>
                </a:cubicBezTo>
                <a:cubicBezTo>
                  <a:pt x="148" y="90"/>
                  <a:pt x="150" y="92"/>
                  <a:pt x="151" y="91"/>
                </a:cubicBezTo>
                <a:cubicBezTo>
                  <a:pt x="151" y="91"/>
                  <a:pt x="151" y="91"/>
                  <a:pt x="151" y="91"/>
                </a:cubicBezTo>
                <a:cubicBezTo>
                  <a:pt x="150" y="90"/>
                  <a:pt x="148" y="90"/>
                  <a:pt x="147" y="89"/>
                </a:cubicBezTo>
                <a:close/>
                <a:moveTo>
                  <a:pt x="71" y="91"/>
                </a:moveTo>
                <a:cubicBezTo>
                  <a:pt x="70" y="92"/>
                  <a:pt x="68" y="91"/>
                  <a:pt x="65" y="92"/>
                </a:cubicBezTo>
                <a:cubicBezTo>
                  <a:pt x="62" y="94"/>
                  <a:pt x="57" y="97"/>
                  <a:pt x="57" y="102"/>
                </a:cubicBezTo>
                <a:cubicBezTo>
                  <a:pt x="57" y="102"/>
                  <a:pt x="57" y="102"/>
                  <a:pt x="57" y="102"/>
                </a:cubicBezTo>
                <a:cubicBezTo>
                  <a:pt x="60" y="101"/>
                  <a:pt x="64" y="103"/>
                  <a:pt x="67" y="101"/>
                </a:cubicBezTo>
                <a:cubicBezTo>
                  <a:pt x="69" y="100"/>
                  <a:pt x="71" y="99"/>
                  <a:pt x="73" y="98"/>
                </a:cubicBezTo>
                <a:cubicBezTo>
                  <a:pt x="73" y="96"/>
                  <a:pt x="74" y="93"/>
                  <a:pt x="74" y="91"/>
                </a:cubicBezTo>
                <a:cubicBezTo>
                  <a:pt x="74" y="91"/>
                  <a:pt x="74" y="91"/>
                  <a:pt x="74" y="91"/>
                </a:cubicBezTo>
                <a:cubicBezTo>
                  <a:pt x="73" y="91"/>
                  <a:pt x="72" y="91"/>
                  <a:pt x="71" y="91"/>
                </a:cubicBezTo>
                <a:close/>
                <a:moveTo>
                  <a:pt x="131" y="91"/>
                </a:moveTo>
                <a:cubicBezTo>
                  <a:pt x="131" y="91"/>
                  <a:pt x="130" y="92"/>
                  <a:pt x="130" y="92"/>
                </a:cubicBezTo>
                <a:cubicBezTo>
                  <a:pt x="130" y="93"/>
                  <a:pt x="131" y="93"/>
                  <a:pt x="131" y="94"/>
                </a:cubicBezTo>
                <a:cubicBezTo>
                  <a:pt x="132" y="94"/>
                  <a:pt x="133" y="94"/>
                  <a:pt x="133" y="94"/>
                </a:cubicBezTo>
                <a:cubicBezTo>
                  <a:pt x="134" y="93"/>
                  <a:pt x="134" y="93"/>
                  <a:pt x="134" y="93"/>
                </a:cubicBezTo>
                <a:cubicBezTo>
                  <a:pt x="134" y="92"/>
                  <a:pt x="134" y="91"/>
                  <a:pt x="133" y="91"/>
                </a:cubicBezTo>
                <a:cubicBezTo>
                  <a:pt x="132" y="91"/>
                  <a:pt x="132" y="91"/>
                  <a:pt x="131" y="91"/>
                </a:cubicBezTo>
                <a:close/>
                <a:moveTo>
                  <a:pt x="308" y="91"/>
                </a:moveTo>
                <a:cubicBezTo>
                  <a:pt x="307" y="92"/>
                  <a:pt x="308" y="94"/>
                  <a:pt x="309" y="95"/>
                </a:cubicBezTo>
                <a:cubicBezTo>
                  <a:pt x="309" y="95"/>
                  <a:pt x="309" y="95"/>
                  <a:pt x="309" y="95"/>
                </a:cubicBezTo>
                <a:cubicBezTo>
                  <a:pt x="309" y="95"/>
                  <a:pt x="309" y="95"/>
                  <a:pt x="309" y="95"/>
                </a:cubicBezTo>
                <a:cubicBezTo>
                  <a:pt x="309" y="93"/>
                  <a:pt x="308" y="92"/>
                  <a:pt x="308" y="91"/>
                </a:cubicBezTo>
                <a:close/>
                <a:moveTo>
                  <a:pt x="145" y="91"/>
                </a:moveTo>
                <a:cubicBezTo>
                  <a:pt x="145" y="92"/>
                  <a:pt x="145" y="92"/>
                  <a:pt x="146" y="93"/>
                </a:cubicBezTo>
                <a:cubicBezTo>
                  <a:pt x="146" y="93"/>
                  <a:pt x="147" y="94"/>
                  <a:pt x="148" y="94"/>
                </a:cubicBezTo>
                <a:cubicBezTo>
                  <a:pt x="149" y="94"/>
                  <a:pt x="149" y="94"/>
                  <a:pt x="149" y="94"/>
                </a:cubicBezTo>
                <a:cubicBezTo>
                  <a:pt x="149" y="94"/>
                  <a:pt x="148" y="93"/>
                  <a:pt x="148" y="93"/>
                </a:cubicBezTo>
                <a:cubicBezTo>
                  <a:pt x="147" y="93"/>
                  <a:pt x="146" y="92"/>
                  <a:pt x="145" y="91"/>
                </a:cubicBezTo>
                <a:close/>
                <a:moveTo>
                  <a:pt x="318" y="91"/>
                </a:moveTo>
                <a:cubicBezTo>
                  <a:pt x="318" y="94"/>
                  <a:pt x="319" y="98"/>
                  <a:pt x="321" y="98"/>
                </a:cubicBezTo>
                <a:cubicBezTo>
                  <a:pt x="321" y="98"/>
                  <a:pt x="321" y="97"/>
                  <a:pt x="321" y="97"/>
                </a:cubicBezTo>
                <a:cubicBezTo>
                  <a:pt x="319" y="96"/>
                  <a:pt x="319" y="92"/>
                  <a:pt x="318" y="91"/>
                </a:cubicBezTo>
                <a:close/>
                <a:moveTo>
                  <a:pt x="261" y="91"/>
                </a:moveTo>
                <a:cubicBezTo>
                  <a:pt x="261" y="91"/>
                  <a:pt x="262" y="91"/>
                  <a:pt x="262" y="91"/>
                </a:cubicBezTo>
                <a:cubicBezTo>
                  <a:pt x="262" y="91"/>
                  <a:pt x="261" y="92"/>
                  <a:pt x="261" y="92"/>
                </a:cubicBezTo>
                <a:cubicBezTo>
                  <a:pt x="261" y="92"/>
                  <a:pt x="261" y="91"/>
                  <a:pt x="261" y="91"/>
                </a:cubicBezTo>
                <a:close/>
                <a:moveTo>
                  <a:pt x="197" y="92"/>
                </a:moveTo>
                <a:cubicBezTo>
                  <a:pt x="197" y="93"/>
                  <a:pt x="195" y="94"/>
                  <a:pt x="194" y="96"/>
                </a:cubicBezTo>
                <a:cubicBezTo>
                  <a:pt x="194" y="96"/>
                  <a:pt x="195" y="96"/>
                  <a:pt x="195" y="96"/>
                </a:cubicBezTo>
                <a:cubicBezTo>
                  <a:pt x="196" y="95"/>
                  <a:pt x="198" y="94"/>
                  <a:pt x="197" y="92"/>
                </a:cubicBezTo>
                <a:close/>
                <a:moveTo>
                  <a:pt x="85" y="92"/>
                </a:moveTo>
                <a:cubicBezTo>
                  <a:pt x="84" y="94"/>
                  <a:pt x="83" y="95"/>
                  <a:pt x="82" y="97"/>
                </a:cubicBezTo>
                <a:cubicBezTo>
                  <a:pt x="83" y="97"/>
                  <a:pt x="83" y="98"/>
                  <a:pt x="83" y="98"/>
                </a:cubicBezTo>
                <a:cubicBezTo>
                  <a:pt x="84" y="98"/>
                  <a:pt x="85" y="97"/>
                  <a:pt x="85" y="97"/>
                </a:cubicBezTo>
                <a:cubicBezTo>
                  <a:pt x="86" y="95"/>
                  <a:pt x="86" y="94"/>
                  <a:pt x="86" y="92"/>
                </a:cubicBezTo>
                <a:cubicBezTo>
                  <a:pt x="86" y="92"/>
                  <a:pt x="86" y="92"/>
                  <a:pt x="85" y="92"/>
                </a:cubicBezTo>
                <a:close/>
                <a:moveTo>
                  <a:pt x="312" y="92"/>
                </a:moveTo>
                <a:cubicBezTo>
                  <a:pt x="308" y="100"/>
                  <a:pt x="310" y="110"/>
                  <a:pt x="313" y="116"/>
                </a:cubicBezTo>
                <a:cubicBezTo>
                  <a:pt x="313" y="116"/>
                  <a:pt x="313" y="116"/>
                  <a:pt x="314" y="116"/>
                </a:cubicBezTo>
                <a:cubicBezTo>
                  <a:pt x="314" y="115"/>
                  <a:pt x="314" y="115"/>
                  <a:pt x="314" y="115"/>
                </a:cubicBezTo>
                <a:cubicBezTo>
                  <a:pt x="312" y="110"/>
                  <a:pt x="309" y="104"/>
                  <a:pt x="311" y="99"/>
                </a:cubicBezTo>
                <a:cubicBezTo>
                  <a:pt x="312" y="97"/>
                  <a:pt x="312" y="94"/>
                  <a:pt x="313" y="92"/>
                </a:cubicBezTo>
                <a:cubicBezTo>
                  <a:pt x="313" y="92"/>
                  <a:pt x="313" y="92"/>
                  <a:pt x="312" y="92"/>
                </a:cubicBezTo>
                <a:close/>
                <a:moveTo>
                  <a:pt x="36" y="94"/>
                </a:moveTo>
                <a:cubicBezTo>
                  <a:pt x="30" y="98"/>
                  <a:pt x="27" y="101"/>
                  <a:pt x="27" y="110"/>
                </a:cubicBezTo>
                <a:cubicBezTo>
                  <a:pt x="27" y="112"/>
                  <a:pt x="27" y="115"/>
                  <a:pt x="27" y="117"/>
                </a:cubicBezTo>
                <a:cubicBezTo>
                  <a:pt x="29" y="116"/>
                  <a:pt x="30" y="117"/>
                  <a:pt x="31" y="116"/>
                </a:cubicBezTo>
                <a:cubicBezTo>
                  <a:pt x="30" y="114"/>
                  <a:pt x="30" y="113"/>
                  <a:pt x="29" y="112"/>
                </a:cubicBezTo>
                <a:cubicBezTo>
                  <a:pt x="30" y="110"/>
                  <a:pt x="31" y="106"/>
                  <a:pt x="33" y="108"/>
                </a:cubicBezTo>
                <a:cubicBezTo>
                  <a:pt x="34" y="108"/>
                  <a:pt x="34" y="108"/>
                  <a:pt x="34" y="107"/>
                </a:cubicBezTo>
                <a:cubicBezTo>
                  <a:pt x="34" y="107"/>
                  <a:pt x="34" y="106"/>
                  <a:pt x="34" y="105"/>
                </a:cubicBezTo>
                <a:cubicBezTo>
                  <a:pt x="34" y="105"/>
                  <a:pt x="34" y="105"/>
                  <a:pt x="35" y="105"/>
                </a:cubicBezTo>
                <a:cubicBezTo>
                  <a:pt x="36" y="107"/>
                  <a:pt x="35" y="108"/>
                  <a:pt x="36" y="108"/>
                </a:cubicBezTo>
                <a:cubicBezTo>
                  <a:pt x="37" y="108"/>
                  <a:pt x="36" y="108"/>
                  <a:pt x="37" y="108"/>
                </a:cubicBezTo>
                <a:cubicBezTo>
                  <a:pt x="38" y="106"/>
                  <a:pt x="38" y="104"/>
                  <a:pt x="38" y="102"/>
                </a:cubicBezTo>
                <a:cubicBezTo>
                  <a:pt x="38" y="102"/>
                  <a:pt x="38" y="102"/>
                  <a:pt x="39" y="102"/>
                </a:cubicBezTo>
                <a:cubicBezTo>
                  <a:pt x="39" y="104"/>
                  <a:pt x="39" y="106"/>
                  <a:pt x="39" y="108"/>
                </a:cubicBezTo>
                <a:cubicBezTo>
                  <a:pt x="41" y="107"/>
                  <a:pt x="41" y="106"/>
                  <a:pt x="42" y="104"/>
                </a:cubicBezTo>
                <a:cubicBezTo>
                  <a:pt x="42" y="103"/>
                  <a:pt x="37" y="95"/>
                  <a:pt x="37" y="94"/>
                </a:cubicBezTo>
                <a:cubicBezTo>
                  <a:pt x="36" y="94"/>
                  <a:pt x="36" y="94"/>
                  <a:pt x="36" y="94"/>
                </a:cubicBezTo>
                <a:close/>
                <a:moveTo>
                  <a:pt x="198" y="95"/>
                </a:moveTo>
                <a:cubicBezTo>
                  <a:pt x="198" y="95"/>
                  <a:pt x="198" y="95"/>
                  <a:pt x="198" y="96"/>
                </a:cubicBezTo>
                <a:cubicBezTo>
                  <a:pt x="198" y="96"/>
                  <a:pt x="198" y="96"/>
                  <a:pt x="198" y="96"/>
                </a:cubicBezTo>
                <a:cubicBezTo>
                  <a:pt x="198" y="95"/>
                  <a:pt x="198" y="95"/>
                  <a:pt x="198" y="95"/>
                </a:cubicBezTo>
                <a:close/>
                <a:moveTo>
                  <a:pt x="122" y="95"/>
                </a:moveTo>
                <a:cubicBezTo>
                  <a:pt x="121" y="96"/>
                  <a:pt x="121" y="96"/>
                  <a:pt x="122" y="97"/>
                </a:cubicBezTo>
                <a:cubicBezTo>
                  <a:pt x="122" y="98"/>
                  <a:pt x="122" y="98"/>
                  <a:pt x="123" y="98"/>
                </a:cubicBezTo>
                <a:cubicBezTo>
                  <a:pt x="124" y="98"/>
                  <a:pt x="124" y="98"/>
                  <a:pt x="124" y="98"/>
                </a:cubicBezTo>
                <a:cubicBezTo>
                  <a:pt x="125" y="97"/>
                  <a:pt x="125" y="96"/>
                  <a:pt x="124" y="95"/>
                </a:cubicBezTo>
                <a:cubicBezTo>
                  <a:pt x="123" y="95"/>
                  <a:pt x="123" y="95"/>
                  <a:pt x="122" y="95"/>
                </a:cubicBezTo>
                <a:close/>
                <a:moveTo>
                  <a:pt x="96" y="95"/>
                </a:moveTo>
                <a:cubicBezTo>
                  <a:pt x="96" y="96"/>
                  <a:pt x="96" y="96"/>
                  <a:pt x="95" y="96"/>
                </a:cubicBezTo>
                <a:cubicBezTo>
                  <a:pt x="96" y="96"/>
                  <a:pt x="96" y="96"/>
                  <a:pt x="96" y="95"/>
                </a:cubicBezTo>
                <a:cubicBezTo>
                  <a:pt x="96" y="95"/>
                  <a:pt x="96" y="95"/>
                  <a:pt x="96" y="95"/>
                </a:cubicBezTo>
                <a:close/>
                <a:moveTo>
                  <a:pt x="95" y="96"/>
                </a:moveTo>
                <a:cubicBezTo>
                  <a:pt x="92" y="98"/>
                  <a:pt x="89" y="98"/>
                  <a:pt x="89" y="102"/>
                </a:cubicBezTo>
                <a:cubicBezTo>
                  <a:pt x="89" y="102"/>
                  <a:pt x="90" y="102"/>
                  <a:pt x="90" y="102"/>
                </a:cubicBezTo>
                <a:cubicBezTo>
                  <a:pt x="90" y="99"/>
                  <a:pt x="93" y="97"/>
                  <a:pt x="95" y="96"/>
                </a:cubicBezTo>
                <a:cubicBezTo>
                  <a:pt x="95" y="96"/>
                  <a:pt x="95" y="96"/>
                  <a:pt x="95" y="96"/>
                </a:cubicBezTo>
                <a:cubicBezTo>
                  <a:pt x="95" y="96"/>
                  <a:pt x="95" y="96"/>
                  <a:pt x="95" y="96"/>
                </a:cubicBezTo>
                <a:close/>
                <a:moveTo>
                  <a:pt x="306" y="96"/>
                </a:moveTo>
                <a:cubicBezTo>
                  <a:pt x="305" y="97"/>
                  <a:pt x="306" y="97"/>
                  <a:pt x="305" y="98"/>
                </a:cubicBezTo>
                <a:cubicBezTo>
                  <a:pt x="306" y="99"/>
                  <a:pt x="307" y="100"/>
                  <a:pt x="307" y="101"/>
                </a:cubicBezTo>
                <a:cubicBezTo>
                  <a:pt x="308" y="101"/>
                  <a:pt x="308" y="101"/>
                  <a:pt x="308" y="101"/>
                </a:cubicBezTo>
                <a:cubicBezTo>
                  <a:pt x="308" y="101"/>
                  <a:pt x="308" y="101"/>
                  <a:pt x="308" y="100"/>
                </a:cubicBezTo>
                <a:cubicBezTo>
                  <a:pt x="307" y="99"/>
                  <a:pt x="307" y="97"/>
                  <a:pt x="306" y="96"/>
                </a:cubicBezTo>
                <a:close/>
                <a:moveTo>
                  <a:pt x="176" y="96"/>
                </a:moveTo>
                <a:cubicBezTo>
                  <a:pt x="175" y="96"/>
                  <a:pt x="173" y="98"/>
                  <a:pt x="173" y="98"/>
                </a:cubicBezTo>
                <a:cubicBezTo>
                  <a:pt x="173" y="99"/>
                  <a:pt x="172" y="100"/>
                  <a:pt x="173" y="101"/>
                </a:cubicBezTo>
                <a:cubicBezTo>
                  <a:pt x="173" y="101"/>
                  <a:pt x="173" y="102"/>
                  <a:pt x="174" y="102"/>
                </a:cubicBezTo>
                <a:cubicBezTo>
                  <a:pt x="174" y="102"/>
                  <a:pt x="174" y="102"/>
                  <a:pt x="174" y="102"/>
                </a:cubicBezTo>
                <a:cubicBezTo>
                  <a:pt x="174" y="100"/>
                  <a:pt x="175" y="99"/>
                  <a:pt x="176" y="99"/>
                </a:cubicBezTo>
                <a:cubicBezTo>
                  <a:pt x="177" y="100"/>
                  <a:pt x="178" y="102"/>
                  <a:pt x="178" y="103"/>
                </a:cubicBezTo>
                <a:cubicBezTo>
                  <a:pt x="178" y="103"/>
                  <a:pt x="179" y="102"/>
                  <a:pt x="179" y="102"/>
                </a:cubicBezTo>
                <a:cubicBezTo>
                  <a:pt x="179" y="101"/>
                  <a:pt x="180" y="101"/>
                  <a:pt x="180" y="99"/>
                </a:cubicBezTo>
                <a:cubicBezTo>
                  <a:pt x="179" y="98"/>
                  <a:pt x="179" y="98"/>
                  <a:pt x="179" y="97"/>
                </a:cubicBezTo>
                <a:cubicBezTo>
                  <a:pt x="178" y="97"/>
                  <a:pt x="177" y="96"/>
                  <a:pt x="176" y="96"/>
                </a:cubicBezTo>
                <a:close/>
                <a:moveTo>
                  <a:pt x="197" y="96"/>
                </a:moveTo>
                <a:cubicBezTo>
                  <a:pt x="197" y="97"/>
                  <a:pt x="196" y="97"/>
                  <a:pt x="196" y="98"/>
                </a:cubicBezTo>
                <a:cubicBezTo>
                  <a:pt x="196" y="98"/>
                  <a:pt x="196" y="98"/>
                  <a:pt x="196" y="98"/>
                </a:cubicBezTo>
                <a:cubicBezTo>
                  <a:pt x="196" y="98"/>
                  <a:pt x="197" y="97"/>
                  <a:pt x="197" y="97"/>
                </a:cubicBezTo>
                <a:cubicBezTo>
                  <a:pt x="197" y="97"/>
                  <a:pt x="197" y="96"/>
                  <a:pt x="197" y="96"/>
                </a:cubicBezTo>
                <a:close/>
                <a:moveTo>
                  <a:pt x="255" y="96"/>
                </a:moveTo>
                <a:cubicBezTo>
                  <a:pt x="255" y="96"/>
                  <a:pt x="255" y="96"/>
                  <a:pt x="256" y="96"/>
                </a:cubicBezTo>
                <a:cubicBezTo>
                  <a:pt x="256" y="96"/>
                  <a:pt x="256" y="96"/>
                  <a:pt x="256" y="97"/>
                </a:cubicBezTo>
                <a:cubicBezTo>
                  <a:pt x="255" y="96"/>
                  <a:pt x="255" y="96"/>
                  <a:pt x="255" y="96"/>
                </a:cubicBezTo>
                <a:close/>
                <a:moveTo>
                  <a:pt x="253" y="97"/>
                </a:moveTo>
                <a:cubicBezTo>
                  <a:pt x="254" y="97"/>
                  <a:pt x="253" y="97"/>
                  <a:pt x="254" y="98"/>
                </a:cubicBezTo>
                <a:cubicBezTo>
                  <a:pt x="253" y="98"/>
                  <a:pt x="253" y="98"/>
                  <a:pt x="253" y="98"/>
                </a:cubicBezTo>
                <a:cubicBezTo>
                  <a:pt x="253" y="97"/>
                  <a:pt x="253" y="97"/>
                  <a:pt x="253" y="97"/>
                </a:cubicBezTo>
                <a:close/>
                <a:moveTo>
                  <a:pt x="87" y="98"/>
                </a:moveTo>
                <a:cubicBezTo>
                  <a:pt x="87" y="98"/>
                  <a:pt x="87" y="98"/>
                  <a:pt x="88" y="98"/>
                </a:cubicBezTo>
                <a:cubicBezTo>
                  <a:pt x="88" y="98"/>
                  <a:pt x="87" y="98"/>
                  <a:pt x="87" y="98"/>
                </a:cubicBezTo>
                <a:close/>
                <a:moveTo>
                  <a:pt x="251" y="98"/>
                </a:moveTo>
                <a:cubicBezTo>
                  <a:pt x="251" y="98"/>
                  <a:pt x="252" y="98"/>
                  <a:pt x="252" y="98"/>
                </a:cubicBezTo>
                <a:cubicBezTo>
                  <a:pt x="252" y="98"/>
                  <a:pt x="252" y="99"/>
                  <a:pt x="252" y="99"/>
                </a:cubicBezTo>
                <a:cubicBezTo>
                  <a:pt x="252" y="99"/>
                  <a:pt x="252" y="99"/>
                  <a:pt x="252" y="99"/>
                </a:cubicBezTo>
                <a:cubicBezTo>
                  <a:pt x="251" y="99"/>
                  <a:pt x="251" y="98"/>
                  <a:pt x="251" y="98"/>
                </a:cubicBezTo>
                <a:close/>
                <a:moveTo>
                  <a:pt x="198" y="98"/>
                </a:moveTo>
                <a:cubicBezTo>
                  <a:pt x="197" y="101"/>
                  <a:pt x="195" y="101"/>
                  <a:pt x="193" y="102"/>
                </a:cubicBezTo>
                <a:cubicBezTo>
                  <a:pt x="193" y="102"/>
                  <a:pt x="193" y="102"/>
                  <a:pt x="193" y="102"/>
                </a:cubicBezTo>
                <a:cubicBezTo>
                  <a:pt x="193" y="102"/>
                  <a:pt x="193" y="102"/>
                  <a:pt x="193" y="102"/>
                </a:cubicBezTo>
                <a:cubicBezTo>
                  <a:pt x="196" y="102"/>
                  <a:pt x="197" y="101"/>
                  <a:pt x="199" y="99"/>
                </a:cubicBezTo>
                <a:cubicBezTo>
                  <a:pt x="199" y="99"/>
                  <a:pt x="199" y="99"/>
                  <a:pt x="199" y="98"/>
                </a:cubicBezTo>
                <a:cubicBezTo>
                  <a:pt x="198" y="98"/>
                  <a:pt x="198" y="98"/>
                  <a:pt x="198" y="98"/>
                </a:cubicBezTo>
                <a:close/>
                <a:moveTo>
                  <a:pt x="249" y="99"/>
                </a:moveTo>
                <a:cubicBezTo>
                  <a:pt x="249" y="99"/>
                  <a:pt x="249" y="99"/>
                  <a:pt x="249" y="99"/>
                </a:cubicBezTo>
                <a:cubicBezTo>
                  <a:pt x="249" y="99"/>
                  <a:pt x="249" y="99"/>
                  <a:pt x="249" y="99"/>
                </a:cubicBezTo>
                <a:cubicBezTo>
                  <a:pt x="249" y="99"/>
                  <a:pt x="249" y="99"/>
                  <a:pt x="249" y="99"/>
                </a:cubicBezTo>
                <a:close/>
                <a:moveTo>
                  <a:pt x="313" y="100"/>
                </a:moveTo>
                <a:cubicBezTo>
                  <a:pt x="313" y="101"/>
                  <a:pt x="315" y="102"/>
                  <a:pt x="316" y="101"/>
                </a:cubicBezTo>
                <a:cubicBezTo>
                  <a:pt x="316" y="101"/>
                  <a:pt x="316" y="101"/>
                  <a:pt x="316" y="101"/>
                </a:cubicBezTo>
                <a:cubicBezTo>
                  <a:pt x="315" y="101"/>
                  <a:pt x="315" y="100"/>
                  <a:pt x="313" y="100"/>
                </a:cubicBezTo>
                <a:close/>
                <a:moveTo>
                  <a:pt x="78" y="100"/>
                </a:moveTo>
                <a:cubicBezTo>
                  <a:pt x="77" y="100"/>
                  <a:pt x="77" y="100"/>
                  <a:pt x="77" y="100"/>
                </a:cubicBezTo>
                <a:cubicBezTo>
                  <a:pt x="77" y="100"/>
                  <a:pt x="77" y="100"/>
                  <a:pt x="77" y="100"/>
                </a:cubicBezTo>
                <a:cubicBezTo>
                  <a:pt x="84" y="102"/>
                  <a:pt x="87" y="105"/>
                  <a:pt x="90" y="110"/>
                </a:cubicBezTo>
                <a:cubicBezTo>
                  <a:pt x="90" y="111"/>
                  <a:pt x="90" y="116"/>
                  <a:pt x="91" y="117"/>
                </a:cubicBezTo>
                <a:cubicBezTo>
                  <a:pt x="91" y="117"/>
                  <a:pt x="91" y="117"/>
                  <a:pt x="91" y="117"/>
                </a:cubicBezTo>
                <a:cubicBezTo>
                  <a:pt x="93" y="106"/>
                  <a:pt x="85" y="102"/>
                  <a:pt x="78" y="100"/>
                </a:cubicBezTo>
                <a:close/>
                <a:moveTo>
                  <a:pt x="75" y="100"/>
                </a:moveTo>
                <a:cubicBezTo>
                  <a:pt x="75" y="100"/>
                  <a:pt x="76" y="100"/>
                  <a:pt x="76" y="100"/>
                </a:cubicBezTo>
                <a:cubicBezTo>
                  <a:pt x="75" y="100"/>
                  <a:pt x="76" y="100"/>
                  <a:pt x="75" y="100"/>
                </a:cubicBezTo>
                <a:close/>
                <a:moveTo>
                  <a:pt x="76" y="100"/>
                </a:moveTo>
                <a:cubicBezTo>
                  <a:pt x="76" y="100"/>
                  <a:pt x="76" y="100"/>
                  <a:pt x="77" y="100"/>
                </a:cubicBezTo>
                <a:cubicBezTo>
                  <a:pt x="76" y="100"/>
                  <a:pt x="77" y="100"/>
                  <a:pt x="76" y="100"/>
                </a:cubicBezTo>
                <a:close/>
                <a:moveTo>
                  <a:pt x="98" y="100"/>
                </a:moveTo>
                <a:cubicBezTo>
                  <a:pt x="97" y="102"/>
                  <a:pt x="95" y="102"/>
                  <a:pt x="93" y="105"/>
                </a:cubicBezTo>
                <a:cubicBezTo>
                  <a:pt x="95" y="105"/>
                  <a:pt x="95" y="104"/>
                  <a:pt x="96" y="103"/>
                </a:cubicBezTo>
                <a:cubicBezTo>
                  <a:pt x="101" y="99"/>
                  <a:pt x="103" y="102"/>
                  <a:pt x="107" y="103"/>
                </a:cubicBezTo>
                <a:cubicBezTo>
                  <a:pt x="108" y="110"/>
                  <a:pt x="109" y="111"/>
                  <a:pt x="104" y="115"/>
                </a:cubicBezTo>
                <a:cubicBezTo>
                  <a:pt x="102" y="115"/>
                  <a:pt x="100" y="115"/>
                  <a:pt x="98" y="115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04" y="116"/>
                  <a:pt x="109" y="115"/>
                  <a:pt x="109" y="108"/>
                </a:cubicBezTo>
                <a:cubicBezTo>
                  <a:pt x="109" y="106"/>
                  <a:pt x="109" y="105"/>
                  <a:pt x="108" y="103"/>
                </a:cubicBezTo>
                <a:cubicBezTo>
                  <a:pt x="106" y="100"/>
                  <a:pt x="102" y="100"/>
                  <a:pt x="98" y="100"/>
                </a:cubicBezTo>
                <a:close/>
                <a:moveTo>
                  <a:pt x="117" y="101"/>
                </a:moveTo>
                <a:cubicBezTo>
                  <a:pt x="120" y="113"/>
                  <a:pt x="111" y="121"/>
                  <a:pt x="104" y="123"/>
                </a:cubicBezTo>
                <a:cubicBezTo>
                  <a:pt x="103" y="123"/>
                  <a:pt x="101" y="122"/>
                  <a:pt x="100" y="124"/>
                </a:cubicBezTo>
                <a:cubicBezTo>
                  <a:pt x="99" y="127"/>
                  <a:pt x="96" y="130"/>
                  <a:pt x="93" y="132"/>
                </a:cubicBezTo>
                <a:cubicBezTo>
                  <a:pt x="94" y="135"/>
                  <a:pt x="95" y="139"/>
                  <a:pt x="95" y="142"/>
                </a:cubicBezTo>
                <a:cubicBezTo>
                  <a:pt x="96" y="142"/>
                  <a:pt x="96" y="142"/>
                  <a:pt x="96" y="142"/>
                </a:cubicBezTo>
                <a:cubicBezTo>
                  <a:pt x="97" y="142"/>
                  <a:pt x="97" y="142"/>
                  <a:pt x="98" y="142"/>
                </a:cubicBezTo>
                <a:cubicBezTo>
                  <a:pt x="99" y="138"/>
                  <a:pt x="104" y="135"/>
                  <a:pt x="107" y="134"/>
                </a:cubicBezTo>
                <a:cubicBezTo>
                  <a:pt x="108" y="134"/>
                  <a:pt x="110" y="134"/>
                  <a:pt x="111" y="134"/>
                </a:cubicBezTo>
                <a:cubicBezTo>
                  <a:pt x="112" y="135"/>
                  <a:pt x="114" y="137"/>
                  <a:pt x="117" y="137"/>
                </a:cubicBezTo>
                <a:cubicBezTo>
                  <a:pt x="118" y="134"/>
                  <a:pt x="123" y="132"/>
                  <a:pt x="126" y="131"/>
                </a:cubicBezTo>
                <a:cubicBezTo>
                  <a:pt x="126" y="121"/>
                  <a:pt x="129" y="120"/>
                  <a:pt x="137" y="117"/>
                </a:cubicBezTo>
                <a:cubicBezTo>
                  <a:pt x="137" y="117"/>
                  <a:pt x="137" y="116"/>
                  <a:pt x="137" y="116"/>
                </a:cubicBezTo>
                <a:cubicBezTo>
                  <a:pt x="130" y="114"/>
                  <a:pt x="125" y="109"/>
                  <a:pt x="121" y="105"/>
                </a:cubicBezTo>
                <a:cubicBezTo>
                  <a:pt x="120" y="104"/>
                  <a:pt x="119" y="102"/>
                  <a:pt x="117" y="101"/>
                </a:cubicBezTo>
                <a:close/>
                <a:moveTo>
                  <a:pt x="33" y="103"/>
                </a:moveTo>
                <a:cubicBezTo>
                  <a:pt x="34" y="103"/>
                  <a:pt x="34" y="104"/>
                  <a:pt x="34" y="104"/>
                </a:cubicBezTo>
                <a:cubicBezTo>
                  <a:pt x="34" y="104"/>
                  <a:pt x="34" y="104"/>
                  <a:pt x="34" y="105"/>
                </a:cubicBezTo>
                <a:cubicBezTo>
                  <a:pt x="34" y="105"/>
                  <a:pt x="34" y="105"/>
                  <a:pt x="34" y="105"/>
                </a:cubicBezTo>
                <a:cubicBezTo>
                  <a:pt x="34" y="104"/>
                  <a:pt x="33" y="104"/>
                  <a:pt x="33" y="103"/>
                </a:cubicBezTo>
                <a:close/>
                <a:moveTo>
                  <a:pt x="196" y="103"/>
                </a:moveTo>
                <a:cubicBezTo>
                  <a:pt x="195" y="104"/>
                  <a:pt x="193" y="104"/>
                  <a:pt x="192" y="105"/>
                </a:cubicBezTo>
                <a:cubicBezTo>
                  <a:pt x="193" y="105"/>
                  <a:pt x="194" y="105"/>
                  <a:pt x="194" y="105"/>
                </a:cubicBezTo>
                <a:cubicBezTo>
                  <a:pt x="195" y="104"/>
                  <a:pt x="196" y="104"/>
                  <a:pt x="197" y="103"/>
                </a:cubicBezTo>
                <a:cubicBezTo>
                  <a:pt x="197" y="103"/>
                  <a:pt x="197" y="103"/>
                  <a:pt x="196" y="103"/>
                </a:cubicBezTo>
                <a:close/>
                <a:moveTo>
                  <a:pt x="43" y="104"/>
                </a:moveTo>
                <a:cubicBezTo>
                  <a:pt x="43" y="108"/>
                  <a:pt x="41" y="110"/>
                  <a:pt x="40" y="112"/>
                </a:cubicBezTo>
                <a:cubicBezTo>
                  <a:pt x="41" y="112"/>
                  <a:pt x="41" y="112"/>
                  <a:pt x="41" y="112"/>
                </a:cubicBezTo>
                <a:cubicBezTo>
                  <a:pt x="46" y="112"/>
                  <a:pt x="55" y="111"/>
                  <a:pt x="58" y="107"/>
                </a:cubicBezTo>
                <a:cubicBezTo>
                  <a:pt x="58" y="107"/>
                  <a:pt x="58" y="107"/>
                  <a:pt x="58" y="107"/>
                </a:cubicBezTo>
                <a:cubicBezTo>
                  <a:pt x="51" y="107"/>
                  <a:pt x="48" y="105"/>
                  <a:pt x="43" y="104"/>
                </a:cubicBezTo>
                <a:close/>
                <a:moveTo>
                  <a:pt x="230" y="104"/>
                </a:moveTo>
                <a:cubicBezTo>
                  <a:pt x="230" y="107"/>
                  <a:pt x="230" y="110"/>
                  <a:pt x="231" y="113"/>
                </a:cubicBezTo>
                <a:cubicBezTo>
                  <a:pt x="229" y="119"/>
                  <a:pt x="227" y="128"/>
                  <a:pt x="222" y="131"/>
                </a:cubicBezTo>
                <a:cubicBezTo>
                  <a:pt x="222" y="132"/>
                  <a:pt x="222" y="132"/>
                  <a:pt x="222" y="132"/>
                </a:cubicBezTo>
                <a:cubicBezTo>
                  <a:pt x="223" y="132"/>
                  <a:pt x="223" y="132"/>
                  <a:pt x="224" y="132"/>
                </a:cubicBezTo>
                <a:cubicBezTo>
                  <a:pt x="229" y="130"/>
                  <a:pt x="239" y="133"/>
                  <a:pt x="239" y="133"/>
                </a:cubicBezTo>
                <a:cubicBezTo>
                  <a:pt x="241" y="131"/>
                  <a:pt x="240" y="125"/>
                  <a:pt x="242" y="122"/>
                </a:cubicBezTo>
                <a:cubicBezTo>
                  <a:pt x="244" y="117"/>
                  <a:pt x="246" y="114"/>
                  <a:pt x="249" y="111"/>
                </a:cubicBezTo>
                <a:cubicBezTo>
                  <a:pt x="242" y="110"/>
                  <a:pt x="236" y="108"/>
                  <a:pt x="230" y="104"/>
                </a:cubicBezTo>
                <a:close/>
                <a:moveTo>
                  <a:pt x="322" y="104"/>
                </a:moveTo>
                <a:cubicBezTo>
                  <a:pt x="321" y="108"/>
                  <a:pt x="318" y="109"/>
                  <a:pt x="318" y="114"/>
                </a:cubicBezTo>
                <a:cubicBezTo>
                  <a:pt x="318" y="113"/>
                  <a:pt x="319" y="113"/>
                  <a:pt x="319" y="113"/>
                </a:cubicBezTo>
                <a:cubicBezTo>
                  <a:pt x="320" y="110"/>
                  <a:pt x="321" y="107"/>
                  <a:pt x="322" y="104"/>
                </a:cubicBezTo>
                <a:cubicBezTo>
                  <a:pt x="322" y="104"/>
                  <a:pt x="322" y="104"/>
                  <a:pt x="322" y="104"/>
                </a:cubicBezTo>
                <a:close/>
                <a:moveTo>
                  <a:pt x="67" y="105"/>
                </a:moveTo>
                <a:cubicBezTo>
                  <a:pt x="66" y="107"/>
                  <a:pt x="65" y="109"/>
                  <a:pt x="65" y="111"/>
                </a:cubicBezTo>
                <a:cubicBezTo>
                  <a:pt x="65" y="111"/>
                  <a:pt x="65" y="111"/>
                  <a:pt x="65" y="111"/>
                </a:cubicBezTo>
                <a:cubicBezTo>
                  <a:pt x="67" y="109"/>
                  <a:pt x="68" y="107"/>
                  <a:pt x="67" y="105"/>
                </a:cubicBezTo>
                <a:close/>
                <a:moveTo>
                  <a:pt x="313" y="106"/>
                </a:moveTo>
                <a:cubicBezTo>
                  <a:pt x="313" y="106"/>
                  <a:pt x="313" y="106"/>
                  <a:pt x="313" y="106"/>
                </a:cubicBezTo>
                <a:cubicBezTo>
                  <a:pt x="314" y="108"/>
                  <a:pt x="317" y="107"/>
                  <a:pt x="318" y="107"/>
                </a:cubicBezTo>
                <a:cubicBezTo>
                  <a:pt x="316" y="106"/>
                  <a:pt x="314" y="106"/>
                  <a:pt x="313" y="106"/>
                </a:cubicBezTo>
                <a:close/>
                <a:moveTo>
                  <a:pt x="71" y="107"/>
                </a:moveTo>
                <a:cubicBezTo>
                  <a:pt x="70" y="108"/>
                  <a:pt x="69" y="109"/>
                  <a:pt x="68" y="111"/>
                </a:cubicBezTo>
                <a:cubicBezTo>
                  <a:pt x="68" y="111"/>
                  <a:pt x="68" y="111"/>
                  <a:pt x="68" y="111"/>
                </a:cubicBezTo>
                <a:cubicBezTo>
                  <a:pt x="68" y="111"/>
                  <a:pt x="68" y="111"/>
                  <a:pt x="69" y="111"/>
                </a:cubicBezTo>
                <a:cubicBezTo>
                  <a:pt x="69" y="110"/>
                  <a:pt x="70" y="109"/>
                  <a:pt x="71" y="108"/>
                </a:cubicBezTo>
                <a:cubicBezTo>
                  <a:pt x="71" y="108"/>
                  <a:pt x="71" y="107"/>
                  <a:pt x="71" y="107"/>
                </a:cubicBezTo>
                <a:close/>
                <a:moveTo>
                  <a:pt x="192" y="107"/>
                </a:moveTo>
                <a:cubicBezTo>
                  <a:pt x="191" y="108"/>
                  <a:pt x="191" y="107"/>
                  <a:pt x="190" y="108"/>
                </a:cubicBezTo>
                <a:cubicBezTo>
                  <a:pt x="190" y="108"/>
                  <a:pt x="191" y="108"/>
                  <a:pt x="191" y="108"/>
                </a:cubicBezTo>
                <a:cubicBezTo>
                  <a:pt x="192" y="108"/>
                  <a:pt x="193" y="108"/>
                  <a:pt x="194" y="107"/>
                </a:cubicBezTo>
                <a:cubicBezTo>
                  <a:pt x="194" y="107"/>
                  <a:pt x="194" y="107"/>
                  <a:pt x="194" y="107"/>
                </a:cubicBezTo>
                <a:cubicBezTo>
                  <a:pt x="194" y="107"/>
                  <a:pt x="193" y="107"/>
                  <a:pt x="192" y="107"/>
                </a:cubicBezTo>
                <a:close/>
                <a:moveTo>
                  <a:pt x="278" y="107"/>
                </a:moveTo>
                <a:cubicBezTo>
                  <a:pt x="277" y="107"/>
                  <a:pt x="276" y="107"/>
                  <a:pt x="275" y="108"/>
                </a:cubicBezTo>
                <a:cubicBezTo>
                  <a:pt x="273" y="109"/>
                  <a:pt x="273" y="112"/>
                  <a:pt x="272" y="113"/>
                </a:cubicBezTo>
                <a:cubicBezTo>
                  <a:pt x="272" y="113"/>
                  <a:pt x="272" y="113"/>
                  <a:pt x="272" y="113"/>
                </a:cubicBezTo>
                <a:cubicBezTo>
                  <a:pt x="279" y="114"/>
                  <a:pt x="280" y="112"/>
                  <a:pt x="284" y="109"/>
                </a:cubicBezTo>
                <a:cubicBezTo>
                  <a:pt x="284" y="109"/>
                  <a:pt x="284" y="108"/>
                  <a:pt x="284" y="108"/>
                </a:cubicBezTo>
                <a:cubicBezTo>
                  <a:pt x="284" y="108"/>
                  <a:pt x="284" y="108"/>
                  <a:pt x="284" y="108"/>
                </a:cubicBezTo>
                <a:cubicBezTo>
                  <a:pt x="282" y="107"/>
                  <a:pt x="280" y="107"/>
                  <a:pt x="278" y="107"/>
                </a:cubicBezTo>
                <a:close/>
                <a:moveTo>
                  <a:pt x="99" y="107"/>
                </a:moveTo>
                <a:cubicBezTo>
                  <a:pt x="98" y="108"/>
                  <a:pt x="96" y="109"/>
                  <a:pt x="96" y="109"/>
                </a:cubicBezTo>
                <a:cubicBezTo>
                  <a:pt x="96" y="109"/>
                  <a:pt x="96" y="110"/>
                  <a:pt x="96" y="110"/>
                </a:cubicBezTo>
                <a:cubicBezTo>
                  <a:pt x="98" y="109"/>
                  <a:pt x="101" y="110"/>
                  <a:pt x="102" y="108"/>
                </a:cubicBezTo>
                <a:cubicBezTo>
                  <a:pt x="102" y="108"/>
                  <a:pt x="102" y="108"/>
                  <a:pt x="102" y="108"/>
                </a:cubicBezTo>
                <a:cubicBezTo>
                  <a:pt x="101" y="107"/>
                  <a:pt x="100" y="107"/>
                  <a:pt x="99" y="107"/>
                </a:cubicBezTo>
                <a:close/>
                <a:moveTo>
                  <a:pt x="269" y="108"/>
                </a:moveTo>
                <a:cubicBezTo>
                  <a:pt x="265" y="111"/>
                  <a:pt x="258" y="111"/>
                  <a:pt x="254" y="111"/>
                </a:cubicBezTo>
                <a:cubicBezTo>
                  <a:pt x="257" y="125"/>
                  <a:pt x="271" y="148"/>
                  <a:pt x="262" y="164"/>
                </a:cubicBezTo>
                <a:cubicBezTo>
                  <a:pt x="260" y="168"/>
                  <a:pt x="257" y="174"/>
                  <a:pt x="253" y="177"/>
                </a:cubicBezTo>
                <a:cubicBezTo>
                  <a:pt x="251" y="178"/>
                  <a:pt x="248" y="179"/>
                  <a:pt x="246" y="181"/>
                </a:cubicBezTo>
                <a:cubicBezTo>
                  <a:pt x="246" y="182"/>
                  <a:pt x="244" y="185"/>
                  <a:pt x="245" y="187"/>
                </a:cubicBezTo>
                <a:cubicBezTo>
                  <a:pt x="247" y="189"/>
                  <a:pt x="254" y="188"/>
                  <a:pt x="257" y="187"/>
                </a:cubicBezTo>
                <a:cubicBezTo>
                  <a:pt x="264" y="183"/>
                  <a:pt x="266" y="172"/>
                  <a:pt x="270" y="167"/>
                </a:cubicBezTo>
                <a:cubicBezTo>
                  <a:pt x="272" y="165"/>
                  <a:pt x="274" y="163"/>
                  <a:pt x="276" y="162"/>
                </a:cubicBezTo>
                <a:cubicBezTo>
                  <a:pt x="277" y="161"/>
                  <a:pt x="279" y="160"/>
                  <a:pt x="280" y="159"/>
                </a:cubicBezTo>
                <a:cubicBezTo>
                  <a:pt x="274" y="147"/>
                  <a:pt x="273" y="145"/>
                  <a:pt x="280" y="134"/>
                </a:cubicBezTo>
                <a:cubicBezTo>
                  <a:pt x="280" y="134"/>
                  <a:pt x="280" y="133"/>
                  <a:pt x="280" y="133"/>
                </a:cubicBezTo>
                <a:cubicBezTo>
                  <a:pt x="271" y="131"/>
                  <a:pt x="266" y="118"/>
                  <a:pt x="269" y="108"/>
                </a:cubicBezTo>
                <a:cubicBezTo>
                  <a:pt x="269" y="108"/>
                  <a:pt x="269" y="108"/>
                  <a:pt x="269" y="108"/>
                </a:cubicBezTo>
                <a:close/>
                <a:moveTo>
                  <a:pt x="74" y="108"/>
                </a:moveTo>
                <a:cubicBezTo>
                  <a:pt x="73" y="109"/>
                  <a:pt x="72" y="110"/>
                  <a:pt x="71" y="111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2" y="111"/>
                  <a:pt x="74" y="110"/>
                  <a:pt x="74" y="109"/>
                </a:cubicBezTo>
                <a:cubicBezTo>
                  <a:pt x="74" y="108"/>
                  <a:pt x="74" y="109"/>
                  <a:pt x="74" y="108"/>
                </a:cubicBezTo>
                <a:close/>
                <a:moveTo>
                  <a:pt x="326" y="109"/>
                </a:moveTo>
                <a:cubicBezTo>
                  <a:pt x="326" y="110"/>
                  <a:pt x="327" y="112"/>
                  <a:pt x="328" y="114"/>
                </a:cubicBezTo>
                <a:cubicBezTo>
                  <a:pt x="328" y="117"/>
                  <a:pt x="328" y="120"/>
                  <a:pt x="328" y="123"/>
                </a:cubicBezTo>
                <a:cubicBezTo>
                  <a:pt x="328" y="123"/>
                  <a:pt x="328" y="122"/>
                  <a:pt x="328" y="122"/>
                </a:cubicBezTo>
                <a:cubicBezTo>
                  <a:pt x="330" y="117"/>
                  <a:pt x="333" y="112"/>
                  <a:pt x="326" y="109"/>
                </a:cubicBezTo>
                <a:close/>
                <a:moveTo>
                  <a:pt x="187" y="109"/>
                </a:moveTo>
                <a:cubicBezTo>
                  <a:pt x="188" y="110"/>
                  <a:pt x="190" y="110"/>
                  <a:pt x="190" y="110"/>
                </a:cubicBezTo>
                <a:cubicBezTo>
                  <a:pt x="190" y="110"/>
                  <a:pt x="190" y="109"/>
                  <a:pt x="190" y="109"/>
                </a:cubicBezTo>
                <a:cubicBezTo>
                  <a:pt x="189" y="109"/>
                  <a:pt x="188" y="109"/>
                  <a:pt x="187" y="109"/>
                </a:cubicBezTo>
                <a:close/>
                <a:moveTo>
                  <a:pt x="191" y="110"/>
                </a:moveTo>
                <a:cubicBezTo>
                  <a:pt x="191" y="110"/>
                  <a:pt x="191" y="110"/>
                  <a:pt x="191" y="110"/>
                </a:cubicBezTo>
                <a:cubicBezTo>
                  <a:pt x="191" y="110"/>
                  <a:pt x="191" y="110"/>
                  <a:pt x="191" y="110"/>
                </a:cubicBezTo>
                <a:close/>
                <a:moveTo>
                  <a:pt x="286" y="110"/>
                </a:moveTo>
                <a:cubicBezTo>
                  <a:pt x="284" y="113"/>
                  <a:pt x="284" y="116"/>
                  <a:pt x="287" y="119"/>
                </a:cubicBezTo>
                <a:cubicBezTo>
                  <a:pt x="288" y="119"/>
                  <a:pt x="289" y="121"/>
                  <a:pt x="291" y="120"/>
                </a:cubicBezTo>
                <a:cubicBezTo>
                  <a:pt x="291" y="116"/>
                  <a:pt x="289" y="112"/>
                  <a:pt x="286" y="110"/>
                </a:cubicBezTo>
                <a:cubicBezTo>
                  <a:pt x="286" y="110"/>
                  <a:pt x="286" y="110"/>
                  <a:pt x="286" y="110"/>
                </a:cubicBezTo>
                <a:close/>
                <a:moveTo>
                  <a:pt x="208" y="110"/>
                </a:moveTo>
                <a:cubicBezTo>
                  <a:pt x="208" y="110"/>
                  <a:pt x="208" y="111"/>
                  <a:pt x="208" y="111"/>
                </a:cubicBezTo>
                <a:cubicBezTo>
                  <a:pt x="204" y="110"/>
                  <a:pt x="200" y="113"/>
                  <a:pt x="199" y="117"/>
                </a:cubicBezTo>
                <a:cubicBezTo>
                  <a:pt x="199" y="117"/>
                  <a:pt x="199" y="117"/>
                  <a:pt x="199" y="117"/>
                </a:cubicBezTo>
                <a:cubicBezTo>
                  <a:pt x="201" y="116"/>
                  <a:pt x="203" y="115"/>
                  <a:pt x="204" y="114"/>
                </a:cubicBezTo>
                <a:cubicBezTo>
                  <a:pt x="204" y="114"/>
                  <a:pt x="204" y="114"/>
                  <a:pt x="205" y="114"/>
                </a:cubicBezTo>
                <a:cubicBezTo>
                  <a:pt x="204" y="115"/>
                  <a:pt x="204" y="114"/>
                  <a:pt x="204" y="116"/>
                </a:cubicBezTo>
                <a:cubicBezTo>
                  <a:pt x="204" y="116"/>
                  <a:pt x="205" y="116"/>
                  <a:pt x="205" y="116"/>
                </a:cubicBezTo>
                <a:cubicBezTo>
                  <a:pt x="206" y="115"/>
                  <a:pt x="207" y="115"/>
                  <a:pt x="208" y="114"/>
                </a:cubicBezTo>
                <a:cubicBezTo>
                  <a:pt x="208" y="115"/>
                  <a:pt x="208" y="115"/>
                  <a:pt x="208" y="116"/>
                </a:cubicBezTo>
                <a:cubicBezTo>
                  <a:pt x="207" y="116"/>
                  <a:pt x="207" y="116"/>
                  <a:pt x="206" y="116"/>
                </a:cubicBezTo>
                <a:cubicBezTo>
                  <a:pt x="208" y="116"/>
                  <a:pt x="207" y="116"/>
                  <a:pt x="208" y="117"/>
                </a:cubicBezTo>
                <a:cubicBezTo>
                  <a:pt x="208" y="117"/>
                  <a:pt x="208" y="117"/>
                  <a:pt x="208" y="118"/>
                </a:cubicBezTo>
                <a:cubicBezTo>
                  <a:pt x="209" y="118"/>
                  <a:pt x="209" y="118"/>
                  <a:pt x="210" y="118"/>
                </a:cubicBezTo>
                <a:cubicBezTo>
                  <a:pt x="210" y="118"/>
                  <a:pt x="210" y="118"/>
                  <a:pt x="210" y="118"/>
                </a:cubicBezTo>
                <a:cubicBezTo>
                  <a:pt x="210" y="118"/>
                  <a:pt x="210" y="118"/>
                  <a:pt x="210" y="118"/>
                </a:cubicBezTo>
                <a:cubicBezTo>
                  <a:pt x="209" y="118"/>
                  <a:pt x="209" y="119"/>
                  <a:pt x="208" y="119"/>
                </a:cubicBezTo>
                <a:cubicBezTo>
                  <a:pt x="208" y="119"/>
                  <a:pt x="208" y="119"/>
                  <a:pt x="208" y="119"/>
                </a:cubicBezTo>
                <a:cubicBezTo>
                  <a:pt x="208" y="119"/>
                  <a:pt x="208" y="120"/>
                  <a:pt x="209" y="120"/>
                </a:cubicBezTo>
                <a:cubicBezTo>
                  <a:pt x="209" y="119"/>
                  <a:pt x="209" y="119"/>
                  <a:pt x="210" y="119"/>
                </a:cubicBezTo>
                <a:cubicBezTo>
                  <a:pt x="210" y="120"/>
                  <a:pt x="210" y="119"/>
                  <a:pt x="211" y="120"/>
                </a:cubicBezTo>
                <a:cubicBezTo>
                  <a:pt x="210" y="120"/>
                  <a:pt x="210" y="120"/>
                  <a:pt x="210" y="121"/>
                </a:cubicBezTo>
                <a:cubicBezTo>
                  <a:pt x="209" y="121"/>
                  <a:pt x="209" y="121"/>
                  <a:pt x="209" y="121"/>
                </a:cubicBezTo>
                <a:cubicBezTo>
                  <a:pt x="209" y="121"/>
                  <a:pt x="209" y="121"/>
                  <a:pt x="209" y="121"/>
                </a:cubicBezTo>
                <a:cubicBezTo>
                  <a:pt x="210" y="121"/>
                  <a:pt x="210" y="121"/>
                  <a:pt x="211" y="120"/>
                </a:cubicBezTo>
                <a:cubicBezTo>
                  <a:pt x="211" y="122"/>
                  <a:pt x="211" y="121"/>
                  <a:pt x="211" y="122"/>
                </a:cubicBezTo>
                <a:cubicBezTo>
                  <a:pt x="210" y="122"/>
                  <a:pt x="211" y="122"/>
                  <a:pt x="211" y="123"/>
                </a:cubicBezTo>
                <a:cubicBezTo>
                  <a:pt x="212" y="123"/>
                  <a:pt x="212" y="123"/>
                  <a:pt x="214" y="123"/>
                </a:cubicBezTo>
                <a:cubicBezTo>
                  <a:pt x="214" y="123"/>
                  <a:pt x="214" y="123"/>
                  <a:pt x="214" y="123"/>
                </a:cubicBezTo>
                <a:cubicBezTo>
                  <a:pt x="213" y="123"/>
                  <a:pt x="212" y="124"/>
                  <a:pt x="212" y="124"/>
                </a:cubicBezTo>
                <a:cubicBezTo>
                  <a:pt x="212" y="124"/>
                  <a:pt x="212" y="125"/>
                  <a:pt x="212" y="125"/>
                </a:cubicBezTo>
                <a:cubicBezTo>
                  <a:pt x="211" y="125"/>
                  <a:pt x="212" y="125"/>
                  <a:pt x="211" y="125"/>
                </a:cubicBezTo>
                <a:cubicBezTo>
                  <a:pt x="211" y="125"/>
                  <a:pt x="211" y="125"/>
                  <a:pt x="211" y="125"/>
                </a:cubicBezTo>
                <a:cubicBezTo>
                  <a:pt x="211" y="125"/>
                  <a:pt x="211" y="125"/>
                  <a:pt x="211" y="125"/>
                </a:cubicBezTo>
                <a:cubicBezTo>
                  <a:pt x="211" y="125"/>
                  <a:pt x="212" y="126"/>
                  <a:pt x="212" y="126"/>
                </a:cubicBezTo>
                <a:cubicBezTo>
                  <a:pt x="212" y="126"/>
                  <a:pt x="212" y="126"/>
                  <a:pt x="211" y="127"/>
                </a:cubicBezTo>
                <a:cubicBezTo>
                  <a:pt x="212" y="127"/>
                  <a:pt x="212" y="127"/>
                  <a:pt x="213" y="127"/>
                </a:cubicBezTo>
                <a:cubicBezTo>
                  <a:pt x="212" y="128"/>
                  <a:pt x="212" y="127"/>
                  <a:pt x="213" y="128"/>
                </a:cubicBezTo>
                <a:cubicBezTo>
                  <a:pt x="213" y="128"/>
                  <a:pt x="213" y="128"/>
                  <a:pt x="214" y="128"/>
                </a:cubicBezTo>
                <a:cubicBezTo>
                  <a:pt x="214" y="128"/>
                  <a:pt x="214" y="129"/>
                  <a:pt x="214" y="129"/>
                </a:cubicBezTo>
                <a:cubicBezTo>
                  <a:pt x="212" y="129"/>
                  <a:pt x="211" y="129"/>
                  <a:pt x="211" y="130"/>
                </a:cubicBezTo>
                <a:cubicBezTo>
                  <a:pt x="212" y="130"/>
                  <a:pt x="213" y="130"/>
                  <a:pt x="214" y="131"/>
                </a:cubicBezTo>
                <a:cubicBezTo>
                  <a:pt x="212" y="131"/>
                  <a:pt x="211" y="131"/>
                  <a:pt x="210" y="132"/>
                </a:cubicBezTo>
                <a:cubicBezTo>
                  <a:pt x="211" y="132"/>
                  <a:pt x="212" y="132"/>
                  <a:pt x="213" y="132"/>
                </a:cubicBezTo>
                <a:cubicBezTo>
                  <a:pt x="212" y="132"/>
                  <a:pt x="212" y="132"/>
                  <a:pt x="211" y="132"/>
                </a:cubicBezTo>
                <a:cubicBezTo>
                  <a:pt x="212" y="133"/>
                  <a:pt x="212" y="133"/>
                  <a:pt x="213" y="133"/>
                </a:cubicBezTo>
                <a:cubicBezTo>
                  <a:pt x="213" y="133"/>
                  <a:pt x="212" y="133"/>
                  <a:pt x="212" y="133"/>
                </a:cubicBezTo>
                <a:cubicBezTo>
                  <a:pt x="211" y="133"/>
                  <a:pt x="209" y="133"/>
                  <a:pt x="208" y="134"/>
                </a:cubicBezTo>
                <a:cubicBezTo>
                  <a:pt x="208" y="134"/>
                  <a:pt x="208" y="134"/>
                  <a:pt x="209" y="134"/>
                </a:cubicBezTo>
                <a:cubicBezTo>
                  <a:pt x="212" y="134"/>
                  <a:pt x="216" y="134"/>
                  <a:pt x="218" y="130"/>
                </a:cubicBezTo>
                <a:cubicBezTo>
                  <a:pt x="221" y="126"/>
                  <a:pt x="221" y="115"/>
                  <a:pt x="217" y="112"/>
                </a:cubicBezTo>
                <a:cubicBezTo>
                  <a:pt x="216" y="110"/>
                  <a:pt x="212" y="110"/>
                  <a:pt x="208" y="110"/>
                </a:cubicBezTo>
                <a:close/>
                <a:moveTo>
                  <a:pt x="76" y="111"/>
                </a:moveTo>
                <a:cubicBezTo>
                  <a:pt x="76" y="112"/>
                  <a:pt x="75" y="112"/>
                  <a:pt x="73" y="113"/>
                </a:cubicBezTo>
                <a:cubicBezTo>
                  <a:pt x="73" y="113"/>
                  <a:pt x="73" y="113"/>
                  <a:pt x="73" y="114"/>
                </a:cubicBezTo>
                <a:cubicBezTo>
                  <a:pt x="75" y="113"/>
                  <a:pt x="77" y="113"/>
                  <a:pt x="77" y="111"/>
                </a:cubicBezTo>
                <a:cubicBezTo>
                  <a:pt x="77" y="111"/>
                  <a:pt x="76" y="111"/>
                  <a:pt x="76" y="111"/>
                </a:cubicBezTo>
                <a:close/>
                <a:moveTo>
                  <a:pt x="184" y="111"/>
                </a:moveTo>
                <a:cubicBezTo>
                  <a:pt x="185" y="112"/>
                  <a:pt x="187" y="113"/>
                  <a:pt x="189" y="113"/>
                </a:cubicBezTo>
                <a:cubicBezTo>
                  <a:pt x="189" y="112"/>
                  <a:pt x="189" y="112"/>
                  <a:pt x="189" y="112"/>
                </a:cubicBezTo>
                <a:cubicBezTo>
                  <a:pt x="188" y="112"/>
                  <a:pt x="186" y="111"/>
                  <a:pt x="184" y="111"/>
                </a:cubicBezTo>
                <a:close/>
                <a:moveTo>
                  <a:pt x="178" y="112"/>
                </a:moveTo>
                <a:cubicBezTo>
                  <a:pt x="179" y="113"/>
                  <a:pt x="178" y="112"/>
                  <a:pt x="179" y="113"/>
                </a:cubicBezTo>
                <a:cubicBezTo>
                  <a:pt x="179" y="112"/>
                  <a:pt x="179" y="112"/>
                  <a:pt x="178" y="112"/>
                </a:cubicBezTo>
                <a:close/>
                <a:moveTo>
                  <a:pt x="36" y="113"/>
                </a:moveTo>
                <a:cubicBezTo>
                  <a:pt x="36" y="113"/>
                  <a:pt x="36" y="113"/>
                  <a:pt x="36" y="113"/>
                </a:cubicBezTo>
                <a:cubicBezTo>
                  <a:pt x="36" y="113"/>
                  <a:pt x="37" y="113"/>
                  <a:pt x="37" y="113"/>
                </a:cubicBezTo>
                <a:cubicBezTo>
                  <a:pt x="37" y="113"/>
                  <a:pt x="37" y="113"/>
                  <a:pt x="37" y="113"/>
                </a:cubicBezTo>
                <a:cubicBezTo>
                  <a:pt x="37" y="113"/>
                  <a:pt x="36" y="113"/>
                  <a:pt x="36" y="113"/>
                </a:cubicBezTo>
                <a:close/>
                <a:moveTo>
                  <a:pt x="52" y="113"/>
                </a:moveTo>
                <a:cubicBezTo>
                  <a:pt x="52" y="113"/>
                  <a:pt x="51" y="114"/>
                  <a:pt x="51" y="114"/>
                </a:cubicBezTo>
                <a:cubicBezTo>
                  <a:pt x="51" y="115"/>
                  <a:pt x="51" y="115"/>
                  <a:pt x="51" y="116"/>
                </a:cubicBezTo>
                <a:cubicBezTo>
                  <a:pt x="53" y="115"/>
                  <a:pt x="53" y="116"/>
                  <a:pt x="54" y="114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3" y="113"/>
                  <a:pt x="53" y="113"/>
                  <a:pt x="52" y="113"/>
                </a:cubicBezTo>
                <a:close/>
                <a:moveTo>
                  <a:pt x="179" y="113"/>
                </a:moveTo>
                <a:cubicBezTo>
                  <a:pt x="180" y="114"/>
                  <a:pt x="182" y="114"/>
                  <a:pt x="184" y="114"/>
                </a:cubicBezTo>
                <a:cubicBezTo>
                  <a:pt x="184" y="114"/>
                  <a:pt x="184" y="114"/>
                  <a:pt x="184" y="114"/>
                </a:cubicBezTo>
                <a:cubicBezTo>
                  <a:pt x="183" y="113"/>
                  <a:pt x="181" y="113"/>
                  <a:pt x="179" y="113"/>
                </a:cubicBezTo>
                <a:close/>
                <a:moveTo>
                  <a:pt x="66" y="113"/>
                </a:moveTo>
                <a:cubicBezTo>
                  <a:pt x="65" y="113"/>
                  <a:pt x="65" y="114"/>
                  <a:pt x="64" y="114"/>
                </a:cubicBezTo>
                <a:cubicBezTo>
                  <a:pt x="65" y="114"/>
                  <a:pt x="65" y="114"/>
                  <a:pt x="65" y="115"/>
                </a:cubicBezTo>
                <a:cubicBezTo>
                  <a:pt x="66" y="115"/>
                  <a:pt x="67" y="115"/>
                  <a:pt x="68" y="117"/>
                </a:cubicBezTo>
                <a:cubicBezTo>
                  <a:pt x="68" y="118"/>
                  <a:pt x="68" y="120"/>
                  <a:pt x="68" y="120"/>
                </a:cubicBezTo>
                <a:cubicBezTo>
                  <a:pt x="67" y="121"/>
                  <a:pt x="66" y="122"/>
                  <a:pt x="66" y="122"/>
                </a:cubicBezTo>
                <a:cubicBezTo>
                  <a:pt x="63" y="123"/>
                  <a:pt x="60" y="121"/>
                  <a:pt x="60" y="121"/>
                </a:cubicBezTo>
                <a:cubicBezTo>
                  <a:pt x="61" y="122"/>
                  <a:pt x="61" y="122"/>
                  <a:pt x="62" y="123"/>
                </a:cubicBezTo>
                <a:cubicBezTo>
                  <a:pt x="66" y="124"/>
                  <a:pt x="69" y="123"/>
                  <a:pt x="70" y="120"/>
                </a:cubicBezTo>
                <a:cubicBezTo>
                  <a:pt x="70" y="118"/>
                  <a:pt x="70" y="114"/>
                  <a:pt x="67" y="114"/>
                </a:cubicBezTo>
                <a:cubicBezTo>
                  <a:pt x="67" y="113"/>
                  <a:pt x="67" y="113"/>
                  <a:pt x="66" y="113"/>
                </a:cubicBezTo>
                <a:close/>
                <a:moveTo>
                  <a:pt x="47" y="114"/>
                </a:moveTo>
                <a:cubicBezTo>
                  <a:pt x="46" y="115"/>
                  <a:pt x="46" y="114"/>
                  <a:pt x="46" y="116"/>
                </a:cubicBezTo>
                <a:cubicBezTo>
                  <a:pt x="46" y="116"/>
                  <a:pt x="47" y="117"/>
                  <a:pt x="47" y="117"/>
                </a:cubicBezTo>
                <a:cubicBezTo>
                  <a:pt x="48" y="117"/>
                  <a:pt x="49" y="117"/>
                  <a:pt x="49" y="115"/>
                </a:cubicBezTo>
                <a:cubicBezTo>
                  <a:pt x="49" y="115"/>
                  <a:pt x="49" y="115"/>
                  <a:pt x="48" y="115"/>
                </a:cubicBezTo>
                <a:cubicBezTo>
                  <a:pt x="48" y="114"/>
                  <a:pt x="47" y="114"/>
                  <a:pt x="47" y="114"/>
                </a:cubicBezTo>
                <a:close/>
                <a:moveTo>
                  <a:pt x="282" y="114"/>
                </a:moveTo>
                <a:cubicBezTo>
                  <a:pt x="280" y="115"/>
                  <a:pt x="278" y="115"/>
                  <a:pt x="276" y="116"/>
                </a:cubicBezTo>
                <a:cubicBezTo>
                  <a:pt x="276" y="116"/>
                  <a:pt x="276" y="116"/>
                  <a:pt x="276" y="117"/>
                </a:cubicBezTo>
                <a:cubicBezTo>
                  <a:pt x="280" y="117"/>
                  <a:pt x="278" y="120"/>
                  <a:pt x="281" y="122"/>
                </a:cubicBezTo>
                <a:cubicBezTo>
                  <a:pt x="282" y="122"/>
                  <a:pt x="283" y="121"/>
                  <a:pt x="285" y="120"/>
                </a:cubicBezTo>
                <a:cubicBezTo>
                  <a:pt x="284" y="118"/>
                  <a:pt x="283" y="117"/>
                  <a:pt x="283" y="114"/>
                </a:cubicBezTo>
                <a:cubicBezTo>
                  <a:pt x="283" y="114"/>
                  <a:pt x="282" y="114"/>
                  <a:pt x="282" y="114"/>
                </a:cubicBezTo>
                <a:close/>
                <a:moveTo>
                  <a:pt x="77" y="115"/>
                </a:moveTo>
                <a:cubicBezTo>
                  <a:pt x="77" y="115"/>
                  <a:pt x="77" y="115"/>
                  <a:pt x="77" y="115"/>
                </a:cubicBezTo>
                <a:cubicBezTo>
                  <a:pt x="76" y="115"/>
                  <a:pt x="75" y="115"/>
                  <a:pt x="74" y="115"/>
                </a:cubicBezTo>
                <a:cubicBezTo>
                  <a:pt x="74" y="115"/>
                  <a:pt x="74" y="115"/>
                  <a:pt x="74" y="116"/>
                </a:cubicBezTo>
                <a:cubicBezTo>
                  <a:pt x="75" y="116"/>
                  <a:pt x="76" y="116"/>
                  <a:pt x="77" y="116"/>
                </a:cubicBezTo>
                <a:cubicBezTo>
                  <a:pt x="77" y="116"/>
                  <a:pt x="78" y="115"/>
                  <a:pt x="79" y="115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78" y="115"/>
                  <a:pt x="78" y="115"/>
                  <a:pt x="77" y="115"/>
                </a:cubicBezTo>
                <a:close/>
                <a:moveTo>
                  <a:pt x="333" y="115"/>
                </a:moveTo>
                <a:cubicBezTo>
                  <a:pt x="334" y="121"/>
                  <a:pt x="335" y="124"/>
                  <a:pt x="333" y="129"/>
                </a:cubicBezTo>
                <a:cubicBezTo>
                  <a:pt x="333" y="130"/>
                  <a:pt x="332" y="131"/>
                  <a:pt x="331" y="132"/>
                </a:cubicBezTo>
                <a:cubicBezTo>
                  <a:pt x="332" y="132"/>
                  <a:pt x="332" y="132"/>
                  <a:pt x="332" y="132"/>
                </a:cubicBezTo>
                <a:cubicBezTo>
                  <a:pt x="332" y="132"/>
                  <a:pt x="332" y="132"/>
                  <a:pt x="333" y="132"/>
                </a:cubicBezTo>
                <a:cubicBezTo>
                  <a:pt x="335" y="127"/>
                  <a:pt x="339" y="124"/>
                  <a:pt x="336" y="116"/>
                </a:cubicBezTo>
                <a:cubicBezTo>
                  <a:pt x="335" y="116"/>
                  <a:pt x="334" y="115"/>
                  <a:pt x="333" y="115"/>
                </a:cubicBezTo>
                <a:close/>
                <a:moveTo>
                  <a:pt x="42" y="116"/>
                </a:moveTo>
                <a:cubicBezTo>
                  <a:pt x="41" y="116"/>
                  <a:pt x="40" y="116"/>
                  <a:pt x="40" y="117"/>
                </a:cubicBezTo>
                <a:cubicBezTo>
                  <a:pt x="40" y="117"/>
                  <a:pt x="40" y="117"/>
                  <a:pt x="40" y="118"/>
                </a:cubicBezTo>
                <a:cubicBezTo>
                  <a:pt x="41" y="118"/>
                  <a:pt x="41" y="118"/>
                  <a:pt x="42" y="118"/>
                </a:cubicBezTo>
                <a:cubicBezTo>
                  <a:pt x="42" y="118"/>
                  <a:pt x="43" y="118"/>
                  <a:pt x="43" y="117"/>
                </a:cubicBezTo>
                <a:cubicBezTo>
                  <a:pt x="42" y="117"/>
                  <a:pt x="43" y="116"/>
                  <a:pt x="42" y="116"/>
                </a:cubicBezTo>
                <a:close/>
                <a:moveTo>
                  <a:pt x="203" y="116"/>
                </a:moveTo>
                <a:cubicBezTo>
                  <a:pt x="203" y="116"/>
                  <a:pt x="203" y="116"/>
                  <a:pt x="203" y="116"/>
                </a:cubicBezTo>
                <a:cubicBezTo>
                  <a:pt x="203" y="116"/>
                  <a:pt x="204" y="116"/>
                  <a:pt x="203" y="116"/>
                </a:cubicBezTo>
                <a:cubicBezTo>
                  <a:pt x="203" y="116"/>
                  <a:pt x="203" y="116"/>
                  <a:pt x="203" y="116"/>
                </a:cubicBezTo>
                <a:close/>
                <a:moveTo>
                  <a:pt x="249" y="116"/>
                </a:moveTo>
                <a:cubicBezTo>
                  <a:pt x="249" y="116"/>
                  <a:pt x="248" y="117"/>
                  <a:pt x="247" y="118"/>
                </a:cubicBezTo>
                <a:cubicBezTo>
                  <a:pt x="244" y="121"/>
                  <a:pt x="242" y="130"/>
                  <a:pt x="242" y="134"/>
                </a:cubicBezTo>
                <a:cubicBezTo>
                  <a:pt x="243" y="137"/>
                  <a:pt x="246" y="139"/>
                  <a:pt x="247" y="142"/>
                </a:cubicBezTo>
                <a:cubicBezTo>
                  <a:pt x="247" y="142"/>
                  <a:pt x="247" y="142"/>
                  <a:pt x="248" y="141"/>
                </a:cubicBezTo>
                <a:cubicBezTo>
                  <a:pt x="248" y="139"/>
                  <a:pt x="250" y="138"/>
                  <a:pt x="251" y="136"/>
                </a:cubicBezTo>
                <a:cubicBezTo>
                  <a:pt x="254" y="130"/>
                  <a:pt x="255" y="122"/>
                  <a:pt x="252" y="116"/>
                </a:cubicBezTo>
                <a:cubicBezTo>
                  <a:pt x="251" y="116"/>
                  <a:pt x="250" y="116"/>
                  <a:pt x="249" y="116"/>
                </a:cubicBezTo>
                <a:close/>
                <a:moveTo>
                  <a:pt x="272" y="116"/>
                </a:moveTo>
                <a:cubicBezTo>
                  <a:pt x="271" y="120"/>
                  <a:pt x="275" y="124"/>
                  <a:pt x="277" y="126"/>
                </a:cubicBezTo>
                <a:cubicBezTo>
                  <a:pt x="277" y="126"/>
                  <a:pt x="277" y="126"/>
                  <a:pt x="277" y="126"/>
                </a:cubicBezTo>
                <a:cubicBezTo>
                  <a:pt x="279" y="121"/>
                  <a:pt x="277" y="117"/>
                  <a:pt x="272" y="116"/>
                </a:cubicBezTo>
                <a:close/>
                <a:moveTo>
                  <a:pt x="61" y="117"/>
                </a:moveTo>
                <a:cubicBezTo>
                  <a:pt x="61" y="118"/>
                  <a:pt x="62" y="120"/>
                  <a:pt x="64" y="120"/>
                </a:cubicBezTo>
                <a:cubicBezTo>
                  <a:pt x="65" y="120"/>
                  <a:pt x="66" y="120"/>
                  <a:pt x="66" y="119"/>
                </a:cubicBezTo>
                <a:cubicBezTo>
                  <a:pt x="64" y="119"/>
                  <a:pt x="62" y="118"/>
                  <a:pt x="61" y="117"/>
                </a:cubicBezTo>
                <a:close/>
                <a:moveTo>
                  <a:pt x="30" y="117"/>
                </a:moveTo>
                <a:cubicBezTo>
                  <a:pt x="31" y="118"/>
                  <a:pt x="30" y="117"/>
                  <a:pt x="31" y="117"/>
                </a:cubicBezTo>
                <a:cubicBezTo>
                  <a:pt x="31" y="117"/>
                  <a:pt x="30" y="117"/>
                  <a:pt x="30" y="117"/>
                </a:cubicBezTo>
                <a:close/>
                <a:moveTo>
                  <a:pt x="77" y="117"/>
                </a:moveTo>
                <a:cubicBezTo>
                  <a:pt x="77" y="118"/>
                  <a:pt x="76" y="118"/>
                  <a:pt x="75" y="118"/>
                </a:cubicBezTo>
                <a:cubicBezTo>
                  <a:pt x="75" y="118"/>
                  <a:pt x="75" y="118"/>
                  <a:pt x="75" y="118"/>
                </a:cubicBezTo>
                <a:cubicBezTo>
                  <a:pt x="77" y="118"/>
                  <a:pt x="79" y="119"/>
                  <a:pt x="80" y="118"/>
                </a:cubicBezTo>
                <a:cubicBezTo>
                  <a:pt x="80" y="118"/>
                  <a:pt x="78" y="117"/>
                  <a:pt x="77" y="117"/>
                </a:cubicBezTo>
                <a:close/>
                <a:moveTo>
                  <a:pt x="144" y="117"/>
                </a:moveTo>
                <a:cubicBezTo>
                  <a:pt x="144" y="117"/>
                  <a:pt x="144" y="117"/>
                  <a:pt x="144" y="118"/>
                </a:cubicBezTo>
                <a:cubicBezTo>
                  <a:pt x="144" y="117"/>
                  <a:pt x="145" y="117"/>
                  <a:pt x="145" y="117"/>
                </a:cubicBezTo>
                <a:cubicBezTo>
                  <a:pt x="145" y="117"/>
                  <a:pt x="145" y="117"/>
                  <a:pt x="144" y="117"/>
                </a:cubicBezTo>
                <a:close/>
                <a:moveTo>
                  <a:pt x="27" y="118"/>
                </a:moveTo>
                <a:cubicBezTo>
                  <a:pt x="27" y="118"/>
                  <a:pt x="27" y="118"/>
                  <a:pt x="27" y="118"/>
                </a:cubicBezTo>
                <a:cubicBezTo>
                  <a:pt x="27" y="118"/>
                  <a:pt x="27" y="118"/>
                  <a:pt x="28" y="118"/>
                </a:cubicBezTo>
                <a:cubicBezTo>
                  <a:pt x="28" y="118"/>
                  <a:pt x="29" y="118"/>
                  <a:pt x="29" y="118"/>
                </a:cubicBezTo>
                <a:cubicBezTo>
                  <a:pt x="28" y="118"/>
                  <a:pt x="28" y="118"/>
                  <a:pt x="27" y="118"/>
                </a:cubicBezTo>
                <a:close/>
                <a:moveTo>
                  <a:pt x="53" y="118"/>
                </a:moveTo>
                <a:cubicBezTo>
                  <a:pt x="52" y="118"/>
                  <a:pt x="52" y="118"/>
                  <a:pt x="52" y="119"/>
                </a:cubicBezTo>
                <a:cubicBezTo>
                  <a:pt x="52" y="119"/>
                  <a:pt x="52" y="119"/>
                  <a:pt x="52" y="119"/>
                </a:cubicBezTo>
                <a:cubicBezTo>
                  <a:pt x="52" y="120"/>
                  <a:pt x="53" y="120"/>
                  <a:pt x="53" y="120"/>
                </a:cubicBezTo>
                <a:cubicBezTo>
                  <a:pt x="53" y="120"/>
                  <a:pt x="54" y="120"/>
                  <a:pt x="54" y="120"/>
                </a:cubicBezTo>
                <a:cubicBezTo>
                  <a:pt x="54" y="120"/>
                  <a:pt x="55" y="120"/>
                  <a:pt x="55" y="119"/>
                </a:cubicBezTo>
                <a:cubicBezTo>
                  <a:pt x="55" y="119"/>
                  <a:pt x="54" y="118"/>
                  <a:pt x="54" y="118"/>
                </a:cubicBezTo>
                <a:cubicBezTo>
                  <a:pt x="53" y="118"/>
                  <a:pt x="53" y="118"/>
                  <a:pt x="53" y="118"/>
                </a:cubicBezTo>
                <a:close/>
                <a:moveTo>
                  <a:pt x="146" y="118"/>
                </a:moveTo>
                <a:cubicBezTo>
                  <a:pt x="147" y="119"/>
                  <a:pt x="162" y="122"/>
                  <a:pt x="166" y="120"/>
                </a:cubicBezTo>
                <a:cubicBezTo>
                  <a:pt x="162" y="118"/>
                  <a:pt x="158" y="120"/>
                  <a:pt x="153" y="119"/>
                </a:cubicBezTo>
                <a:cubicBezTo>
                  <a:pt x="152" y="119"/>
                  <a:pt x="149" y="118"/>
                  <a:pt x="146" y="118"/>
                </a:cubicBezTo>
                <a:close/>
                <a:moveTo>
                  <a:pt x="173" y="118"/>
                </a:moveTo>
                <a:cubicBezTo>
                  <a:pt x="173" y="118"/>
                  <a:pt x="173" y="118"/>
                  <a:pt x="173" y="118"/>
                </a:cubicBezTo>
                <a:cubicBezTo>
                  <a:pt x="174" y="119"/>
                  <a:pt x="175" y="119"/>
                  <a:pt x="176" y="119"/>
                </a:cubicBezTo>
                <a:cubicBezTo>
                  <a:pt x="176" y="121"/>
                  <a:pt x="177" y="122"/>
                  <a:pt x="176" y="124"/>
                </a:cubicBezTo>
                <a:cubicBezTo>
                  <a:pt x="173" y="130"/>
                  <a:pt x="171" y="126"/>
                  <a:pt x="167" y="129"/>
                </a:cubicBezTo>
                <a:cubicBezTo>
                  <a:pt x="167" y="129"/>
                  <a:pt x="167" y="129"/>
                  <a:pt x="167" y="129"/>
                </a:cubicBezTo>
                <a:cubicBezTo>
                  <a:pt x="172" y="128"/>
                  <a:pt x="178" y="128"/>
                  <a:pt x="178" y="121"/>
                </a:cubicBezTo>
                <a:cubicBezTo>
                  <a:pt x="177" y="119"/>
                  <a:pt x="176" y="118"/>
                  <a:pt x="173" y="118"/>
                </a:cubicBezTo>
                <a:close/>
                <a:moveTo>
                  <a:pt x="207" y="118"/>
                </a:moveTo>
                <a:cubicBezTo>
                  <a:pt x="207" y="118"/>
                  <a:pt x="207" y="118"/>
                  <a:pt x="207" y="118"/>
                </a:cubicBezTo>
                <a:cubicBezTo>
                  <a:pt x="207" y="118"/>
                  <a:pt x="207" y="118"/>
                  <a:pt x="207" y="118"/>
                </a:cubicBezTo>
                <a:cubicBezTo>
                  <a:pt x="207" y="118"/>
                  <a:pt x="207" y="118"/>
                  <a:pt x="207" y="118"/>
                </a:cubicBezTo>
                <a:cubicBezTo>
                  <a:pt x="207" y="118"/>
                  <a:pt x="207" y="118"/>
                  <a:pt x="207" y="118"/>
                </a:cubicBezTo>
                <a:close/>
                <a:moveTo>
                  <a:pt x="46" y="118"/>
                </a:moveTo>
                <a:cubicBezTo>
                  <a:pt x="46" y="119"/>
                  <a:pt x="46" y="119"/>
                  <a:pt x="45" y="120"/>
                </a:cubicBezTo>
                <a:cubicBezTo>
                  <a:pt x="45" y="120"/>
                  <a:pt x="46" y="120"/>
                  <a:pt x="46" y="120"/>
                </a:cubicBezTo>
                <a:cubicBezTo>
                  <a:pt x="46" y="121"/>
                  <a:pt x="46" y="121"/>
                  <a:pt x="47" y="121"/>
                </a:cubicBezTo>
                <a:cubicBezTo>
                  <a:pt x="48" y="121"/>
                  <a:pt x="48" y="121"/>
                  <a:pt x="49" y="120"/>
                </a:cubicBezTo>
                <a:cubicBezTo>
                  <a:pt x="48" y="119"/>
                  <a:pt x="48" y="119"/>
                  <a:pt x="47" y="118"/>
                </a:cubicBezTo>
                <a:cubicBezTo>
                  <a:pt x="47" y="118"/>
                  <a:pt x="47" y="118"/>
                  <a:pt x="46" y="118"/>
                </a:cubicBezTo>
                <a:close/>
                <a:moveTo>
                  <a:pt x="340" y="118"/>
                </a:moveTo>
                <a:cubicBezTo>
                  <a:pt x="340" y="122"/>
                  <a:pt x="342" y="127"/>
                  <a:pt x="341" y="132"/>
                </a:cubicBezTo>
                <a:cubicBezTo>
                  <a:pt x="341" y="136"/>
                  <a:pt x="338" y="145"/>
                  <a:pt x="341" y="148"/>
                </a:cubicBezTo>
                <a:cubicBezTo>
                  <a:pt x="341" y="148"/>
                  <a:pt x="341" y="148"/>
                  <a:pt x="341" y="148"/>
                </a:cubicBezTo>
                <a:cubicBezTo>
                  <a:pt x="339" y="138"/>
                  <a:pt x="347" y="130"/>
                  <a:pt x="344" y="119"/>
                </a:cubicBezTo>
                <a:cubicBezTo>
                  <a:pt x="343" y="119"/>
                  <a:pt x="341" y="119"/>
                  <a:pt x="340" y="118"/>
                </a:cubicBezTo>
                <a:close/>
                <a:moveTo>
                  <a:pt x="31" y="119"/>
                </a:moveTo>
                <a:cubicBezTo>
                  <a:pt x="30" y="120"/>
                  <a:pt x="29" y="119"/>
                  <a:pt x="27" y="120"/>
                </a:cubicBezTo>
                <a:cubicBezTo>
                  <a:pt x="27" y="141"/>
                  <a:pt x="12" y="151"/>
                  <a:pt x="8" y="166"/>
                </a:cubicBezTo>
                <a:cubicBezTo>
                  <a:pt x="5" y="176"/>
                  <a:pt x="4" y="188"/>
                  <a:pt x="9" y="196"/>
                </a:cubicBezTo>
                <a:cubicBezTo>
                  <a:pt x="10" y="196"/>
                  <a:pt x="10" y="196"/>
                  <a:pt x="10" y="196"/>
                </a:cubicBezTo>
                <a:cubicBezTo>
                  <a:pt x="14" y="178"/>
                  <a:pt x="11" y="166"/>
                  <a:pt x="28" y="157"/>
                </a:cubicBezTo>
                <a:cubicBezTo>
                  <a:pt x="29" y="157"/>
                  <a:pt x="31" y="157"/>
                  <a:pt x="32" y="157"/>
                </a:cubicBezTo>
                <a:cubicBezTo>
                  <a:pt x="36" y="157"/>
                  <a:pt x="50" y="159"/>
                  <a:pt x="50" y="161"/>
                </a:cubicBezTo>
                <a:cubicBezTo>
                  <a:pt x="51" y="161"/>
                  <a:pt x="51" y="160"/>
                  <a:pt x="51" y="160"/>
                </a:cubicBezTo>
                <a:cubicBezTo>
                  <a:pt x="52" y="159"/>
                  <a:pt x="53" y="158"/>
                  <a:pt x="54" y="157"/>
                </a:cubicBezTo>
                <a:cubicBezTo>
                  <a:pt x="54" y="157"/>
                  <a:pt x="63" y="155"/>
                  <a:pt x="63" y="155"/>
                </a:cubicBezTo>
                <a:cubicBezTo>
                  <a:pt x="64" y="152"/>
                  <a:pt x="66" y="147"/>
                  <a:pt x="68" y="145"/>
                </a:cubicBezTo>
                <a:cubicBezTo>
                  <a:pt x="65" y="142"/>
                  <a:pt x="65" y="140"/>
                  <a:pt x="63" y="137"/>
                </a:cubicBezTo>
                <a:cubicBezTo>
                  <a:pt x="59" y="138"/>
                  <a:pt x="47" y="131"/>
                  <a:pt x="44" y="127"/>
                </a:cubicBezTo>
                <a:cubicBezTo>
                  <a:pt x="42" y="125"/>
                  <a:pt x="42" y="123"/>
                  <a:pt x="40" y="121"/>
                </a:cubicBezTo>
                <a:cubicBezTo>
                  <a:pt x="39" y="121"/>
                  <a:pt x="37" y="120"/>
                  <a:pt x="36" y="120"/>
                </a:cubicBezTo>
                <a:cubicBezTo>
                  <a:pt x="34" y="122"/>
                  <a:pt x="34" y="125"/>
                  <a:pt x="31" y="127"/>
                </a:cubicBezTo>
                <a:cubicBezTo>
                  <a:pt x="32" y="125"/>
                  <a:pt x="33" y="124"/>
                  <a:pt x="34" y="121"/>
                </a:cubicBezTo>
                <a:cubicBezTo>
                  <a:pt x="32" y="121"/>
                  <a:pt x="31" y="123"/>
                  <a:pt x="30" y="123"/>
                </a:cubicBezTo>
                <a:cubicBezTo>
                  <a:pt x="30" y="123"/>
                  <a:pt x="30" y="123"/>
                  <a:pt x="30" y="123"/>
                </a:cubicBezTo>
                <a:cubicBezTo>
                  <a:pt x="32" y="122"/>
                  <a:pt x="32" y="120"/>
                  <a:pt x="33" y="119"/>
                </a:cubicBezTo>
                <a:cubicBezTo>
                  <a:pt x="32" y="119"/>
                  <a:pt x="32" y="119"/>
                  <a:pt x="32" y="119"/>
                </a:cubicBezTo>
                <a:cubicBezTo>
                  <a:pt x="32" y="119"/>
                  <a:pt x="32" y="119"/>
                  <a:pt x="31" y="119"/>
                </a:cubicBezTo>
                <a:close/>
                <a:moveTo>
                  <a:pt x="93" y="119"/>
                </a:moveTo>
                <a:cubicBezTo>
                  <a:pt x="93" y="119"/>
                  <a:pt x="93" y="119"/>
                  <a:pt x="93" y="119"/>
                </a:cubicBezTo>
                <a:cubicBezTo>
                  <a:pt x="94" y="120"/>
                  <a:pt x="94" y="122"/>
                  <a:pt x="95" y="121"/>
                </a:cubicBezTo>
                <a:cubicBezTo>
                  <a:pt x="95" y="121"/>
                  <a:pt x="95" y="121"/>
                  <a:pt x="95" y="121"/>
                </a:cubicBezTo>
                <a:cubicBezTo>
                  <a:pt x="95" y="120"/>
                  <a:pt x="94" y="119"/>
                  <a:pt x="93" y="119"/>
                </a:cubicBezTo>
                <a:close/>
                <a:moveTo>
                  <a:pt x="180" y="119"/>
                </a:moveTo>
                <a:cubicBezTo>
                  <a:pt x="180" y="120"/>
                  <a:pt x="181" y="120"/>
                  <a:pt x="182" y="121"/>
                </a:cubicBezTo>
                <a:cubicBezTo>
                  <a:pt x="184" y="126"/>
                  <a:pt x="180" y="131"/>
                  <a:pt x="177" y="133"/>
                </a:cubicBezTo>
                <a:cubicBezTo>
                  <a:pt x="177" y="133"/>
                  <a:pt x="177" y="133"/>
                  <a:pt x="178" y="133"/>
                </a:cubicBezTo>
                <a:cubicBezTo>
                  <a:pt x="178" y="133"/>
                  <a:pt x="178" y="133"/>
                  <a:pt x="178" y="133"/>
                </a:cubicBezTo>
                <a:cubicBezTo>
                  <a:pt x="180" y="131"/>
                  <a:pt x="186" y="128"/>
                  <a:pt x="182" y="123"/>
                </a:cubicBezTo>
                <a:cubicBezTo>
                  <a:pt x="182" y="121"/>
                  <a:pt x="182" y="120"/>
                  <a:pt x="180" y="119"/>
                </a:cubicBezTo>
                <a:close/>
                <a:moveTo>
                  <a:pt x="139" y="119"/>
                </a:moveTo>
                <a:cubicBezTo>
                  <a:pt x="137" y="122"/>
                  <a:pt x="131" y="122"/>
                  <a:pt x="133" y="126"/>
                </a:cubicBezTo>
                <a:cubicBezTo>
                  <a:pt x="134" y="127"/>
                  <a:pt x="133" y="128"/>
                  <a:pt x="134" y="128"/>
                </a:cubicBezTo>
                <a:cubicBezTo>
                  <a:pt x="136" y="130"/>
                  <a:pt x="140" y="129"/>
                  <a:pt x="141" y="129"/>
                </a:cubicBezTo>
                <a:cubicBezTo>
                  <a:pt x="147" y="127"/>
                  <a:pt x="153" y="125"/>
                  <a:pt x="157" y="123"/>
                </a:cubicBezTo>
                <a:cubicBezTo>
                  <a:pt x="159" y="123"/>
                  <a:pt x="162" y="124"/>
                  <a:pt x="163" y="123"/>
                </a:cubicBezTo>
                <a:cubicBezTo>
                  <a:pt x="155" y="123"/>
                  <a:pt x="147" y="120"/>
                  <a:pt x="139" y="119"/>
                </a:cubicBezTo>
                <a:close/>
                <a:moveTo>
                  <a:pt x="189" y="120"/>
                </a:moveTo>
                <a:cubicBezTo>
                  <a:pt x="189" y="122"/>
                  <a:pt x="190" y="124"/>
                  <a:pt x="190" y="126"/>
                </a:cubicBezTo>
                <a:cubicBezTo>
                  <a:pt x="191" y="125"/>
                  <a:pt x="191" y="124"/>
                  <a:pt x="191" y="123"/>
                </a:cubicBezTo>
                <a:cubicBezTo>
                  <a:pt x="190" y="122"/>
                  <a:pt x="190" y="121"/>
                  <a:pt x="189" y="120"/>
                </a:cubicBezTo>
                <a:close/>
                <a:moveTo>
                  <a:pt x="76" y="121"/>
                </a:moveTo>
                <a:cubicBezTo>
                  <a:pt x="76" y="121"/>
                  <a:pt x="76" y="121"/>
                  <a:pt x="75" y="122"/>
                </a:cubicBezTo>
                <a:cubicBezTo>
                  <a:pt x="76" y="122"/>
                  <a:pt x="76" y="122"/>
                  <a:pt x="76" y="122"/>
                </a:cubicBezTo>
                <a:cubicBezTo>
                  <a:pt x="77" y="123"/>
                  <a:pt x="79" y="123"/>
                  <a:pt x="80" y="124"/>
                </a:cubicBezTo>
                <a:cubicBezTo>
                  <a:pt x="80" y="124"/>
                  <a:pt x="80" y="124"/>
                  <a:pt x="80" y="124"/>
                </a:cubicBezTo>
                <a:cubicBezTo>
                  <a:pt x="79" y="122"/>
                  <a:pt x="78" y="122"/>
                  <a:pt x="76" y="121"/>
                </a:cubicBezTo>
                <a:close/>
                <a:moveTo>
                  <a:pt x="97" y="121"/>
                </a:moveTo>
                <a:cubicBezTo>
                  <a:pt x="96" y="121"/>
                  <a:pt x="96" y="122"/>
                  <a:pt x="96" y="122"/>
                </a:cubicBezTo>
                <a:cubicBezTo>
                  <a:pt x="96" y="122"/>
                  <a:pt x="96" y="122"/>
                  <a:pt x="96" y="122"/>
                </a:cubicBezTo>
                <a:cubicBezTo>
                  <a:pt x="97" y="122"/>
                  <a:pt x="97" y="122"/>
                  <a:pt x="97" y="122"/>
                </a:cubicBezTo>
                <a:cubicBezTo>
                  <a:pt x="97" y="122"/>
                  <a:pt x="97" y="122"/>
                  <a:pt x="97" y="121"/>
                </a:cubicBezTo>
                <a:cubicBezTo>
                  <a:pt x="97" y="121"/>
                  <a:pt x="97" y="121"/>
                  <a:pt x="97" y="121"/>
                </a:cubicBezTo>
                <a:close/>
                <a:moveTo>
                  <a:pt x="192" y="122"/>
                </a:moveTo>
                <a:cubicBezTo>
                  <a:pt x="192" y="122"/>
                  <a:pt x="192" y="122"/>
                  <a:pt x="192" y="122"/>
                </a:cubicBezTo>
                <a:cubicBezTo>
                  <a:pt x="192" y="123"/>
                  <a:pt x="192" y="127"/>
                  <a:pt x="192" y="127"/>
                </a:cubicBezTo>
                <a:cubicBezTo>
                  <a:pt x="192" y="127"/>
                  <a:pt x="193" y="127"/>
                  <a:pt x="193" y="127"/>
                </a:cubicBezTo>
                <a:cubicBezTo>
                  <a:pt x="193" y="125"/>
                  <a:pt x="193" y="124"/>
                  <a:pt x="193" y="122"/>
                </a:cubicBezTo>
                <a:cubicBezTo>
                  <a:pt x="193" y="122"/>
                  <a:pt x="192" y="122"/>
                  <a:pt x="192" y="122"/>
                </a:cubicBezTo>
                <a:close/>
                <a:moveTo>
                  <a:pt x="213" y="122"/>
                </a:moveTo>
                <a:cubicBezTo>
                  <a:pt x="213" y="122"/>
                  <a:pt x="213" y="122"/>
                  <a:pt x="213" y="122"/>
                </a:cubicBezTo>
                <a:cubicBezTo>
                  <a:pt x="213" y="122"/>
                  <a:pt x="213" y="122"/>
                  <a:pt x="213" y="123"/>
                </a:cubicBezTo>
                <a:cubicBezTo>
                  <a:pt x="213" y="122"/>
                  <a:pt x="213" y="122"/>
                  <a:pt x="213" y="122"/>
                </a:cubicBezTo>
                <a:close/>
                <a:moveTo>
                  <a:pt x="45" y="122"/>
                </a:moveTo>
                <a:cubicBezTo>
                  <a:pt x="45" y="123"/>
                  <a:pt x="45" y="123"/>
                  <a:pt x="45" y="123"/>
                </a:cubicBezTo>
                <a:cubicBezTo>
                  <a:pt x="48" y="124"/>
                  <a:pt x="53" y="125"/>
                  <a:pt x="55" y="123"/>
                </a:cubicBezTo>
                <a:cubicBezTo>
                  <a:pt x="52" y="122"/>
                  <a:pt x="49" y="124"/>
                  <a:pt x="45" y="122"/>
                </a:cubicBezTo>
                <a:close/>
                <a:moveTo>
                  <a:pt x="285" y="123"/>
                </a:moveTo>
                <a:cubicBezTo>
                  <a:pt x="283" y="125"/>
                  <a:pt x="281" y="125"/>
                  <a:pt x="279" y="127"/>
                </a:cubicBezTo>
                <a:cubicBezTo>
                  <a:pt x="281" y="129"/>
                  <a:pt x="283" y="130"/>
                  <a:pt x="285" y="131"/>
                </a:cubicBezTo>
                <a:cubicBezTo>
                  <a:pt x="286" y="130"/>
                  <a:pt x="289" y="129"/>
                  <a:pt x="290" y="128"/>
                </a:cubicBezTo>
                <a:cubicBezTo>
                  <a:pt x="291" y="127"/>
                  <a:pt x="292" y="125"/>
                  <a:pt x="291" y="123"/>
                </a:cubicBezTo>
                <a:cubicBezTo>
                  <a:pt x="289" y="123"/>
                  <a:pt x="287" y="123"/>
                  <a:pt x="285" y="123"/>
                </a:cubicBezTo>
                <a:close/>
                <a:moveTo>
                  <a:pt x="30" y="123"/>
                </a:moveTo>
                <a:cubicBezTo>
                  <a:pt x="30" y="123"/>
                  <a:pt x="30" y="123"/>
                  <a:pt x="30" y="123"/>
                </a:cubicBezTo>
                <a:cubicBezTo>
                  <a:pt x="30" y="124"/>
                  <a:pt x="30" y="124"/>
                  <a:pt x="30" y="124"/>
                </a:cubicBezTo>
                <a:cubicBezTo>
                  <a:pt x="30" y="124"/>
                  <a:pt x="30" y="124"/>
                  <a:pt x="30" y="123"/>
                </a:cubicBezTo>
                <a:close/>
                <a:moveTo>
                  <a:pt x="74" y="123"/>
                </a:moveTo>
                <a:cubicBezTo>
                  <a:pt x="74" y="124"/>
                  <a:pt x="74" y="124"/>
                  <a:pt x="74" y="124"/>
                </a:cubicBezTo>
                <a:cubicBezTo>
                  <a:pt x="76" y="125"/>
                  <a:pt x="77" y="126"/>
                  <a:pt x="77" y="128"/>
                </a:cubicBezTo>
                <a:cubicBezTo>
                  <a:pt x="78" y="128"/>
                  <a:pt x="78" y="128"/>
                  <a:pt x="78" y="128"/>
                </a:cubicBezTo>
                <a:cubicBezTo>
                  <a:pt x="78" y="127"/>
                  <a:pt x="78" y="127"/>
                  <a:pt x="78" y="126"/>
                </a:cubicBezTo>
                <a:cubicBezTo>
                  <a:pt x="77" y="125"/>
                  <a:pt x="76" y="124"/>
                  <a:pt x="74" y="123"/>
                </a:cubicBezTo>
                <a:close/>
                <a:moveTo>
                  <a:pt x="92" y="124"/>
                </a:moveTo>
                <a:cubicBezTo>
                  <a:pt x="91" y="125"/>
                  <a:pt x="90" y="127"/>
                  <a:pt x="89" y="128"/>
                </a:cubicBezTo>
                <a:cubicBezTo>
                  <a:pt x="90" y="128"/>
                  <a:pt x="90" y="128"/>
                  <a:pt x="90" y="128"/>
                </a:cubicBezTo>
                <a:cubicBezTo>
                  <a:pt x="91" y="127"/>
                  <a:pt x="93" y="126"/>
                  <a:pt x="92" y="124"/>
                </a:cubicBezTo>
                <a:close/>
                <a:moveTo>
                  <a:pt x="194" y="124"/>
                </a:moveTo>
                <a:cubicBezTo>
                  <a:pt x="194" y="126"/>
                  <a:pt x="194" y="127"/>
                  <a:pt x="194" y="128"/>
                </a:cubicBezTo>
                <a:cubicBezTo>
                  <a:pt x="194" y="128"/>
                  <a:pt x="195" y="128"/>
                  <a:pt x="195" y="128"/>
                </a:cubicBezTo>
                <a:cubicBezTo>
                  <a:pt x="195" y="128"/>
                  <a:pt x="195" y="128"/>
                  <a:pt x="195" y="128"/>
                </a:cubicBezTo>
                <a:cubicBezTo>
                  <a:pt x="195" y="127"/>
                  <a:pt x="195" y="126"/>
                  <a:pt x="195" y="125"/>
                </a:cubicBezTo>
                <a:cubicBezTo>
                  <a:pt x="195" y="124"/>
                  <a:pt x="195" y="124"/>
                  <a:pt x="194" y="124"/>
                </a:cubicBezTo>
                <a:close/>
                <a:moveTo>
                  <a:pt x="94" y="126"/>
                </a:moveTo>
                <a:cubicBezTo>
                  <a:pt x="93" y="127"/>
                  <a:pt x="93" y="127"/>
                  <a:pt x="93" y="128"/>
                </a:cubicBezTo>
                <a:cubicBezTo>
                  <a:pt x="93" y="128"/>
                  <a:pt x="94" y="128"/>
                  <a:pt x="94" y="127"/>
                </a:cubicBezTo>
                <a:cubicBezTo>
                  <a:pt x="94" y="126"/>
                  <a:pt x="94" y="127"/>
                  <a:pt x="94" y="126"/>
                </a:cubicBezTo>
                <a:cubicBezTo>
                  <a:pt x="94" y="126"/>
                  <a:pt x="94" y="126"/>
                  <a:pt x="94" y="126"/>
                </a:cubicBezTo>
                <a:close/>
                <a:moveTo>
                  <a:pt x="72" y="126"/>
                </a:moveTo>
                <a:cubicBezTo>
                  <a:pt x="73" y="128"/>
                  <a:pt x="74" y="130"/>
                  <a:pt x="75" y="132"/>
                </a:cubicBezTo>
                <a:cubicBezTo>
                  <a:pt x="74" y="129"/>
                  <a:pt x="74" y="128"/>
                  <a:pt x="73" y="126"/>
                </a:cubicBezTo>
                <a:cubicBezTo>
                  <a:pt x="73" y="126"/>
                  <a:pt x="73" y="126"/>
                  <a:pt x="72" y="126"/>
                </a:cubicBezTo>
                <a:close/>
                <a:moveTo>
                  <a:pt x="196" y="127"/>
                </a:moveTo>
                <a:cubicBezTo>
                  <a:pt x="196" y="128"/>
                  <a:pt x="195" y="129"/>
                  <a:pt x="195" y="130"/>
                </a:cubicBezTo>
                <a:cubicBezTo>
                  <a:pt x="195" y="130"/>
                  <a:pt x="195" y="130"/>
                  <a:pt x="195" y="130"/>
                </a:cubicBezTo>
                <a:cubicBezTo>
                  <a:pt x="196" y="130"/>
                  <a:pt x="197" y="128"/>
                  <a:pt x="197" y="127"/>
                </a:cubicBezTo>
                <a:cubicBezTo>
                  <a:pt x="197" y="127"/>
                  <a:pt x="197" y="127"/>
                  <a:pt x="196" y="127"/>
                </a:cubicBezTo>
                <a:close/>
                <a:moveTo>
                  <a:pt x="69" y="127"/>
                </a:moveTo>
                <a:cubicBezTo>
                  <a:pt x="69" y="127"/>
                  <a:pt x="69" y="128"/>
                  <a:pt x="69" y="128"/>
                </a:cubicBezTo>
                <a:cubicBezTo>
                  <a:pt x="69" y="127"/>
                  <a:pt x="69" y="127"/>
                  <a:pt x="69" y="127"/>
                </a:cubicBezTo>
                <a:close/>
                <a:moveTo>
                  <a:pt x="63" y="128"/>
                </a:moveTo>
                <a:cubicBezTo>
                  <a:pt x="63" y="130"/>
                  <a:pt x="63" y="131"/>
                  <a:pt x="64" y="133"/>
                </a:cubicBezTo>
                <a:cubicBezTo>
                  <a:pt x="64" y="133"/>
                  <a:pt x="64" y="133"/>
                  <a:pt x="64" y="133"/>
                </a:cubicBezTo>
                <a:cubicBezTo>
                  <a:pt x="64" y="131"/>
                  <a:pt x="65" y="129"/>
                  <a:pt x="63" y="128"/>
                </a:cubicBezTo>
                <a:close/>
                <a:moveTo>
                  <a:pt x="69" y="128"/>
                </a:moveTo>
                <a:cubicBezTo>
                  <a:pt x="70" y="129"/>
                  <a:pt x="70" y="131"/>
                  <a:pt x="71" y="132"/>
                </a:cubicBezTo>
                <a:cubicBezTo>
                  <a:pt x="71" y="132"/>
                  <a:pt x="71" y="132"/>
                  <a:pt x="71" y="132"/>
                </a:cubicBezTo>
                <a:cubicBezTo>
                  <a:pt x="71" y="130"/>
                  <a:pt x="71" y="129"/>
                  <a:pt x="69" y="128"/>
                </a:cubicBezTo>
                <a:close/>
                <a:moveTo>
                  <a:pt x="92" y="128"/>
                </a:moveTo>
                <a:cubicBezTo>
                  <a:pt x="92" y="129"/>
                  <a:pt x="92" y="129"/>
                  <a:pt x="92" y="129"/>
                </a:cubicBezTo>
                <a:cubicBezTo>
                  <a:pt x="92" y="129"/>
                  <a:pt x="92" y="129"/>
                  <a:pt x="92" y="129"/>
                </a:cubicBezTo>
                <a:cubicBezTo>
                  <a:pt x="92" y="129"/>
                  <a:pt x="92" y="129"/>
                  <a:pt x="93" y="129"/>
                </a:cubicBezTo>
                <a:cubicBezTo>
                  <a:pt x="93" y="128"/>
                  <a:pt x="93" y="128"/>
                  <a:pt x="93" y="128"/>
                </a:cubicBezTo>
                <a:cubicBezTo>
                  <a:pt x="92" y="128"/>
                  <a:pt x="92" y="128"/>
                  <a:pt x="92" y="128"/>
                </a:cubicBezTo>
                <a:close/>
                <a:moveTo>
                  <a:pt x="194" y="128"/>
                </a:moveTo>
                <a:cubicBezTo>
                  <a:pt x="194" y="129"/>
                  <a:pt x="194" y="129"/>
                  <a:pt x="194" y="129"/>
                </a:cubicBezTo>
                <a:cubicBezTo>
                  <a:pt x="194" y="129"/>
                  <a:pt x="194" y="129"/>
                  <a:pt x="194" y="129"/>
                </a:cubicBezTo>
                <a:cubicBezTo>
                  <a:pt x="194" y="129"/>
                  <a:pt x="194" y="128"/>
                  <a:pt x="194" y="128"/>
                </a:cubicBezTo>
                <a:close/>
                <a:moveTo>
                  <a:pt x="66" y="129"/>
                </a:moveTo>
                <a:cubicBezTo>
                  <a:pt x="66" y="130"/>
                  <a:pt x="66" y="132"/>
                  <a:pt x="67" y="134"/>
                </a:cubicBezTo>
                <a:cubicBezTo>
                  <a:pt x="67" y="134"/>
                  <a:pt x="67" y="134"/>
                  <a:pt x="67" y="134"/>
                </a:cubicBezTo>
                <a:cubicBezTo>
                  <a:pt x="67" y="132"/>
                  <a:pt x="68" y="130"/>
                  <a:pt x="66" y="129"/>
                </a:cubicBezTo>
                <a:close/>
                <a:moveTo>
                  <a:pt x="197" y="131"/>
                </a:moveTo>
                <a:cubicBezTo>
                  <a:pt x="196" y="131"/>
                  <a:pt x="196" y="132"/>
                  <a:pt x="195" y="133"/>
                </a:cubicBezTo>
                <a:cubicBezTo>
                  <a:pt x="195" y="133"/>
                  <a:pt x="195" y="133"/>
                  <a:pt x="196" y="133"/>
                </a:cubicBezTo>
                <a:cubicBezTo>
                  <a:pt x="196" y="132"/>
                  <a:pt x="197" y="132"/>
                  <a:pt x="198" y="131"/>
                </a:cubicBezTo>
                <a:cubicBezTo>
                  <a:pt x="198" y="131"/>
                  <a:pt x="198" y="131"/>
                  <a:pt x="198" y="131"/>
                </a:cubicBezTo>
                <a:cubicBezTo>
                  <a:pt x="198" y="131"/>
                  <a:pt x="197" y="131"/>
                  <a:pt x="197" y="131"/>
                </a:cubicBezTo>
                <a:close/>
                <a:moveTo>
                  <a:pt x="256" y="131"/>
                </a:moveTo>
                <a:cubicBezTo>
                  <a:pt x="256" y="137"/>
                  <a:pt x="252" y="141"/>
                  <a:pt x="250" y="146"/>
                </a:cubicBezTo>
                <a:cubicBezTo>
                  <a:pt x="255" y="146"/>
                  <a:pt x="255" y="149"/>
                  <a:pt x="258" y="150"/>
                </a:cubicBezTo>
                <a:cubicBezTo>
                  <a:pt x="258" y="151"/>
                  <a:pt x="258" y="152"/>
                  <a:pt x="258" y="154"/>
                </a:cubicBezTo>
                <a:cubicBezTo>
                  <a:pt x="259" y="154"/>
                  <a:pt x="259" y="154"/>
                  <a:pt x="259" y="154"/>
                </a:cubicBezTo>
                <a:cubicBezTo>
                  <a:pt x="262" y="153"/>
                  <a:pt x="261" y="148"/>
                  <a:pt x="261" y="145"/>
                </a:cubicBezTo>
                <a:cubicBezTo>
                  <a:pt x="261" y="142"/>
                  <a:pt x="259" y="132"/>
                  <a:pt x="256" y="131"/>
                </a:cubicBezTo>
                <a:close/>
                <a:moveTo>
                  <a:pt x="126" y="132"/>
                </a:moveTo>
                <a:cubicBezTo>
                  <a:pt x="123" y="134"/>
                  <a:pt x="121" y="137"/>
                  <a:pt x="117" y="138"/>
                </a:cubicBezTo>
                <a:cubicBezTo>
                  <a:pt x="117" y="140"/>
                  <a:pt x="117" y="143"/>
                  <a:pt x="118" y="145"/>
                </a:cubicBezTo>
                <a:cubicBezTo>
                  <a:pt x="123" y="144"/>
                  <a:pt x="128" y="138"/>
                  <a:pt x="127" y="133"/>
                </a:cubicBezTo>
                <a:cubicBezTo>
                  <a:pt x="127" y="133"/>
                  <a:pt x="126" y="133"/>
                  <a:pt x="126" y="132"/>
                </a:cubicBezTo>
                <a:close/>
                <a:moveTo>
                  <a:pt x="129" y="133"/>
                </a:moveTo>
                <a:cubicBezTo>
                  <a:pt x="129" y="136"/>
                  <a:pt x="129" y="139"/>
                  <a:pt x="127" y="143"/>
                </a:cubicBezTo>
                <a:cubicBezTo>
                  <a:pt x="126" y="146"/>
                  <a:pt x="124" y="150"/>
                  <a:pt x="123" y="154"/>
                </a:cubicBezTo>
                <a:cubicBezTo>
                  <a:pt x="124" y="154"/>
                  <a:pt x="124" y="154"/>
                  <a:pt x="124" y="154"/>
                </a:cubicBezTo>
                <a:cubicBezTo>
                  <a:pt x="129" y="151"/>
                  <a:pt x="136" y="150"/>
                  <a:pt x="141" y="148"/>
                </a:cubicBezTo>
                <a:cubicBezTo>
                  <a:pt x="146" y="146"/>
                  <a:pt x="150" y="143"/>
                  <a:pt x="156" y="142"/>
                </a:cubicBezTo>
                <a:cubicBezTo>
                  <a:pt x="156" y="142"/>
                  <a:pt x="156" y="141"/>
                  <a:pt x="156" y="141"/>
                </a:cubicBezTo>
                <a:cubicBezTo>
                  <a:pt x="153" y="139"/>
                  <a:pt x="143" y="134"/>
                  <a:pt x="139" y="136"/>
                </a:cubicBezTo>
                <a:cubicBezTo>
                  <a:pt x="137" y="135"/>
                  <a:pt x="134" y="134"/>
                  <a:pt x="133" y="135"/>
                </a:cubicBezTo>
                <a:cubicBezTo>
                  <a:pt x="132" y="134"/>
                  <a:pt x="131" y="133"/>
                  <a:pt x="129" y="133"/>
                </a:cubicBezTo>
                <a:close/>
                <a:moveTo>
                  <a:pt x="194" y="133"/>
                </a:moveTo>
                <a:cubicBezTo>
                  <a:pt x="194" y="133"/>
                  <a:pt x="194" y="134"/>
                  <a:pt x="194" y="134"/>
                </a:cubicBezTo>
                <a:cubicBezTo>
                  <a:pt x="194" y="134"/>
                  <a:pt x="194" y="133"/>
                  <a:pt x="195" y="133"/>
                </a:cubicBezTo>
                <a:cubicBezTo>
                  <a:pt x="195" y="133"/>
                  <a:pt x="195" y="133"/>
                  <a:pt x="195" y="133"/>
                </a:cubicBezTo>
                <a:cubicBezTo>
                  <a:pt x="194" y="133"/>
                  <a:pt x="194" y="133"/>
                  <a:pt x="194" y="133"/>
                </a:cubicBezTo>
                <a:close/>
                <a:moveTo>
                  <a:pt x="198" y="133"/>
                </a:moveTo>
                <a:cubicBezTo>
                  <a:pt x="197" y="134"/>
                  <a:pt x="197" y="135"/>
                  <a:pt x="196" y="136"/>
                </a:cubicBezTo>
                <a:cubicBezTo>
                  <a:pt x="196" y="135"/>
                  <a:pt x="197" y="135"/>
                  <a:pt x="197" y="135"/>
                </a:cubicBezTo>
                <a:cubicBezTo>
                  <a:pt x="197" y="135"/>
                  <a:pt x="198" y="134"/>
                  <a:pt x="199" y="134"/>
                </a:cubicBezTo>
                <a:cubicBezTo>
                  <a:pt x="199" y="134"/>
                  <a:pt x="199" y="133"/>
                  <a:pt x="199" y="133"/>
                </a:cubicBezTo>
                <a:cubicBezTo>
                  <a:pt x="198" y="133"/>
                  <a:pt x="198" y="133"/>
                  <a:pt x="198" y="133"/>
                </a:cubicBezTo>
                <a:close/>
                <a:moveTo>
                  <a:pt x="228" y="135"/>
                </a:moveTo>
                <a:cubicBezTo>
                  <a:pt x="227" y="135"/>
                  <a:pt x="226" y="135"/>
                  <a:pt x="225" y="136"/>
                </a:cubicBezTo>
                <a:cubicBezTo>
                  <a:pt x="222" y="137"/>
                  <a:pt x="220" y="139"/>
                  <a:pt x="219" y="143"/>
                </a:cubicBezTo>
                <a:cubicBezTo>
                  <a:pt x="219" y="144"/>
                  <a:pt x="218" y="147"/>
                  <a:pt x="219" y="149"/>
                </a:cubicBezTo>
                <a:cubicBezTo>
                  <a:pt x="222" y="145"/>
                  <a:pt x="224" y="137"/>
                  <a:pt x="231" y="137"/>
                </a:cubicBezTo>
                <a:cubicBezTo>
                  <a:pt x="231" y="137"/>
                  <a:pt x="231" y="137"/>
                  <a:pt x="231" y="137"/>
                </a:cubicBezTo>
                <a:cubicBezTo>
                  <a:pt x="231" y="138"/>
                  <a:pt x="231" y="139"/>
                  <a:pt x="231" y="139"/>
                </a:cubicBezTo>
                <a:cubicBezTo>
                  <a:pt x="232" y="138"/>
                  <a:pt x="234" y="138"/>
                  <a:pt x="235" y="136"/>
                </a:cubicBezTo>
                <a:cubicBezTo>
                  <a:pt x="232" y="136"/>
                  <a:pt x="230" y="135"/>
                  <a:pt x="228" y="135"/>
                </a:cubicBezTo>
                <a:close/>
                <a:moveTo>
                  <a:pt x="199" y="135"/>
                </a:moveTo>
                <a:cubicBezTo>
                  <a:pt x="198" y="136"/>
                  <a:pt x="197" y="136"/>
                  <a:pt x="196" y="137"/>
                </a:cubicBezTo>
                <a:cubicBezTo>
                  <a:pt x="196" y="137"/>
                  <a:pt x="196" y="137"/>
                  <a:pt x="196" y="138"/>
                </a:cubicBezTo>
                <a:cubicBezTo>
                  <a:pt x="196" y="138"/>
                  <a:pt x="197" y="138"/>
                  <a:pt x="197" y="138"/>
                </a:cubicBezTo>
                <a:cubicBezTo>
                  <a:pt x="198" y="137"/>
                  <a:pt x="199" y="136"/>
                  <a:pt x="200" y="135"/>
                </a:cubicBezTo>
                <a:cubicBezTo>
                  <a:pt x="199" y="135"/>
                  <a:pt x="199" y="135"/>
                  <a:pt x="199" y="135"/>
                </a:cubicBezTo>
                <a:close/>
                <a:moveTo>
                  <a:pt x="195" y="136"/>
                </a:moveTo>
                <a:cubicBezTo>
                  <a:pt x="195" y="136"/>
                  <a:pt x="195" y="136"/>
                  <a:pt x="195" y="136"/>
                </a:cubicBezTo>
                <a:cubicBezTo>
                  <a:pt x="195" y="136"/>
                  <a:pt x="195" y="136"/>
                  <a:pt x="195" y="136"/>
                </a:cubicBezTo>
                <a:cubicBezTo>
                  <a:pt x="195" y="136"/>
                  <a:pt x="196" y="136"/>
                  <a:pt x="196" y="136"/>
                </a:cubicBezTo>
                <a:cubicBezTo>
                  <a:pt x="196" y="136"/>
                  <a:pt x="196" y="136"/>
                  <a:pt x="196" y="136"/>
                </a:cubicBezTo>
                <a:cubicBezTo>
                  <a:pt x="195" y="136"/>
                  <a:pt x="195" y="136"/>
                  <a:pt x="195" y="136"/>
                </a:cubicBezTo>
                <a:close/>
                <a:moveTo>
                  <a:pt x="82" y="136"/>
                </a:moveTo>
                <a:cubicBezTo>
                  <a:pt x="80" y="138"/>
                  <a:pt x="78" y="141"/>
                  <a:pt x="76" y="143"/>
                </a:cubicBezTo>
                <a:cubicBezTo>
                  <a:pt x="76" y="144"/>
                  <a:pt x="76" y="144"/>
                  <a:pt x="76" y="145"/>
                </a:cubicBezTo>
                <a:cubicBezTo>
                  <a:pt x="76" y="145"/>
                  <a:pt x="77" y="145"/>
                  <a:pt x="77" y="145"/>
                </a:cubicBezTo>
                <a:cubicBezTo>
                  <a:pt x="77" y="141"/>
                  <a:pt x="80" y="138"/>
                  <a:pt x="82" y="137"/>
                </a:cubicBezTo>
                <a:cubicBezTo>
                  <a:pt x="82" y="137"/>
                  <a:pt x="82" y="136"/>
                  <a:pt x="82" y="136"/>
                </a:cubicBezTo>
                <a:cubicBezTo>
                  <a:pt x="82" y="136"/>
                  <a:pt x="82" y="136"/>
                  <a:pt x="82" y="136"/>
                </a:cubicBezTo>
                <a:close/>
                <a:moveTo>
                  <a:pt x="107" y="138"/>
                </a:moveTo>
                <a:cubicBezTo>
                  <a:pt x="105" y="140"/>
                  <a:pt x="99" y="142"/>
                  <a:pt x="101" y="148"/>
                </a:cubicBezTo>
                <a:cubicBezTo>
                  <a:pt x="106" y="148"/>
                  <a:pt x="112" y="147"/>
                  <a:pt x="115" y="146"/>
                </a:cubicBezTo>
                <a:cubicBezTo>
                  <a:pt x="116" y="141"/>
                  <a:pt x="113" y="137"/>
                  <a:pt x="107" y="138"/>
                </a:cubicBezTo>
                <a:close/>
                <a:moveTo>
                  <a:pt x="237" y="138"/>
                </a:moveTo>
                <a:cubicBezTo>
                  <a:pt x="236" y="139"/>
                  <a:pt x="236" y="140"/>
                  <a:pt x="235" y="141"/>
                </a:cubicBezTo>
                <a:cubicBezTo>
                  <a:pt x="236" y="142"/>
                  <a:pt x="237" y="142"/>
                  <a:pt x="238" y="144"/>
                </a:cubicBezTo>
                <a:cubicBezTo>
                  <a:pt x="236" y="145"/>
                  <a:pt x="236" y="149"/>
                  <a:pt x="235" y="150"/>
                </a:cubicBezTo>
                <a:cubicBezTo>
                  <a:pt x="235" y="150"/>
                  <a:pt x="226" y="157"/>
                  <a:pt x="225" y="158"/>
                </a:cubicBezTo>
                <a:cubicBezTo>
                  <a:pt x="227" y="159"/>
                  <a:pt x="229" y="161"/>
                  <a:pt x="231" y="160"/>
                </a:cubicBezTo>
                <a:cubicBezTo>
                  <a:pt x="233" y="159"/>
                  <a:pt x="234" y="156"/>
                  <a:pt x="235" y="155"/>
                </a:cubicBezTo>
                <a:cubicBezTo>
                  <a:pt x="238" y="151"/>
                  <a:pt x="245" y="148"/>
                  <a:pt x="240" y="142"/>
                </a:cubicBezTo>
                <a:cubicBezTo>
                  <a:pt x="239" y="140"/>
                  <a:pt x="239" y="139"/>
                  <a:pt x="237" y="138"/>
                </a:cubicBezTo>
                <a:close/>
                <a:moveTo>
                  <a:pt x="85" y="138"/>
                </a:moveTo>
                <a:cubicBezTo>
                  <a:pt x="84" y="141"/>
                  <a:pt x="83" y="142"/>
                  <a:pt x="81" y="144"/>
                </a:cubicBezTo>
                <a:cubicBezTo>
                  <a:pt x="81" y="145"/>
                  <a:pt x="81" y="145"/>
                  <a:pt x="82" y="145"/>
                </a:cubicBezTo>
                <a:cubicBezTo>
                  <a:pt x="82" y="145"/>
                  <a:pt x="82" y="145"/>
                  <a:pt x="82" y="145"/>
                </a:cubicBezTo>
                <a:cubicBezTo>
                  <a:pt x="83" y="144"/>
                  <a:pt x="86" y="140"/>
                  <a:pt x="85" y="138"/>
                </a:cubicBezTo>
                <a:close/>
                <a:moveTo>
                  <a:pt x="195" y="139"/>
                </a:moveTo>
                <a:cubicBezTo>
                  <a:pt x="195" y="140"/>
                  <a:pt x="194" y="139"/>
                  <a:pt x="194" y="140"/>
                </a:cubicBezTo>
                <a:cubicBezTo>
                  <a:pt x="194" y="140"/>
                  <a:pt x="194" y="140"/>
                  <a:pt x="194" y="140"/>
                </a:cubicBezTo>
                <a:cubicBezTo>
                  <a:pt x="195" y="140"/>
                  <a:pt x="196" y="140"/>
                  <a:pt x="197" y="139"/>
                </a:cubicBezTo>
                <a:cubicBezTo>
                  <a:pt x="197" y="139"/>
                  <a:pt x="197" y="139"/>
                  <a:pt x="197" y="139"/>
                </a:cubicBezTo>
                <a:cubicBezTo>
                  <a:pt x="197" y="139"/>
                  <a:pt x="196" y="139"/>
                  <a:pt x="195" y="139"/>
                </a:cubicBezTo>
                <a:close/>
                <a:moveTo>
                  <a:pt x="215" y="139"/>
                </a:moveTo>
                <a:cubicBezTo>
                  <a:pt x="214" y="140"/>
                  <a:pt x="212" y="141"/>
                  <a:pt x="211" y="141"/>
                </a:cubicBezTo>
                <a:cubicBezTo>
                  <a:pt x="211" y="141"/>
                  <a:pt x="211" y="142"/>
                  <a:pt x="211" y="142"/>
                </a:cubicBezTo>
                <a:cubicBezTo>
                  <a:pt x="211" y="142"/>
                  <a:pt x="214" y="153"/>
                  <a:pt x="215" y="154"/>
                </a:cubicBezTo>
                <a:cubicBezTo>
                  <a:pt x="215" y="154"/>
                  <a:pt x="215" y="154"/>
                  <a:pt x="215" y="154"/>
                </a:cubicBezTo>
                <a:cubicBezTo>
                  <a:pt x="215" y="153"/>
                  <a:pt x="215" y="153"/>
                  <a:pt x="216" y="153"/>
                </a:cubicBezTo>
                <a:cubicBezTo>
                  <a:pt x="216" y="152"/>
                  <a:pt x="215" y="139"/>
                  <a:pt x="215" y="139"/>
                </a:cubicBezTo>
                <a:close/>
                <a:moveTo>
                  <a:pt x="87" y="140"/>
                </a:moveTo>
                <a:cubicBezTo>
                  <a:pt x="87" y="142"/>
                  <a:pt x="85" y="144"/>
                  <a:pt x="84" y="146"/>
                </a:cubicBezTo>
                <a:cubicBezTo>
                  <a:pt x="84" y="146"/>
                  <a:pt x="84" y="146"/>
                  <a:pt x="84" y="146"/>
                </a:cubicBezTo>
                <a:cubicBezTo>
                  <a:pt x="85" y="145"/>
                  <a:pt x="86" y="144"/>
                  <a:pt x="88" y="143"/>
                </a:cubicBezTo>
                <a:cubicBezTo>
                  <a:pt x="88" y="142"/>
                  <a:pt x="88" y="141"/>
                  <a:pt x="87" y="140"/>
                </a:cubicBezTo>
                <a:cubicBezTo>
                  <a:pt x="87" y="140"/>
                  <a:pt x="87" y="140"/>
                  <a:pt x="87" y="140"/>
                </a:cubicBezTo>
                <a:close/>
                <a:moveTo>
                  <a:pt x="163" y="140"/>
                </a:moveTo>
                <a:cubicBezTo>
                  <a:pt x="163" y="141"/>
                  <a:pt x="163" y="141"/>
                  <a:pt x="163" y="141"/>
                </a:cubicBezTo>
                <a:cubicBezTo>
                  <a:pt x="163" y="141"/>
                  <a:pt x="163" y="141"/>
                  <a:pt x="163" y="140"/>
                </a:cubicBezTo>
                <a:cubicBezTo>
                  <a:pt x="163" y="140"/>
                  <a:pt x="163" y="140"/>
                  <a:pt x="163" y="140"/>
                </a:cubicBezTo>
                <a:close/>
                <a:moveTo>
                  <a:pt x="163" y="140"/>
                </a:moveTo>
                <a:cubicBezTo>
                  <a:pt x="164" y="141"/>
                  <a:pt x="163" y="141"/>
                  <a:pt x="164" y="141"/>
                </a:cubicBezTo>
                <a:cubicBezTo>
                  <a:pt x="164" y="141"/>
                  <a:pt x="164" y="141"/>
                  <a:pt x="163" y="140"/>
                </a:cubicBezTo>
                <a:close/>
                <a:moveTo>
                  <a:pt x="166" y="141"/>
                </a:moveTo>
                <a:cubicBezTo>
                  <a:pt x="165" y="141"/>
                  <a:pt x="165" y="141"/>
                  <a:pt x="164" y="141"/>
                </a:cubicBezTo>
                <a:cubicBezTo>
                  <a:pt x="166" y="142"/>
                  <a:pt x="169" y="144"/>
                  <a:pt x="171" y="143"/>
                </a:cubicBezTo>
                <a:cubicBezTo>
                  <a:pt x="171" y="143"/>
                  <a:pt x="171" y="143"/>
                  <a:pt x="171" y="143"/>
                </a:cubicBezTo>
                <a:cubicBezTo>
                  <a:pt x="169" y="142"/>
                  <a:pt x="167" y="142"/>
                  <a:pt x="166" y="141"/>
                </a:cubicBezTo>
                <a:close/>
                <a:moveTo>
                  <a:pt x="90" y="141"/>
                </a:moveTo>
                <a:cubicBezTo>
                  <a:pt x="90" y="144"/>
                  <a:pt x="89" y="146"/>
                  <a:pt x="87" y="148"/>
                </a:cubicBezTo>
                <a:cubicBezTo>
                  <a:pt x="87" y="148"/>
                  <a:pt x="87" y="149"/>
                  <a:pt x="87" y="149"/>
                </a:cubicBezTo>
                <a:cubicBezTo>
                  <a:pt x="87" y="149"/>
                  <a:pt x="88" y="148"/>
                  <a:pt x="88" y="148"/>
                </a:cubicBezTo>
                <a:cubicBezTo>
                  <a:pt x="90" y="147"/>
                  <a:pt x="91" y="145"/>
                  <a:pt x="91" y="141"/>
                </a:cubicBezTo>
                <a:cubicBezTo>
                  <a:pt x="91" y="141"/>
                  <a:pt x="91" y="141"/>
                  <a:pt x="90" y="141"/>
                </a:cubicBezTo>
                <a:close/>
                <a:moveTo>
                  <a:pt x="206" y="142"/>
                </a:moveTo>
                <a:cubicBezTo>
                  <a:pt x="204" y="143"/>
                  <a:pt x="202" y="142"/>
                  <a:pt x="200" y="143"/>
                </a:cubicBezTo>
                <a:cubicBezTo>
                  <a:pt x="196" y="145"/>
                  <a:pt x="189" y="143"/>
                  <a:pt x="182" y="144"/>
                </a:cubicBezTo>
                <a:cubicBezTo>
                  <a:pt x="181" y="144"/>
                  <a:pt x="181" y="144"/>
                  <a:pt x="181" y="143"/>
                </a:cubicBezTo>
                <a:cubicBezTo>
                  <a:pt x="179" y="143"/>
                  <a:pt x="173" y="142"/>
                  <a:pt x="172" y="143"/>
                </a:cubicBezTo>
                <a:cubicBezTo>
                  <a:pt x="172" y="143"/>
                  <a:pt x="172" y="143"/>
                  <a:pt x="172" y="143"/>
                </a:cubicBezTo>
                <a:cubicBezTo>
                  <a:pt x="174" y="144"/>
                  <a:pt x="178" y="144"/>
                  <a:pt x="179" y="144"/>
                </a:cubicBezTo>
                <a:cubicBezTo>
                  <a:pt x="183" y="146"/>
                  <a:pt x="204" y="145"/>
                  <a:pt x="207" y="142"/>
                </a:cubicBezTo>
                <a:cubicBezTo>
                  <a:pt x="207" y="142"/>
                  <a:pt x="206" y="142"/>
                  <a:pt x="206" y="142"/>
                </a:cubicBezTo>
                <a:close/>
                <a:moveTo>
                  <a:pt x="288" y="142"/>
                </a:moveTo>
                <a:cubicBezTo>
                  <a:pt x="286" y="143"/>
                  <a:pt x="284" y="145"/>
                  <a:pt x="283" y="146"/>
                </a:cubicBezTo>
                <a:cubicBezTo>
                  <a:pt x="283" y="149"/>
                  <a:pt x="282" y="152"/>
                  <a:pt x="285" y="154"/>
                </a:cubicBezTo>
                <a:cubicBezTo>
                  <a:pt x="285" y="154"/>
                  <a:pt x="285" y="154"/>
                  <a:pt x="285" y="154"/>
                </a:cubicBezTo>
                <a:cubicBezTo>
                  <a:pt x="285" y="151"/>
                  <a:pt x="286" y="150"/>
                  <a:pt x="287" y="149"/>
                </a:cubicBezTo>
                <a:cubicBezTo>
                  <a:pt x="288" y="149"/>
                  <a:pt x="289" y="149"/>
                  <a:pt x="290" y="149"/>
                </a:cubicBezTo>
                <a:cubicBezTo>
                  <a:pt x="291" y="150"/>
                  <a:pt x="292" y="151"/>
                  <a:pt x="292" y="152"/>
                </a:cubicBezTo>
                <a:cubicBezTo>
                  <a:pt x="292" y="153"/>
                  <a:pt x="292" y="154"/>
                  <a:pt x="292" y="155"/>
                </a:cubicBezTo>
                <a:cubicBezTo>
                  <a:pt x="292" y="155"/>
                  <a:pt x="292" y="155"/>
                  <a:pt x="292" y="155"/>
                </a:cubicBezTo>
                <a:cubicBezTo>
                  <a:pt x="298" y="152"/>
                  <a:pt x="295" y="142"/>
                  <a:pt x="288" y="142"/>
                </a:cubicBezTo>
                <a:close/>
                <a:moveTo>
                  <a:pt x="228" y="143"/>
                </a:moveTo>
                <a:cubicBezTo>
                  <a:pt x="227" y="144"/>
                  <a:pt x="226" y="145"/>
                  <a:pt x="225" y="147"/>
                </a:cubicBezTo>
                <a:cubicBezTo>
                  <a:pt x="225" y="147"/>
                  <a:pt x="225" y="147"/>
                  <a:pt x="225" y="147"/>
                </a:cubicBezTo>
                <a:cubicBezTo>
                  <a:pt x="227" y="145"/>
                  <a:pt x="228" y="144"/>
                  <a:pt x="229" y="143"/>
                </a:cubicBezTo>
                <a:cubicBezTo>
                  <a:pt x="229" y="143"/>
                  <a:pt x="229" y="143"/>
                  <a:pt x="229" y="143"/>
                </a:cubicBezTo>
                <a:cubicBezTo>
                  <a:pt x="229" y="143"/>
                  <a:pt x="228" y="143"/>
                  <a:pt x="228" y="143"/>
                </a:cubicBezTo>
                <a:close/>
                <a:moveTo>
                  <a:pt x="95" y="144"/>
                </a:moveTo>
                <a:cubicBezTo>
                  <a:pt x="95" y="144"/>
                  <a:pt x="94" y="144"/>
                  <a:pt x="94" y="145"/>
                </a:cubicBezTo>
                <a:cubicBezTo>
                  <a:pt x="94" y="146"/>
                  <a:pt x="94" y="147"/>
                  <a:pt x="94" y="148"/>
                </a:cubicBezTo>
                <a:cubicBezTo>
                  <a:pt x="96" y="148"/>
                  <a:pt x="97" y="149"/>
                  <a:pt x="98" y="148"/>
                </a:cubicBezTo>
                <a:cubicBezTo>
                  <a:pt x="98" y="147"/>
                  <a:pt x="98" y="148"/>
                  <a:pt x="98" y="147"/>
                </a:cubicBezTo>
                <a:cubicBezTo>
                  <a:pt x="98" y="146"/>
                  <a:pt x="98" y="145"/>
                  <a:pt x="98" y="144"/>
                </a:cubicBezTo>
                <a:cubicBezTo>
                  <a:pt x="97" y="144"/>
                  <a:pt x="96" y="144"/>
                  <a:pt x="95" y="144"/>
                </a:cubicBezTo>
                <a:close/>
                <a:moveTo>
                  <a:pt x="232" y="144"/>
                </a:moveTo>
                <a:cubicBezTo>
                  <a:pt x="231" y="145"/>
                  <a:pt x="229" y="147"/>
                  <a:pt x="228" y="149"/>
                </a:cubicBezTo>
                <a:cubicBezTo>
                  <a:pt x="230" y="147"/>
                  <a:pt x="231" y="146"/>
                  <a:pt x="233" y="144"/>
                </a:cubicBezTo>
                <a:cubicBezTo>
                  <a:pt x="233" y="144"/>
                  <a:pt x="233" y="144"/>
                  <a:pt x="233" y="144"/>
                </a:cubicBezTo>
                <a:cubicBezTo>
                  <a:pt x="233" y="144"/>
                  <a:pt x="232" y="144"/>
                  <a:pt x="232" y="144"/>
                </a:cubicBezTo>
                <a:close/>
                <a:moveTo>
                  <a:pt x="303" y="144"/>
                </a:moveTo>
                <a:cubicBezTo>
                  <a:pt x="301" y="148"/>
                  <a:pt x="292" y="152"/>
                  <a:pt x="295" y="158"/>
                </a:cubicBezTo>
                <a:cubicBezTo>
                  <a:pt x="295" y="158"/>
                  <a:pt x="295" y="158"/>
                  <a:pt x="295" y="158"/>
                </a:cubicBezTo>
                <a:cubicBezTo>
                  <a:pt x="296" y="150"/>
                  <a:pt x="302" y="149"/>
                  <a:pt x="304" y="144"/>
                </a:cubicBezTo>
                <a:cubicBezTo>
                  <a:pt x="304" y="144"/>
                  <a:pt x="303" y="144"/>
                  <a:pt x="303" y="144"/>
                </a:cubicBezTo>
                <a:close/>
                <a:moveTo>
                  <a:pt x="158" y="146"/>
                </a:moveTo>
                <a:cubicBezTo>
                  <a:pt x="157" y="147"/>
                  <a:pt x="153" y="148"/>
                  <a:pt x="152" y="150"/>
                </a:cubicBezTo>
                <a:cubicBezTo>
                  <a:pt x="153" y="150"/>
                  <a:pt x="153" y="150"/>
                  <a:pt x="153" y="150"/>
                </a:cubicBezTo>
                <a:cubicBezTo>
                  <a:pt x="154" y="148"/>
                  <a:pt x="157" y="148"/>
                  <a:pt x="158" y="146"/>
                </a:cubicBezTo>
                <a:cubicBezTo>
                  <a:pt x="158" y="146"/>
                  <a:pt x="158" y="146"/>
                  <a:pt x="158" y="146"/>
                </a:cubicBezTo>
                <a:cubicBezTo>
                  <a:pt x="158" y="146"/>
                  <a:pt x="158" y="146"/>
                  <a:pt x="158" y="146"/>
                </a:cubicBezTo>
                <a:close/>
                <a:moveTo>
                  <a:pt x="162" y="147"/>
                </a:moveTo>
                <a:cubicBezTo>
                  <a:pt x="162" y="148"/>
                  <a:pt x="162" y="148"/>
                  <a:pt x="162" y="148"/>
                </a:cubicBezTo>
                <a:cubicBezTo>
                  <a:pt x="162" y="148"/>
                  <a:pt x="162" y="148"/>
                  <a:pt x="162" y="147"/>
                </a:cubicBezTo>
                <a:cubicBezTo>
                  <a:pt x="162" y="147"/>
                  <a:pt x="162" y="147"/>
                  <a:pt x="162" y="147"/>
                </a:cubicBezTo>
                <a:close/>
                <a:moveTo>
                  <a:pt x="73" y="148"/>
                </a:moveTo>
                <a:cubicBezTo>
                  <a:pt x="71" y="151"/>
                  <a:pt x="69" y="153"/>
                  <a:pt x="70" y="158"/>
                </a:cubicBezTo>
                <a:cubicBezTo>
                  <a:pt x="70" y="158"/>
                  <a:pt x="70" y="158"/>
                  <a:pt x="70" y="158"/>
                </a:cubicBezTo>
                <a:cubicBezTo>
                  <a:pt x="70" y="152"/>
                  <a:pt x="73" y="151"/>
                  <a:pt x="74" y="148"/>
                </a:cubicBezTo>
                <a:cubicBezTo>
                  <a:pt x="74" y="148"/>
                  <a:pt x="73" y="148"/>
                  <a:pt x="73" y="148"/>
                </a:cubicBezTo>
                <a:close/>
                <a:moveTo>
                  <a:pt x="160" y="148"/>
                </a:moveTo>
                <a:cubicBezTo>
                  <a:pt x="159" y="150"/>
                  <a:pt x="157" y="150"/>
                  <a:pt x="155" y="151"/>
                </a:cubicBezTo>
                <a:cubicBezTo>
                  <a:pt x="155" y="152"/>
                  <a:pt x="155" y="152"/>
                  <a:pt x="155" y="152"/>
                </a:cubicBezTo>
                <a:cubicBezTo>
                  <a:pt x="157" y="151"/>
                  <a:pt x="159" y="149"/>
                  <a:pt x="161" y="148"/>
                </a:cubicBezTo>
                <a:cubicBezTo>
                  <a:pt x="161" y="148"/>
                  <a:pt x="161" y="148"/>
                  <a:pt x="161" y="148"/>
                </a:cubicBezTo>
                <a:cubicBezTo>
                  <a:pt x="161" y="148"/>
                  <a:pt x="161" y="148"/>
                  <a:pt x="160" y="148"/>
                </a:cubicBezTo>
                <a:close/>
                <a:moveTo>
                  <a:pt x="164" y="149"/>
                </a:moveTo>
                <a:cubicBezTo>
                  <a:pt x="162" y="150"/>
                  <a:pt x="160" y="151"/>
                  <a:pt x="159" y="152"/>
                </a:cubicBezTo>
                <a:cubicBezTo>
                  <a:pt x="159" y="153"/>
                  <a:pt x="159" y="153"/>
                  <a:pt x="159" y="153"/>
                </a:cubicBezTo>
                <a:cubicBezTo>
                  <a:pt x="159" y="153"/>
                  <a:pt x="159" y="153"/>
                  <a:pt x="159" y="153"/>
                </a:cubicBezTo>
                <a:cubicBezTo>
                  <a:pt x="161" y="153"/>
                  <a:pt x="164" y="150"/>
                  <a:pt x="164" y="149"/>
                </a:cubicBezTo>
                <a:cubicBezTo>
                  <a:pt x="164" y="149"/>
                  <a:pt x="164" y="149"/>
                  <a:pt x="164" y="149"/>
                </a:cubicBezTo>
                <a:close/>
                <a:moveTo>
                  <a:pt x="248" y="149"/>
                </a:moveTo>
                <a:cubicBezTo>
                  <a:pt x="247" y="150"/>
                  <a:pt x="244" y="150"/>
                  <a:pt x="243" y="153"/>
                </a:cubicBezTo>
                <a:cubicBezTo>
                  <a:pt x="243" y="153"/>
                  <a:pt x="243" y="153"/>
                  <a:pt x="243" y="153"/>
                </a:cubicBezTo>
                <a:cubicBezTo>
                  <a:pt x="245" y="152"/>
                  <a:pt x="250" y="150"/>
                  <a:pt x="251" y="149"/>
                </a:cubicBezTo>
                <a:cubicBezTo>
                  <a:pt x="251" y="149"/>
                  <a:pt x="251" y="149"/>
                  <a:pt x="250" y="149"/>
                </a:cubicBezTo>
                <a:cubicBezTo>
                  <a:pt x="250" y="149"/>
                  <a:pt x="249" y="149"/>
                  <a:pt x="248" y="149"/>
                </a:cubicBezTo>
                <a:close/>
                <a:moveTo>
                  <a:pt x="187" y="160"/>
                </a:moveTo>
                <a:cubicBezTo>
                  <a:pt x="187" y="160"/>
                  <a:pt x="187" y="160"/>
                  <a:pt x="187" y="159"/>
                </a:cubicBezTo>
                <a:cubicBezTo>
                  <a:pt x="188" y="159"/>
                  <a:pt x="188" y="159"/>
                  <a:pt x="188" y="159"/>
                </a:cubicBezTo>
                <a:cubicBezTo>
                  <a:pt x="188" y="159"/>
                  <a:pt x="188" y="159"/>
                  <a:pt x="189" y="159"/>
                </a:cubicBezTo>
                <a:cubicBezTo>
                  <a:pt x="189" y="160"/>
                  <a:pt x="189" y="161"/>
                  <a:pt x="189" y="161"/>
                </a:cubicBezTo>
                <a:cubicBezTo>
                  <a:pt x="189" y="161"/>
                  <a:pt x="189" y="161"/>
                  <a:pt x="189" y="161"/>
                </a:cubicBezTo>
                <a:cubicBezTo>
                  <a:pt x="190" y="160"/>
                  <a:pt x="190" y="160"/>
                  <a:pt x="190" y="159"/>
                </a:cubicBezTo>
                <a:cubicBezTo>
                  <a:pt x="190" y="159"/>
                  <a:pt x="190" y="159"/>
                  <a:pt x="190" y="159"/>
                </a:cubicBezTo>
                <a:cubicBezTo>
                  <a:pt x="191" y="160"/>
                  <a:pt x="191" y="161"/>
                  <a:pt x="191" y="162"/>
                </a:cubicBezTo>
                <a:cubicBezTo>
                  <a:pt x="191" y="162"/>
                  <a:pt x="191" y="162"/>
                  <a:pt x="192" y="162"/>
                </a:cubicBezTo>
                <a:cubicBezTo>
                  <a:pt x="192" y="160"/>
                  <a:pt x="192" y="160"/>
                  <a:pt x="193" y="160"/>
                </a:cubicBezTo>
                <a:cubicBezTo>
                  <a:pt x="193" y="161"/>
                  <a:pt x="193" y="162"/>
                  <a:pt x="193" y="163"/>
                </a:cubicBezTo>
                <a:cubicBezTo>
                  <a:pt x="193" y="163"/>
                  <a:pt x="193" y="163"/>
                  <a:pt x="193" y="163"/>
                </a:cubicBezTo>
                <a:cubicBezTo>
                  <a:pt x="193" y="163"/>
                  <a:pt x="194" y="163"/>
                  <a:pt x="194" y="163"/>
                </a:cubicBezTo>
                <a:cubicBezTo>
                  <a:pt x="194" y="162"/>
                  <a:pt x="194" y="162"/>
                  <a:pt x="195" y="162"/>
                </a:cubicBezTo>
                <a:cubicBezTo>
                  <a:pt x="194" y="164"/>
                  <a:pt x="194" y="165"/>
                  <a:pt x="193" y="167"/>
                </a:cubicBezTo>
                <a:cubicBezTo>
                  <a:pt x="194" y="166"/>
                  <a:pt x="196" y="166"/>
                  <a:pt x="197" y="165"/>
                </a:cubicBezTo>
                <a:cubicBezTo>
                  <a:pt x="197" y="166"/>
                  <a:pt x="197" y="166"/>
                  <a:pt x="197" y="166"/>
                </a:cubicBezTo>
                <a:cubicBezTo>
                  <a:pt x="196" y="166"/>
                  <a:pt x="196" y="167"/>
                  <a:pt x="196" y="167"/>
                </a:cubicBezTo>
                <a:cubicBezTo>
                  <a:pt x="194" y="168"/>
                  <a:pt x="193" y="169"/>
                  <a:pt x="191" y="169"/>
                </a:cubicBezTo>
                <a:cubicBezTo>
                  <a:pt x="191" y="169"/>
                  <a:pt x="191" y="170"/>
                  <a:pt x="191" y="170"/>
                </a:cubicBezTo>
                <a:cubicBezTo>
                  <a:pt x="191" y="170"/>
                  <a:pt x="191" y="170"/>
                  <a:pt x="191" y="170"/>
                </a:cubicBezTo>
                <a:cubicBezTo>
                  <a:pt x="192" y="170"/>
                  <a:pt x="193" y="170"/>
                  <a:pt x="194" y="170"/>
                </a:cubicBezTo>
                <a:cubicBezTo>
                  <a:pt x="194" y="170"/>
                  <a:pt x="194" y="170"/>
                  <a:pt x="194" y="170"/>
                </a:cubicBezTo>
                <a:cubicBezTo>
                  <a:pt x="192" y="171"/>
                  <a:pt x="191" y="171"/>
                  <a:pt x="190" y="172"/>
                </a:cubicBezTo>
                <a:cubicBezTo>
                  <a:pt x="190" y="172"/>
                  <a:pt x="190" y="172"/>
                  <a:pt x="190" y="172"/>
                </a:cubicBezTo>
                <a:cubicBezTo>
                  <a:pt x="191" y="173"/>
                  <a:pt x="192" y="173"/>
                  <a:pt x="193" y="173"/>
                </a:cubicBezTo>
                <a:cubicBezTo>
                  <a:pt x="193" y="173"/>
                  <a:pt x="193" y="174"/>
                  <a:pt x="193" y="174"/>
                </a:cubicBezTo>
                <a:cubicBezTo>
                  <a:pt x="192" y="174"/>
                  <a:pt x="192" y="174"/>
                  <a:pt x="192" y="174"/>
                </a:cubicBezTo>
                <a:cubicBezTo>
                  <a:pt x="191" y="174"/>
                  <a:pt x="186" y="172"/>
                  <a:pt x="185" y="174"/>
                </a:cubicBezTo>
                <a:cubicBezTo>
                  <a:pt x="186" y="174"/>
                  <a:pt x="186" y="174"/>
                  <a:pt x="186" y="174"/>
                </a:cubicBezTo>
                <a:cubicBezTo>
                  <a:pt x="191" y="181"/>
                  <a:pt x="200" y="173"/>
                  <a:pt x="201" y="166"/>
                </a:cubicBezTo>
                <a:cubicBezTo>
                  <a:pt x="201" y="165"/>
                  <a:pt x="200" y="158"/>
                  <a:pt x="200" y="158"/>
                </a:cubicBezTo>
                <a:cubicBezTo>
                  <a:pt x="192" y="144"/>
                  <a:pt x="177" y="151"/>
                  <a:pt x="168" y="160"/>
                </a:cubicBezTo>
                <a:cubicBezTo>
                  <a:pt x="167" y="161"/>
                  <a:pt x="166" y="165"/>
                  <a:pt x="165" y="168"/>
                </a:cubicBezTo>
                <a:cubicBezTo>
                  <a:pt x="159" y="187"/>
                  <a:pt x="192" y="203"/>
                  <a:pt x="198" y="185"/>
                </a:cubicBezTo>
                <a:cubicBezTo>
                  <a:pt x="197" y="184"/>
                  <a:pt x="197" y="184"/>
                  <a:pt x="197" y="184"/>
                </a:cubicBezTo>
                <a:cubicBezTo>
                  <a:pt x="196" y="184"/>
                  <a:pt x="195" y="184"/>
                  <a:pt x="194" y="184"/>
                </a:cubicBezTo>
                <a:cubicBezTo>
                  <a:pt x="194" y="184"/>
                  <a:pt x="194" y="184"/>
                  <a:pt x="194" y="184"/>
                </a:cubicBezTo>
                <a:cubicBezTo>
                  <a:pt x="195" y="184"/>
                  <a:pt x="196" y="185"/>
                  <a:pt x="196" y="185"/>
                </a:cubicBezTo>
                <a:cubicBezTo>
                  <a:pt x="196" y="186"/>
                  <a:pt x="196" y="186"/>
                  <a:pt x="196" y="186"/>
                </a:cubicBezTo>
                <a:cubicBezTo>
                  <a:pt x="195" y="185"/>
                  <a:pt x="194" y="185"/>
                  <a:pt x="192" y="185"/>
                </a:cubicBezTo>
                <a:cubicBezTo>
                  <a:pt x="192" y="185"/>
                  <a:pt x="192" y="185"/>
                  <a:pt x="192" y="185"/>
                </a:cubicBezTo>
                <a:cubicBezTo>
                  <a:pt x="192" y="185"/>
                  <a:pt x="192" y="185"/>
                  <a:pt x="193" y="185"/>
                </a:cubicBezTo>
                <a:cubicBezTo>
                  <a:pt x="193" y="187"/>
                  <a:pt x="193" y="186"/>
                  <a:pt x="194" y="187"/>
                </a:cubicBezTo>
                <a:cubicBezTo>
                  <a:pt x="194" y="187"/>
                  <a:pt x="194" y="187"/>
                  <a:pt x="194" y="187"/>
                </a:cubicBezTo>
                <a:cubicBezTo>
                  <a:pt x="193" y="187"/>
                  <a:pt x="192" y="186"/>
                  <a:pt x="191" y="186"/>
                </a:cubicBezTo>
                <a:cubicBezTo>
                  <a:pt x="191" y="186"/>
                  <a:pt x="191" y="186"/>
                  <a:pt x="191" y="186"/>
                </a:cubicBezTo>
                <a:cubicBezTo>
                  <a:pt x="191" y="187"/>
                  <a:pt x="191" y="187"/>
                  <a:pt x="191" y="187"/>
                </a:cubicBezTo>
                <a:cubicBezTo>
                  <a:pt x="191" y="186"/>
                  <a:pt x="190" y="186"/>
                  <a:pt x="189" y="185"/>
                </a:cubicBezTo>
                <a:cubicBezTo>
                  <a:pt x="189" y="185"/>
                  <a:pt x="189" y="185"/>
                  <a:pt x="189" y="185"/>
                </a:cubicBezTo>
                <a:cubicBezTo>
                  <a:pt x="189" y="186"/>
                  <a:pt x="189" y="187"/>
                  <a:pt x="189" y="188"/>
                </a:cubicBezTo>
                <a:cubicBezTo>
                  <a:pt x="188" y="188"/>
                  <a:pt x="188" y="188"/>
                  <a:pt x="188" y="188"/>
                </a:cubicBezTo>
                <a:cubicBezTo>
                  <a:pt x="188" y="187"/>
                  <a:pt x="188" y="186"/>
                  <a:pt x="187" y="185"/>
                </a:cubicBezTo>
                <a:cubicBezTo>
                  <a:pt x="187" y="186"/>
                  <a:pt x="187" y="187"/>
                  <a:pt x="187" y="187"/>
                </a:cubicBezTo>
                <a:cubicBezTo>
                  <a:pt x="187" y="187"/>
                  <a:pt x="186" y="187"/>
                  <a:pt x="186" y="187"/>
                </a:cubicBezTo>
                <a:cubicBezTo>
                  <a:pt x="186" y="186"/>
                  <a:pt x="186" y="185"/>
                  <a:pt x="185" y="185"/>
                </a:cubicBezTo>
                <a:cubicBezTo>
                  <a:pt x="185" y="185"/>
                  <a:pt x="185" y="186"/>
                  <a:pt x="185" y="187"/>
                </a:cubicBezTo>
                <a:cubicBezTo>
                  <a:pt x="185" y="187"/>
                  <a:pt x="185" y="187"/>
                  <a:pt x="185" y="187"/>
                </a:cubicBezTo>
                <a:cubicBezTo>
                  <a:pt x="184" y="186"/>
                  <a:pt x="184" y="185"/>
                  <a:pt x="184" y="185"/>
                </a:cubicBezTo>
                <a:cubicBezTo>
                  <a:pt x="183" y="185"/>
                  <a:pt x="183" y="186"/>
                  <a:pt x="183" y="187"/>
                </a:cubicBezTo>
                <a:cubicBezTo>
                  <a:pt x="183" y="187"/>
                  <a:pt x="183" y="187"/>
                  <a:pt x="182" y="187"/>
                </a:cubicBezTo>
                <a:cubicBezTo>
                  <a:pt x="182" y="186"/>
                  <a:pt x="182" y="185"/>
                  <a:pt x="182" y="184"/>
                </a:cubicBezTo>
                <a:cubicBezTo>
                  <a:pt x="182" y="184"/>
                  <a:pt x="181" y="184"/>
                  <a:pt x="181" y="184"/>
                </a:cubicBezTo>
                <a:cubicBezTo>
                  <a:pt x="181" y="185"/>
                  <a:pt x="181" y="186"/>
                  <a:pt x="180" y="186"/>
                </a:cubicBezTo>
                <a:cubicBezTo>
                  <a:pt x="180" y="186"/>
                  <a:pt x="180" y="186"/>
                  <a:pt x="180" y="186"/>
                </a:cubicBezTo>
                <a:cubicBezTo>
                  <a:pt x="180" y="185"/>
                  <a:pt x="180" y="184"/>
                  <a:pt x="180" y="183"/>
                </a:cubicBezTo>
                <a:cubicBezTo>
                  <a:pt x="179" y="183"/>
                  <a:pt x="179" y="184"/>
                  <a:pt x="178" y="184"/>
                </a:cubicBezTo>
                <a:cubicBezTo>
                  <a:pt x="178" y="183"/>
                  <a:pt x="178" y="183"/>
                  <a:pt x="178" y="182"/>
                </a:cubicBezTo>
                <a:cubicBezTo>
                  <a:pt x="178" y="182"/>
                  <a:pt x="178" y="182"/>
                  <a:pt x="178" y="182"/>
                </a:cubicBezTo>
                <a:cubicBezTo>
                  <a:pt x="177" y="182"/>
                  <a:pt x="177" y="183"/>
                  <a:pt x="177" y="183"/>
                </a:cubicBezTo>
                <a:cubicBezTo>
                  <a:pt x="177" y="182"/>
                  <a:pt x="177" y="181"/>
                  <a:pt x="177" y="180"/>
                </a:cubicBezTo>
                <a:cubicBezTo>
                  <a:pt x="176" y="180"/>
                  <a:pt x="175" y="181"/>
                  <a:pt x="175" y="182"/>
                </a:cubicBezTo>
                <a:cubicBezTo>
                  <a:pt x="175" y="182"/>
                  <a:pt x="175" y="181"/>
                  <a:pt x="175" y="181"/>
                </a:cubicBezTo>
                <a:cubicBezTo>
                  <a:pt x="175" y="181"/>
                  <a:pt x="175" y="181"/>
                  <a:pt x="175" y="181"/>
                </a:cubicBezTo>
                <a:cubicBezTo>
                  <a:pt x="175" y="180"/>
                  <a:pt x="176" y="179"/>
                  <a:pt x="176" y="178"/>
                </a:cubicBezTo>
                <a:cubicBezTo>
                  <a:pt x="176" y="178"/>
                  <a:pt x="176" y="178"/>
                  <a:pt x="175" y="178"/>
                </a:cubicBezTo>
                <a:cubicBezTo>
                  <a:pt x="175" y="178"/>
                  <a:pt x="175" y="178"/>
                  <a:pt x="174" y="179"/>
                </a:cubicBezTo>
                <a:cubicBezTo>
                  <a:pt x="174" y="178"/>
                  <a:pt x="174" y="178"/>
                  <a:pt x="174" y="178"/>
                </a:cubicBezTo>
                <a:cubicBezTo>
                  <a:pt x="175" y="177"/>
                  <a:pt x="175" y="177"/>
                  <a:pt x="175" y="176"/>
                </a:cubicBezTo>
                <a:cubicBezTo>
                  <a:pt x="175" y="176"/>
                  <a:pt x="174" y="176"/>
                  <a:pt x="174" y="176"/>
                </a:cubicBezTo>
                <a:cubicBezTo>
                  <a:pt x="174" y="176"/>
                  <a:pt x="174" y="177"/>
                  <a:pt x="173" y="177"/>
                </a:cubicBezTo>
                <a:cubicBezTo>
                  <a:pt x="173" y="177"/>
                  <a:pt x="173" y="177"/>
                  <a:pt x="173" y="177"/>
                </a:cubicBezTo>
                <a:cubicBezTo>
                  <a:pt x="173" y="175"/>
                  <a:pt x="174" y="174"/>
                  <a:pt x="174" y="173"/>
                </a:cubicBezTo>
                <a:cubicBezTo>
                  <a:pt x="173" y="173"/>
                  <a:pt x="173" y="174"/>
                  <a:pt x="172" y="174"/>
                </a:cubicBezTo>
                <a:cubicBezTo>
                  <a:pt x="171" y="173"/>
                  <a:pt x="172" y="174"/>
                  <a:pt x="171" y="173"/>
                </a:cubicBezTo>
                <a:cubicBezTo>
                  <a:pt x="172" y="172"/>
                  <a:pt x="175" y="171"/>
                  <a:pt x="175" y="170"/>
                </a:cubicBezTo>
                <a:cubicBezTo>
                  <a:pt x="173" y="170"/>
                  <a:pt x="173" y="170"/>
                  <a:pt x="172" y="170"/>
                </a:cubicBezTo>
                <a:cubicBezTo>
                  <a:pt x="172" y="170"/>
                  <a:pt x="172" y="170"/>
                  <a:pt x="172" y="169"/>
                </a:cubicBezTo>
                <a:cubicBezTo>
                  <a:pt x="173" y="169"/>
                  <a:pt x="174" y="169"/>
                  <a:pt x="175" y="168"/>
                </a:cubicBezTo>
                <a:cubicBezTo>
                  <a:pt x="175" y="168"/>
                  <a:pt x="175" y="168"/>
                  <a:pt x="175" y="168"/>
                </a:cubicBezTo>
                <a:cubicBezTo>
                  <a:pt x="174" y="168"/>
                  <a:pt x="174" y="168"/>
                  <a:pt x="173" y="168"/>
                </a:cubicBezTo>
                <a:cubicBezTo>
                  <a:pt x="173" y="168"/>
                  <a:pt x="173" y="167"/>
                  <a:pt x="173" y="167"/>
                </a:cubicBezTo>
                <a:cubicBezTo>
                  <a:pt x="174" y="167"/>
                  <a:pt x="175" y="166"/>
                  <a:pt x="176" y="166"/>
                </a:cubicBezTo>
                <a:cubicBezTo>
                  <a:pt x="176" y="166"/>
                  <a:pt x="176" y="166"/>
                  <a:pt x="176" y="165"/>
                </a:cubicBezTo>
                <a:cubicBezTo>
                  <a:pt x="175" y="165"/>
                  <a:pt x="174" y="165"/>
                  <a:pt x="173" y="165"/>
                </a:cubicBezTo>
                <a:cubicBezTo>
                  <a:pt x="173" y="165"/>
                  <a:pt x="174" y="165"/>
                  <a:pt x="174" y="165"/>
                </a:cubicBezTo>
                <a:cubicBezTo>
                  <a:pt x="175" y="164"/>
                  <a:pt x="177" y="164"/>
                  <a:pt x="178" y="164"/>
                </a:cubicBezTo>
                <a:cubicBezTo>
                  <a:pt x="177" y="163"/>
                  <a:pt x="176" y="163"/>
                  <a:pt x="175" y="162"/>
                </a:cubicBezTo>
                <a:cubicBezTo>
                  <a:pt x="175" y="162"/>
                  <a:pt x="175" y="162"/>
                  <a:pt x="175" y="162"/>
                </a:cubicBezTo>
                <a:cubicBezTo>
                  <a:pt x="176" y="162"/>
                  <a:pt x="178" y="162"/>
                  <a:pt x="179" y="162"/>
                </a:cubicBezTo>
                <a:cubicBezTo>
                  <a:pt x="179" y="160"/>
                  <a:pt x="177" y="160"/>
                  <a:pt x="177" y="160"/>
                </a:cubicBezTo>
                <a:cubicBezTo>
                  <a:pt x="178" y="160"/>
                  <a:pt x="180" y="160"/>
                  <a:pt x="181" y="161"/>
                </a:cubicBezTo>
                <a:cubicBezTo>
                  <a:pt x="181" y="161"/>
                  <a:pt x="182" y="161"/>
                  <a:pt x="182" y="161"/>
                </a:cubicBezTo>
                <a:cubicBezTo>
                  <a:pt x="182" y="160"/>
                  <a:pt x="181" y="160"/>
                  <a:pt x="181" y="159"/>
                </a:cubicBezTo>
                <a:cubicBezTo>
                  <a:pt x="181" y="159"/>
                  <a:pt x="182" y="159"/>
                  <a:pt x="182" y="159"/>
                </a:cubicBezTo>
                <a:cubicBezTo>
                  <a:pt x="183" y="159"/>
                  <a:pt x="184" y="160"/>
                  <a:pt x="185" y="161"/>
                </a:cubicBezTo>
                <a:cubicBezTo>
                  <a:pt x="185" y="161"/>
                  <a:pt x="185" y="161"/>
                  <a:pt x="185" y="161"/>
                </a:cubicBezTo>
                <a:cubicBezTo>
                  <a:pt x="185" y="160"/>
                  <a:pt x="185" y="160"/>
                  <a:pt x="185" y="159"/>
                </a:cubicBezTo>
                <a:cubicBezTo>
                  <a:pt x="185" y="159"/>
                  <a:pt x="184" y="158"/>
                  <a:pt x="184" y="157"/>
                </a:cubicBezTo>
                <a:cubicBezTo>
                  <a:pt x="184" y="157"/>
                  <a:pt x="184" y="157"/>
                  <a:pt x="184" y="157"/>
                </a:cubicBezTo>
                <a:cubicBezTo>
                  <a:pt x="184" y="157"/>
                  <a:pt x="184" y="157"/>
                  <a:pt x="185" y="158"/>
                </a:cubicBezTo>
                <a:cubicBezTo>
                  <a:pt x="185" y="159"/>
                  <a:pt x="186" y="160"/>
                  <a:pt x="187" y="160"/>
                </a:cubicBezTo>
                <a:close/>
                <a:moveTo>
                  <a:pt x="79" y="150"/>
                </a:moveTo>
                <a:cubicBezTo>
                  <a:pt x="77" y="152"/>
                  <a:pt x="77" y="152"/>
                  <a:pt x="75" y="154"/>
                </a:cubicBezTo>
                <a:cubicBezTo>
                  <a:pt x="76" y="154"/>
                  <a:pt x="76" y="154"/>
                  <a:pt x="76" y="155"/>
                </a:cubicBezTo>
                <a:cubicBezTo>
                  <a:pt x="77" y="153"/>
                  <a:pt x="79" y="152"/>
                  <a:pt x="80" y="151"/>
                </a:cubicBezTo>
                <a:cubicBezTo>
                  <a:pt x="80" y="150"/>
                  <a:pt x="80" y="150"/>
                  <a:pt x="79" y="150"/>
                </a:cubicBezTo>
                <a:close/>
                <a:moveTo>
                  <a:pt x="310" y="151"/>
                </a:moveTo>
                <a:cubicBezTo>
                  <a:pt x="306" y="152"/>
                  <a:pt x="299" y="156"/>
                  <a:pt x="302" y="161"/>
                </a:cubicBezTo>
                <a:cubicBezTo>
                  <a:pt x="304" y="160"/>
                  <a:pt x="304" y="158"/>
                  <a:pt x="308" y="158"/>
                </a:cubicBezTo>
                <a:cubicBezTo>
                  <a:pt x="308" y="159"/>
                  <a:pt x="308" y="158"/>
                  <a:pt x="309" y="159"/>
                </a:cubicBezTo>
                <a:cubicBezTo>
                  <a:pt x="309" y="159"/>
                  <a:pt x="309" y="160"/>
                  <a:pt x="310" y="161"/>
                </a:cubicBezTo>
                <a:cubicBezTo>
                  <a:pt x="310" y="163"/>
                  <a:pt x="309" y="165"/>
                  <a:pt x="308" y="166"/>
                </a:cubicBezTo>
                <a:cubicBezTo>
                  <a:pt x="308" y="166"/>
                  <a:pt x="308" y="166"/>
                  <a:pt x="308" y="166"/>
                </a:cubicBezTo>
                <a:cubicBezTo>
                  <a:pt x="320" y="166"/>
                  <a:pt x="319" y="155"/>
                  <a:pt x="310" y="151"/>
                </a:cubicBezTo>
                <a:close/>
                <a:moveTo>
                  <a:pt x="167" y="151"/>
                </a:moveTo>
                <a:cubicBezTo>
                  <a:pt x="166" y="152"/>
                  <a:pt x="160" y="154"/>
                  <a:pt x="161" y="156"/>
                </a:cubicBezTo>
                <a:cubicBezTo>
                  <a:pt x="163" y="154"/>
                  <a:pt x="166" y="153"/>
                  <a:pt x="168" y="151"/>
                </a:cubicBezTo>
                <a:cubicBezTo>
                  <a:pt x="168" y="151"/>
                  <a:pt x="168" y="151"/>
                  <a:pt x="168" y="151"/>
                </a:cubicBezTo>
                <a:cubicBezTo>
                  <a:pt x="167" y="151"/>
                  <a:pt x="167" y="151"/>
                  <a:pt x="167" y="151"/>
                </a:cubicBezTo>
                <a:close/>
                <a:moveTo>
                  <a:pt x="205" y="151"/>
                </a:moveTo>
                <a:cubicBezTo>
                  <a:pt x="205" y="153"/>
                  <a:pt x="205" y="156"/>
                  <a:pt x="205" y="159"/>
                </a:cubicBezTo>
                <a:cubicBezTo>
                  <a:pt x="205" y="159"/>
                  <a:pt x="205" y="159"/>
                  <a:pt x="205" y="159"/>
                </a:cubicBezTo>
                <a:cubicBezTo>
                  <a:pt x="205" y="159"/>
                  <a:pt x="206" y="159"/>
                  <a:pt x="206" y="158"/>
                </a:cubicBezTo>
                <a:cubicBezTo>
                  <a:pt x="207" y="155"/>
                  <a:pt x="207" y="153"/>
                  <a:pt x="205" y="151"/>
                </a:cubicBezTo>
                <a:close/>
                <a:moveTo>
                  <a:pt x="81" y="152"/>
                </a:moveTo>
                <a:cubicBezTo>
                  <a:pt x="80" y="154"/>
                  <a:pt x="78" y="156"/>
                  <a:pt x="76" y="158"/>
                </a:cubicBezTo>
                <a:cubicBezTo>
                  <a:pt x="79" y="157"/>
                  <a:pt x="81" y="155"/>
                  <a:pt x="82" y="152"/>
                </a:cubicBezTo>
                <a:cubicBezTo>
                  <a:pt x="82" y="152"/>
                  <a:pt x="81" y="152"/>
                  <a:pt x="81" y="152"/>
                </a:cubicBezTo>
                <a:cubicBezTo>
                  <a:pt x="81" y="152"/>
                  <a:pt x="81" y="152"/>
                  <a:pt x="81" y="152"/>
                </a:cubicBezTo>
                <a:close/>
                <a:moveTo>
                  <a:pt x="209" y="152"/>
                </a:moveTo>
                <a:cubicBezTo>
                  <a:pt x="209" y="155"/>
                  <a:pt x="209" y="158"/>
                  <a:pt x="210" y="161"/>
                </a:cubicBezTo>
                <a:cubicBezTo>
                  <a:pt x="210" y="158"/>
                  <a:pt x="211" y="156"/>
                  <a:pt x="210" y="153"/>
                </a:cubicBezTo>
                <a:cubicBezTo>
                  <a:pt x="210" y="152"/>
                  <a:pt x="209" y="152"/>
                  <a:pt x="209" y="152"/>
                </a:cubicBezTo>
                <a:close/>
                <a:moveTo>
                  <a:pt x="93" y="152"/>
                </a:moveTo>
                <a:cubicBezTo>
                  <a:pt x="91" y="154"/>
                  <a:pt x="91" y="157"/>
                  <a:pt x="89" y="159"/>
                </a:cubicBezTo>
                <a:cubicBezTo>
                  <a:pt x="85" y="164"/>
                  <a:pt x="80" y="171"/>
                  <a:pt x="77" y="176"/>
                </a:cubicBezTo>
                <a:cubicBezTo>
                  <a:pt x="76" y="178"/>
                  <a:pt x="76" y="181"/>
                  <a:pt x="75" y="182"/>
                </a:cubicBezTo>
                <a:cubicBezTo>
                  <a:pt x="75" y="182"/>
                  <a:pt x="75" y="183"/>
                  <a:pt x="75" y="183"/>
                </a:cubicBezTo>
                <a:cubicBezTo>
                  <a:pt x="81" y="180"/>
                  <a:pt x="86" y="174"/>
                  <a:pt x="92" y="170"/>
                </a:cubicBezTo>
                <a:cubicBezTo>
                  <a:pt x="97" y="167"/>
                  <a:pt x="103" y="165"/>
                  <a:pt x="108" y="161"/>
                </a:cubicBezTo>
                <a:cubicBezTo>
                  <a:pt x="101" y="159"/>
                  <a:pt x="98" y="156"/>
                  <a:pt x="93" y="152"/>
                </a:cubicBezTo>
                <a:close/>
                <a:moveTo>
                  <a:pt x="158" y="153"/>
                </a:moveTo>
                <a:cubicBezTo>
                  <a:pt x="158" y="153"/>
                  <a:pt x="158" y="153"/>
                  <a:pt x="158" y="153"/>
                </a:cubicBezTo>
                <a:cubicBezTo>
                  <a:pt x="158" y="153"/>
                  <a:pt x="158" y="153"/>
                  <a:pt x="158" y="153"/>
                </a:cubicBezTo>
                <a:cubicBezTo>
                  <a:pt x="158" y="153"/>
                  <a:pt x="158" y="153"/>
                  <a:pt x="158" y="153"/>
                </a:cubicBezTo>
                <a:cubicBezTo>
                  <a:pt x="158" y="153"/>
                  <a:pt x="158" y="153"/>
                  <a:pt x="158" y="153"/>
                </a:cubicBezTo>
                <a:close/>
                <a:moveTo>
                  <a:pt x="169" y="153"/>
                </a:moveTo>
                <a:cubicBezTo>
                  <a:pt x="167" y="155"/>
                  <a:pt x="163" y="156"/>
                  <a:pt x="162" y="159"/>
                </a:cubicBezTo>
                <a:cubicBezTo>
                  <a:pt x="162" y="159"/>
                  <a:pt x="162" y="159"/>
                  <a:pt x="162" y="159"/>
                </a:cubicBezTo>
                <a:cubicBezTo>
                  <a:pt x="165" y="158"/>
                  <a:pt x="168" y="155"/>
                  <a:pt x="170" y="153"/>
                </a:cubicBezTo>
                <a:cubicBezTo>
                  <a:pt x="170" y="153"/>
                  <a:pt x="170" y="153"/>
                  <a:pt x="170" y="153"/>
                </a:cubicBezTo>
                <a:cubicBezTo>
                  <a:pt x="169" y="153"/>
                  <a:pt x="169" y="153"/>
                  <a:pt x="169" y="153"/>
                </a:cubicBezTo>
                <a:close/>
                <a:moveTo>
                  <a:pt x="252" y="153"/>
                </a:moveTo>
                <a:cubicBezTo>
                  <a:pt x="252" y="153"/>
                  <a:pt x="251" y="153"/>
                  <a:pt x="251" y="154"/>
                </a:cubicBezTo>
                <a:cubicBezTo>
                  <a:pt x="251" y="154"/>
                  <a:pt x="251" y="154"/>
                  <a:pt x="251" y="154"/>
                </a:cubicBezTo>
                <a:cubicBezTo>
                  <a:pt x="252" y="154"/>
                  <a:pt x="253" y="154"/>
                  <a:pt x="254" y="154"/>
                </a:cubicBezTo>
                <a:cubicBezTo>
                  <a:pt x="253" y="153"/>
                  <a:pt x="253" y="153"/>
                  <a:pt x="252" y="153"/>
                </a:cubicBezTo>
                <a:close/>
                <a:moveTo>
                  <a:pt x="328" y="153"/>
                </a:moveTo>
                <a:cubicBezTo>
                  <a:pt x="328" y="153"/>
                  <a:pt x="327" y="153"/>
                  <a:pt x="327" y="153"/>
                </a:cubicBezTo>
                <a:cubicBezTo>
                  <a:pt x="328" y="156"/>
                  <a:pt x="327" y="160"/>
                  <a:pt x="325" y="163"/>
                </a:cubicBezTo>
                <a:cubicBezTo>
                  <a:pt x="325" y="163"/>
                  <a:pt x="325" y="165"/>
                  <a:pt x="324" y="166"/>
                </a:cubicBezTo>
                <a:cubicBezTo>
                  <a:pt x="320" y="172"/>
                  <a:pt x="315" y="174"/>
                  <a:pt x="309" y="176"/>
                </a:cubicBezTo>
                <a:cubicBezTo>
                  <a:pt x="309" y="179"/>
                  <a:pt x="309" y="183"/>
                  <a:pt x="309" y="186"/>
                </a:cubicBezTo>
                <a:cubicBezTo>
                  <a:pt x="316" y="184"/>
                  <a:pt x="324" y="183"/>
                  <a:pt x="328" y="189"/>
                </a:cubicBezTo>
                <a:cubicBezTo>
                  <a:pt x="329" y="190"/>
                  <a:pt x="330" y="192"/>
                  <a:pt x="331" y="194"/>
                </a:cubicBezTo>
                <a:cubicBezTo>
                  <a:pt x="331" y="194"/>
                  <a:pt x="339" y="190"/>
                  <a:pt x="339" y="190"/>
                </a:cubicBezTo>
                <a:cubicBezTo>
                  <a:pt x="340" y="186"/>
                  <a:pt x="340" y="183"/>
                  <a:pt x="341" y="180"/>
                </a:cubicBezTo>
                <a:cubicBezTo>
                  <a:pt x="342" y="178"/>
                  <a:pt x="343" y="176"/>
                  <a:pt x="344" y="174"/>
                </a:cubicBezTo>
                <a:cubicBezTo>
                  <a:pt x="344" y="174"/>
                  <a:pt x="344" y="173"/>
                  <a:pt x="344" y="173"/>
                </a:cubicBezTo>
                <a:cubicBezTo>
                  <a:pt x="335" y="171"/>
                  <a:pt x="337" y="157"/>
                  <a:pt x="335" y="156"/>
                </a:cubicBezTo>
                <a:cubicBezTo>
                  <a:pt x="333" y="158"/>
                  <a:pt x="329" y="154"/>
                  <a:pt x="328" y="153"/>
                </a:cubicBezTo>
                <a:close/>
                <a:moveTo>
                  <a:pt x="250" y="153"/>
                </a:moveTo>
                <a:cubicBezTo>
                  <a:pt x="249" y="154"/>
                  <a:pt x="248" y="154"/>
                  <a:pt x="247" y="156"/>
                </a:cubicBezTo>
                <a:cubicBezTo>
                  <a:pt x="247" y="156"/>
                  <a:pt x="247" y="156"/>
                  <a:pt x="247" y="156"/>
                </a:cubicBezTo>
                <a:cubicBezTo>
                  <a:pt x="249" y="155"/>
                  <a:pt x="250" y="154"/>
                  <a:pt x="251" y="153"/>
                </a:cubicBezTo>
                <a:cubicBezTo>
                  <a:pt x="251" y="153"/>
                  <a:pt x="250" y="153"/>
                  <a:pt x="250" y="153"/>
                </a:cubicBezTo>
                <a:close/>
                <a:moveTo>
                  <a:pt x="85" y="154"/>
                </a:moveTo>
                <a:cubicBezTo>
                  <a:pt x="83" y="155"/>
                  <a:pt x="82" y="157"/>
                  <a:pt x="81" y="159"/>
                </a:cubicBezTo>
                <a:cubicBezTo>
                  <a:pt x="81" y="159"/>
                  <a:pt x="81" y="159"/>
                  <a:pt x="82" y="158"/>
                </a:cubicBezTo>
                <a:cubicBezTo>
                  <a:pt x="83" y="157"/>
                  <a:pt x="84" y="155"/>
                  <a:pt x="85" y="154"/>
                </a:cubicBezTo>
                <a:cubicBezTo>
                  <a:pt x="85" y="154"/>
                  <a:pt x="85" y="154"/>
                  <a:pt x="85" y="154"/>
                </a:cubicBezTo>
                <a:close/>
                <a:moveTo>
                  <a:pt x="116" y="156"/>
                </a:moveTo>
                <a:cubicBezTo>
                  <a:pt x="115" y="156"/>
                  <a:pt x="114" y="157"/>
                  <a:pt x="113" y="157"/>
                </a:cubicBezTo>
                <a:cubicBezTo>
                  <a:pt x="113" y="157"/>
                  <a:pt x="113" y="157"/>
                  <a:pt x="113" y="158"/>
                </a:cubicBezTo>
                <a:cubicBezTo>
                  <a:pt x="113" y="158"/>
                  <a:pt x="114" y="158"/>
                  <a:pt x="114" y="158"/>
                </a:cubicBezTo>
                <a:cubicBezTo>
                  <a:pt x="115" y="157"/>
                  <a:pt x="117" y="157"/>
                  <a:pt x="118" y="156"/>
                </a:cubicBezTo>
                <a:cubicBezTo>
                  <a:pt x="118" y="156"/>
                  <a:pt x="118" y="156"/>
                  <a:pt x="118" y="156"/>
                </a:cubicBezTo>
                <a:cubicBezTo>
                  <a:pt x="117" y="156"/>
                  <a:pt x="117" y="156"/>
                  <a:pt x="116" y="156"/>
                </a:cubicBezTo>
                <a:close/>
                <a:moveTo>
                  <a:pt x="137" y="156"/>
                </a:moveTo>
                <a:cubicBezTo>
                  <a:pt x="136" y="158"/>
                  <a:pt x="130" y="160"/>
                  <a:pt x="129" y="161"/>
                </a:cubicBezTo>
                <a:cubicBezTo>
                  <a:pt x="129" y="161"/>
                  <a:pt x="130" y="161"/>
                  <a:pt x="130" y="161"/>
                </a:cubicBezTo>
                <a:cubicBezTo>
                  <a:pt x="131" y="160"/>
                  <a:pt x="131" y="160"/>
                  <a:pt x="134" y="160"/>
                </a:cubicBezTo>
                <a:cubicBezTo>
                  <a:pt x="134" y="160"/>
                  <a:pt x="134" y="160"/>
                  <a:pt x="134" y="160"/>
                </a:cubicBezTo>
                <a:cubicBezTo>
                  <a:pt x="134" y="161"/>
                  <a:pt x="133" y="160"/>
                  <a:pt x="134" y="160"/>
                </a:cubicBezTo>
                <a:cubicBezTo>
                  <a:pt x="135" y="162"/>
                  <a:pt x="137" y="161"/>
                  <a:pt x="139" y="161"/>
                </a:cubicBezTo>
                <a:cubicBezTo>
                  <a:pt x="139" y="161"/>
                  <a:pt x="139" y="161"/>
                  <a:pt x="139" y="161"/>
                </a:cubicBezTo>
                <a:cubicBezTo>
                  <a:pt x="139" y="161"/>
                  <a:pt x="138" y="162"/>
                  <a:pt x="138" y="162"/>
                </a:cubicBezTo>
                <a:cubicBezTo>
                  <a:pt x="140" y="162"/>
                  <a:pt x="140" y="162"/>
                  <a:pt x="140" y="162"/>
                </a:cubicBezTo>
                <a:cubicBezTo>
                  <a:pt x="141" y="162"/>
                  <a:pt x="141" y="162"/>
                  <a:pt x="141" y="162"/>
                </a:cubicBezTo>
                <a:cubicBezTo>
                  <a:pt x="141" y="162"/>
                  <a:pt x="141" y="162"/>
                  <a:pt x="141" y="163"/>
                </a:cubicBezTo>
                <a:cubicBezTo>
                  <a:pt x="141" y="163"/>
                  <a:pt x="140" y="163"/>
                  <a:pt x="140" y="163"/>
                </a:cubicBezTo>
                <a:cubicBezTo>
                  <a:pt x="140" y="163"/>
                  <a:pt x="140" y="163"/>
                  <a:pt x="141" y="163"/>
                </a:cubicBezTo>
                <a:cubicBezTo>
                  <a:pt x="141" y="163"/>
                  <a:pt x="142" y="163"/>
                  <a:pt x="142" y="163"/>
                </a:cubicBezTo>
                <a:cubicBezTo>
                  <a:pt x="143" y="163"/>
                  <a:pt x="143" y="163"/>
                  <a:pt x="143" y="163"/>
                </a:cubicBezTo>
                <a:cubicBezTo>
                  <a:pt x="142" y="164"/>
                  <a:pt x="142" y="163"/>
                  <a:pt x="142" y="164"/>
                </a:cubicBezTo>
                <a:cubicBezTo>
                  <a:pt x="144" y="164"/>
                  <a:pt x="144" y="163"/>
                  <a:pt x="145" y="164"/>
                </a:cubicBezTo>
                <a:cubicBezTo>
                  <a:pt x="145" y="164"/>
                  <a:pt x="145" y="164"/>
                  <a:pt x="145" y="165"/>
                </a:cubicBezTo>
                <a:cubicBezTo>
                  <a:pt x="144" y="165"/>
                  <a:pt x="144" y="165"/>
                  <a:pt x="143" y="165"/>
                </a:cubicBezTo>
                <a:cubicBezTo>
                  <a:pt x="144" y="165"/>
                  <a:pt x="145" y="165"/>
                  <a:pt x="147" y="165"/>
                </a:cubicBezTo>
                <a:cubicBezTo>
                  <a:pt x="147" y="165"/>
                  <a:pt x="147" y="166"/>
                  <a:pt x="147" y="166"/>
                </a:cubicBezTo>
                <a:cubicBezTo>
                  <a:pt x="146" y="166"/>
                  <a:pt x="146" y="166"/>
                  <a:pt x="145" y="166"/>
                </a:cubicBezTo>
                <a:cubicBezTo>
                  <a:pt x="145" y="166"/>
                  <a:pt x="145" y="166"/>
                  <a:pt x="145" y="167"/>
                </a:cubicBezTo>
                <a:cubicBezTo>
                  <a:pt x="146" y="166"/>
                  <a:pt x="147" y="166"/>
                  <a:pt x="149" y="166"/>
                </a:cubicBezTo>
                <a:cubicBezTo>
                  <a:pt x="149" y="166"/>
                  <a:pt x="149" y="167"/>
                  <a:pt x="149" y="167"/>
                </a:cubicBezTo>
                <a:cubicBezTo>
                  <a:pt x="148" y="167"/>
                  <a:pt x="147" y="168"/>
                  <a:pt x="146" y="168"/>
                </a:cubicBezTo>
                <a:cubicBezTo>
                  <a:pt x="146" y="168"/>
                  <a:pt x="146" y="168"/>
                  <a:pt x="146" y="168"/>
                </a:cubicBezTo>
                <a:cubicBezTo>
                  <a:pt x="146" y="168"/>
                  <a:pt x="146" y="169"/>
                  <a:pt x="147" y="169"/>
                </a:cubicBezTo>
                <a:cubicBezTo>
                  <a:pt x="148" y="168"/>
                  <a:pt x="149" y="168"/>
                  <a:pt x="150" y="169"/>
                </a:cubicBezTo>
                <a:cubicBezTo>
                  <a:pt x="149" y="169"/>
                  <a:pt x="148" y="169"/>
                  <a:pt x="147" y="170"/>
                </a:cubicBezTo>
                <a:cubicBezTo>
                  <a:pt x="148" y="170"/>
                  <a:pt x="148" y="170"/>
                  <a:pt x="148" y="170"/>
                </a:cubicBezTo>
                <a:cubicBezTo>
                  <a:pt x="149" y="170"/>
                  <a:pt x="150" y="170"/>
                  <a:pt x="151" y="171"/>
                </a:cubicBezTo>
                <a:cubicBezTo>
                  <a:pt x="151" y="171"/>
                  <a:pt x="151" y="171"/>
                  <a:pt x="151" y="171"/>
                </a:cubicBezTo>
                <a:cubicBezTo>
                  <a:pt x="149" y="171"/>
                  <a:pt x="148" y="171"/>
                  <a:pt x="147" y="172"/>
                </a:cubicBezTo>
                <a:cubicBezTo>
                  <a:pt x="147" y="172"/>
                  <a:pt x="147" y="172"/>
                  <a:pt x="147" y="172"/>
                </a:cubicBezTo>
                <a:cubicBezTo>
                  <a:pt x="149" y="172"/>
                  <a:pt x="151" y="171"/>
                  <a:pt x="151" y="173"/>
                </a:cubicBezTo>
                <a:cubicBezTo>
                  <a:pt x="150" y="173"/>
                  <a:pt x="149" y="173"/>
                  <a:pt x="148" y="174"/>
                </a:cubicBezTo>
                <a:cubicBezTo>
                  <a:pt x="148" y="174"/>
                  <a:pt x="148" y="174"/>
                  <a:pt x="149" y="174"/>
                </a:cubicBezTo>
                <a:cubicBezTo>
                  <a:pt x="150" y="174"/>
                  <a:pt x="151" y="174"/>
                  <a:pt x="152" y="174"/>
                </a:cubicBezTo>
                <a:cubicBezTo>
                  <a:pt x="152" y="174"/>
                  <a:pt x="152" y="174"/>
                  <a:pt x="152" y="174"/>
                </a:cubicBezTo>
                <a:cubicBezTo>
                  <a:pt x="150" y="174"/>
                  <a:pt x="149" y="175"/>
                  <a:pt x="148" y="175"/>
                </a:cubicBezTo>
                <a:cubicBezTo>
                  <a:pt x="150" y="175"/>
                  <a:pt x="150" y="175"/>
                  <a:pt x="151" y="176"/>
                </a:cubicBezTo>
                <a:cubicBezTo>
                  <a:pt x="151" y="176"/>
                  <a:pt x="151" y="176"/>
                  <a:pt x="151" y="176"/>
                </a:cubicBezTo>
                <a:cubicBezTo>
                  <a:pt x="150" y="176"/>
                  <a:pt x="149" y="176"/>
                  <a:pt x="149" y="177"/>
                </a:cubicBezTo>
                <a:cubicBezTo>
                  <a:pt x="149" y="177"/>
                  <a:pt x="149" y="177"/>
                  <a:pt x="149" y="177"/>
                </a:cubicBezTo>
                <a:cubicBezTo>
                  <a:pt x="150" y="177"/>
                  <a:pt x="150" y="177"/>
                  <a:pt x="151" y="178"/>
                </a:cubicBezTo>
                <a:cubicBezTo>
                  <a:pt x="150" y="178"/>
                  <a:pt x="150" y="178"/>
                  <a:pt x="150" y="178"/>
                </a:cubicBezTo>
                <a:cubicBezTo>
                  <a:pt x="149" y="177"/>
                  <a:pt x="148" y="178"/>
                  <a:pt x="147" y="178"/>
                </a:cubicBezTo>
                <a:cubicBezTo>
                  <a:pt x="147" y="178"/>
                  <a:pt x="147" y="178"/>
                  <a:pt x="147" y="178"/>
                </a:cubicBezTo>
                <a:cubicBezTo>
                  <a:pt x="148" y="178"/>
                  <a:pt x="148" y="178"/>
                  <a:pt x="148" y="178"/>
                </a:cubicBezTo>
                <a:cubicBezTo>
                  <a:pt x="149" y="179"/>
                  <a:pt x="150" y="179"/>
                  <a:pt x="151" y="179"/>
                </a:cubicBezTo>
                <a:cubicBezTo>
                  <a:pt x="151" y="179"/>
                  <a:pt x="151" y="180"/>
                  <a:pt x="151" y="180"/>
                </a:cubicBezTo>
                <a:cubicBezTo>
                  <a:pt x="149" y="180"/>
                  <a:pt x="148" y="180"/>
                  <a:pt x="148" y="180"/>
                </a:cubicBezTo>
                <a:cubicBezTo>
                  <a:pt x="149" y="180"/>
                  <a:pt x="149" y="181"/>
                  <a:pt x="150" y="181"/>
                </a:cubicBezTo>
                <a:cubicBezTo>
                  <a:pt x="150" y="181"/>
                  <a:pt x="150" y="181"/>
                  <a:pt x="150" y="181"/>
                </a:cubicBezTo>
                <a:cubicBezTo>
                  <a:pt x="149" y="182"/>
                  <a:pt x="148" y="182"/>
                  <a:pt x="148" y="182"/>
                </a:cubicBezTo>
                <a:cubicBezTo>
                  <a:pt x="149" y="182"/>
                  <a:pt x="149" y="182"/>
                  <a:pt x="150" y="183"/>
                </a:cubicBezTo>
                <a:cubicBezTo>
                  <a:pt x="149" y="183"/>
                  <a:pt x="147" y="183"/>
                  <a:pt x="146" y="183"/>
                </a:cubicBezTo>
                <a:cubicBezTo>
                  <a:pt x="147" y="184"/>
                  <a:pt x="148" y="184"/>
                  <a:pt x="149" y="184"/>
                </a:cubicBezTo>
                <a:cubicBezTo>
                  <a:pt x="149" y="184"/>
                  <a:pt x="149" y="185"/>
                  <a:pt x="149" y="185"/>
                </a:cubicBezTo>
                <a:cubicBezTo>
                  <a:pt x="148" y="185"/>
                  <a:pt x="147" y="185"/>
                  <a:pt x="146" y="185"/>
                </a:cubicBezTo>
                <a:cubicBezTo>
                  <a:pt x="146" y="185"/>
                  <a:pt x="146" y="185"/>
                  <a:pt x="146" y="185"/>
                </a:cubicBezTo>
                <a:cubicBezTo>
                  <a:pt x="147" y="185"/>
                  <a:pt x="147" y="185"/>
                  <a:pt x="148" y="185"/>
                </a:cubicBezTo>
                <a:cubicBezTo>
                  <a:pt x="147" y="186"/>
                  <a:pt x="147" y="186"/>
                  <a:pt x="147" y="186"/>
                </a:cubicBezTo>
                <a:cubicBezTo>
                  <a:pt x="146" y="186"/>
                  <a:pt x="145" y="186"/>
                  <a:pt x="144" y="186"/>
                </a:cubicBezTo>
                <a:cubicBezTo>
                  <a:pt x="144" y="186"/>
                  <a:pt x="144" y="186"/>
                  <a:pt x="144" y="186"/>
                </a:cubicBezTo>
                <a:cubicBezTo>
                  <a:pt x="144" y="186"/>
                  <a:pt x="144" y="186"/>
                  <a:pt x="144" y="187"/>
                </a:cubicBezTo>
                <a:cubicBezTo>
                  <a:pt x="145" y="187"/>
                  <a:pt x="146" y="187"/>
                  <a:pt x="147" y="187"/>
                </a:cubicBezTo>
                <a:cubicBezTo>
                  <a:pt x="147" y="187"/>
                  <a:pt x="147" y="187"/>
                  <a:pt x="147" y="187"/>
                </a:cubicBezTo>
                <a:cubicBezTo>
                  <a:pt x="145" y="188"/>
                  <a:pt x="144" y="188"/>
                  <a:pt x="143" y="188"/>
                </a:cubicBezTo>
                <a:cubicBezTo>
                  <a:pt x="143" y="188"/>
                  <a:pt x="143" y="188"/>
                  <a:pt x="144" y="189"/>
                </a:cubicBezTo>
                <a:cubicBezTo>
                  <a:pt x="144" y="189"/>
                  <a:pt x="144" y="189"/>
                  <a:pt x="145" y="189"/>
                </a:cubicBezTo>
                <a:cubicBezTo>
                  <a:pt x="145" y="189"/>
                  <a:pt x="144" y="189"/>
                  <a:pt x="144" y="189"/>
                </a:cubicBezTo>
                <a:cubicBezTo>
                  <a:pt x="144" y="189"/>
                  <a:pt x="144" y="189"/>
                  <a:pt x="144" y="189"/>
                </a:cubicBezTo>
                <a:cubicBezTo>
                  <a:pt x="143" y="189"/>
                  <a:pt x="142" y="189"/>
                  <a:pt x="141" y="188"/>
                </a:cubicBezTo>
                <a:cubicBezTo>
                  <a:pt x="141" y="189"/>
                  <a:pt x="141" y="189"/>
                  <a:pt x="140" y="189"/>
                </a:cubicBezTo>
                <a:cubicBezTo>
                  <a:pt x="141" y="189"/>
                  <a:pt x="141" y="189"/>
                  <a:pt x="141" y="189"/>
                </a:cubicBezTo>
                <a:cubicBezTo>
                  <a:pt x="140" y="189"/>
                  <a:pt x="140" y="189"/>
                  <a:pt x="139" y="189"/>
                </a:cubicBezTo>
                <a:cubicBezTo>
                  <a:pt x="139" y="190"/>
                  <a:pt x="139" y="190"/>
                  <a:pt x="139" y="190"/>
                </a:cubicBezTo>
                <a:cubicBezTo>
                  <a:pt x="149" y="192"/>
                  <a:pt x="160" y="181"/>
                  <a:pt x="157" y="173"/>
                </a:cubicBezTo>
                <a:cubicBezTo>
                  <a:pt x="158" y="171"/>
                  <a:pt x="158" y="167"/>
                  <a:pt x="157" y="165"/>
                </a:cubicBezTo>
                <a:cubicBezTo>
                  <a:pt x="154" y="159"/>
                  <a:pt x="144" y="157"/>
                  <a:pt x="137" y="156"/>
                </a:cubicBezTo>
                <a:close/>
                <a:moveTo>
                  <a:pt x="184" y="157"/>
                </a:moveTo>
                <a:cubicBezTo>
                  <a:pt x="184" y="157"/>
                  <a:pt x="184" y="157"/>
                  <a:pt x="184" y="157"/>
                </a:cubicBezTo>
                <a:cubicBezTo>
                  <a:pt x="184" y="157"/>
                  <a:pt x="184" y="157"/>
                  <a:pt x="184" y="157"/>
                </a:cubicBezTo>
                <a:cubicBezTo>
                  <a:pt x="184" y="157"/>
                  <a:pt x="184" y="157"/>
                  <a:pt x="184" y="157"/>
                </a:cubicBezTo>
                <a:close/>
                <a:moveTo>
                  <a:pt x="252" y="157"/>
                </a:moveTo>
                <a:cubicBezTo>
                  <a:pt x="250" y="158"/>
                  <a:pt x="249" y="158"/>
                  <a:pt x="249" y="160"/>
                </a:cubicBezTo>
                <a:cubicBezTo>
                  <a:pt x="251" y="159"/>
                  <a:pt x="252" y="158"/>
                  <a:pt x="254" y="159"/>
                </a:cubicBezTo>
                <a:cubicBezTo>
                  <a:pt x="255" y="159"/>
                  <a:pt x="255" y="158"/>
                  <a:pt x="255" y="158"/>
                </a:cubicBezTo>
                <a:cubicBezTo>
                  <a:pt x="255" y="158"/>
                  <a:pt x="255" y="158"/>
                  <a:pt x="255" y="158"/>
                </a:cubicBezTo>
                <a:cubicBezTo>
                  <a:pt x="254" y="157"/>
                  <a:pt x="253" y="157"/>
                  <a:pt x="252" y="157"/>
                </a:cubicBezTo>
                <a:close/>
                <a:moveTo>
                  <a:pt x="112" y="158"/>
                </a:moveTo>
                <a:cubicBezTo>
                  <a:pt x="112" y="158"/>
                  <a:pt x="112" y="158"/>
                  <a:pt x="112" y="158"/>
                </a:cubicBezTo>
                <a:cubicBezTo>
                  <a:pt x="112" y="158"/>
                  <a:pt x="112" y="158"/>
                  <a:pt x="112" y="158"/>
                </a:cubicBezTo>
                <a:close/>
                <a:moveTo>
                  <a:pt x="187" y="158"/>
                </a:moveTo>
                <a:cubicBezTo>
                  <a:pt x="188" y="158"/>
                  <a:pt x="188" y="158"/>
                  <a:pt x="188" y="158"/>
                </a:cubicBezTo>
                <a:cubicBezTo>
                  <a:pt x="187" y="158"/>
                  <a:pt x="188" y="158"/>
                  <a:pt x="187" y="158"/>
                </a:cubicBezTo>
                <a:close/>
                <a:moveTo>
                  <a:pt x="259" y="158"/>
                </a:moveTo>
                <a:cubicBezTo>
                  <a:pt x="259" y="158"/>
                  <a:pt x="258" y="158"/>
                  <a:pt x="258" y="159"/>
                </a:cubicBezTo>
                <a:cubicBezTo>
                  <a:pt x="257" y="163"/>
                  <a:pt x="253" y="163"/>
                  <a:pt x="249" y="165"/>
                </a:cubicBezTo>
                <a:cubicBezTo>
                  <a:pt x="244" y="168"/>
                  <a:pt x="238" y="172"/>
                  <a:pt x="235" y="178"/>
                </a:cubicBezTo>
                <a:cubicBezTo>
                  <a:pt x="236" y="178"/>
                  <a:pt x="236" y="178"/>
                  <a:pt x="236" y="178"/>
                </a:cubicBezTo>
                <a:cubicBezTo>
                  <a:pt x="238" y="178"/>
                  <a:pt x="240" y="178"/>
                  <a:pt x="243" y="178"/>
                </a:cubicBezTo>
                <a:cubicBezTo>
                  <a:pt x="249" y="176"/>
                  <a:pt x="253" y="172"/>
                  <a:pt x="256" y="166"/>
                </a:cubicBezTo>
                <a:cubicBezTo>
                  <a:pt x="257" y="164"/>
                  <a:pt x="260" y="159"/>
                  <a:pt x="259" y="158"/>
                </a:cubicBezTo>
                <a:close/>
                <a:moveTo>
                  <a:pt x="111" y="158"/>
                </a:moveTo>
                <a:cubicBezTo>
                  <a:pt x="111" y="159"/>
                  <a:pt x="111" y="159"/>
                  <a:pt x="111" y="158"/>
                </a:cubicBezTo>
                <a:cubicBezTo>
                  <a:pt x="111" y="158"/>
                  <a:pt x="111" y="158"/>
                  <a:pt x="111" y="158"/>
                </a:cubicBezTo>
                <a:close/>
                <a:moveTo>
                  <a:pt x="181" y="158"/>
                </a:moveTo>
                <a:cubicBezTo>
                  <a:pt x="181" y="158"/>
                  <a:pt x="181" y="158"/>
                  <a:pt x="181" y="158"/>
                </a:cubicBezTo>
                <a:cubicBezTo>
                  <a:pt x="181" y="159"/>
                  <a:pt x="181" y="158"/>
                  <a:pt x="181" y="159"/>
                </a:cubicBezTo>
                <a:cubicBezTo>
                  <a:pt x="181" y="159"/>
                  <a:pt x="181" y="158"/>
                  <a:pt x="181" y="158"/>
                </a:cubicBezTo>
                <a:close/>
                <a:moveTo>
                  <a:pt x="286" y="159"/>
                </a:moveTo>
                <a:cubicBezTo>
                  <a:pt x="286" y="159"/>
                  <a:pt x="286" y="159"/>
                  <a:pt x="286" y="159"/>
                </a:cubicBezTo>
                <a:cubicBezTo>
                  <a:pt x="286" y="159"/>
                  <a:pt x="286" y="159"/>
                  <a:pt x="286" y="160"/>
                </a:cubicBezTo>
                <a:cubicBezTo>
                  <a:pt x="289" y="162"/>
                  <a:pt x="295" y="161"/>
                  <a:pt x="298" y="163"/>
                </a:cubicBezTo>
                <a:cubicBezTo>
                  <a:pt x="301" y="165"/>
                  <a:pt x="304" y="170"/>
                  <a:pt x="306" y="173"/>
                </a:cubicBezTo>
                <a:cubicBezTo>
                  <a:pt x="306" y="174"/>
                  <a:pt x="305" y="174"/>
                  <a:pt x="306" y="175"/>
                </a:cubicBezTo>
                <a:cubicBezTo>
                  <a:pt x="306" y="175"/>
                  <a:pt x="307" y="175"/>
                  <a:pt x="307" y="175"/>
                </a:cubicBezTo>
                <a:cubicBezTo>
                  <a:pt x="307" y="174"/>
                  <a:pt x="307" y="173"/>
                  <a:pt x="307" y="173"/>
                </a:cubicBezTo>
                <a:cubicBezTo>
                  <a:pt x="303" y="165"/>
                  <a:pt x="296" y="159"/>
                  <a:pt x="286" y="159"/>
                </a:cubicBezTo>
                <a:close/>
                <a:moveTo>
                  <a:pt x="134" y="159"/>
                </a:moveTo>
                <a:cubicBezTo>
                  <a:pt x="134" y="159"/>
                  <a:pt x="134" y="159"/>
                  <a:pt x="135" y="159"/>
                </a:cubicBezTo>
                <a:cubicBezTo>
                  <a:pt x="134" y="159"/>
                  <a:pt x="134" y="160"/>
                  <a:pt x="134" y="160"/>
                </a:cubicBezTo>
                <a:cubicBezTo>
                  <a:pt x="134" y="160"/>
                  <a:pt x="134" y="159"/>
                  <a:pt x="134" y="159"/>
                </a:cubicBezTo>
                <a:close/>
                <a:moveTo>
                  <a:pt x="205" y="159"/>
                </a:moveTo>
                <a:cubicBezTo>
                  <a:pt x="205" y="160"/>
                  <a:pt x="205" y="160"/>
                  <a:pt x="205" y="160"/>
                </a:cubicBezTo>
                <a:cubicBezTo>
                  <a:pt x="205" y="160"/>
                  <a:pt x="205" y="160"/>
                  <a:pt x="205" y="160"/>
                </a:cubicBezTo>
                <a:cubicBezTo>
                  <a:pt x="205" y="160"/>
                  <a:pt x="205" y="160"/>
                  <a:pt x="205" y="159"/>
                </a:cubicBezTo>
                <a:cubicBezTo>
                  <a:pt x="205" y="159"/>
                  <a:pt x="205" y="159"/>
                  <a:pt x="205" y="159"/>
                </a:cubicBezTo>
                <a:close/>
                <a:moveTo>
                  <a:pt x="213" y="175"/>
                </a:moveTo>
                <a:cubicBezTo>
                  <a:pt x="222" y="175"/>
                  <a:pt x="226" y="170"/>
                  <a:pt x="229" y="165"/>
                </a:cubicBezTo>
                <a:cubicBezTo>
                  <a:pt x="229" y="164"/>
                  <a:pt x="221" y="160"/>
                  <a:pt x="221" y="160"/>
                </a:cubicBezTo>
                <a:cubicBezTo>
                  <a:pt x="217" y="162"/>
                  <a:pt x="216" y="165"/>
                  <a:pt x="213" y="167"/>
                </a:cubicBezTo>
                <a:cubicBezTo>
                  <a:pt x="213" y="170"/>
                  <a:pt x="213" y="172"/>
                  <a:pt x="213" y="175"/>
                </a:cubicBezTo>
                <a:close/>
                <a:moveTo>
                  <a:pt x="133" y="160"/>
                </a:moveTo>
                <a:cubicBezTo>
                  <a:pt x="133" y="161"/>
                  <a:pt x="132" y="161"/>
                  <a:pt x="132" y="161"/>
                </a:cubicBezTo>
                <a:cubicBezTo>
                  <a:pt x="132" y="161"/>
                  <a:pt x="132" y="161"/>
                  <a:pt x="133" y="161"/>
                </a:cubicBezTo>
                <a:cubicBezTo>
                  <a:pt x="133" y="161"/>
                  <a:pt x="133" y="161"/>
                  <a:pt x="133" y="160"/>
                </a:cubicBezTo>
                <a:close/>
                <a:moveTo>
                  <a:pt x="72" y="162"/>
                </a:moveTo>
                <a:cubicBezTo>
                  <a:pt x="70" y="163"/>
                  <a:pt x="69" y="165"/>
                  <a:pt x="67" y="167"/>
                </a:cubicBezTo>
                <a:cubicBezTo>
                  <a:pt x="67" y="167"/>
                  <a:pt x="67" y="167"/>
                  <a:pt x="67" y="167"/>
                </a:cubicBezTo>
                <a:cubicBezTo>
                  <a:pt x="70" y="166"/>
                  <a:pt x="71" y="164"/>
                  <a:pt x="73" y="162"/>
                </a:cubicBezTo>
                <a:cubicBezTo>
                  <a:pt x="73" y="162"/>
                  <a:pt x="73" y="162"/>
                  <a:pt x="73" y="162"/>
                </a:cubicBezTo>
                <a:cubicBezTo>
                  <a:pt x="73" y="162"/>
                  <a:pt x="72" y="162"/>
                  <a:pt x="72" y="162"/>
                </a:cubicBezTo>
                <a:close/>
                <a:moveTo>
                  <a:pt x="33" y="163"/>
                </a:moveTo>
                <a:cubicBezTo>
                  <a:pt x="32" y="163"/>
                  <a:pt x="32" y="163"/>
                  <a:pt x="31" y="163"/>
                </a:cubicBezTo>
                <a:cubicBezTo>
                  <a:pt x="32" y="163"/>
                  <a:pt x="33" y="163"/>
                  <a:pt x="33" y="163"/>
                </a:cubicBezTo>
                <a:cubicBezTo>
                  <a:pt x="33" y="163"/>
                  <a:pt x="33" y="163"/>
                  <a:pt x="33" y="163"/>
                </a:cubicBezTo>
                <a:close/>
                <a:moveTo>
                  <a:pt x="75" y="163"/>
                </a:moveTo>
                <a:cubicBezTo>
                  <a:pt x="75" y="163"/>
                  <a:pt x="75" y="163"/>
                  <a:pt x="75" y="163"/>
                </a:cubicBezTo>
                <a:cubicBezTo>
                  <a:pt x="75" y="163"/>
                  <a:pt x="75" y="163"/>
                  <a:pt x="75" y="163"/>
                </a:cubicBezTo>
                <a:cubicBezTo>
                  <a:pt x="75" y="163"/>
                  <a:pt x="75" y="163"/>
                  <a:pt x="75" y="163"/>
                </a:cubicBezTo>
                <a:cubicBezTo>
                  <a:pt x="75" y="163"/>
                  <a:pt x="75" y="163"/>
                  <a:pt x="75" y="163"/>
                </a:cubicBezTo>
                <a:close/>
                <a:moveTo>
                  <a:pt x="74" y="163"/>
                </a:moveTo>
                <a:cubicBezTo>
                  <a:pt x="73" y="165"/>
                  <a:pt x="72" y="166"/>
                  <a:pt x="71" y="168"/>
                </a:cubicBezTo>
                <a:cubicBezTo>
                  <a:pt x="71" y="168"/>
                  <a:pt x="71" y="168"/>
                  <a:pt x="71" y="168"/>
                </a:cubicBezTo>
                <a:cubicBezTo>
                  <a:pt x="72" y="167"/>
                  <a:pt x="74" y="165"/>
                  <a:pt x="75" y="165"/>
                </a:cubicBezTo>
                <a:cubicBezTo>
                  <a:pt x="75" y="164"/>
                  <a:pt x="75" y="164"/>
                  <a:pt x="74" y="163"/>
                </a:cubicBezTo>
                <a:close/>
                <a:moveTo>
                  <a:pt x="115" y="163"/>
                </a:moveTo>
                <a:cubicBezTo>
                  <a:pt x="115" y="164"/>
                  <a:pt x="112" y="166"/>
                  <a:pt x="111" y="166"/>
                </a:cubicBezTo>
                <a:cubicBezTo>
                  <a:pt x="111" y="166"/>
                  <a:pt x="111" y="167"/>
                  <a:pt x="111" y="167"/>
                </a:cubicBezTo>
                <a:cubicBezTo>
                  <a:pt x="113" y="166"/>
                  <a:pt x="117" y="165"/>
                  <a:pt x="119" y="164"/>
                </a:cubicBezTo>
                <a:cubicBezTo>
                  <a:pt x="119" y="164"/>
                  <a:pt x="119" y="163"/>
                  <a:pt x="119" y="163"/>
                </a:cubicBezTo>
                <a:cubicBezTo>
                  <a:pt x="118" y="163"/>
                  <a:pt x="117" y="163"/>
                  <a:pt x="115" y="163"/>
                </a:cubicBezTo>
                <a:close/>
                <a:moveTo>
                  <a:pt x="31" y="164"/>
                </a:moveTo>
                <a:cubicBezTo>
                  <a:pt x="31" y="164"/>
                  <a:pt x="31" y="164"/>
                  <a:pt x="31" y="164"/>
                </a:cubicBezTo>
                <a:cubicBezTo>
                  <a:pt x="31" y="164"/>
                  <a:pt x="31" y="164"/>
                  <a:pt x="31" y="164"/>
                </a:cubicBezTo>
                <a:close/>
                <a:moveTo>
                  <a:pt x="78" y="165"/>
                </a:moveTo>
                <a:cubicBezTo>
                  <a:pt x="77" y="167"/>
                  <a:pt x="76" y="168"/>
                  <a:pt x="75" y="170"/>
                </a:cubicBezTo>
                <a:cubicBezTo>
                  <a:pt x="77" y="169"/>
                  <a:pt x="78" y="168"/>
                  <a:pt x="79" y="166"/>
                </a:cubicBezTo>
                <a:cubicBezTo>
                  <a:pt x="79" y="165"/>
                  <a:pt x="79" y="166"/>
                  <a:pt x="78" y="165"/>
                </a:cubicBezTo>
                <a:close/>
                <a:moveTo>
                  <a:pt x="46" y="166"/>
                </a:moveTo>
                <a:cubicBezTo>
                  <a:pt x="46" y="168"/>
                  <a:pt x="46" y="169"/>
                  <a:pt x="47" y="171"/>
                </a:cubicBezTo>
                <a:cubicBezTo>
                  <a:pt x="47" y="171"/>
                  <a:pt x="47" y="170"/>
                  <a:pt x="47" y="170"/>
                </a:cubicBezTo>
                <a:cubicBezTo>
                  <a:pt x="47" y="168"/>
                  <a:pt x="47" y="167"/>
                  <a:pt x="46" y="166"/>
                </a:cubicBezTo>
                <a:cubicBezTo>
                  <a:pt x="46" y="166"/>
                  <a:pt x="46" y="166"/>
                  <a:pt x="46" y="166"/>
                </a:cubicBezTo>
                <a:close/>
                <a:moveTo>
                  <a:pt x="119" y="166"/>
                </a:moveTo>
                <a:cubicBezTo>
                  <a:pt x="117" y="167"/>
                  <a:pt x="114" y="169"/>
                  <a:pt x="113" y="169"/>
                </a:cubicBezTo>
                <a:cubicBezTo>
                  <a:pt x="113" y="170"/>
                  <a:pt x="113" y="170"/>
                  <a:pt x="113" y="170"/>
                </a:cubicBezTo>
                <a:cubicBezTo>
                  <a:pt x="113" y="170"/>
                  <a:pt x="122" y="167"/>
                  <a:pt x="122" y="167"/>
                </a:cubicBezTo>
                <a:cubicBezTo>
                  <a:pt x="121" y="166"/>
                  <a:pt x="120" y="166"/>
                  <a:pt x="119" y="166"/>
                </a:cubicBezTo>
                <a:close/>
                <a:moveTo>
                  <a:pt x="42" y="167"/>
                </a:moveTo>
                <a:cubicBezTo>
                  <a:pt x="42" y="168"/>
                  <a:pt x="42" y="170"/>
                  <a:pt x="43" y="170"/>
                </a:cubicBezTo>
                <a:cubicBezTo>
                  <a:pt x="43" y="171"/>
                  <a:pt x="43" y="171"/>
                  <a:pt x="44" y="171"/>
                </a:cubicBezTo>
                <a:cubicBezTo>
                  <a:pt x="43" y="171"/>
                  <a:pt x="43" y="171"/>
                  <a:pt x="43" y="171"/>
                </a:cubicBezTo>
                <a:cubicBezTo>
                  <a:pt x="44" y="169"/>
                  <a:pt x="43" y="168"/>
                  <a:pt x="42" y="167"/>
                </a:cubicBezTo>
                <a:close/>
                <a:moveTo>
                  <a:pt x="110" y="167"/>
                </a:moveTo>
                <a:cubicBezTo>
                  <a:pt x="110" y="167"/>
                  <a:pt x="110" y="167"/>
                  <a:pt x="110" y="167"/>
                </a:cubicBezTo>
                <a:cubicBezTo>
                  <a:pt x="110" y="167"/>
                  <a:pt x="110" y="167"/>
                  <a:pt x="110" y="167"/>
                </a:cubicBezTo>
                <a:close/>
                <a:moveTo>
                  <a:pt x="39" y="169"/>
                </a:moveTo>
                <a:cubicBezTo>
                  <a:pt x="39" y="171"/>
                  <a:pt x="40" y="172"/>
                  <a:pt x="40" y="173"/>
                </a:cubicBezTo>
                <a:cubicBezTo>
                  <a:pt x="40" y="173"/>
                  <a:pt x="40" y="173"/>
                  <a:pt x="41" y="173"/>
                </a:cubicBezTo>
                <a:cubicBezTo>
                  <a:pt x="41" y="172"/>
                  <a:pt x="41" y="172"/>
                  <a:pt x="41" y="171"/>
                </a:cubicBezTo>
                <a:cubicBezTo>
                  <a:pt x="40" y="170"/>
                  <a:pt x="40" y="170"/>
                  <a:pt x="40" y="169"/>
                </a:cubicBezTo>
                <a:cubicBezTo>
                  <a:pt x="39" y="169"/>
                  <a:pt x="39" y="169"/>
                  <a:pt x="39" y="169"/>
                </a:cubicBezTo>
                <a:close/>
                <a:moveTo>
                  <a:pt x="347" y="169"/>
                </a:moveTo>
                <a:cubicBezTo>
                  <a:pt x="346" y="170"/>
                  <a:pt x="345" y="170"/>
                  <a:pt x="345" y="171"/>
                </a:cubicBezTo>
                <a:cubicBezTo>
                  <a:pt x="345" y="171"/>
                  <a:pt x="345" y="171"/>
                  <a:pt x="345" y="172"/>
                </a:cubicBezTo>
                <a:cubicBezTo>
                  <a:pt x="346" y="171"/>
                  <a:pt x="347" y="170"/>
                  <a:pt x="348" y="169"/>
                </a:cubicBezTo>
                <a:cubicBezTo>
                  <a:pt x="348" y="169"/>
                  <a:pt x="348" y="169"/>
                  <a:pt x="348" y="169"/>
                </a:cubicBezTo>
                <a:cubicBezTo>
                  <a:pt x="347" y="169"/>
                  <a:pt x="347" y="169"/>
                  <a:pt x="347" y="169"/>
                </a:cubicBezTo>
                <a:close/>
                <a:moveTo>
                  <a:pt x="125" y="169"/>
                </a:moveTo>
                <a:cubicBezTo>
                  <a:pt x="122" y="171"/>
                  <a:pt x="119" y="170"/>
                  <a:pt x="117" y="173"/>
                </a:cubicBezTo>
                <a:cubicBezTo>
                  <a:pt x="117" y="173"/>
                  <a:pt x="117" y="173"/>
                  <a:pt x="117" y="173"/>
                </a:cubicBezTo>
                <a:cubicBezTo>
                  <a:pt x="117" y="173"/>
                  <a:pt x="118" y="173"/>
                  <a:pt x="118" y="173"/>
                </a:cubicBezTo>
                <a:cubicBezTo>
                  <a:pt x="120" y="172"/>
                  <a:pt x="122" y="171"/>
                  <a:pt x="125" y="170"/>
                </a:cubicBezTo>
                <a:cubicBezTo>
                  <a:pt x="125" y="170"/>
                  <a:pt x="125" y="170"/>
                  <a:pt x="125" y="169"/>
                </a:cubicBezTo>
                <a:close/>
                <a:moveTo>
                  <a:pt x="281" y="170"/>
                </a:moveTo>
                <a:cubicBezTo>
                  <a:pt x="280" y="171"/>
                  <a:pt x="279" y="174"/>
                  <a:pt x="281" y="175"/>
                </a:cubicBezTo>
                <a:cubicBezTo>
                  <a:pt x="281" y="175"/>
                  <a:pt x="281" y="175"/>
                  <a:pt x="281" y="175"/>
                </a:cubicBezTo>
                <a:cubicBezTo>
                  <a:pt x="281" y="173"/>
                  <a:pt x="281" y="170"/>
                  <a:pt x="281" y="170"/>
                </a:cubicBezTo>
                <a:close/>
                <a:moveTo>
                  <a:pt x="73" y="170"/>
                </a:moveTo>
                <a:cubicBezTo>
                  <a:pt x="74" y="170"/>
                  <a:pt x="74" y="170"/>
                  <a:pt x="74" y="170"/>
                </a:cubicBezTo>
                <a:cubicBezTo>
                  <a:pt x="74" y="170"/>
                  <a:pt x="74" y="170"/>
                  <a:pt x="73" y="170"/>
                </a:cubicBezTo>
                <a:close/>
                <a:moveTo>
                  <a:pt x="36" y="170"/>
                </a:moveTo>
                <a:cubicBezTo>
                  <a:pt x="36" y="172"/>
                  <a:pt x="36" y="173"/>
                  <a:pt x="38" y="174"/>
                </a:cubicBezTo>
                <a:cubicBezTo>
                  <a:pt x="38" y="174"/>
                  <a:pt x="38" y="174"/>
                  <a:pt x="38" y="174"/>
                </a:cubicBezTo>
                <a:cubicBezTo>
                  <a:pt x="38" y="172"/>
                  <a:pt x="37" y="171"/>
                  <a:pt x="36" y="170"/>
                </a:cubicBezTo>
                <a:cubicBezTo>
                  <a:pt x="36" y="170"/>
                  <a:pt x="36" y="170"/>
                  <a:pt x="36" y="170"/>
                </a:cubicBezTo>
                <a:close/>
                <a:moveTo>
                  <a:pt x="64" y="170"/>
                </a:moveTo>
                <a:cubicBezTo>
                  <a:pt x="62" y="172"/>
                  <a:pt x="61" y="174"/>
                  <a:pt x="59" y="174"/>
                </a:cubicBezTo>
                <a:cubicBezTo>
                  <a:pt x="59" y="175"/>
                  <a:pt x="59" y="175"/>
                  <a:pt x="59" y="175"/>
                </a:cubicBezTo>
                <a:cubicBezTo>
                  <a:pt x="61" y="175"/>
                  <a:pt x="65" y="172"/>
                  <a:pt x="64" y="170"/>
                </a:cubicBezTo>
                <a:close/>
                <a:moveTo>
                  <a:pt x="278" y="170"/>
                </a:moveTo>
                <a:cubicBezTo>
                  <a:pt x="278" y="171"/>
                  <a:pt x="277" y="172"/>
                  <a:pt x="277" y="173"/>
                </a:cubicBezTo>
                <a:cubicBezTo>
                  <a:pt x="277" y="173"/>
                  <a:pt x="278" y="173"/>
                  <a:pt x="278" y="173"/>
                </a:cubicBezTo>
                <a:cubicBezTo>
                  <a:pt x="278" y="173"/>
                  <a:pt x="278" y="173"/>
                  <a:pt x="278" y="173"/>
                </a:cubicBezTo>
                <a:cubicBezTo>
                  <a:pt x="278" y="172"/>
                  <a:pt x="278" y="171"/>
                  <a:pt x="278" y="170"/>
                </a:cubicBezTo>
                <a:close/>
                <a:moveTo>
                  <a:pt x="205" y="171"/>
                </a:moveTo>
                <a:cubicBezTo>
                  <a:pt x="205" y="175"/>
                  <a:pt x="204" y="177"/>
                  <a:pt x="203" y="180"/>
                </a:cubicBezTo>
                <a:cubicBezTo>
                  <a:pt x="203" y="180"/>
                  <a:pt x="203" y="180"/>
                  <a:pt x="203" y="180"/>
                </a:cubicBezTo>
                <a:cubicBezTo>
                  <a:pt x="204" y="179"/>
                  <a:pt x="205" y="178"/>
                  <a:pt x="205" y="178"/>
                </a:cubicBezTo>
                <a:cubicBezTo>
                  <a:pt x="206" y="175"/>
                  <a:pt x="208" y="172"/>
                  <a:pt x="205" y="171"/>
                </a:cubicBezTo>
                <a:close/>
                <a:moveTo>
                  <a:pt x="285" y="171"/>
                </a:moveTo>
                <a:cubicBezTo>
                  <a:pt x="284" y="172"/>
                  <a:pt x="283" y="173"/>
                  <a:pt x="283" y="175"/>
                </a:cubicBezTo>
                <a:cubicBezTo>
                  <a:pt x="284" y="175"/>
                  <a:pt x="284" y="175"/>
                  <a:pt x="284" y="176"/>
                </a:cubicBezTo>
                <a:cubicBezTo>
                  <a:pt x="284" y="174"/>
                  <a:pt x="285" y="172"/>
                  <a:pt x="285" y="171"/>
                </a:cubicBezTo>
                <a:close/>
                <a:moveTo>
                  <a:pt x="349" y="172"/>
                </a:moveTo>
                <a:cubicBezTo>
                  <a:pt x="348" y="172"/>
                  <a:pt x="348" y="172"/>
                  <a:pt x="348" y="173"/>
                </a:cubicBezTo>
                <a:cubicBezTo>
                  <a:pt x="348" y="173"/>
                  <a:pt x="348" y="173"/>
                  <a:pt x="348" y="173"/>
                </a:cubicBezTo>
                <a:cubicBezTo>
                  <a:pt x="348" y="173"/>
                  <a:pt x="348" y="173"/>
                  <a:pt x="348" y="173"/>
                </a:cubicBezTo>
                <a:cubicBezTo>
                  <a:pt x="349" y="173"/>
                  <a:pt x="349" y="173"/>
                  <a:pt x="350" y="172"/>
                </a:cubicBezTo>
                <a:cubicBezTo>
                  <a:pt x="350" y="172"/>
                  <a:pt x="350" y="172"/>
                  <a:pt x="350" y="172"/>
                </a:cubicBezTo>
                <a:cubicBezTo>
                  <a:pt x="349" y="172"/>
                  <a:pt x="349" y="172"/>
                  <a:pt x="349" y="172"/>
                </a:cubicBezTo>
                <a:close/>
                <a:moveTo>
                  <a:pt x="274" y="172"/>
                </a:moveTo>
                <a:cubicBezTo>
                  <a:pt x="274" y="173"/>
                  <a:pt x="274" y="176"/>
                  <a:pt x="275" y="176"/>
                </a:cubicBezTo>
                <a:cubicBezTo>
                  <a:pt x="275" y="175"/>
                  <a:pt x="275" y="173"/>
                  <a:pt x="274" y="172"/>
                </a:cubicBezTo>
                <a:close/>
                <a:moveTo>
                  <a:pt x="288" y="172"/>
                </a:moveTo>
                <a:cubicBezTo>
                  <a:pt x="287" y="173"/>
                  <a:pt x="287" y="174"/>
                  <a:pt x="286" y="175"/>
                </a:cubicBezTo>
                <a:cubicBezTo>
                  <a:pt x="286" y="176"/>
                  <a:pt x="286" y="176"/>
                  <a:pt x="286" y="176"/>
                </a:cubicBezTo>
                <a:cubicBezTo>
                  <a:pt x="287" y="176"/>
                  <a:pt x="287" y="176"/>
                  <a:pt x="287" y="176"/>
                </a:cubicBezTo>
                <a:cubicBezTo>
                  <a:pt x="287" y="174"/>
                  <a:pt x="288" y="173"/>
                  <a:pt x="288" y="172"/>
                </a:cubicBezTo>
                <a:close/>
                <a:moveTo>
                  <a:pt x="124" y="173"/>
                </a:moveTo>
                <a:cubicBezTo>
                  <a:pt x="124" y="174"/>
                  <a:pt x="121" y="175"/>
                  <a:pt x="120" y="175"/>
                </a:cubicBezTo>
                <a:cubicBezTo>
                  <a:pt x="120" y="175"/>
                  <a:pt x="120" y="176"/>
                  <a:pt x="120" y="176"/>
                </a:cubicBezTo>
                <a:cubicBezTo>
                  <a:pt x="123" y="175"/>
                  <a:pt x="126" y="174"/>
                  <a:pt x="129" y="173"/>
                </a:cubicBezTo>
                <a:cubicBezTo>
                  <a:pt x="127" y="172"/>
                  <a:pt x="126" y="173"/>
                  <a:pt x="124" y="173"/>
                </a:cubicBezTo>
                <a:close/>
                <a:moveTo>
                  <a:pt x="66" y="173"/>
                </a:moveTo>
                <a:cubicBezTo>
                  <a:pt x="65" y="175"/>
                  <a:pt x="64" y="176"/>
                  <a:pt x="62" y="177"/>
                </a:cubicBezTo>
                <a:cubicBezTo>
                  <a:pt x="62" y="177"/>
                  <a:pt x="62" y="177"/>
                  <a:pt x="62" y="177"/>
                </a:cubicBezTo>
                <a:cubicBezTo>
                  <a:pt x="63" y="177"/>
                  <a:pt x="66" y="175"/>
                  <a:pt x="66" y="173"/>
                </a:cubicBezTo>
                <a:cubicBezTo>
                  <a:pt x="66" y="173"/>
                  <a:pt x="66" y="173"/>
                  <a:pt x="66" y="173"/>
                </a:cubicBezTo>
                <a:close/>
                <a:moveTo>
                  <a:pt x="272" y="173"/>
                </a:moveTo>
                <a:cubicBezTo>
                  <a:pt x="271" y="175"/>
                  <a:pt x="271" y="176"/>
                  <a:pt x="272" y="177"/>
                </a:cubicBezTo>
                <a:cubicBezTo>
                  <a:pt x="272" y="178"/>
                  <a:pt x="272" y="178"/>
                  <a:pt x="273" y="178"/>
                </a:cubicBezTo>
                <a:cubicBezTo>
                  <a:pt x="273" y="178"/>
                  <a:pt x="273" y="178"/>
                  <a:pt x="273" y="178"/>
                </a:cubicBezTo>
                <a:cubicBezTo>
                  <a:pt x="273" y="178"/>
                  <a:pt x="273" y="177"/>
                  <a:pt x="273" y="177"/>
                </a:cubicBezTo>
                <a:cubicBezTo>
                  <a:pt x="272" y="176"/>
                  <a:pt x="272" y="175"/>
                  <a:pt x="272" y="173"/>
                </a:cubicBezTo>
                <a:close/>
                <a:moveTo>
                  <a:pt x="32" y="174"/>
                </a:moveTo>
                <a:cubicBezTo>
                  <a:pt x="32" y="175"/>
                  <a:pt x="35" y="177"/>
                  <a:pt x="36" y="177"/>
                </a:cubicBezTo>
                <a:cubicBezTo>
                  <a:pt x="36" y="177"/>
                  <a:pt x="36" y="177"/>
                  <a:pt x="36" y="176"/>
                </a:cubicBezTo>
                <a:cubicBezTo>
                  <a:pt x="34" y="175"/>
                  <a:pt x="34" y="174"/>
                  <a:pt x="32" y="174"/>
                </a:cubicBezTo>
                <a:close/>
                <a:moveTo>
                  <a:pt x="227" y="174"/>
                </a:moveTo>
                <a:cubicBezTo>
                  <a:pt x="225" y="176"/>
                  <a:pt x="222" y="176"/>
                  <a:pt x="220" y="178"/>
                </a:cubicBezTo>
                <a:cubicBezTo>
                  <a:pt x="221" y="178"/>
                  <a:pt x="221" y="178"/>
                  <a:pt x="221" y="178"/>
                </a:cubicBezTo>
                <a:cubicBezTo>
                  <a:pt x="223" y="178"/>
                  <a:pt x="225" y="179"/>
                  <a:pt x="226" y="177"/>
                </a:cubicBezTo>
                <a:cubicBezTo>
                  <a:pt x="227" y="176"/>
                  <a:pt x="227" y="174"/>
                  <a:pt x="227" y="174"/>
                </a:cubicBezTo>
                <a:close/>
                <a:moveTo>
                  <a:pt x="277" y="174"/>
                </a:moveTo>
                <a:cubicBezTo>
                  <a:pt x="278" y="175"/>
                  <a:pt x="278" y="175"/>
                  <a:pt x="278" y="176"/>
                </a:cubicBezTo>
                <a:cubicBezTo>
                  <a:pt x="278" y="175"/>
                  <a:pt x="278" y="175"/>
                  <a:pt x="278" y="175"/>
                </a:cubicBezTo>
                <a:cubicBezTo>
                  <a:pt x="278" y="175"/>
                  <a:pt x="278" y="175"/>
                  <a:pt x="278" y="174"/>
                </a:cubicBezTo>
                <a:cubicBezTo>
                  <a:pt x="278" y="174"/>
                  <a:pt x="278" y="174"/>
                  <a:pt x="278" y="174"/>
                </a:cubicBezTo>
                <a:cubicBezTo>
                  <a:pt x="278" y="174"/>
                  <a:pt x="278" y="174"/>
                  <a:pt x="277" y="174"/>
                </a:cubicBezTo>
                <a:close/>
                <a:moveTo>
                  <a:pt x="50" y="174"/>
                </a:moveTo>
                <a:cubicBezTo>
                  <a:pt x="49" y="174"/>
                  <a:pt x="49" y="174"/>
                  <a:pt x="48" y="174"/>
                </a:cubicBezTo>
                <a:cubicBezTo>
                  <a:pt x="48" y="175"/>
                  <a:pt x="48" y="175"/>
                  <a:pt x="48" y="175"/>
                </a:cubicBezTo>
                <a:cubicBezTo>
                  <a:pt x="50" y="177"/>
                  <a:pt x="50" y="183"/>
                  <a:pt x="57" y="181"/>
                </a:cubicBezTo>
                <a:cubicBezTo>
                  <a:pt x="57" y="180"/>
                  <a:pt x="57" y="180"/>
                  <a:pt x="57" y="180"/>
                </a:cubicBezTo>
                <a:cubicBezTo>
                  <a:pt x="55" y="177"/>
                  <a:pt x="53" y="175"/>
                  <a:pt x="50" y="174"/>
                </a:cubicBezTo>
                <a:close/>
                <a:moveTo>
                  <a:pt x="292" y="174"/>
                </a:moveTo>
                <a:cubicBezTo>
                  <a:pt x="292" y="174"/>
                  <a:pt x="292" y="175"/>
                  <a:pt x="292" y="175"/>
                </a:cubicBezTo>
                <a:cubicBezTo>
                  <a:pt x="293" y="174"/>
                  <a:pt x="292" y="175"/>
                  <a:pt x="293" y="174"/>
                </a:cubicBezTo>
                <a:cubicBezTo>
                  <a:pt x="293" y="174"/>
                  <a:pt x="292" y="174"/>
                  <a:pt x="292" y="174"/>
                </a:cubicBezTo>
                <a:close/>
                <a:moveTo>
                  <a:pt x="45" y="175"/>
                </a:moveTo>
                <a:cubicBezTo>
                  <a:pt x="42" y="177"/>
                  <a:pt x="38" y="179"/>
                  <a:pt x="39" y="184"/>
                </a:cubicBezTo>
                <a:cubicBezTo>
                  <a:pt x="42" y="183"/>
                  <a:pt x="47" y="179"/>
                  <a:pt x="46" y="175"/>
                </a:cubicBezTo>
                <a:cubicBezTo>
                  <a:pt x="45" y="175"/>
                  <a:pt x="45" y="175"/>
                  <a:pt x="45" y="175"/>
                </a:cubicBezTo>
                <a:close/>
                <a:moveTo>
                  <a:pt x="209" y="175"/>
                </a:moveTo>
                <a:cubicBezTo>
                  <a:pt x="209" y="177"/>
                  <a:pt x="204" y="186"/>
                  <a:pt x="204" y="187"/>
                </a:cubicBezTo>
                <a:cubicBezTo>
                  <a:pt x="204" y="186"/>
                  <a:pt x="205" y="186"/>
                  <a:pt x="205" y="186"/>
                </a:cubicBezTo>
                <a:cubicBezTo>
                  <a:pt x="206" y="184"/>
                  <a:pt x="212" y="180"/>
                  <a:pt x="209" y="175"/>
                </a:cubicBezTo>
                <a:close/>
                <a:moveTo>
                  <a:pt x="291" y="175"/>
                </a:moveTo>
                <a:cubicBezTo>
                  <a:pt x="291" y="175"/>
                  <a:pt x="291" y="175"/>
                  <a:pt x="290" y="176"/>
                </a:cubicBezTo>
                <a:cubicBezTo>
                  <a:pt x="290" y="176"/>
                  <a:pt x="290" y="176"/>
                  <a:pt x="290" y="177"/>
                </a:cubicBezTo>
                <a:cubicBezTo>
                  <a:pt x="291" y="176"/>
                  <a:pt x="291" y="176"/>
                  <a:pt x="292" y="175"/>
                </a:cubicBezTo>
                <a:cubicBezTo>
                  <a:pt x="292" y="175"/>
                  <a:pt x="291" y="175"/>
                  <a:pt x="291" y="175"/>
                </a:cubicBezTo>
                <a:close/>
                <a:moveTo>
                  <a:pt x="68" y="176"/>
                </a:moveTo>
                <a:cubicBezTo>
                  <a:pt x="66" y="178"/>
                  <a:pt x="64" y="180"/>
                  <a:pt x="61" y="181"/>
                </a:cubicBezTo>
                <a:cubicBezTo>
                  <a:pt x="61" y="181"/>
                  <a:pt x="61" y="181"/>
                  <a:pt x="61" y="181"/>
                </a:cubicBezTo>
                <a:cubicBezTo>
                  <a:pt x="62" y="181"/>
                  <a:pt x="62" y="181"/>
                  <a:pt x="62" y="181"/>
                </a:cubicBezTo>
                <a:cubicBezTo>
                  <a:pt x="65" y="180"/>
                  <a:pt x="66" y="179"/>
                  <a:pt x="68" y="177"/>
                </a:cubicBezTo>
                <a:cubicBezTo>
                  <a:pt x="68" y="177"/>
                  <a:pt x="68" y="176"/>
                  <a:pt x="68" y="176"/>
                </a:cubicBezTo>
                <a:close/>
                <a:moveTo>
                  <a:pt x="100" y="176"/>
                </a:moveTo>
                <a:cubicBezTo>
                  <a:pt x="99" y="177"/>
                  <a:pt x="97" y="176"/>
                  <a:pt x="95" y="177"/>
                </a:cubicBezTo>
                <a:cubicBezTo>
                  <a:pt x="93" y="178"/>
                  <a:pt x="90" y="179"/>
                  <a:pt x="88" y="181"/>
                </a:cubicBezTo>
                <a:cubicBezTo>
                  <a:pt x="80" y="185"/>
                  <a:pt x="77" y="193"/>
                  <a:pt x="74" y="200"/>
                </a:cubicBezTo>
                <a:cubicBezTo>
                  <a:pt x="73" y="202"/>
                  <a:pt x="70" y="210"/>
                  <a:pt x="71" y="212"/>
                </a:cubicBezTo>
                <a:cubicBezTo>
                  <a:pt x="72" y="215"/>
                  <a:pt x="74" y="217"/>
                  <a:pt x="75" y="219"/>
                </a:cubicBezTo>
                <a:cubicBezTo>
                  <a:pt x="75" y="219"/>
                  <a:pt x="76" y="219"/>
                  <a:pt x="76" y="219"/>
                </a:cubicBezTo>
                <a:cubicBezTo>
                  <a:pt x="75" y="217"/>
                  <a:pt x="73" y="213"/>
                  <a:pt x="75" y="211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2"/>
                  <a:pt x="75" y="212"/>
                  <a:pt x="75" y="213"/>
                </a:cubicBezTo>
                <a:cubicBezTo>
                  <a:pt x="75" y="213"/>
                  <a:pt x="75" y="212"/>
                  <a:pt x="75" y="212"/>
                </a:cubicBezTo>
                <a:cubicBezTo>
                  <a:pt x="77" y="211"/>
                  <a:pt x="75" y="206"/>
                  <a:pt x="76" y="204"/>
                </a:cubicBezTo>
                <a:cubicBezTo>
                  <a:pt x="77" y="206"/>
                  <a:pt x="77" y="208"/>
                  <a:pt x="77" y="210"/>
                </a:cubicBezTo>
                <a:cubicBezTo>
                  <a:pt x="77" y="210"/>
                  <a:pt x="78" y="210"/>
                  <a:pt x="78" y="210"/>
                </a:cubicBezTo>
                <a:cubicBezTo>
                  <a:pt x="78" y="208"/>
                  <a:pt x="78" y="206"/>
                  <a:pt x="79" y="205"/>
                </a:cubicBezTo>
                <a:cubicBezTo>
                  <a:pt x="79" y="204"/>
                  <a:pt x="79" y="205"/>
                  <a:pt x="79" y="204"/>
                </a:cubicBezTo>
                <a:cubicBezTo>
                  <a:pt x="79" y="205"/>
                  <a:pt x="79" y="205"/>
                  <a:pt x="79" y="206"/>
                </a:cubicBezTo>
                <a:cubicBezTo>
                  <a:pt x="79" y="206"/>
                  <a:pt x="79" y="206"/>
                  <a:pt x="80" y="206"/>
                </a:cubicBezTo>
                <a:cubicBezTo>
                  <a:pt x="80" y="203"/>
                  <a:pt x="81" y="201"/>
                  <a:pt x="81" y="198"/>
                </a:cubicBezTo>
                <a:cubicBezTo>
                  <a:pt x="81" y="198"/>
                  <a:pt x="82" y="198"/>
                  <a:pt x="82" y="198"/>
                </a:cubicBezTo>
                <a:cubicBezTo>
                  <a:pt x="82" y="199"/>
                  <a:pt x="82" y="200"/>
                  <a:pt x="82" y="202"/>
                </a:cubicBezTo>
                <a:cubicBezTo>
                  <a:pt x="82" y="201"/>
                  <a:pt x="82" y="201"/>
                  <a:pt x="83" y="201"/>
                </a:cubicBezTo>
                <a:cubicBezTo>
                  <a:pt x="83" y="198"/>
                  <a:pt x="84" y="196"/>
                  <a:pt x="84" y="194"/>
                </a:cubicBezTo>
                <a:cubicBezTo>
                  <a:pt x="84" y="194"/>
                  <a:pt x="85" y="194"/>
                  <a:pt x="85" y="194"/>
                </a:cubicBezTo>
                <a:cubicBezTo>
                  <a:pt x="85" y="195"/>
                  <a:pt x="85" y="197"/>
                  <a:pt x="85" y="198"/>
                </a:cubicBezTo>
                <a:cubicBezTo>
                  <a:pt x="85" y="198"/>
                  <a:pt x="85" y="197"/>
                  <a:pt x="85" y="197"/>
                </a:cubicBezTo>
                <a:cubicBezTo>
                  <a:pt x="86" y="195"/>
                  <a:pt x="86" y="193"/>
                  <a:pt x="87" y="192"/>
                </a:cubicBezTo>
                <a:cubicBezTo>
                  <a:pt x="87" y="192"/>
                  <a:pt x="88" y="192"/>
                  <a:pt x="88" y="192"/>
                </a:cubicBezTo>
                <a:cubicBezTo>
                  <a:pt x="88" y="193"/>
                  <a:pt x="88" y="194"/>
                  <a:pt x="88" y="194"/>
                </a:cubicBezTo>
                <a:cubicBezTo>
                  <a:pt x="88" y="193"/>
                  <a:pt x="90" y="191"/>
                  <a:pt x="90" y="189"/>
                </a:cubicBezTo>
                <a:cubicBezTo>
                  <a:pt x="90" y="189"/>
                  <a:pt x="90" y="189"/>
                  <a:pt x="91" y="189"/>
                </a:cubicBezTo>
                <a:cubicBezTo>
                  <a:pt x="91" y="191"/>
                  <a:pt x="90" y="192"/>
                  <a:pt x="90" y="193"/>
                </a:cubicBezTo>
                <a:cubicBezTo>
                  <a:pt x="90" y="193"/>
                  <a:pt x="90" y="193"/>
                  <a:pt x="91" y="193"/>
                </a:cubicBezTo>
                <a:cubicBezTo>
                  <a:pt x="91" y="191"/>
                  <a:pt x="93" y="190"/>
                  <a:pt x="93" y="187"/>
                </a:cubicBezTo>
                <a:cubicBezTo>
                  <a:pt x="93" y="187"/>
                  <a:pt x="93" y="187"/>
                  <a:pt x="93" y="187"/>
                </a:cubicBezTo>
                <a:cubicBezTo>
                  <a:pt x="93" y="188"/>
                  <a:pt x="93" y="189"/>
                  <a:pt x="93" y="190"/>
                </a:cubicBezTo>
                <a:cubicBezTo>
                  <a:pt x="93" y="190"/>
                  <a:pt x="93" y="190"/>
                  <a:pt x="94" y="190"/>
                </a:cubicBezTo>
                <a:cubicBezTo>
                  <a:pt x="94" y="189"/>
                  <a:pt x="94" y="187"/>
                  <a:pt x="95" y="187"/>
                </a:cubicBezTo>
                <a:cubicBezTo>
                  <a:pt x="95" y="187"/>
                  <a:pt x="95" y="188"/>
                  <a:pt x="95" y="188"/>
                </a:cubicBezTo>
                <a:cubicBezTo>
                  <a:pt x="95" y="189"/>
                  <a:pt x="95" y="189"/>
                  <a:pt x="95" y="190"/>
                </a:cubicBezTo>
                <a:cubicBezTo>
                  <a:pt x="95" y="190"/>
                  <a:pt x="95" y="190"/>
                  <a:pt x="95" y="190"/>
                </a:cubicBezTo>
                <a:cubicBezTo>
                  <a:pt x="95" y="190"/>
                  <a:pt x="95" y="190"/>
                  <a:pt x="96" y="189"/>
                </a:cubicBezTo>
                <a:cubicBezTo>
                  <a:pt x="96" y="189"/>
                  <a:pt x="97" y="186"/>
                  <a:pt x="98" y="186"/>
                </a:cubicBezTo>
                <a:cubicBezTo>
                  <a:pt x="98" y="186"/>
                  <a:pt x="99" y="187"/>
                  <a:pt x="99" y="187"/>
                </a:cubicBezTo>
                <a:cubicBezTo>
                  <a:pt x="98" y="188"/>
                  <a:pt x="98" y="188"/>
                  <a:pt x="98" y="189"/>
                </a:cubicBezTo>
                <a:cubicBezTo>
                  <a:pt x="98" y="189"/>
                  <a:pt x="98" y="189"/>
                  <a:pt x="98" y="189"/>
                </a:cubicBezTo>
                <a:cubicBezTo>
                  <a:pt x="99" y="188"/>
                  <a:pt x="100" y="186"/>
                  <a:pt x="100" y="185"/>
                </a:cubicBezTo>
                <a:cubicBezTo>
                  <a:pt x="101" y="185"/>
                  <a:pt x="101" y="186"/>
                  <a:pt x="101" y="186"/>
                </a:cubicBezTo>
                <a:cubicBezTo>
                  <a:pt x="101" y="187"/>
                  <a:pt x="101" y="188"/>
                  <a:pt x="100" y="188"/>
                </a:cubicBezTo>
                <a:cubicBezTo>
                  <a:pt x="101" y="188"/>
                  <a:pt x="101" y="188"/>
                  <a:pt x="101" y="188"/>
                </a:cubicBezTo>
                <a:cubicBezTo>
                  <a:pt x="101" y="187"/>
                  <a:pt x="103" y="184"/>
                  <a:pt x="104" y="183"/>
                </a:cubicBezTo>
                <a:cubicBezTo>
                  <a:pt x="104" y="183"/>
                  <a:pt x="104" y="183"/>
                  <a:pt x="104" y="183"/>
                </a:cubicBezTo>
                <a:cubicBezTo>
                  <a:pt x="104" y="185"/>
                  <a:pt x="104" y="186"/>
                  <a:pt x="103" y="187"/>
                </a:cubicBezTo>
                <a:cubicBezTo>
                  <a:pt x="103" y="187"/>
                  <a:pt x="103" y="187"/>
                  <a:pt x="104" y="187"/>
                </a:cubicBezTo>
                <a:cubicBezTo>
                  <a:pt x="104" y="186"/>
                  <a:pt x="105" y="185"/>
                  <a:pt x="106" y="183"/>
                </a:cubicBezTo>
                <a:cubicBezTo>
                  <a:pt x="106" y="183"/>
                  <a:pt x="106" y="183"/>
                  <a:pt x="106" y="183"/>
                </a:cubicBezTo>
                <a:cubicBezTo>
                  <a:pt x="106" y="185"/>
                  <a:pt x="105" y="185"/>
                  <a:pt x="106" y="187"/>
                </a:cubicBezTo>
                <a:cubicBezTo>
                  <a:pt x="106" y="187"/>
                  <a:pt x="106" y="187"/>
                  <a:pt x="106" y="187"/>
                </a:cubicBezTo>
                <a:cubicBezTo>
                  <a:pt x="107" y="185"/>
                  <a:pt x="108" y="183"/>
                  <a:pt x="109" y="183"/>
                </a:cubicBezTo>
                <a:cubicBezTo>
                  <a:pt x="109" y="183"/>
                  <a:pt x="109" y="183"/>
                  <a:pt x="109" y="183"/>
                </a:cubicBezTo>
                <a:cubicBezTo>
                  <a:pt x="109" y="184"/>
                  <a:pt x="108" y="186"/>
                  <a:pt x="108" y="187"/>
                </a:cubicBezTo>
                <a:cubicBezTo>
                  <a:pt x="108" y="187"/>
                  <a:pt x="108" y="187"/>
                  <a:pt x="108" y="187"/>
                </a:cubicBezTo>
                <a:cubicBezTo>
                  <a:pt x="109" y="186"/>
                  <a:pt x="110" y="185"/>
                  <a:pt x="111" y="184"/>
                </a:cubicBezTo>
                <a:cubicBezTo>
                  <a:pt x="111" y="184"/>
                  <a:pt x="111" y="184"/>
                  <a:pt x="111" y="184"/>
                </a:cubicBezTo>
                <a:cubicBezTo>
                  <a:pt x="111" y="185"/>
                  <a:pt x="111" y="186"/>
                  <a:pt x="110" y="187"/>
                </a:cubicBezTo>
                <a:cubicBezTo>
                  <a:pt x="111" y="187"/>
                  <a:pt x="112" y="186"/>
                  <a:pt x="113" y="185"/>
                </a:cubicBezTo>
                <a:cubicBezTo>
                  <a:pt x="113" y="186"/>
                  <a:pt x="113" y="187"/>
                  <a:pt x="113" y="187"/>
                </a:cubicBezTo>
                <a:cubicBezTo>
                  <a:pt x="113" y="187"/>
                  <a:pt x="113" y="187"/>
                  <a:pt x="113" y="187"/>
                </a:cubicBezTo>
                <a:cubicBezTo>
                  <a:pt x="114" y="186"/>
                  <a:pt x="114" y="186"/>
                  <a:pt x="115" y="186"/>
                </a:cubicBezTo>
                <a:cubicBezTo>
                  <a:pt x="115" y="187"/>
                  <a:pt x="114" y="188"/>
                  <a:pt x="114" y="189"/>
                </a:cubicBezTo>
                <a:cubicBezTo>
                  <a:pt x="114" y="189"/>
                  <a:pt x="114" y="189"/>
                  <a:pt x="114" y="189"/>
                </a:cubicBezTo>
                <a:cubicBezTo>
                  <a:pt x="115" y="188"/>
                  <a:pt x="116" y="188"/>
                  <a:pt x="117" y="187"/>
                </a:cubicBezTo>
                <a:cubicBezTo>
                  <a:pt x="117" y="187"/>
                  <a:pt x="117" y="187"/>
                  <a:pt x="117" y="187"/>
                </a:cubicBezTo>
                <a:cubicBezTo>
                  <a:pt x="116" y="188"/>
                  <a:pt x="116" y="189"/>
                  <a:pt x="115" y="190"/>
                </a:cubicBezTo>
                <a:cubicBezTo>
                  <a:pt x="116" y="189"/>
                  <a:pt x="117" y="189"/>
                  <a:pt x="118" y="189"/>
                </a:cubicBezTo>
                <a:cubicBezTo>
                  <a:pt x="118" y="189"/>
                  <a:pt x="118" y="189"/>
                  <a:pt x="118" y="189"/>
                </a:cubicBezTo>
                <a:cubicBezTo>
                  <a:pt x="118" y="190"/>
                  <a:pt x="118" y="190"/>
                  <a:pt x="117" y="190"/>
                </a:cubicBezTo>
                <a:cubicBezTo>
                  <a:pt x="118" y="190"/>
                  <a:pt x="118" y="190"/>
                  <a:pt x="118" y="190"/>
                </a:cubicBezTo>
                <a:cubicBezTo>
                  <a:pt x="119" y="190"/>
                  <a:pt x="119" y="190"/>
                  <a:pt x="120" y="189"/>
                </a:cubicBezTo>
                <a:cubicBezTo>
                  <a:pt x="120" y="190"/>
                  <a:pt x="120" y="190"/>
                  <a:pt x="120" y="190"/>
                </a:cubicBezTo>
                <a:cubicBezTo>
                  <a:pt x="120" y="190"/>
                  <a:pt x="119" y="191"/>
                  <a:pt x="119" y="192"/>
                </a:cubicBezTo>
                <a:cubicBezTo>
                  <a:pt x="120" y="192"/>
                  <a:pt x="120" y="192"/>
                  <a:pt x="121" y="192"/>
                </a:cubicBezTo>
                <a:cubicBezTo>
                  <a:pt x="120" y="192"/>
                  <a:pt x="120" y="193"/>
                  <a:pt x="120" y="194"/>
                </a:cubicBezTo>
                <a:cubicBezTo>
                  <a:pt x="120" y="194"/>
                  <a:pt x="120" y="194"/>
                  <a:pt x="121" y="193"/>
                </a:cubicBezTo>
                <a:cubicBezTo>
                  <a:pt x="121" y="193"/>
                  <a:pt x="121" y="193"/>
                  <a:pt x="121" y="194"/>
                </a:cubicBezTo>
                <a:cubicBezTo>
                  <a:pt x="120" y="195"/>
                  <a:pt x="120" y="196"/>
                  <a:pt x="119" y="198"/>
                </a:cubicBezTo>
                <a:cubicBezTo>
                  <a:pt x="119" y="197"/>
                  <a:pt x="120" y="197"/>
                  <a:pt x="120" y="197"/>
                </a:cubicBezTo>
                <a:cubicBezTo>
                  <a:pt x="125" y="185"/>
                  <a:pt x="111" y="176"/>
                  <a:pt x="100" y="176"/>
                </a:cubicBezTo>
                <a:close/>
                <a:moveTo>
                  <a:pt x="127" y="176"/>
                </a:moveTo>
                <a:cubicBezTo>
                  <a:pt x="126" y="177"/>
                  <a:pt x="125" y="177"/>
                  <a:pt x="124" y="178"/>
                </a:cubicBezTo>
                <a:cubicBezTo>
                  <a:pt x="127" y="177"/>
                  <a:pt x="129" y="177"/>
                  <a:pt x="132" y="177"/>
                </a:cubicBezTo>
                <a:cubicBezTo>
                  <a:pt x="132" y="176"/>
                  <a:pt x="132" y="176"/>
                  <a:pt x="132" y="176"/>
                </a:cubicBezTo>
                <a:cubicBezTo>
                  <a:pt x="130" y="176"/>
                  <a:pt x="129" y="176"/>
                  <a:pt x="127" y="176"/>
                </a:cubicBezTo>
                <a:close/>
                <a:moveTo>
                  <a:pt x="346" y="176"/>
                </a:moveTo>
                <a:cubicBezTo>
                  <a:pt x="346" y="179"/>
                  <a:pt x="341" y="183"/>
                  <a:pt x="343" y="189"/>
                </a:cubicBezTo>
                <a:cubicBezTo>
                  <a:pt x="345" y="190"/>
                  <a:pt x="346" y="190"/>
                  <a:pt x="348" y="190"/>
                </a:cubicBezTo>
                <a:cubicBezTo>
                  <a:pt x="349" y="186"/>
                  <a:pt x="351" y="182"/>
                  <a:pt x="350" y="176"/>
                </a:cubicBezTo>
                <a:cubicBezTo>
                  <a:pt x="349" y="176"/>
                  <a:pt x="348" y="176"/>
                  <a:pt x="346" y="176"/>
                </a:cubicBezTo>
                <a:close/>
                <a:moveTo>
                  <a:pt x="31" y="177"/>
                </a:moveTo>
                <a:cubicBezTo>
                  <a:pt x="30" y="177"/>
                  <a:pt x="30" y="177"/>
                  <a:pt x="30" y="177"/>
                </a:cubicBezTo>
                <a:cubicBezTo>
                  <a:pt x="30" y="177"/>
                  <a:pt x="30" y="178"/>
                  <a:pt x="31" y="178"/>
                </a:cubicBezTo>
                <a:cubicBezTo>
                  <a:pt x="31" y="178"/>
                  <a:pt x="33" y="179"/>
                  <a:pt x="34" y="179"/>
                </a:cubicBezTo>
                <a:cubicBezTo>
                  <a:pt x="34" y="179"/>
                  <a:pt x="34" y="179"/>
                  <a:pt x="34" y="179"/>
                </a:cubicBezTo>
                <a:cubicBezTo>
                  <a:pt x="33" y="178"/>
                  <a:pt x="32" y="177"/>
                  <a:pt x="31" y="177"/>
                </a:cubicBezTo>
                <a:close/>
                <a:moveTo>
                  <a:pt x="290" y="177"/>
                </a:moveTo>
                <a:cubicBezTo>
                  <a:pt x="290" y="177"/>
                  <a:pt x="290" y="177"/>
                  <a:pt x="290" y="178"/>
                </a:cubicBezTo>
                <a:cubicBezTo>
                  <a:pt x="290" y="178"/>
                  <a:pt x="290" y="178"/>
                  <a:pt x="290" y="178"/>
                </a:cubicBezTo>
                <a:cubicBezTo>
                  <a:pt x="290" y="178"/>
                  <a:pt x="290" y="178"/>
                  <a:pt x="290" y="178"/>
                </a:cubicBezTo>
                <a:cubicBezTo>
                  <a:pt x="290" y="177"/>
                  <a:pt x="290" y="177"/>
                  <a:pt x="290" y="177"/>
                </a:cubicBezTo>
                <a:close/>
                <a:moveTo>
                  <a:pt x="294" y="178"/>
                </a:moveTo>
                <a:cubicBezTo>
                  <a:pt x="293" y="179"/>
                  <a:pt x="292" y="179"/>
                  <a:pt x="291" y="180"/>
                </a:cubicBezTo>
                <a:cubicBezTo>
                  <a:pt x="291" y="180"/>
                  <a:pt x="291" y="180"/>
                  <a:pt x="291" y="180"/>
                </a:cubicBezTo>
                <a:cubicBezTo>
                  <a:pt x="293" y="180"/>
                  <a:pt x="293" y="180"/>
                  <a:pt x="294" y="179"/>
                </a:cubicBezTo>
                <a:cubicBezTo>
                  <a:pt x="294" y="178"/>
                  <a:pt x="295" y="178"/>
                  <a:pt x="294" y="178"/>
                </a:cubicBezTo>
                <a:close/>
                <a:moveTo>
                  <a:pt x="47" y="179"/>
                </a:moveTo>
                <a:cubicBezTo>
                  <a:pt x="47" y="180"/>
                  <a:pt x="45" y="182"/>
                  <a:pt x="45" y="184"/>
                </a:cubicBezTo>
                <a:cubicBezTo>
                  <a:pt x="48" y="184"/>
                  <a:pt x="48" y="186"/>
                  <a:pt x="49" y="188"/>
                </a:cubicBezTo>
                <a:cubicBezTo>
                  <a:pt x="49" y="188"/>
                  <a:pt x="49" y="188"/>
                  <a:pt x="49" y="188"/>
                </a:cubicBezTo>
                <a:cubicBezTo>
                  <a:pt x="50" y="185"/>
                  <a:pt x="51" y="185"/>
                  <a:pt x="52" y="183"/>
                </a:cubicBezTo>
                <a:cubicBezTo>
                  <a:pt x="50" y="183"/>
                  <a:pt x="49" y="180"/>
                  <a:pt x="47" y="179"/>
                </a:cubicBezTo>
                <a:close/>
                <a:moveTo>
                  <a:pt x="212" y="179"/>
                </a:moveTo>
                <a:cubicBezTo>
                  <a:pt x="211" y="182"/>
                  <a:pt x="208" y="192"/>
                  <a:pt x="212" y="194"/>
                </a:cubicBezTo>
                <a:cubicBezTo>
                  <a:pt x="213" y="196"/>
                  <a:pt x="215" y="196"/>
                  <a:pt x="216" y="196"/>
                </a:cubicBezTo>
                <a:cubicBezTo>
                  <a:pt x="221" y="193"/>
                  <a:pt x="222" y="186"/>
                  <a:pt x="225" y="182"/>
                </a:cubicBezTo>
                <a:cubicBezTo>
                  <a:pt x="225" y="182"/>
                  <a:pt x="225" y="182"/>
                  <a:pt x="225" y="182"/>
                </a:cubicBezTo>
                <a:cubicBezTo>
                  <a:pt x="219" y="182"/>
                  <a:pt x="217" y="180"/>
                  <a:pt x="212" y="179"/>
                </a:cubicBezTo>
                <a:close/>
                <a:moveTo>
                  <a:pt x="29" y="180"/>
                </a:moveTo>
                <a:cubicBezTo>
                  <a:pt x="29" y="180"/>
                  <a:pt x="29" y="180"/>
                  <a:pt x="29" y="180"/>
                </a:cubicBezTo>
                <a:cubicBezTo>
                  <a:pt x="29" y="180"/>
                  <a:pt x="30" y="181"/>
                  <a:pt x="30" y="181"/>
                </a:cubicBezTo>
                <a:cubicBezTo>
                  <a:pt x="31" y="181"/>
                  <a:pt x="32" y="182"/>
                  <a:pt x="33" y="182"/>
                </a:cubicBezTo>
                <a:cubicBezTo>
                  <a:pt x="33" y="181"/>
                  <a:pt x="33" y="181"/>
                  <a:pt x="33" y="181"/>
                </a:cubicBezTo>
                <a:cubicBezTo>
                  <a:pt x="32" y="181"/>
                  <a:pt x="31" y="180"/>
                  <a:pt x="29" y="180"/>
                </a:cubicBezTo>
                <a:close/>
                <a:moveTo>
                  <a:pt x="68" y="180"/>
                </a:moveTo>
                <a:cubicBezTo>
                  <a:pt x="68" y="181"/>
                  <a:pt x="66" y="182"/>
                  <a:pt x="65" y="183"/>
                </a:cubicBezTo>
                <a:cubicBezTo>
                  <a:pt x="65" y="183"/>
                  <a:pt x="65" y="183"/>
                  <a:pt x="65" y="184"/>
                </a:cubicBezTo>
                <a:cubicBezTo>
                  <a:pt x="65" y="184"/>
                  <a:pt x="65" y="184"/>
                  <a:pt x="65" y="184"/>
                </a:cubicBezTo>
                <a:cubicBezTo>
                  <a:pt x="66" y="182"/>
                  <a:pt x="68" y="182"/>
                  <a:pt x="69" y="180"/>
                </a:cubicBezTo>
                <a:cubicBezTo>
                  <a:pt x="69" y="180"/>
                  <a:pt x="68" y="180"/>
                  <a:pt x="68" y="180"/>
                </a:cubicBezTo>
                <a:close/>
                <a:moveTo>
                  <a:pt x="279" y="180"/>
                </a:moveTo>
                <a:cubicBezTo>
                  <a:pt x="279" y="181"/>
                  <a:pt x="278" y="181"/>
                  <a:pt x="277" y="181"/>
                </a:cubicBezTo>
                <a:cubicBezTo>
                  <a:pt x="277" y="181"/>
                  <a:pt x="277" y="182"/>
                  <a:pt x="277" y="182"/>
                </a:cubicBezTo>
                <a:cubicBezTo>
                  <a:pt x="281" y="182"/>
                  <a:pt x="282" y="183"/>
                  <a:pt x="284" y="185"/>
                </a:cubicBezTo>
                <a:cubicBezTo>
                  <a:pt x="284" y="186"/>
                  <a:pt x="284" y="189"/>
                  <a:pt x="284" y="191"/>
                </a:cubicBezTo>
                <a:cubicBezTo>
                  <a:pt x="284" y="191"/>
                  <a:pt x="284" y="191"/>
                  <a:pt x="285" y="192"/>
                </a:cubicBezTo>
                <a:cubicBezTo>
                  <a:pt x="285" y="191"/>
                  <a:pt x="286" y="191"/>
                  <a:pt x="286" y="190"/>
                </a:cubicBezTo>
                <a:cubicBezTo>
                  <a:pt x="288" y="184"/>
                  <a:pt x="285" y="181"/>
                  <a:pt x="279" y="180"/>
                </a:cubicBezTo>
                <a:close/>
                <a:moveTo>
                  <a:pt x="22" y="180"/>
                </a:moveTo>
                <a:cubicBezTo>
                  <a:pt x="21" y="183"/>
                  <a:pt x="19" y="185"/>
                  <a:pt x="18" y="188"/>
                </a:cubicBezTo>
                <a:cubicBezTo>
                  <a:pt x="16" y="194"/>
                  <a:pt x="17" y="199"/>
                  <a:pt x="13" y="204"/>
                </a:cubicBezTo>
                <a:cubicBezTo>
                  <a:pt x="13" y="204"/>
                  <a:pt x="13" y="204"/>
                  <a:pt x="13" y="204"/>
                </a:cubicBezTo>
                <a:cubicBezTo>
                  <a:pt x="19" y="213"/>
                  <a:pt x="31" y="214"/>
                  <a:pt x="39" y="209"/>
                </a:cubicBezTo>
                <a:cubicBezTo>
                  <a:pt x="41" y="208"/>
                  <a:pt x="43" y="205"/>
                  <a:pt x="44" y="204"/>
                </a:cubicBezTo>
                <a:cubicBezTo>
                  <a:pt x="44" y="204"/>
                  <a:pt x="44" y="203"/>
                  <a:pt x="44" y="203"/>
                </a:cubicBezTo>
                <a:cubicBezTo>
                  <a:pt x="36" y="204"/>
                  <a:pt x="28" y="192"/>
                  <a:pt x="25" y="187"/>
                </a:cubicBezTo>
                <a:cubicBezTo>
                  <a:pt x="24" y="185"/>
                  <a:pt x="25" y="181"/>
                  <a:pt x="22" y="180"/>
                </a:cubicBezTo>
                <a:close/>
                <a:moveTo>
                  <a:pt x="130" y="180"/>
                </a:moveTo>
                <a:cubicBezTo>
                  <a:pt x="129" y="181"/>
                  <a:pt x="127" y="182"/>
                  <a:pt x="126" y="184"/>
                </a:cubicBezTo>
                <a:cubicBezTo>
                  <a:pt x="128" y="183"/>
                  <a:pt x="132" y="181"/>
                  <a:pt x="135" y="181"/>
                </a:cubicBezTo>
                <a:cubicBezTo>
                  <a:pt x="135" y="180"/>
                  <a:pt x="135" y="180"/>
                  <a:pt x="135" y="180"/>
                </a:cubicBezTo>
                <a:cubicBezTo>
                  <a:pt x="133" y="180"/>
                  <a:pt x="132" y="180"/>
                  <a:pt x="130" y="180"/>
                </a:cubicBezTo>
                <a:close/>
                <a:moveTo>
                  <a:pt x="243" y="181"/>
                </a:moveTo>
                <a:cubicBezTo>
                  <a:pt x="242" y="182"/>
                  <a:pt x="243" y="184"/>
                  <a:pt x="243" y="186"/>
                </a:cubicBezTo>
                <a:cubicBezTo>
                  <a:pt x="244" y="185"/>
                  <a:pt x="245" y="182"/>
                  <a:pt x="244" y="181"/>
                </a:cubicBezTo>
                <a:cubicBezTo>
                  <a:pt x="244" y="181"/>
                  <a:pt x="243" y="181"/>
                  <a:pt x="243" y="181"/>
                </a:cubicBezTo>
                <a:close/>
                <a:moveTo>
                  <a:pt x="236" y="182"/>
                </a:moveTo>
                <a:cubicBezTo>
                  <a:pt x="234" y="183"/>
                  <a:pt x="233" y="182"/>
                  <a:pt x="232" y="183"/>
                </a:cubicBezTo>
                <a:cubicBezTo>
                  <a:pt x="232" y="185"/>
                  <a:pt x="229" y="189"/>
                  <a:pt x="228" y="191"/>
                </a:cubicBezTo>
                <a:cubicBezTo>
                  <a:pt x="227" y="193"/>
                  <a:pt x="227" y="195"/>
                  <a:pt x="226" y="196"/>
                </a:cubicBezTo>
                <a:cubicBezTo>
                  <a:pt x="218" y="209"/>
                  <a:pt x="210" y="205"/>
                  <a:pt x="200" y="197"/>
                </a:cubicBezTo>
                <a:cubicBezTo>
                  <a:pt x="198" y="203"/>
                  <a:pt x="195" y="208"/>
                  <a:pt x="191" y="212"/>
                </a:cubicBezTo>
                <a:cubicBezTo>
                  <a:pt x="195" y="219"/>
                  <a:pt x="197" y="235"/>
                  <a:pt x="194" y="244"/>
                </a:cubicBezTo>
                <a:cubicBezTo>
                  <a:pt x="194" y="245"/>
                  <a:pt x="194" y="247"/>
                  <a:pt x="194" y="248"/>
                </a:cubicBezTo>
                <a:cubicBezTo>
                  <a:pt x="194" y="251"/>
                  <a:pt x="193" y="253"/>
                  <a:pt x="192" y="255"/>
                </a:cubicBezTo>
                <a:cubicBezTo>
                  <a:pt x="193" y="256"/>
                  <a:pt x="193" y="257"/>
                  <a:pt x="194" y="257"/>
                </a:cubicBezTo>
                <a:cubicBezTo>
                  <a:pt x="196" y="257"/>
                  <a:pt x="199" y="257"/>
                  <a:pt x="201" y="257"/>
                </a:cubicBezTo>
                <a:cubicBezTo>
                  <a:pt x="201" y="259"/>
                  <a:pt x="202" y="261"/>
                  <a:pt x="202" y="262"/>
                </a:cubicBezTo>
                <a:cubicBezTo>
                  <a:pt x="206" y="262"/>
                  <a:pt x="208" y="262"/>
                  <a:pt x="211" y="261"/>
                </a:cubicBezTo>
                <a:cubicBezTo>
                  <a:pt x="216" y="263"/>
                  <a:pt x="219" y="264"/>
                  <a:pt x="223" y="266"/>
                </a:cubicBezTo>
                <a:cubicBezTo>
                  <a:pt x="225" y="265"/>
                  <a:pt x="226" y="263"/>
                  <a:pt x="227" y="262"/>
                </a:cubicBezTo>
                <a:cubicBezTo>
                  <a:pt x="227" y="261"/>
                  <a:pt x="227" y="261"/>
                  <a:pt x="227" y="261"/>
                </a:cubicBezTo>
                <a:cubicBezTo>
                  <a:pt x="219" y="258"/>
                  <a:pt x="218" y="241"/>
                  <a:pt x="224" y="235"/>
                </a:cubicBezTo>
                <a:cubicBezTo>
                  <a:pt x="226" y="232"/>
                  <a:pt x="229" y="233"/>
                  <a:pt x="231" y="231"/>
                </a:cubicBezTo>
                <a:cubicBezTo>
                  <a:pt x="224" y="217"/>
                  <a:pt x="229" y="202"/>
                  <a:pt x="244" y="201"/>
                </a:cubicBezTo>
                <a:cubicBezTo>
                  <a:pt x="244" y="198"/>
                  <a:pt x="244" y="195"/>
                  <a:pt x="243" y="193"/>
                </a:cubicBezTo>
                <a:cubicBezTo>
                  <a:pt x="241" y="193"/>
                  <a:pt x="241" y="192"/>
                  <a:pt x="240" y="191"/>
                </a:cubicBezTo>
                <a:cubicBezTo>
                  <a:pt x="240" y="186"/>
                  <a:pt x="239" y="185"/>
                  <a:pt x="238" y="182"/>
                </a:cubicBezTo>
                <a:cubicBezTo>
                  <a:pt x="237" y="182"/>
                  <a:pt x="236" y="182"/>
                  <a:pt x="236" y="182"/>
                </a:cubicBezTo>
                <a:close/>
                <a:moveTo>
                  <a:pt x="239" y="182"/>
                </a:moveTo>
                <a:cubicBezTo>
                  <a:pt x="239" y="183"/>
                  <a:pt x="240" y="185"/>
                  <a:pt x="241" y="186"/>
                </a:cubicBezTo>
                <a:cubicBezTo>
                  <a:pt x="241" y="186"/>
                  <a:pt x="241" y="186"/>
                  <a:pt x="241" y="186"/>
                </a:cubicBezTo>
                <a:cubicBezTo>
                  <a:pt x="241" y="185"/>
                  <a:pt x="241" y="185"/>
                  <a:pt x="242" y="185"/>
                </a:cubicBezTo>
                <a:cubicBezTo>
                  <a:pt x="241" y="184"/>
                  <a:pt x="241" y="183"/>
                  <a:pt x="241" y="182"/>
                </a:cubicBezTo>
                <a:cubicBezTo>
                  <a:pt x="240" y="182"/>
                  <a:pt x="240" y="182"/>
                  <a:pt x="239" y="182"/>
                </a:cubicBezTo>
                <a:close/>
                <a:moveTo>
                  <a:pt x="293" y="182"/>
                </a:moveTo>
                <a:cubicBezTo>
                  <a:pt x="294" y="183"/>
                  <a:pt x="297" y="183"/>
                  <a:pt x="298" y="183"/>
                </a:cubicBezTo>
                <a:cubicBezTo>
                  <a:pt x="298" y="183"/>
                  <a:pt x="298" y="183"/>
                  <a:pt x="298" y="183"/>
                </a:cubicBezTo>
                <a:cubicBezTo>
                  <a:pt x="296" y="182"/>
                  <a:pt x="295" y="182"/>
                  <a:pt x="293" y="182"/>
                </a:cubicBezTo>
                <a:close/>
                <a:moveTo>
                  <a:pt x="31" y="183"/>
                </a:moveTo>
                <a:cubicBezTo>
                  <a:pt x="30" y="184"/>
                  <a:pt x="30" y="183"/>
                  <a:pt x="29" y="184"/>
                </a:cubicBezTo>
                <a:cubicBezTo>
                  <a:pt x="30" y="184"/>
                  <a:pt x="31" y="185"/>
                  <a:pt x="33" y="184"/>
                </a:cubicBezTo>
                <a:cubicBezTo>
                  <a:pt x="32" y="183"/>
                  <a:pt x="31" y="184"/>
                  <a:pt x="31" y="183"/>
                </a:cubicBezTo>
                <a:close/>
                <a:moveTo>
                  <a:pt x="263" y="183"/>
                </a:moveTo>
                <a:cubicBezTo>
                  <a:pt x="263" y="184"/>
                  <a:pt x="263" y="185"/>
                  <a:pt x="263" y="186"/>
                </a:cubicBezTo>
                <a:cubicBezTo>
                  <a:pt x="264" y="186"/>
                  <a:pt x="265" y="186"/>
                  <a:pt x="265" y="186"/>
                </a:cubicBezTo>
                <a:cubicBezTo>
                  <a:pt x="266" y="186"/>
                  <a:pt x="266" y="185"/>
                  <a:pt x="266" y="185"/>
                </a:cubicBezTo>
                <a:cubicBezTo>
                  <a:pt x="266" y="185"/>
                  <a:pt x="266" y="184"/>
                  <a:pt x="265" y="184"/>
                </a:cubicBezTo>
                <a:cubicBezTo>
                  <a:pt x="264" y="184"/>
                  <a:pt x="264" y="184"/>
                  <a:pt x="263" y="183"/>
                </a:cubicBezTo>
                <a:close/>
                <a:moveTo>
                  <a:pt x="64" y="184"/>
                </a:moveTo>
                <a:cubicBezTo>
                  <a:pt x="64" y="184"/>
                  <a:pt x="64" y="184"/>
                  <a:pt x="64" y="184"/>
                </a:cubicBezTo>
                <a:cubicBezTo>
                  <a:pt x="64" y="184"/>
                  <a:pt x="64" y="184"/>
                  <a:pt x="64" y="184"/>
                </a:cubicBezTo>
                <a:cubicBezTo>
                  <a:pt x="64" y="184"/>
                  <a:pt x="64" y="184"/>
                  <a:pt x="64" y="184"/>
                </a:cubicBezTo>
                <a:close/>
                <a:moveTo>
                  <a:pt x="56" y="184"/>
                </a:moveTo>
                <a:cubicBezTo>
                  <a:pt x="54" y="185"/>
                  <a:pt x="49" y="186"/>
                  <a:pt x="51" y="191"/>
                </a:cubicBezTo>
                <a:cubicBezTo>
                  <a:pt x="51" y="191"/>
                  <a:pt x="51" y="192"/>
                  <a:pt x="51" y="192"/>
                </a:cubicBezTo>
                <a:cubicBezTo>
                  <a:pt x="54" y="191"/>
                  <a:pt x="58" y="188"/>
                  <a:pt x="57" y="184"/>
                </a:cubicBezTo>
                <a:cubicBezTo>
                  <a:pt x="57" y="184"/>
                  <a:pt x="56" y="184"/>
                  <a:pt x="56" y="184"/>
                </a:cubicBezTo>
                <a:close/>
                <a:moveTo>
                  <a:pt x="274" y="185"/>
                </a:moveTo>
                <a:cubicBezTo>
                  <a:pt x="272" y="186"/>
                  <a:pt x="269" y="192"/>
                  <a:pt x="272" y="192"/>
                </a:cubicBezTo>
                <a:cubicBezTo>
                  <a:pt x="272" y="193"/>
                  <a:pt x="273" y="193"/>
                  <a:pt x="274" y="194"/>
                </a:cubicBezTo>
                <a:cubicBezTo>
                  <a:pt x="277" y="193"/>
                  <a:pt x="279" y="194"/>
                  <a:pt x="280" y="190"/>
                </a:cubicBezTo>
                <a:cubicBezTo>
                  <a:pt x="279" y="189"/>
                  <a:pt x="279" y="189"/>
                  <a:pt x="279" y="189"/>
                </a:cubicBezTo>
                <a:cubicBezTo>
                  <a:pt x="278" y="189"/>
                  <a:pt x="277" y="190"/>
                  <a:pt x="275" y="189"/>
                </a:cubicBezTo>
                <a:cubicBezTo>
                  <a:pt x="275" y="188"/>
                  <a:pt x="275" y="188"/>
                  <a:pt x="274" y="188"/>
                </a:cubicBezTo>
                <a:cubicBezTo>
                  <a:pt x="275" y="187"/>
                  <a:pt x="275" y="186"/>
                  <a:pt x="275" y="186"/>
                </a:cubicBezTo>
                <a:cubicBezTo>
                  <a:pt x="276" y="186"/>
                  <a:pt x="276" y="185"/>
                  <a:pt x="277" y="185"/>
                </a:cubicBezTo>
                <a:cubicBezTo>
                  <a:pt x="277" y="185"/>
                  <a:pt x="276" y="185"/>
                  <a:pt x="276" y="185"/>
                </a:cubicBezTo>
                <a:cubicBezTo>
                  <a:pt x="276" y="184"/>
                  <a:pt x="275" y="184"/>
                  <a:pt x="274" y="185"/>
                </a:cubicBezTo>
                <a:close/>
                <a:moveTo>
                  <a:pt x="293" y="185"/>
                </a:moveTo>
                <a:cubicBezTo>
                  <a:pt x="293" y="186"/>
                  <a:pt x="295" y="186"/>
                  <a:pt x="298" y="186"/>
                </a:cubicBezTo>
                <a:cubicBezTo>
                  <a:pt x="298" y="186"/>
                  <a:pt x="298" y="186"/>
                  <a:pt x="298" y="186"/>
                </a:cubicBezTo>
                <a:cubicBezTo>
                  <a:pt x="298" y="186"/>
                  <a:pt x="298" y="186"/>
                  <a:pt x="298" y="185"/>
                </a:cubicBezTo>
                <a:cubicBezTo>
                  <a:pt x="296" y="185"/>
                  <a:pt x="295" y="185"/>
                  <a:pt x="293" y="185"/>
                </a:cubicBezTo>
                <a:close/>
                <a:moveTo>
                  <a:pt x="48" y="192"/>
                </a:moveTo>
                <a:cubicBezTo>
                  <a:pt x="48" y="186"/>
                  <a:pt x="44" y="185"/>
                  <a:pt x="40" y="186"/>
                </a:cubicBezTo>
                <a:cubicBezTo>
                  <a:pt x="40" y="190"/>
                  <a:pt x="42" y="193"/>
                  <a:pt x="48" y="192"/>
                </a:cubicBezTo>
                <a:close/>
                <a:moveTo>
                  <a:pt x="294" y="185"/>
                </a:moveTo>
                <a:cubicBezTo>
                  <a:pt x="294" y="185"/>
                  <a:pt x="294" y="185"/>
                  <a:pt x="294" y="185"/>
                </a:cubicBezTo>
                <a:cubicBezTo>
                  <a:pt x="294" y="185"/>
                  <a:pt x="294" y="185"/>
                  <a:pt x="294" y="185"/>
                </a:cubicBezTo>
                <a:close/>
                <a:moveTo>
                  <a:pt x="148" y="186"/>
                </a:moveTo>
                <a:cubicBezTo>
                  <a:pt x="148" y="186"/>
                  <a:pt x="148" y="186"/>
                  <a:pt x="148" y="186"/>
                </a:cubicBezTo>
                <a:cubicBezTo>
                  <a:pt x="148" y="186"/>
                  <a:pt x="148" y="186"/>
                  <a:pt x="148" y="186"/>
                </a:cubicBezTo>
                <a:close/>
                <a:moveTo>
                  <a:pt x="33" y="187"/>
                </a:moveTo>
                <a:cubicBezTo>
                  <a:pt x="33" y="187"/>
                  <a:pt x="32" y="187"/>
                  <a:pt x="31" y="188"/>
                </a:cubicBezTo>
                <a:cubicBezTo>
                  <a:pt x="31" y="188"/>
                  <a:pt x="31" y="188"/>
                  <a:pt x="31" y="188"/>
                </a:cubicBezTo>
                <a:cubicBezTo>
                  <a:pt x="32" y="188"/>
                  <a:pt x="32" y="188"/>
                  <a:pt x="33" y="188"/>
                </a:cubicBezTo>
                <a:cubicBezTo>
                  <a:pt x="34" y="187"/>
                  <a:pt x="33" y="188"/>
                  <a:pt x="34" y="187"/>
                </a:cubicBezTo>
                <a:cubicBezTo>
                  <a:pt x="34" y="187"/>
                  <a:pt x="34" y="187"/>
                  <a:pt x="33" y="187"/>
                </a:cubicBezTo>
                <a:close/>
                <a:moveTo>
                  <a:pt x="164" y="187"/>
                </a:moveTo>
                <a:cubicBezTo>
                  <a:pt x="163" y="189"/>
                  <a:pt x="161" y="191"/>
                  <a:pt x="158" y="192"/>
                </a:cubicBezTo>
                <a:cubicBezTo>
                  <a:pt x="159" y="192"/>
                  <a:pt x="159" y="192"/>
                  <a:pt x="159" y="192"/>
                </a:cubicBezTo>
                <a:cubicBezTo>
                  <a:pt x="160" y="191"/>
                  <a:pt x="165" y="190"/>
                  <a:pt x="164" y="187"/>
                </a:cubicBezTo>
                <a:close/>
                <a:moveTo>
                  <a:pt x="317" y="201"/>
                </a:moveTo>
                <a:cubicBezTo>
                  <a:pt x="322" y="202"/>
                  <a:pt x="323" y="201"/>
                  <a:pt x="325" y="198"/>
                </a:cubicBezTo>
                <a:cubicBezTo>
                  <a:pt x="325" y="197"/>
                  <a:pt x="326" y="195"/>
                  <a:pt x="326" y="193"/>
                </a:cubicBezTo>
                <a:cubicBezTo>
                  <a:pt x="323" y="186"/>
                  <a:pt x="314" y="186"/>
                  <a:pt x="310" y="190"/>
                </a:cubicBezTo>
                <a:cubicBezTo>
                  <a:pt x="300" y="200"/>
                  <a:pt x="313" y="217"/>
                  <a:pt x="319" y="221"/>
                </a:cubicBezTo>
                <a:cubicBezTo>
                  <a:pt x="320" y="219"/>
                  <a:pt x="322" y="216"/>
                  <a:pt x="324" y="216"/>
                </a:cubicBezTo>
                <a:cubicBezTo>
                  <a:pt x="324" y="213"/>
                  <a:pt x="322" y="209"/>
                  <a:pt x="323" y="207"/>
                </a:cubicBezTo>
                <a:cubicBezTo>
                  <a:pt x="323" y="206"/>
                  <a:pt x="323" y="206"/>
                  <a:pt x="323" y="205"/>
                </a:cubicBezTo>
                <a:cubicBezTo>
                  <a:pt x="322" y="205"/>
                  <a:pt x="322" y="205"/>
                  <a:pt x="322" y="205"/>
                </a:cubicBezTo>
                <a:cubicBezTo>
                  <a:pt x="321" y="205"/>
                  <a:pt x="320" y="205"/>
                  <a:pt x="319" y="205"/>
                </a:cubicBezTo>
                <a:cubicBezTo>
                  <a:pt x="318" y="204"/>
                  <a:pt x="318" y="204"/>
                  <a:pt x="317" y="203"/>
                </a:cubicBezTo>
                <a:cubicBezTo>
                  <a:pt x="317" y="203"/>
                  <a:pt x="317" y="202"/>
                  <a:pt x="317" y="201"/>
                </a:cubicBezTo>
                <a:close/>
                <a:moveTo>
                  <a:pt x="293" y="188"/>
                </a:moveTo>
                <a:cubicBezTo>
                  <a:pt x="293" y="188"/>
                  <a:pt x="292" y="189"/>
                  <a:pt x="292" y="189"/>
                </a:cubicBezTo>
                <a:cubicBezTo>
                  <a:pt x="294" y="190"/>
                  <a:pt x="295" y="191"/>
                  <a:pt x="297" y="192"/>
                </a:cubicBezTo>
                <a:cubicBezTo>
                  <a:pt x="296" y="190"/>
                  <a:pt x="294" y="189"/>
                  <a:pt x="293" y="188"/>
                </a:cubicBezTo>
                <a:close/>
                <a:moveTo>
                  <a:pt x="189" y="189"/>
                </a:moveTo>
                <a:cubicBezTo>
                  <a:pt x="189" y="189"/>
                  <a:pt x="189" y="189"/>
                  <a:pt x="189" y="189"/>
                </a:cubicBezTo>
                <a:cubicBezTo>
                  <a:pt x="189" y="189"/>
                  <a:pt x="189" y="189"/>
                  <a:pt x="189" y="189"/>
                </a:cubicBezTo>
                <a:close/>
                <a:moveTo>
                  <a:pt x="258" y="189"/>
                </a:moveTo>
                <a:cubicBezTo>
                  <a:pt x="258" y="189"/>
                  <a:pt x="257" y="189"/>
                  <a:pt x="257" y="189"/>
                </a:cubicBezTo>
                <a:cubicBezTo>
                  <a:pt x="257" y="190"/>
                  <a:pt x="257" y="190"/>
                  <a:pt x="256" y="190"/>
                </a:cubicBezTo>
                <a:cubicBezTo>
                  <a:pt x="257" y="190"/>
                  <a:pt x="257" y="191"/>
                  <a:pt x="257" y="192"/>
                </a:cubicBezTo>
                <a:cubicBezTo>
                  <a:pt x="257" y="192"/>
                  <a:pt x="258" y="192"/>
                  <a:pt x="258" y="192"/>
                </a:cubicBezTo>
                <a:cubicBezTo>
                  <a:pt x="259" y="191"/>
                  <a:pt x="259" y="191"/>
                  <a:pt x="260" y="191"/>
                </a:cubicBezTo>
                <a:cubicBezTo>
                  <a:pt x="260" y="190"/>
                  <a:pt x="260" y="190"/>
                  <a:pt x="260" y="189"/>
                </a:cubicBezTo>
                <a:cubicBezTo>
                  <a:pt x="259" y="189"/>
                  <a:pt x="259" y="189"/>
                  <a:pt x="258" y="189"/>
                </a:cubicBezTo>
                <a:close/>
                <a:moveTo>
                  <a:pt x="263" y="189"/>
                </a:moveTo>
                <a:cubicBezTo>
                  <a:pt x="262" y="189"/>
                  <a:pt x="262" y="189"/>
                  <a:pt x="262" y="189"/>
                </a:cubicBezTo>
                <a:cubicBezTo>
                  <a:pt x="262" y="190"/>
                  <a:pt x="262" y="190"/>
                  <a:pt x="262" y="190"/>
                </a:cubicBezTo>
                <a:cubicBezTo>
                  <a:pt x="262" y="191"/>
                  <a:pt x="262" y="191"/>
                  <a:pt x="263" y="192"/>
                </a:cubicBezTo>
                <a:cubicBezTo>
                  <a:pt x="263" y="192"/>
                  <a:pt x="263" y="192"/>
                  <a:pt x="263" y="192"/>
                </a:cubicBezTo>
                <a:cubicBezTo>
                  <a:pt x="264" y="191"/>
                  <a:pt x="264" y="191"/>
                  <a:pt x="265" y="189"/>
                </a:cubicBezTo>
                <a:cubicBezTo>
                  <a:pt x="264" y="189"/>
                  <a:pt x="264" y="189"/>
                  <a:pt x="264" y="189"/>
                </a:cubicBezTo>
                <a:cubicBezTo>
                  <a:pt x="263" y="189"/>
                  <a:pt x="263" y="189"/>
                  <a:pt x="263" y="189"/>
                </a:cubicBezTo>
                <a:close/>
                <a:moveTo>
                  <a:pt x="247" y="189"/>
                </a:moveTo>
                <a:cubicBezTo>
                  <a:pt x="247" y="190"/>
                  <a:pt x="247" y="190"/>
                  <a:pt x="247" y="191"/>
                </a:cubicBezTo>
                <a:cubicBezTo>
                  <a:pt x="247" y="191"/>
                  <a:pt x="247" y="190"/>
                  <a:pt x="247" y="190"/>
                </a:cubicBezTo>
                <a:cubicBezTo>
                  <a:pt x="247" y="190"/>
                  <a:pt x="247" y="190"/>
                  <a:pt x="247" y="189"/>
                </a:cubicBezTo>
                <a:cubicBezTo>
                  <a:pt x="247" y="189"/>
                  <a:pt x="247" y="189"/>
                  <a:pt x="247" y="189"/>
                </a:cubicBezTo>
                <a:close/>
                <a:moveTo>
                  <a:pt x="167" y="191"/>
                </a:moveTo>
                <a:cubicBezTo>
                  <a:pt x="166" y="192"/>
                  <a:pt x="164" y="193"/>
                  <a:pt x="163" y="194"/>
                </a:cubicBezTo>
                <a:cubicBezTo>
                  <a:pt x="164" y="194"/>
                  <a:pt x="164" y="194"/>
                  <a:pt x="165" y="194"/>
                </a:cubicBezTo>
                <a:cubicBezTo>
                  <a:pt x="166" y="194"/>
                  <a:pt x="167" y="193"/>
                  <a:pt x="168" y="192"/>
                </a:cubicBezTo>
                <a:cubicBezTo>
                  <a:pt x="168" y="191"/>
                  <a:pt x="167" y="191"/>
                  <a:pt x="167" y="191"/>
                </a:cubicBezTo>
                <a:close/>
                <a:moveTo>
                  <a:pt x="252" y="191"/>
                </a:moveTo>
                <a:cubicBezTo>
                  <a:pt x="252" y="191"/>
                  <a:pt x="252" y="192"/>
                  <a:pt x="251" y="192"/>
                </a:cubicBezTo>
                <a:cubicBezTo>
                  <a:pt x="251" y="193"/>
                  <a:pt x="251" y="193"/>
                  <a:pt x="252" y="194"/>
                </a:cubicBezTo>
                <a:cubicBezTo>
                  <a:pt x="253" y="193"/>
                  <a:pt x="253" y="193"/>
                  <a:pt x="254" y="193"/>
                </a:cubicBezTo>
                <a:cubicBezTo>
                  <a:pt x="254" y="192"/>
                  <a:pt x="254" y="192"/>
                  <a:pt x="254" y="192"/>
                </a:cubicBezTo>
                <a:cubicBezTo>
                  <a:pt x="254" y="192"/>
                  <a:pt x="254" y="192"/>
                  <a:pt x="254" y="192"/>
                </a:cubicBezTo>
                <a:cubicBezTo>
                  <a:pt x="253" y="191"/>
                  <a:pt x="253" y="191"/>
                  <a:pt x="252" y="191"/>
                </a:cubicBezTo>
                <a:close/>
                <a:moveTo>
                  <a:pt x="93" y="191"/>
                </a:moveTo>
                <a:cubicBezTo>
                  <a:pt x="93" y="191"/>
                  <a:pt x="93" y="191"/>
                  <a:pt x="93" y="192"/>
                </a:cubicBezTo>
                <a:cubicBezTo>
                  <a:pt x="93" y="191"/>
                  <a:pt x="93" y="191"/>
                  <a:pt x="93" y="191"/>
                </a:cubicBezTo>
                <a:close/>
                <a:moveTo>
                  <a:pt x="292" y="191"/>
                </a:moveTo>
                <a:cubicBezTo>
                  <a:pt x="292" y="193"/>
                  <a:pt x="293" y="194"/>
                  <a:pt x="294" y="196"/>
                </a:cubicBezTo>
                <a:cubicBezTo>
                  <a:pt x="295" y="196"/>
                  <a:pt x="295" y="195"/>
                  <a:pt x="295" y="195"/>
                </a:cubicBezTo>
                <a:cubicBezTo>
                  <a:pt x="294" y="194"/>
                  <a:pt x="293" y="193"/>
                  <a:pt x="293" y="191"/>
                </a:cubicBezTo>
                <a:cubicBezTo>
                  <a:pt x="292" y="191"/>
                  <a:pt x="292" y="191"/>
                  <a:pt x="292" y="191"/>
                </a:cubicBezTo>
                <a:close/>
                <a:moveTo>
                  <a:pt x="289" y="192"/>
                </a:moveTo>
                <a:cubicBezTo>
                  <a:pt x="289" y="194"/>
                  <a:pt x="291" y="198"/>
                  <a:pt x="292" y="199"/>
                </a:cubicBezTo>
                <a:cubicBezTo>
                  <a:pt x="292" y="199"/>
                  <a:pt x="292" y="199"/>
                  <a:pt x="292" y="199"/>
                </a:cubicBezTo>
                <a:cubicBezTo>
                  <a:pt x="292" y="196"/>
                  <a:pt x="291" y="194"/>
                  <a:pt x="289" y="192"/>
                </a:cubicBezTo>
                <a:close/>
                <a:moveTo>
                  <a:pt x="266" y="193"/>
                </a:moveTo>
                <a:cubicBezTo>
                  <a:pt x="265" y="195"/>
                  <a:pt x="261" y="195"/>
                  <a:pt x="259" y="197"/>
                </a:cubicBezTo>
                <a:cubicBezTo>
                  <a:pt x="259" y="197"/>
                  <a:pt x="259" y="197"/>
                  <a:pt x="259" y="197"/>
                </a:cubicBezTo>
                <a:cubicBezTo>
                  <a:pt x="263" y="197"/>
                  <a:pt x="265" y="195"/>
                  <a:pt x="267" y="193"/>
                </a:cubicBezTo>
                <a:cubicBezTo>
                  <a:pt x="267" y="193"/>
                  <a:pt x="267" y="193"/>
                  <a:pt x="267" y="193"/>
                </a:cubicBezTo>
                <a:cubicBezTo>
                  <a:pt x="267" y="193"/>
                  <a:pt x="266" y="193"/>
                  <a:pt x="266" y="193"/>
                </a:cubicBezTo>
                <a:close/>
                <a:moveTo>
                  <a:pt x="341" y="194"/>
                </a:moveTo>
                <a:cubicBezTo>
                  <a:pt x="339" y="195"/>
                  <a:pt x="337" y="195"/>
                  <a:pt x="337" y="197"/>
                </a:cubicBezTo>
                <a:cubicBezTo>
                  <a:pt x="338" y="198"/>
                  <a:pt x="339" y="200"/>
                  <a:pt x="341" y="201"/>
                </a:cubicBezTo>
                <a:cubicBezTo>
                  <a:pt x="343" y="203"/>
                  <a:pt x="351" y="204"/>
                  <a:pt x="354" y="201"/>
                </a:cubicBezTo>
                <a:cubicBezTo>
                  <a:pt x="350" y="196"/>
                  <a:pt x="346" y="195"/>
                  <a:pt x="341" y="194"/>
                </a:cubicBezTo>
                <a:close/>
                <a:moveTo>
                  <a:pt x="87" y="194"/>
                </a:moveTo>
                <a:cubicBezTo>
                  <a:pt x="87" y="195"/>
                  <a:pt x="87" y="195"/>
                  <a:pt x="87" y="195"/>
                </a:cubicBezTo>
                <a:cubicBezTo>
                  <a:pt x="87" y="195"/>
                  <a:pt x="87" y="195"/>
                  <a:pt x="87" y="194"/>
                </a:cubicBezTo>
                <a:close/>
                <a:moveTo>
                  <a:pt x="162" y="194"/>
                </a:moveTo>
                <a:cubicBezTo>
                  <a:pt x="162" y="195"/>
                  <a:pt x="162" y="195"/>
                  <a:pt x="163" y="195"/>
                </a:cubicBezTo>
                <a:cubicBezTo>
                  <a:pt x="162" y="195"/>
                  <a:pt x="162" y="195"/>
                  <a:pt x="162" y="194"/>
                </a:cubicBezTo>
                <a:close/>
                <a:moveTo>
                  <a:pt x="172" y="194"/>
                </a:moveTo>
                <a:cubicBezTo>
                  <a:pt x="171" y="196"/>
                  <a:pt x="169" y="198"/>
                  <a:pt x="167" y="198"/>
                </a:cubicBezTo>
                <a:cubicBezTo>
                  <a:pt x="167" y="199"/>
                  <a:pt x="167" y="199"/>
                  <a:pt x="167" y="199"/>
                </a:cubicBezTo>
                <a:cubicBezTo>
                  <a:pt x="170" y="198"/>
                  <a:pt x="172" y="197"/>
                  <a:pt x="173" y="194"/>
                </a:cubicBezTo>
                <a:cubicBezTo>
                  <a:pt x="173" y="194"/>
                  <a:pt x="173" y="194"/>
                  <a:pt x="172" y="194"/>
                </a:cubicBezTo>
                <a:close/>
                <a:moveTo>
                  <a:pt x="247" y="194"/>
                </a:moveTo>
                <a:cubicBezTo>
                  <a:pt x="247" y="195"/>
                  <a:pt x="247" y="195"/>
                  <a:pt x="247" y="195"/>
                </a:cubicBezTo>
                <a:cubicBezTo>
                  <a:pt x="247" y="195"/>
                  <a:pt x="247" y="195"/>
                  <a:pt x="247" y="194"/>
                </a:cubicBezTo>
                <a:cubicBezTo>
                  <a:pt x="247" y="194"/>
                  <a:pt x="247" y="194"/>
                  <a:pt x="247" y="194"/>
                </a:cubicBezTo>
                <a:close/>
                <a:moveTo>
                  <a:pt x="249" y="194"/>
                </a:moveTo>
                <a:cubicBezTo>
                  <a:pt x="249" y="197"/>
                  <a:pt x="252" y="203"/>
                  <a:pt x="255" y="203"/>
                </a:cubicBezTo>
                <a:cubicBezTo>
                  <a:pt x="256" y="202"/>
                  <a:pt x="258" y="201"/>
                  <a:pt x="259" y="201"/>
                </a:cubicBezTo>
                <a:cubicBezTo>
                  <a:pt x="259" y="200"/>
                  <a:pt x="259" y="200"/>
                  <a:pt x="259" y="200"/>
                </a:cubicBezTo>
                <a:cubicBezTo>
                  <a:pt x="256" y="199"/>
                  <a:pt x="253" y="196"/>
                  <a:pt x="249" y="194"/>
                </a:cubicBezTo>
                <a:close/>
                <a:moveTo>
                  <a:pt x="68" y="195"/>
                </a:moveTo>
                <a:cubicBezTo>
                  <a:pt x="62" y="199"/>
                  <a:pt x="58" y="201"/>
                  <a:pt x="49" y="203"/>
                </a:cubicBezTo>
                <a:cubicBezTo>
                  <a:pt x="47" y="210"/>
                  <a:pt x="42" y="214"/>
                  <a:pt x="37" y="217"/>
                </a:cubicBezTo>
                <a:cubicBezTo>
                  <a:pt x="36" y="220"/>
                  <a:pt x="37" y="222"/>
                  <a:pt x="38" y="225"/>
                </a:cubicBezTo>
                <a:cubicBezTo>
                  <a:pt x="46" y="225"/>
                  <a:pt x="52" y="227"/>
                  <a:pt x="57" y="232"/>
                </a:cubicBezTo>
                <a:cubicBezTo>
                  <a:pt x="59" y="233"/>
                  <a:pt x="60" y="236"/>
                  <a:pt x="62" y="236"/>
                </a:cubicBezTo>
                <a:cubicBezTo>
                  <a:pt x="62" y="219"/>
                  <a:pt x="65" y="210"/>
                  <a:pt x="68" y="195"/>
                </a:cubicBezTo>
                <a:cubicBezTo>
                  <a:pt x="68" y="195"/>
                  <a:pt x="68" y="195"/>
                  <a:pt x="68" y="195"/>
                </a:cubicBezTo>
                <a:close/>
                <a:moveTo>
                  <a:pt x="286" y="195"/>
                </a:moveTo>
                <a:cubicBezTo>
                  <a:pt x="287" y="197"/>
                  <a:pt x="287" y="198"/>
                  <a:pt x="287" y="201"/>
                </a:cubicBezTo>
                <a:cubicBezTo>
                  <a:pt x="288" y="201"/>
                  <a:pt x="288" y="201"/>
                  <a:pt x="288" y="201"/>
                </a:cubicBezTo>
                <a:cubicBezTo>
                  <a:pt x="288" y="198"/>
                  <a:pt x="288" y="196"/>
                  <a:pt x="287" y="195"/>
                </a:cubicBezTo>
                <a:cubicBezTo>
                  <a:pt x="286" y="195"/>
                  <a:pt x="286" y="195"/>
                  <a:pt x="286" y="195"/>
                </a:cubicBezTo>
                <a:close/>
                <a:moveTo>
                  <a:pt x="245" y="195"/>
                </a:moveTo>
                <a:cubicBezTo>
                  <a:pt x="245" y="197"/>
                  <a:pt x="245" y="200"/>
                  <a:pt x="246" y="201"/>
                </a:cubicBezTo>
                <a:cubicBezTo>
                  <a:pt x="246" y="201"/>
                  <a:pt x="246" y="201"/>
                  <a:pt x="247" y="202"/>
                </a:cubicBezTo>
                <a:cubicBezTo>
                  <a:pt x="247" y="201"/>
                  <a:pt x="247" y="201"/>
                  <a:pt x="247" y="201"/>
                </a:cubicBezTo>
                <a:cubicBezTo>
                  <a:pt x="247" y="199"/>
                  <a:pt x="246" y="197"/>
                  <a:pt x="245" y="195"/>
                </a:cubicBezTo>
                <a:close/>
                <a:moveTo>
                  <a:pt x="185" y="196"/>
                </a:moveTo>
                <a:cubicBezTo>
                  <a:pt x="183" y="199"/>
                  <a:pt x="181" y="203"/>
                  <a:pt x="179" y="205"/>
                </a:cubicBezTo>
                <a:cubicBezTo>
                  <a:pt x="178" y="206"/>
                  <a:pt x="176" y="207"/>
                  <a:pt x="175" y="208"/>
                </a:cubicBezTo>
                <a:cubicBezTo>
                  <a:pt x="179" y="207"/>
                  <a:pt x="187" y="199"/>
                  <a:pt x="185" y="196"/>
                </a:cubicBezTo>
                <a:close/>
                <a:moveTo>
                  <a:pt x="247" y="196"/>
                </a:moveTo>
                <a:cubicBezTo>
                  <a:pt x="247" y="198"/>
                  <a:pt x="248" y="200"/>
                  <a:pt x="249" y="201"/>
                </a:cubicBezTo>
                <a:cubicBezTo>
                  <a:pt x="250" y="201"/>
                  <a:pt x="249" y="201"/>
                  <a:pt x="250" y="202"/>
                </a:cubicBezTo>
                <a:cubicBezTo>
                  <a:pt x="250" y="200"/>
                  <a:pt x="249" y="196"/>
                  <a:pt x="247" y="196"/>
                </a:cubicBezTo>
                <a:close/>
                <a:moveTo>
                  <a:pt x="178" y="197"/>
                </a:moveTo>
                <a:cubicBezTo>
                  <a:pt x="177" y="199"/>
                  <a:pt x="174" y="202"/>
                  <a:pt x="172" y="202"/>
                </a:cubicBezTo>
                <a:cubicBezTo>
                  <a:pt x="172" y="202"/>
                  <a:pt x="172" y="203"/>
                  <a:pt x="172" y="203"/>
                </a:cubicBezTo>
                <a:cubicBezTo>
                  <a:pt x="172" y="203"/>
                  <a:pt x="173" y="203"/>
                  <a:pt x="173" y="203"/>
                </a:cubicBezTo>
                <a:cubicBezTo>
                  <a:pt x="174" y="202"/>
                  <a:pt x="180" y="199"/>
                  <a:pt x="178" y="197"/>
                </a:cubicBezTo>
                <a:close/>
                <a:moveTo>
                  <a:pt x="334" y="198"/>
                </a:moveTo>
                <a:cubicBezTo>
                  <a:pt x="330" y="201"/>
                  <a:pt x="327" y="202"/>
                  <a:pt x="327" y="210"/>
                </a:cubicBezTo>
                <a:cubicBezTo>
                  <a:pt x="327" y="212"/>
                  <a:pt x="327" y="213"/>
                  <a:pt x="328" y="214"/>
                </a:cubicBezTo>
                <a:cubicBezTo>
                  <a:pt x="332" y="212"/>
                  <a:pt x="337" y="206"/>
                  <a:pt x="335" y="198"/>
                </a:cubicBezTo>
                <a:cubicBezTo>
                  <a:pt x="334" y="198"/>
                  <a:pt x="334" y="198"/>
                  <a:pt x="334" y="198"/>
                </a:cubicBezTo>
                <a:close/>
                <a:moveTo>
                  <a:pt x="138" y="198"/>
                </a:moveTo>
                <a:cubicBezTo>
                  <a:pt x="137" y="199"/>
                  <a:pt x="125" y="200"/>
                  <a:pt x="121" y="202"/>
                </a:cubicBezTo>
                <a:cubicBezTo>
                  <a:pt x="111" y="208"/>
                  <a:pt x="94" y="219"/>
                  <a:pt x="93" y="236"/>
                </a:cubicBezTo>
                <a:cubicBezTo>
                  <a:pt x="93" y="236"/>
                  <a:pt x="93" y="235"/>
                  <a:pt x="94" y="235"/>
                </a:cubicBezTo>
                <a:cubicBezTo>
                  <a:pt x="94" y="229"/>
                  <a:pt x="99" y="224"/>
                  <a:pt x="102" y="220"/>
                </a:cubicBezTo>
                <a:cubicBezTo>
                  <a:pt x="107" y="211"/>
                  <a:pt x="123" y="198"/>
                  <a:pt x="139" y="201"/>
                </a:cubicBezTo>
                <a:cubicBezTo>
                  <a:pt x="142" y="202"/>
                  <a:pt x="146" y="200"/>
                  <a:pt x="148" y="201"/>
                </a:cubicBezTo>
                <a:cubicBezTo>
                  <a:pt x="154" y="203"/>
                  <a:pt x="162" y="206"/>
                  <a:pt x="168" y="208"/>
                </a:cubicBezTo>
                <a:cubicBezTo>
                  <a:pt x="165" y="200"/>
                  <a:pt x="145" y="199"/>
                  <a:pt x="138" y="198"/>
                </a:cubicBezTo>
                <a:close/>
                <a:moveTo>
                  <a:pt x="266" y="200"/>
                </a:moveTo>
                <a:cubicBezTo>
                  <a:pt x="267" y="201"/>
                  <a:pt x="279" y="205"/>
                  <a:pt x="280" y="205"/>
                </a:cubicBezTo>
                <a:cubicBezTo>
                  <a:pt x="279" y="205"/>
                  <a:pt x="279" y="204"/>
                  <a:pt x="279" y="204"/>
                </a:cubicBezTo>
                <a:cubicBezTo>
                  <a:pt x="275" y="204"/>
                  <a:pt x="272" y="200"/>
                  <a:pt x="266" y="200"/>
                </a:cubicBezTo>
                <a:close/>
                <a:moveTo>
                  <a:pt x="301" y="203"/>
                </a:moveTo>
                <a:cubicBezTo>
                  <a:pt x="301" y="204"/>
                  <a:pt x="300" y="204"/>
                  <a:pt x="300" y="204"/>
                </a:cubicBezTo>
                <a:cubicBezTo>
                  <a:pt x="303" y="209"/>
                  <a:pt x="301" y="217"/>
                  <a:pt x="300" y="222"/>
                </a:cubicBezTo>
                <a:cubicBezTo>
                  <a:pt x="306" y="223"/>
                  <a:pt x="311" y="238"/>
                  <a:pt x="311" y="245"/>
                </a:cubicBezTo>
                <a:cubicBezTo>
                  <a:pt x="311" y="245"/>
                  <a:pt x="311" y="245"/>
                  <a:pt x="312" y="244"/>
                </a:cubicBezTo>
                <a:cubicBezTo>
                  <a:pt x="314" y="241"/>
                  <a:pt x="316" y="239"/>
                  <a:pt x="319" y="236"/>
                </a:cubicBezTo>
                <a:cubicBezTo>
                  <a:pt x="318" y="233"/>
                  <a:pt x="317" y="230"/>
                  <a:pt x="317" y="226"/>
                </a:cubicBezTo>
                <a:cubicBezTo>
                  <a:pt x="312" y="224"/>
                  <a:pt x="308" y="218"/>
                  <a:pt x="305" y="213"/>
                </a:cubicBezTo>
                <a:cubicBezTo>
                  <a:pt x="304" y="212"/>
                  <a:pt x="303" y="204"/>
                  <a:pt x="301" y="203"/>
                </a:cubicBezTo>
                <a:close/>
                <a:moveTo>
                  <a:pt x="338" y="203"/>
                </a:moveTo>
                <a:cubicBezTo>
                  <a:pt x="338" y="205"/>
                  <a:pt x="337" y="207"/>
                  <a:pt x="337" y="209"/>
                </a:cubicBezTo>
                <a:cubicBezTo>
                  <a:pt x="336" y="210"/>
                  <a:pt x="334" y="211"/>
                  <a:pt x="333" y="213"/>
                </a:cubicBezTo>
                <a:cubicBezTo>
                  <a:pt x="333" y="213"/>
                  <a:pt x="334" y="213"/>
                  <a:pt x="334" y="213"/>
                </a:cubicBezTo>
                <a:cubicBezTo>
                  <a:pt x="336" y="213"/>
                  <a:pt x="338" y="213"/>
                  <a:pt x="340" y="213"/>
                </a:cubicBezTo>
                <a:cubicBezTo>
                  <a:pt x="342" y="214"/>
                  <a:pt x="345" y="216"/>
                  <a:pt x="346" y="218"/>
                </a:cubicBezTo>
                <a:cubicBezTo>
                  <a:pt x="346" y="218"/>
                  <a:pt x="346" y="217"/>
                  <a:pt x="347" y="217"/>
                </a:cubicBezTo>
                <a:cubicBezTo>
                  <a:pt x="346" y="212"/>
                  <a:pt x="348" y="210"/>
                  <a:pt x="349" y="207"/>
                </a:cubicBezTo>
                <a:cubicBezTo>
                  <a:pt x="343" y="207"/>
                  <a:pt x="341" y="206"/>
                  <a:pt x="338" y="203"/>
                </a:cubicBezTo>
                <a:close/>
                <a:moveTo>
                  <a:pt x="90" y="204"/>
                </a:moveTo>
                <a:cubicBezTo>
                  <a:pt x="88" y="207"/>
                  <a:pt x="85" y="208"/>
                  <a:pt x="84" y="211"/>
                </a:cubicBezTo>
                <a:cubicBezTo>
                  <a:pt x="84" y="211"/>
                  <a:pt x="84" y="211"/>
                  <a:pt x="84" y="211"/>
                </a:cubicBezTo>
                <a:cubicBezTo>
                  <a:pt x="86" y="210"/>
                  <a:pt x="87" y="205"/>
                  <a:pt x="90" y="204"/>
                </a:cubicBezTo>
                <a:cubicBezTo>
                  <a:pt x="90" y="204"/>
                  <a:pt x="90" y="204"/>
                  <a:pt x="90" y="204"/>
                </a:cubicBezTo>
                <a:close/>
                <a:moveTo>
                  <a:pt x="244" y="205"/>
                </a:moveTo>
                <a:cubicBezTo>
                  <a:pt x="244" y="205"/>
                  <a:pt x="243" y="205"/>
                  <a:pt x="243" y="206"/>
                </a:cubicBezTo>
                <a:cubicBezTo>
                  <a:pt x="240" y="206"/>
                  <a:pt x="237" y="206"/>
                  <a:pt x="236" y="208"/>
                </a:cubicBezTo>
                <a:cubicBezTo>
                  <a:pt x="236" y="209"/>
                  <a:pt x="236" y="209"/>
                  <a:pt x="236" y="209"/>
                </a:cubicBezTo>
                <a:cubicBezTo>
                  <a:pt x="242" y="211"/>
                  <a:pt x="246" y="212"/>
                  <a:pt x="251" y="207"/>
                </a:cubicBezTo>
                <a:cubicBezTo>
                  <a:pt x="251" y="207"/>
                  <a:pt x="251" y="207"/>
                  <a:pt x="251" y="207"/>
                </a:cubicBezTo>
                <a:cubicBezTo>
                  <a:pt x="251" y="207"/>
                  <a:pt x="251" y="207"/>
                  <a:pt x="251" y="207"/>
                </a:cubicBezTo>
                <a:cubicBezTo>
                  <a:pt x="249" y="206"/>
                  <a:pt x="246" y="206"/>
                  <a:pt x="244" y="205"/>
                </a:cubicBezTo>
                <a:close/>
                <a:moveTo>
                  <a:pt x="350" y="220"/>
                </a:moveTo>
                <a:cubicBezTo>
                  <a:pt x="350" y="220"/>
                  <a:pt x="350" y="220"/>
                  <a:pt x="351" y="220"/>
                </a:cubicBezTo>
                <a:cubicBezTo>
                  <a:pt x="354" y="215"/>
                  <a:pt x="357" y="213"/>
                  <a:pt x="356" y="205"/>
                </a:cubicBezTo>
                <a:cubicBezTo>
                  <a:pt x="356" y="205"/>
                  <a:pt x="355" y="205"/>
                  <a:pt x="355" y="205"/>
                </a:cubicBezTo>
                <a:cubicBezTo>
                  <a:pt x="350" y="211"/>
                  <a:pt x="349" y="212"/>
                  <a:pt x="350" y="220"/>
                </a:cubicBezTo>
                <a:close/>
                <a:moveTo>
                  <a:pt x="280" y="205"/>
                </a:moveTo>
                <a:cubicBezTo>
                  <a:pt x="280" y="205"/>
                  <a:pt x="280" y="206"/>
                  <a:pt x="280" y="206"/>
                </a:cubicBezTo>
                <a:cubicBezTo>
                  <a:pt x="284" y="206"/>
                  <a:pt x="287" y="209"/>
                  <a:pt x="292" y="206"/>
                </a:cubicBezTo>
                <a:cubicBezTo>
                  <a:pt x="290" y="206"/>
                  <a:pt x="288" y="207"/>
                  <a:pt x="286" y="207"/>
                </a:cubicBezTo>
                <a:cubicBezTo>
                  <a:pt x="284" y="206"/>
                  <a:pt x="282" y="205"/>
                  <a:pt x="280" y="205"/>
                </a:cubicBezTo>
                <a:close/>
                <a:moveTo>
                  <a:pt x="93" y="206"/>
                </a:moveTo>
                <a:cubicBezTo>
                  <a:pt x="91" y="209"/>
                  <a:pt x="87" y="210"/>
                  <a:pt x="87" y="216"/>
                </a:cubicBezTo>
                <a:cubicBezTo>
                  <a:pt x="87" y="216"/>
                  <a:pt x="87" y="216"/>
                  <a:pt x="87" y="216"/>
                </a:cubicBezTo>
                <a:cubicBezTo>
                  <a:pt x="87" y="216"/>
                  <a:pt x="87" y="216"/>
                  <a:pt x="87" y="216"/>
                </a:cubicBezTo>
                <a:cubicBezTo>
                  <a:pt x="88" y="213"/>
                  <a:pt x="93" y="208"/>
                  <a:pt x="93" y="206"/>
                </a:cubicBezTo>
                <a:close/>
                <a:moveTo>
                  <a:pt x="261" y="207"/>
                </a:moveTo>
                <a:cubicBezTo>
                  <a:pt x="260" y="207"/>
                  <a:pt x="259" y="208"/>
                  <a:pt x="259" y="208"/>
                </a:cubicBezTo>
                <a:cubicBezTo>
                  <a:pt x="259" y="209"/>
                  <a:pt x="260" y="211"/>
                  <a:pt x="260" y="212"/>
                </a:cubicBezTo>
                <a:cubicBezTo>
                  <a:pt x="261" y="212"/>
                  <a:pt x="275" y="214"/>
                  <a:pt x="278" y="213"/>
                </a:cubicBezTo>
                <a:cubicBezTo>
                  <a:pt x="278" y="213"/>
                  <a:pt x="278" y="212"/>
                  <a:pt x="278" y="212"/>
                </a:cubicBezTo>
                <a:cubicBezTo>
                  <a:pt x="272" y="210"/>
                  <a:pt x="269" y="207"/>
                  <a:pt x="261" y="207"/>
                </a:cubicBezTo>
                <a:close/>
                <a:moveTo>
                  <a:pt x="95" y="209"/>
                </a:moveTo>
                <a:cubicBezTo>
                  <a:pt x="93" y="212"/>
                  <a:pt x="91" y="214"/>
                  <a:pt x="90" y="218"/>
                </a:cubicBezTo>
                <a:cubicBezTo>
                  <a:pt x="90" y="218"/>
                  <a:pt x="90" y="218"/>
                  <a:pt x="91" y="218"/>
                </a:cubicBezTo>
                <a:cubicBezTo>
                  <a:pt x="91" y="218"/>
                  <a:pt x="91" y="218"/>
                  <a:pt x="91" y="218"/>
                </a:cubicBezTo>
                <a:cubicBezTo>
                  <a:pt x="92" y="214"/>
                  <a:pt x="95" y="212"/>
                  <a:pt x="96" y="209"/>
                </a:cubicBezTo>
                <a:cubicBezTo>
                  <a:pt x="96" y="209"/>
                  <a:pt x="96" y="209"/>
                  <a:pt x="95" y="209"/>
                </a:cubicBezTo>
                <a:close/>
                <a:moveTo>
                  <a:pt x="253" y="210"/>
                </a:moveTo>
                <a:cubicBezTo>
                  <a:pt x="249" y="215"/>
                  <a:pt x="247" y="224"/>
                  <a:pt x="253" y="227"/>
                </a:cubicBezTo>
                <a:cubicBezTo>
                  <a:pt x="255" y="226"/>
                  <a:pt x="257" y="224"/>
                  <a:pt x="257" y="221"/>
                </a:cubicBezTo>
                <a:cubicBezTo>
                  <a:pt x="254" y="221"/>
                  <a:pt x="254" y="218"/>
                  <a:pt x="254" y="215"/>
                </a:cubicBezTo>
                <a:cubicBezTo>
                  <a:pt x="256" y="215"/>
                  <a:pt x="255" y="214"/>
                  <a:pt x="256" y="214"/>
                </a:cubicBezTo>
                <a:cubicBezTo>
                  <a:pt x="256" y="213"/>
                  <a:pt x="256" y="213"/>
                  <a:pt x="256" y="213"/>
                </a:cubicBezTo>
                <a:cubicBezTo>
                  <a:pt x="255" y="212"/>
                  <a:pt x="254" y="211"/>
                  <a:pt x="254" y="210"/>
                </a:cubicBezTo>
                <a:cubicBezTo>
                  <a:pt x="253" y="210"/>
                  <a:pt x="253" y="210"/>
                  <a:pt x="253" y="210"/>
                </a:cubicBezTo>
                <a:close/>
                <a:moveTo>
                  <a:pt x="297" y="210"/>
                </a:moveTo>
                <a:cubicBezTo>
                  <a:pt x="297" y="211"/>
                  <a:pt x="297" y="212"/>
                  <a:pt x="297" y="214"/>
                </a:cubicBezTo>
                <a:cubicBezTo>
                  <a:pt x="297" y="214"/>
                  <a:pt x="297" y="214"/>
                  <a:pt x="298" y="214"/>
                </a:cubicBezTo>
                <a:cubicBezTo>
                  <a:pt x="298" y="213"/>
                  <a:pt x="298" y="213"/>
                  <a:pt x="298" y="212"/>
                </a:cubicBezTo>
                <a:cubicBezTo>
                  <a:pt x="298" y="211"/>
                  <a:pt x="298" y="211"/>
                  <a:pt x="298" y="210"/>
                </a:cubicBezTo>
                <a:cubicBezTo>
                  <a:pt x="297" y="210"/>
                  <a:pt x="297" y="210"/>
                  <a:pt x="297" y="210"/>
                </a:cubicBezTo>
                <a:close/>
                <a:moveTo>
                  <a:pt x="291" y="210"/>
                </a:moveTo>
                <a:cubicBezTo>
                  <a:pt x="291" y="212"/>
                  <a:pt x="291" y="214"/>
                  <a:pt x="291" y="215"/>
                </a:cubicBezTo>
                <a:cubicBezTo>
                  <a:pt x="291" y="215"/>
                  <a:pt x="291" y="215"/>
                  <a:pt x="292" y="215"/>
                </a:cubicBezTo>
                <a:cubicBezTo>
                  <a:pt x="292" y="213"/>
                  <a:pt x="292" y="213"/>
                  <a:pt x="292" y="211"/>
                </a:cubicBezTo>
                <a:cubicBezTo>
                  <a:pt x="292" y="210"/>
                  <a:pt x="291" y="210"/>
                  <a:pt x="291" y="210"/>
                </a:cubicBezTo>
                <a:close/>
                <a:moveTo>
                  <a:pt x="294" y="210"/>
                </a:moveTo>
                <a:cubicBezTo>
                  <a:pt x="294" y="212"/>
                  <a:pt x="293" y="214"/>
                  <a:pt x="295" y="215"/>
                </a:cubicBezTo>
                <a:cubicBezTo>
                  <a:pt x="295" y="215"/>
                  <a:pt x="295" y="215"/>
                  <a:pt x="295" y="215"/>
                </a:cubicBezTo>
                <a:cubicBezTo>
                  <a:pt x="295" y="213"/>
                  <a:pt x="295" y="211"/>
                  <a:pt x="294" y="210"/>
                </a:cubicBezTo>
                <a:close/>
                <a:moveTo>
                  <a:pt x="98" y="211"/>
                </a:moveTo>
                <a:cubicBezTo>
                  <a:pt x="98" y="211"/>
                  <a:pt x="98" y="212"/>
                  <a:pt x="98" y="212"/>
                </a:cubicBezTo>
                <a:cubicBezTo>
                  <a:pt x="94" y="212"/>
                  <a:pt x="93" y="218"/>
                  <a:pt x="93" y="220"/>
                </a:cubicBezTo>
                <a:cubicBezTo>
                  <a:pt x="94" y="220"/>
                  <a:pt x="98" y="212"/>
                  <a:pt x="99" y="211"/>
                </a:cubicBezTo>
                <a:cubicBezTo>
                  <a:pt x="99" y="211"/>
                  <a:pt x="99" y="211"/>
                  <a:pt x="99" y="211"/>
                </a:cubicBezTo>
                <a:cubicBezTo>
                  <a:pt x="98" y="211"/>
                  <a:pt x="98" y="211"/>
                  <a:pt x="98" y="211"/>
                </a:cubicBezTo>
                <a:close/>
                <a:moveTo>
                  <a:pt x="234" y="211"/>
                </a:moveTo>
                <a:cubicBezTo>
                  <a:pt x="230" y="217"/>
                  <a:pt x="230" y="220"/>
                  <a:pt x="234" y="226"/>
                </a:cubicBezTo>
                <a:cubicBezTo>
                  <a:pt x="235" y="226"/>
                  <a:pt x="235" y="225"/>
                  <a:pt x="236" y="224"/>
                </a:cubicBezTo>
                <a:cubicBezTo>
                  <a:pt x="238" y="222"/>
                  <a:pt x="236" y="212"/>
                  <a:pt x="234" y="211"/>
                </a:cubicBezTo>
                <a:close/>
                <a:moveTo>
                  <a:pt x="84" y="212"/>
                </a:moveTo>
                <a:cubicBezTo>
                  <a:pt x="84" y="212"/>
                  <a:pt x="84" y="212"/>
                  <a:pt x="84" y="213"/>
                </a:cubicBezTo>
                <a:cubicBezTo>
                  <a:pt x="84" y="213"/>
                  <a:pt x="84" y="213"/>
                  <a:pt x="84" y="213"/>
                </a:cubicBezTo>
                <a:cubicBezTo>
                  <a:pt x="84" y="212"/>
                  <a:pt x="84" y="212"/>
                  <a:pt x="84" y="212"/>
                </a:cubicBezTo>
                <a:cubicBezTo>
                  <a:pt x="84" y="212"/>
                  <a:pt x="84" y="212"/>
                  <a:pt x="84" y="212"/>
                </a:cubicBezTo>
                <a:close/>
                <a:moveTo>
                  <a:pt x="177" y="212"/>
                </a:moveTo>
                <a:cubicBezTo>
                  <a:pt x="177" y="212"/>
                  <a:pt x="177" y="213"/>
                  <a:pt x="177" y="213"/>
                </a:cubicBezTo>
                <a:cubicBezTo>
                  <a:pt x="183" y="216"/>
                  <a:pt x="184" y="230"/>
                  <a:pt x="186" y="237"/>
                </a:cubicBezTo>
                <a:cubicBezTo>
                  <a:pt x="188" y="243"/>
                  <a:pt x="184" y="250"/>
                  <a:pt x="185" y="254"/>
                </a:cubicBezTo>
                <a:cubicBezTo>
                  <a:pt x="186" y="251"/>
                  <a:pt x="187" y="248"/>
                  <a:pt x="188" y="246"/>
                </a:cubicBezTo>
                <a:cubicBezTo>
                  <a:pt x="189" y="237"/>
                  <a:pt x="184" y="218"/>
                  <a:pt x="177" y="212"/>
                </a:cubicBezTo>
                <a:close/>
                <a:moveTo>
                  <a:pt x="131" y="213"/>
                </a:moveTo>
                <a:cubicBezTo>
                  <a:pt x="131" y="214"/>
                  <a:pt x="131" y="214"/>
                  <a:pt x="131" y="214"/>
                </a:cubicBezTo>
                <a:cubicBezTo>
                  <a:pt x="127" y="214"/>
                  <a:pt x="125" y="216"/>
                  <a:pt x="122" y="216"/>
                </a:cubicBezTo>
                <a:cubicBezTo>
                  <a:pt x="122" y="217"/>
                  <a:pt x="122" y="217"/>
                  <a:pt x="122" y="217"/>
                </a:cubicBezTo>
                <a:cubicBezTo>
                  <a:pt x="126" y="218"/>
                  <a:pt x="129" y="218"/>
                  <a:pt x="131" y="221"/>
                </a:cubicBezTo>
                <a:cubicBezTo>
                  <a:pt x="132" y="222"/>
                  <a:pt x="132" y="223"/>
                  <a:pt x="133" y="224"/>
                </a:cubicBezTo>
                <a:cubicBezTo>
                  <a:pt x="135" y="223"/>
                  <a:pt x="148" y="219"/>
                  <a:pt x="149" y="218"/>
                </a:cubicBezTo>
                <a:cubicBezTo>
                  <a:pt x="144" y="215"/>
                  <a:pt x="139" y="213"/>
                  <a:pt x="131" y="213"/>
                </a:cubicBezTo>
                <a:close/>
                <a:moveTo>
                  <a:pt x="247" y="213"/>
                </a:moveTo>
                <a:cubicBezTo>
                  <a:pt x="246" y="214"/>
                  <a:pt x="247" y="214"/>
                  <a:pt x="246" y="214"/>
                </a:cubicBezTo>
                <a:cubicBezTo>
                  <a:pt x="243" y="214"/>
                  <a:pt x="241" y="214"/>
                  <a:pt x="238" y="214"/>
                </a:cubicBezTo>
                <a:cubicBezTo>
                  <a:pt x="238" y="215"/>
                  <a:pt x="238" y="215"/>
                  <a:pt x="238" y="216"/>
                </a:cubicBezTo>
                <a:cubicBezTo>
                  <a:pt x="241" y="218"/>
                  <a:pt x="239" y="221"/>
                  <a:pt x="238" y="224"/>
                </a:cubicBezTo>
                <a:cubicBezTo>
                  <a:pt x="239" y="224"/>
                  <a:pt x="241" y="224"/>
                  <a:pt x="242" y="224"/>
                </a:cubicBezTo>
                <a:cubicBezTo>
                  <a:pt x="243" y="223"/>
                  <a:pt x="247" y="225"/>
                  <a:pt x="248" y="224"/>
                </a:cubicBezTo>
                <a:cubicBezTo>
                  <a:pt x="248" y="223"/>
                  <a:pt x="247" y="221"/>
                  <a:pt x="247" y="220"/>
                </a:cubicBezTo>
                <a:cubicBezTo>
                  <a:pt x="246" y="218"/>
                  <a:pt x="248" y="214"/>
                  <a:pt x="247" y="213"/>
                </a:cubicBezTo>
                <a:close/>
                <a:moveTo>
                  <a:pt x="284" y="214"/>
                </a:moveTo>
                <a:cubicBezTo>
                  <a:pt x="282" y="218"/>
                  <a:pt x="283" y="226"/>
                  <a:pt x="285" y="229"/>
                </a:cubicBezTo>
                <a:cubicBezTo>
                  <a:pt x="285" y="226"/>
                  <a:pt x="285" y="215"/>
                  <a:pt x="284" y="214"/>
                </a:cubicBezTo>
                <a:close/>
                <a:moveTo>
                  <a:pt x="334" y="215"/>
                </a:moveTo>
                <a:cubicBezTo>
                  <a:pt x="333" y="216"/>
                  <a:pt x="331" y="216"/>
                  <a:pt x="330" y="218"/>
                </a:cubicBezTo>
                <a:cubicBezTo>
                  <a:pt x="333" y="224"/>
                  <a:pt x="340" y="222"/>
                  <a:pt x="346" y="222"/>
                </a:cubicBezTo>
                <a:cubicBezTo>
                  <a:pt x="345" y="218"/>
                  <a:pt x="341" y="215"/>
                  <a:pt x="334" y="215"/>
                </a:cubicBezTo>
                <a:close/>
                <a:moveTo>
                  <a:pt x="278" y="225"/>
                </a:moveTo>
                <a:cubicBezTo>
                  <a:pt x="278" y="222"/>
                  <a:pt x="277" y="220"/>
                  <a:pt x="277" y="218"/>
                </a:cubicBezTo>
                <a:cubicBezTo>
                  <a:pt x="272" y="217"/>
                  <a:pt x="268" y="216"/>
                  <a:pt x="262" y="219"/>
                </a:cubicBezTo>
                <a:cubicBezTo>
                  <a:pt x="262" y="219"/>
                  <a:pt x="261" y="219"/>
                  <a:pt x="260" y="219"/>
                </a:cubicBezTo>
                <a:cubicBezTo>
                  <a:pt x="260" y="221"/>
                  <a:pt x="260" y="223"/>
                  <a:pt x="260" y="224"/>
                </a:cubicBezTo>
                <a:cubicBezTo>
                  <a:pt x="259" y="226"/>
                  <a:pt x="257" y="230"/>
                  <a:pt x="255" y="231"/>
                </a:cubicBezTo>
                <a:cubicBezTo>
                  <a:pt x="253" y="233"/>
                  <a:pt x="250" y="233"/>
                  <a:pt x="248" y="234"/>
                </a:cubicBezTo>
                <a:cubicBezTo>
                  <a:pt x="247" y="235"/>
                  <a:pt x="247" y="235"/>
                  <a:pt x="247" y="236"/>
                </a:cubicBezTo>
                <a:cubicBezTo>
                  <a:pt x="252" y="238"/>
                  <a:pt x="253" y="246"/>
                  <a:pt x="251" y="250"/>
                </a:cubicBezTo>
                <a:cubicBezTo>
                  <a:pt x="258" y="250"/>
                  <a:pt x="264" y="254"/>
                  <a:pt x="269" y="256"/>
                </a:cubicBezTo>
                <a:cubicBezTo>
                  <a:pt x="269" y="256"/>
                  <a:pt x="269" y="256"/>
                  <a:pt x="270" y="255"/>
                </a:cubicBezTo>
                <a:cubicBezTo>
                  <a:pt x="270" y="255"/>
                  <a:pt x="270" y="254"/>
                  <a:pt x="269" y="253"/>
                </a:cubicBezTo>
                <a:cubicBezTo>
                  <a:pt x="262" y="252"/>
                  <a:pt x="256" y="239"/>
                  <a:pt x="261" y="231"/>
                </a:cubicBezTo>
                <a:cubicBezTo>
                  <a:pt x="263" y="227"/>
                  <a:pt x="272" y="225"/>
                  <a:pt x="278" y="225"/>
                </a:cubicBezTo>
                <a:close/>
                <a:moveTo>
                  <a:pt x="170" y="218"/>
                </a:moveTo>
                <a:cubicBezTo>
                  <a:pt x="171" y="219"/>
                  <a:pt x="172" y="219"/>
                  <a:pt x="173" y="220"/>
                </a:cubicBezTo>
                <a:cubicBezTo>
                  <a:pt x="174" y="222"/>
                  <a:pt x="175" y="225"/>
                  <a:pt x="176" y="228"/>
                </a:cubicBezTo>
                <a:cubicBezTo>
                  <a:pt x="176" y="228"/>
                  <a:pt x="176" y="228"/>
                  <a:pt x="177" y="228"/>
                </a:cubicBezTo>
                <a:cubicBezTo>
                  <a:pt x="177" y="227"/>
                  <a:pt x="177" y="227"/>
                  <a:pt x="177" y="227"/>
                </a:cubicBezTo>
                <a:cubicBezTo>
                  <a:pt x="176" y="223"/>
                  <a:pt x="174" y="219"/>
                  <a:pt x="170" y="218"/>
                </a:cubicBezTo>
                <a:close/>
                <a:moveTo>
                  <a:pt x="297" y="218"/>
                </a:moveTo>
                <a:cubicBezTo>
                  <a:pt x="297" y="219"/>
                  <a:pt x="297" y="219"/>
                  <a:pt x="297" y="219"/>
                </a:cubicBezTo>
                <a:cubicBezTo>
                  <a:pt x="297" y="220"/>
                  <a:pt x="296" y="221"/>
                  <a:pt x="297" y="222"/>
                </a:cubicBezTo>
                <a:cubicBezTo>
                  <a:pt x="297" y="222"/>
                  <a:pt x="298" y="222"/>
                  <a:pt x="298" y="222"/>
                </a:cubicBezTo>
                <a:cubicBezTo>
                  <a:pt x="298" y="221"/>
                  <a:pt x="297" y="220"/>
                  <a:pt x="297" y="218"/>
                </a:cubicBezTo>
                <a:close/>
                <a:moveTo>
                  <a:pt x="119" y="219"/>
                </a:moveTo>
                <a:cubicBezTo>
                  <a:pt x="117" y="221"/>
                  <a:pt x="113" y="223"/>
                  <a:pt x="111" y="226"/>
                </a:cubicBezTo>
                <a:cubicBezTo>
                  <a:pt x="109" y="229"/>
                  <a:pt x="106" y="235"/>
                  <a:pt x="104" y="238"/>
                </a:cubicBezTo>
                <a:cubicBezTo>
                  <a:pt x="105" y="238"/>
                  <a:pt x="106" y="239"/>
                  <a:pt x="106" y="239"/>
                </a:cubicBezTo>
                <a:cubicBezTo>
                  <a:pt x="115" y="236"/>
                  <a:pt x="119" y="229"/>
                  <a:pt x="122" y="221"/>
                </a:cubicBezTo>
                <a:cubicBezTo>
                  <a:pt x="122" y="221"/>
                  <a:pt x="121" y="220"/>
                  <a:pt x="121" y="219"/>
                </a:cubicBezTo>
                <a:cubicBezTo>
                  <a:pt x="120" y="219"/>
                  <a:pt x="120" y="219"/>
                  <a:pt x="119" y="219"/>
                </a:cubicBezTo>
                <a:close/>
                <a:moveTo>
                  <a:pt x="295" y="219"/>
                </a:moveTo>
                <a:cubicBezTo>
                  <a:pt x="295" y="220"/>
                  <a:pt x="295" y="221"/>
                  <a:pt x="295" y="222"/>
                </a:cubicBezTo>
                <a:cubicBezTo>
                  <a:pt x="295" y="222"/>
                  <a:pt x="296" y="222"/>
                  <a:pt x="296" y="222"/>
                </a:cubicBezTo>
                <a:cubicBezTo>
                  <a:pt x="296" y="221"/>
                  <a:pt x="296" y="220"/>
                  <a:pt x="296" y="219"/>
                </a:cubicBezTo>
                <a:cubicBezTo>
                  <a:pt x="295" y="219"/>
                  <a:pt x="296" y="219"/>
                  <a:pt x="295" y="219"/>
                </a:cubicBezTo>
                <a:close/>
                <a:moveTo>
                  <a:pt x="164" y="219"/>
                </a:moveTo>
                <a:cubicBezTo>
                  <a:pt x="165" y="221"/>
                  <a:pt x="168" y="222"/>
                  <a:pt x="169" y="224"/>
                </a:cubicBezTo>
                <a:cubicBezTo>
                  <a:pt x="169" y="225"/>
                  <a:pt x="171" y="228"/>
                  <a:pt x="172" y="230"/>
                </a:cubicBezTo>
                <a:cubicBezTo>
                  <a:pt x="172" y="230"/>
                  <a:pt x="172" y="230"/>
                  <a:pt x="172" y="230"/>
                </a:cubicBezTo>
                <a:cubicBezTo>
                  <a:pt x="172" y="224"/>
                  <a:pt x="169" y="219"/>
                  <a:pt x="164" y="219"/>
                </a:cubicBezTo>
                <a:close/>
                <a:moveTo>
                  <a:pt x="326" y="220"/>
                </a:moveTo>
                <a:cubicBezTo>
                  <a:pt x="324" y="222"/>
                  <a:pt x="321" y="226"/>
                  <a:pt x="321" y="230"/>
                </a:cubicBezTo>
                <a:cubicBezTo>
                  <a:pt x="321" y="232"/>
                  <a:pt x="322" y="233"/>
                  <a:pt x="322" y="235"/>
                </a:cubicBezTo>
                <a:cubicBezTo>
                  <a:pt x="322" y="235"/>
                  <a:pt x="323" y="235"/>
                  <a:pt x="323" y="235"/>
                </a:cubicBezTo>
                <a:cubicBezTo>
                  <a:pt x="324" y="234"/>
                  <a:pt x="326" y="233"/>
                  <a:pt x="327" y="232"/>
                </a:cubicBezTo>
                <a:cubicBezTo>
                  <a:pt x="329" y="228"/>
                  <a:pt x="331" y="221"/>
                  <a:pt x="326" y="220"/>
                </a:cubicBezTo>
                <a:close/>
                <a:moveTo>
                  <a:pt x="161" y="220"/>
                </a:moveTo>
                <a:cubicBezTo>
                  <a:pt x="161" y="221"/>
                  <a:pt x="167" y="228"/>
                  <a:pt x="168" y="229"/>
                </a:cubicBezTo>
                <a:cubicBezTo>
                  <a:pt x="168" y="229"/>
                  <a:pt x="168" y="228"/>
                  <a:pt x="168" y="228"/>
                </a:cubicBezTo>
                <a:cubicBezTo>
                  <a:pt x="167" y="225"/>
                  <a:pt x="165" y="221"/>
                  <a:pt x="161" y="220"/>
                </a:cubicBezTo>
                <a:close/>
                <a:moveTo>
                  <a:pt x="113" y="220"/>
                </a:moveTo>
                <a:cubicBezTo>
                  <a:pt x="113" y="220"/>
                  <a:pt x="113" y="221"/>
                  <a:pt x="113" y="221"/>
                </a:cubicBezTo>
                <a:cubicBezTo>
                  <a:pt x="113" y="221"/>
                  <a:pt x="113" y="220"/>
                  <a:pt x="114" y="220"/>
                </a:cubicBezTo>
                <a:cubicBezTo>
                  <a:pt x="114" y="220"/>
                  <a:pt x="114" y="220"/>
                  <a:pt x="114" y="220"/>
                </a:cubicBezTo>
                <a:cubicBezTo>
                  <a:pt x="113" y="220"/>
                  <a:pt x="113" y="220"/>
                  <a:pt x="113" y="220"/>
                </a:cubicBezTo>
                <a:close/>
                <a:moveTo>
                  <a:pt x="292" y="221"/>
                </a:moveTo>
                <a:cubicBezTo>
                  <a:pt x="291" y="222"/>
                  <a:pt x="291" y="226"/>
                  <a:pt x="292" y="227"/>
                </a:cubicBezTo>
                <a:cubicBezTo>
                  <a:pt x="292" y="227"/>
                  <a:pt x="292" y="227"/>
                  <a:pt x="292" y="227"/>
                </a:cubicBezTo>
                <a:cubicBezTo>
                  <a:pt x="293" y="225"/>
                  <a:pt x="293" y="222"/>
                  <a:pt x="292" y="221"/>
                </a:cubicBezTo>
                <a:close/>
                <a:moveTo>
                  <a:pt x="140" y="233"/>
                </a:moveTo>
                <a:cubicBezTo>
                  <a:pt x="143" y="232"/>
                  <a:pt x="148" y="227"/>
                  <a:pt x="151" y="229"/>
                </a:cubicBezTo>
                <a:cubicBezTo>
                  <a:pt x="154" y="231"/>
                  <a:pt x="151" y="240"/>
                  <a:pt x="151" y="242"/>
                </a:cubicBezTo>
                <a:cubicBezTo>
                  <a:pt x="153" y="242"/>
                  <a:pt x="157" y="242"/>
                  <a:pt x="158" y="243"/>
                </a:cubicBezTo>
                <a:cubicBezTo>
                  <a:pt x="164" y="247"/>
                  <a:pt x="158" y="264"/>
                  <a:pt x="160" y="267"/>
                </a:cubicBezTo>
                <a:cubicBezTo>
                  <a:pt x="161" y="265"/>
                  <a:pt x="162" y="264"/>
                  <a:pt x="163" y="263"/>
                </a:cubicBezTo>
                <a:cubicBezTo>
                  <a:pt x="164" y="261"/>
                  <a:pt x="165" y="258"/>
                  <a:pt x="166" y="256"/>
                </a:cubicBezTo>
                <a:cubicBezTo>
                  <a:pt x="167" y="253"/>
                  <a:pt x="167" y="249"/>
                  <a:pt x="167" y="247"/>
                </a:cubicBezTo>
                <a:cubicBezTo>
                  <a:pt x="166" y="235"/>
                  <a:pt x="163" y="227"/>
                  <a:pt x="154" y="221"/>
                </a:cubicBezTo>
                <a:cubicBezTo>
                  <a:pt x="154" y="222"/>
                  <a:pt x="152" y="224"/>
                  <a:pt x="153" y="224"/>
                </a:cubicBezTo>
                <a:cubicBezTo>
                  <a:pt x="149" y="228"/>
                  <a:pt x="146" y="228"/>
                  <a:pt x="141" y="230"/>
                </a:cubicBezTo>
                <a:cubicBezTo>
                  <a:pt x="141" y="231"/>
                  <a:pt x="140" y="231"/>
                  <a:pt x="140" y="233"/>
                </a:cubicBezTo>
                <a:close/>
                <a:moveTo>
                  <a:pt x="332" y="224"/>
                </a:moveTo>
                <a:cubicBezTo>
                  <a:pt x="332" y="230"/>
                  <a:pt x="331" y="231"/>
                  <a:pt x="328" y="235"/>
                </a:cubicBezTo>
                <a:cubicBezTo>
                  <a:pt x="328" y="235"/>
                  <a:pt x="328" y="236"/>
                  <a:pt x="328" y="236"/>
                </a:cubicBezTo>
                <a:cubicBezTo>
                  <a:pt x="333" y="235"/>
                  <a:pt x="337" y="236"/>
                  <a:pt x="339" y="239"/>
                </a:cubicBezTo>
                <a:cubicBezTo>
                  <a:pt x="339" y="239"/>
                  <a:pt x="339" y="239"/>
                  <a:pt x="340" y="239"/>
                </a:cubicBezTo>
                <a:cubicBezTo>
                  <a:pt x="339" y="234"/>
                  <a:pt x="340" y="230"/>
                  <a:pt x="342" y="226"/>
                </a:cubicBezTo>
                <a:cubicBezTo>
                  <a:pt x="342" y="226"/>
                  <a:pt x="342" y="226"/>
                  <a:pt x="342" y="226"/>
                </a:cubicBezTo>
                <a:cubicBezTo>
                  <a:pt x="337" y="226"/>
                  <a:pt x="335" y="225"/>
                  <a:pt x="332" y="224"/>
                </a:cubicBezTo>
                <a:close/>
                <a:moveTo>
                  <a:pt x="349" y="225"/>
                </a:moveTo>
                <a:cubicBezTo>
                  <a:pt x="344" y="231"/>
                  <a:pt x="340" y="232"/>
                  <a:pt x="344" y="241"/>
                </a:cubicBezTo>
                <a:cubicBezTo>
                  <a:pt x="344" y="241"/>
                  <a:pt x="345" y="241"/>
                  <a:pt x="345" y="241"/>
                </a:cubicBezTo>
                <a:cubicBezTo>
                  <a:pt x="350" y="236"/>
                  <a:pt x="349" y="232"/>
                  <a:pt x="350" y="225"/>
                </a:cubicBezTo>
                <a:cubicBezTo>
                  <a:pt x="349" y="225"/>
                  <a:pt x="349" y="225"/>
                  <a:pt x="349" y="225"/>
                </a:cubicBezTo>
                <a:close/>
                <a:moveTo>
                  <a:pt x="300" y="226"/>
                </a:moveTo>
                <a:cubicBezTo>
                  <a:pt x="299" y="227"/>
                  <a:pt x="299" y="229"/>
                  <a:pt x="300" y="230"/>
                </a:cubicBezTo>
                <a:cubicBezTo>
                  <a:pt x="300" y="230"/>
                  <a:pt x="300" y="230"/>
                  <a:pt x="301" y="230"/>
                </a:cubicBezTo>
                <a:cubicBezTo>
                  <a:pt x="300" y="229"/>
                  <a:pt x="301" y="227"/>
                  <a:pt x="300" y="226"/>
                </a:cubicBezTo>
                <a:close/>
                <a:moveTo>
                  <a:pt x="297" y="226"/>
                </a:moveTo>
                <a:cubicBezTo>
                  <a:pt x="297" y="227"/>
                  <a:pt x="297" y="228"/>
                  <a:pt x="298" y="230"/>
                </a:cubicBezTo>
                <a:cubicBezTo>
                  <a:pt x="298" y="230"/>
                  <a:pt x="298" y="230"/>
                  <a:pt x="298" y="230"/>
                </a:cubicBezTo>
                <a:cubicBezTo>
                  <a:pt x="298" y="229"/>
                  <a:pt x="298" y="228"/>
                  <a:pt x="298" y="227"/>
                </a:cubicBezTo>
                <a:cubicBezTo>
                  <a:pt x="298" y="227"/>
                  <a:pt x="297" y="226"/>
                  <a:pt x="297" y="226"/>
                </a:cubicBezTo>
                <a:cubicBezTo>
                  <a:pt x="297" y="226"/>
                  <a:pt x="297" y="226"/>
                  <a:pt x="297" y="226"/>
                </a:cubicBezTo>
                <a:close/>
                <a:moveTo>
                  <a:pt x="240" y="226"/>
                </a:moveTo>
                <a:cubicBezTo>
                  <a:pt x="239" y="227"/>
                  <a:pt x="237" y="227"/>
                  <a:pt x="236" y="228"/>
                </a:cubicBezTo>
                <a:cubicBezTo>
                  <a:pt x="236" y="228"/>
                  <a:pt x="236" y="228"/>
                  <a:pt x="236" y="228"/>
                </a:cubicBezTo>
                <a:cubicBezTo>
                  <a:pt x="239" y="230"/>
                  <a:pt x="247" y="232"/>
                  <a:pt x="250" y="229"/>
                </a:cubicBezTo>
                <a:cubicBezTo>
                  <a:pt x="250" y="229"/>
                  <a:pt x="250" y="228"/>
                  <a:pt x="250" y="228"/>
                </a:cubicBezTo>
                <a:cubicBezTo>
                  <a:pt x="247" y="227"/>
                  <a:pt x="245" y="226"/>
                  <a:pt x="240" y="226"/>
                </a:cubicBezTo>
                <a:close/>
                <a:moveTo>
                  <a:pt x="176" y="228"/>
                </a:moveTo>
                <a:cubicBezTo>
                  <a:pt x="176" y="229"/>
                  <a:pt x="176" y="229"/>
                  <a:pt x="176" y="229"/>
                </a:cubicBezTo>
                <a:cubicBezTo>
                  <a:pt x="176" y="229"/>
                  <a:pt x="176" y="229"/>
                  <a:pt x="176" y="229"/>
                </a:cubicBezTo>
                <a:cubicBezTo>
                  <a:pt x="176" y="229"/>
                  <a:pt x="176" y="229"/>
                  <a:pt x="176" y="228"/>
                </a:cubicBezTo>
                <a:close/>
                <a:moveTo>
                  <a:pt x="131" y="229"/>
                </a:moveTo>
                <a:cubicBezTo>
                  <a:pt x="126" y="232"/>
                  <a:pt x="118" y="228"/>
                  <a:pt x="115" y="236"/>
                </a:cubicBezTo>
                <a:cubicBezTo>
                  <a:pt x="115" y="236"/>
                  <a:pt x="115" y="236"/>
                  <a:pt x="115" y="236"/>
                </a:cubicBezTo>
                <a:cubicBezTo>
                  <a:pt x="120" y="234"/>
                  <a:pt x="121" y="233"/>
                  <a:pt x="126" y="234"/>
                </a:cubicBezTo>
                <a:cubicBezTo>
                  <a:pt x="126" y="235"/>
                  <a:pt x="127" y="236"/>
                  <a:pt x="127" y="238"/>
                </a:cubicBezTo>
                <a:cubicBezTo>
                  <a:pt x="130" y="236"/>
                  <a:pt x="132" y="234"/>
                  <a:pt x="134" y="232"/>
                </a:cubicBezTo>
                <a:cubicBezTo>
                  <a:pt x="134" y="232"/>
                  <a:pt x="134" y="232"/>
                  <a:pt x="134" y="232"/>
                </a:cubicBezTo>
                <a:cubicBezTo>
                  <a:pt x="133" y="231"/>
                  <a:pt x="132" y="230"/>
                  <a:pt x="132" y="229"/>
                </a:cubicBezTo>
                <a:cubicBezTo>
                  <a:pt x="131" y="229"/>
                  <a:pt x="131" y="229"/>
                  <a:pt x="131" y="229"/>
                </a:cubicBezTo>
                <a:close/>
                <a:moveTo>
                  <a:pt x="275" y="230"/>
                </a:moveTo>
                <a:cubicBezTo>
                  <a:pt x="271" y="232"/>
                  <a:pt x="265" y="236"/>
                  <a:pt x="269" y="242"/>
                </a:cubicBezTo>
                <a:cubicBezTo>
                  <a:pt x="270" y="229"/>
                  <a:pt x="286" y="230"/>
                  <a:pt x="282" y="243"/>
                </a:cubicBezTo>
                <a:cubicBezTo>
                  <a:pt x="280" y="244"/>
                  <a:pt x="278" y="244"/>
                  <a:pt x="275" y="243"/>
                </a:cubicBezTo>
                <a:cubicBezTo>
                  <a:pt x="275" y="244"/>
                  <a:pt x="276" y="245"/>
                  <a:pt x="276" y="245"/>
                </a:cubicBezTo>
                <a:cubicBezTo>
                  <a:pt x="290" y="246"/>
                  <a:pt x="288" y="231"/>
                  <a:pt x="275" y="230"/>
                </a:cubicBezTo>
                <a:close/>
                <a:moveTo>
                  <a:pt x="42" y="230"/>
                </a:moveTo>
                <a:cubicBezTo>
                  <a:pt x="38" y="231"/>
                  <a:pt x="33" y="231"/>
                  <a:pt x="32" y="235"/>
                </a:cubicBezTo>
                <a:cubicBezTo>
                  <a:pt x="40" y="240"/>
                  <a:pt x="44" y="241"/>
                  <a:pt x="52" y="235"/>
                </a:cubicBezTo>
                <a:cubicBezTo>
                  <a:pt x="52" y="235"/>
                  <a:pt x="51" y="234"/>
                  <a:pt x="51" y="234"/>
                </a:cubicBezTo>
                <a:cubicBezTo>
                  <a:pt x="49" y="232"/>
                  <a:pt x="46" y="231"/>
                  <a:pt x="42" y="230"/>
                </a:cubicBezTo>
                <a:close/>
                <a:moveTo>
                  <a:pt x="302" y="233"/>
                </a:moveTo>
                <a:cubicBezTo>
                  <a:pt x="302" y="235"/>
                  <a:pt x="303" y="238"/>
                  <a:pt x="303" y="240"/>
                </a:cubicBezTo>
                <a:cubicBezTo>
                  <a:pt x="303" y="240"/>
                  <a:pt x="303" y="240"/>
                  <a:pt x="303" y="239"/>
                </a:cubicBezTo>
                <a:cubicBezTo>
                  <a:pt x="304" y="238"/>
                  <a:pt x="303" y="234"/>
                  <a:pt x="302" y="233"/>
                </a:cubicBezTo>
                <a:close/>
                <a:moveTo>
                  <a:pt x="234" y="233"/>
                </a:moveTo>
                <a:cubicBezTo>
                  <a:pt x="233" y="233"/>
                  <a:pt x="233" y="233"/>
                  <a:pt x="232" y="234"/>
                </a:cubicBezTo>
                <a:cubicBezTo>
                  <a:pt x="231" y="235"/>
                  <a:pt x="231" y="234"/>
                  <a:pt x="231" y="236"/>
                </a:cubicBezTo>
                <a:cubicBezTo>
                  <a:pt x="232" y="237"/>
                  <a:pt x="233" y="239"/>
                  <a:pt x="235" y="241"/>
                </a:cubicBezTo>
                <a:cubicBezTo>
                  <a:pt x="238" y="242"/>
                  <a:pt x="245" y="244"/>
                  <a:pt x="247" y="241"/>
                </a:cubicBezTo>
                <a:cubicBezTo>
                  <a:pt x="246" y="238"/>
                  <a:pt x="244" y="238"/>
                  <a:pt x="243" y="235"/>
                </a:cubicBezTo>
                <a:cubicBezTo>
                  <a:pt x="242" y="236"/>
                  <a:pt x="236" y="234"/>
                  <a:pt x="234" y="233"/>
                </a:cubicBezTo>
                <a:close/>
                <a:moveTo>
                  <a:pt x="71" y="234"/>
                </a:moveTo>
                <a:cubicBezTo>
                  <a:pt x="68" y="238"/>
                  <a:pt x="69" y="245"/>
                  <a:pt x="73" y="248"/>
                </a:cubicBezTo>
                <a:cubicBezTo>
                  <a:pt x="72" y="246"/>
                  <a:pt x="71" y="245"/>
                  <a:pt x="71" y="243"/>
                </a:cubicBezTo>
                <a:cubicBezTo>
                  <a:pt x="70" y="240"/>
                  <a:pt x="70" y="238"/>
                  <a:pt x="71" y="234"/>
                </a:cubicBezTo>
                <a:cubicBezTo>
                  <a:pt x="71" y="234"/>
                  <a:pt x="71" y="234"/>
                  <a:pt x="71" y="234"/>
                </a:cubicBezTo>
                <a:close/>
                <a:moveTo>
                  <a:pt x="293" y="234"/>
                </a:moveTo>
                <a:cubicBezTo>
                  <a:pt x="293" y="240"/>
                  <a:pt x="292" y="242"/>
                  <a:pt x="291" y="246"/>
                </a:cubicBezTo>
                <a:cubicBezTo>
                  <a:pt x="291" y="246"/>
                  <a:pt x="291" y="246"/>
                  <a:pt x="292" y="246"/>
                </a:cubicBezTo>
                <a:cubicBezTo>
                  <a:pt x="293" y="243"/>
                  <a:pt x="297" y="236"/>
                  <a:pt x="293" y="234"/>
                </a:cubicBezTo>
                <a:close/>
                <a:moveTo>
                  <a:pt x="144" y="234"/>
                </a:moveTo>
                <a:cubicBezTo>
                  <a:pt x="143" y="236"/>
                  <a:pt x="139" y="236"/>
                  <a:pt x="137" y="236"/>
                </a:cubicBezTo>
                <a:cubicBezTo>
                  <a:pt x="138" y="239"/>
                  <a:pt x="139" y="239"/>
                  <a:pt x="140" y="241"/>
                </a:cubicBezTo>
                <a:cubicBezTo>
                  <a:pt x="142" y="239"/>
                  <a:pt x="145" y="239"/>
                  <a:pt x="148" y="239"/>
                </a:cubicBezTo>
                <a:cubicBezTo>
                  <a:pt x="148" y="238"/>
                  <a:pt x="148" y="237"/>
                  <a:pt x="148" y="236"/>
                </a:cubicBezTo>
                <a:cubicBezTo>
                  <a:pt x="147" y="236"/>
                  <a:pt x="147" y="235"/>
                  <a:pt x="147" y="234"/>
                </a:cubicBezTo>
                <a:cubicBezTo>
                  <a:pt x="146" y="234"/>
                  <a:pt x="145" y="234"/>
                  <a:pt x="144" y="234"/>
                </a:cubicBezTo>
                <a:close/>
                <a:moveTo>
                  <a:pt x="299" y="234"/>
                </a:moveTo>
                <a:cubicBezTo>
                  <a:pt x="299" y="236"/>
                  <a:pt x="299" y="238"/>
                  <a:pt x="299" y="239"/>
                </a:cubicBezTo>
                <a:cubicBezTo>
                  <a:pt x="300" y="239"/>
                  <a:pt x="300" y="238"/>
                  <a:pt x="300" y="238"/>
                </a:cubicBezTo>
                <a:cubicBezTo>
                  <a:pt x="300" y="237"/>
                  <a:pt x="300" y="236"/>
                  <a:pt x="300" y="235"/>
                </a:cubicBezTo>
                <a:cubicBezTo>
                  <a:pt x="299" y="235"/>
                  <a:pt x="299" y="235"/>
                  <a:pt x="299" y="234"/>
                </a:cubicBezTo>
                <a:close/>
                <a:moveTo>
                  <a:pt x="93" y="236"/>
                </a:moveTo>
                <a:cubicBezTo>
                  <a:pt x="93" y="237"/>
                  <a:pt x="93" y="237"/>
                  <a:pt x="93" y="237"/>
                </a:cubicBezTo>
                <a:cubicBezTo>
                  <a:pt x="93" y="237"/>
                  <a:pt x="93" y="237"/>
                  <a:pt x="93" y="237"/>
                </a:cubicBezTo>
                <a:cubicBezTo>
                  <a:pt x="93" y="237"/>
                  <a:pt x="93" y="237"/>
                  <a:pt x="93" y="236"/>
                </a:cubicBezTo>
                <a:close/>
                <a:moveTo>
                  <a:pt x="74" y="237"/>
                </a:moveTo>
                <a:cubicBezTo>
                  <a:pt x="74" y="237"/>
                  <a:pt x="74" y="237"/>
                  <a:pt x="74" y="237"/>
                </a:cubicBezTo>
                <a:cubicBezTo>
                  <a:pt x="74" y="237"/>
                  <a:pt x="74" y="237"/>
                  <a:pt x="75" y="237"/>
                </a:cubicBezTo>
                <a:cubicBezTo>
                  <a:pt x="74" y="237"/>
                  <a:pt x="74" y="237"/>
                  <a:pt x="74" y="237"/>
                </a:cubicBezTo>
                <a:close/>
                <a:moveTo>
                  <a:pt x="74" y="237"/>
                </a:moveTo>
                <a:cubicBezTo>
                  <a:pt x="73" y="240"/>
                  <a:pt x="73" y="246"/>
                  <a:pt x="75" y="246"/>
                </a:cubicBezTo>
                <a:cubicBezTo>
                  <a:pt x="75" y="246"/>
                  <a:pt x="75" y="246"/>
                  <a:pt x="75" y="246"/>
                </a:cubicBezTo>
                <a:cubicBezTo>
                  <a:pt x="74" y="243"/>
                  <a:pt x="74" y="240"/>
                  <a:pt x="75" y="237"/>
                </a:cubicBezTo>
                <a:cubicBezTo>
                  <a:pt x="74" y="237"/>
                  <a:pt x="74" y="237"/>
                  <a:pt x="74" y="237"/>
                </a:cubicBezTo>
                <a:close/>
                <a:moveTo>
                  <a:pt x="79" y="237"/>
                </a:moveTo>
                <a:cubicBezTo>
                  <a:pt x="78" y="239"/>
                  <a:pt x="78" y="247"/>
                  <a:pt x="81" y="248"/>
                </a:cubicBezTo>
                <a:cubicBezTo>
                  <a:pt x="80" y="245"/>
                  <a:pt x="79" y="241"/>
                  <a:pt x="80" y="239"/>
                </a:cubicBezTo>
                <a:cubicBezTo>
                  <a:pt x="80" y="238"/>
                  <a:pt x="79" y="238"/>
                  <a:pt x="79" y="237"/>
                </a:cubicBezTo>
                <a:close/>
                <a:moveTo>
                  <a:pt x="227" y="237"/>
                </a:moveTo>
                <a:cubicBezTo>
                  <a:pt x="226" y="240"/>
                  <a:pt x="219" y="247"/>
                  <a:pt x="224" y="250"/>
                </a:cubicBezTo>
                <a:cubicBezTo>
                  <a:pt x="228" y="249"/>
                  <a:pt x="229" y="242"/>
                  <a:pt x="229" y="238"/>
                </a:cubicBezTo>
                <a:cubicBezTo>
                  <a:pt x="228" y="238"/>
                  <a:pt x="228" y="238"/>
                  <a:pt x="227" y="237"/>
                </a:cubicBezTo>
                <a:close/>
                <a:moveTo>
                  <a:pt x="329" y="237"/>
                </a:moveTo>
                <a:cubicBezTo>
                  <a:pt x="328" y="238"/>
                  <a:pt x="326" y="238"/>
                  <a:pt x="325" y="239"/>
                </a:cubicBezTo>
                <a:cubicBezTo>
                  <a:pt x="325" y="239"/>
                  <a:pt x="325" y="239"/>
                  <a:pt x="325" y="239"/>
                </a:cubicBezTo>
                <a:cubicBezTo>
                  <a:pt x="327" y="240"/>
                  <a:pt x="327" y="241"/>
                  <a:pt x="328" y="242"/>
                </a:cubicBezTo>
                <a:cubicBezTo>
                  <a:pt x="332" y="244"/>
                  <a:pt x="336" y="245"/>
                  <a:pt x="341" y="244"/>
                </a:cubicBezTo>
                <a:cubicBezTo>
                  <a:pt x="341" y="244"/>
                  <a:pt x="341" y="243"/>
                  <a:pt x="341" y="243"/>
                </a:cubicBezTo>
                <a:cubicBezTo>
                  <a:pt x="341" y="243"/>
                  <a:pt x="341" y="243"/>
                  <a:pt x="341" y="243"/>
                </a:cubicBezTo>
                <a:cubicBezTo>
                  <a:pt x="337" y="240"/>
                  <a:pt x="335" y="237"/>
                  <a:pt x="329" y="237"/>
                </a:cubicBezTo>
                <a:close/>
                <a:moveTo>
                  <a:pt x="29" y="238"/>
                </a:moveTo>
                <a:cubicBezTo>
                  <a:pt x="29" y="238"/>
                  <a:pt x="29" y="238"/>
                  <a:pt x="29" y="238"/>
                </a:cubicBezTo>
                <a:cubicBezTo>
                  <a:pt x="29" y="239"/>
                  <a:pt x="26" y="242"/>
                  <a:pt x="26" y="243"/>
                </a:cubicBezTo>
                <a:cubicBezTo>
                  <a:pt x="24" y="246"/>
                  <a:pt x="26" y="257"/>
                  <a:pt x="30" y="259"/>
                </a:cubicBezTo>
                <a:cubicBezTo>
                  <a:pt x="30" y="259"/>
                  <a:pt x="30" y="259"/>
                  <a:pt x="30" y="259"/>
                </a:cubicBezTo>
                <a:cubicBezTo>
                  <a:pt x="31" y="257"/>
                  <a:pt x="32" y="255"/>
                  <a:pt x="33" y="253"/>
                </a:cubicBezTo>
                <a:cubicBezTo>
                  <a:pt x="36" y="249"/>
                  <a:pt x="32" y="240"/>
                  <a:pt x="29" y="238"/>
                </a:cubicBezTo>
                <a:close/>
                <a:moveTo>
                  <a:pt x="171" y="238"/>
                </a:moveTo>
                <a:cubicBezTo>
                  <a:pt x="171" y="241"/>
                  <a:pt x="173" y="244"/>
                  <a:pt x="173" y="248"/>
                </a:cubicBezTo>
                <a:cubicBezTo>
                  <a:pt x="173" y="248"/>
                  <a:pt x="173" y="248"/>
                  <a:pt x="173" y="248"/>
                </a:cubicBezTo>
                <a:cubicBezTo>
                  <a:pt x="174" y="247"/>
                  <a:pt x="174" y="247"/>
                  <a:pt x="174" y="247"/>
                </a:cubicBezTo>
                <a:cubicBezTo>
                  <a:pt x="174" y="242"/>
                  <a:pt x="173" y="239"/>
                  <a:pt x="171" y="238"/>
                </a:cubicBezTo>
                <a:close/>
                <a:moveTo>
                  <a:pt x="174" y="238"/>
                </a:moveTo>
                <a:cubicBezTo>
                  <a:pt x="174" y="238"/>
                  <a:pt x="174" y="238"/>
                  <a:pt x="174" y="239"/>
                </a:cubicBezTo>
                <a:cubicBezTo>
                  <a:pt x="175" y="238"/>
                  <a:pt x="175" y="238"/>
                  <a:pt x="175" y="238"/>
                </a:cubicBezTo>
                <a:cubicBezTo>
                  <a:pt x="175" y="238"/>
                  <a:pt x="175" y="238"/>
                  <a:pt x="174" y="238"/>
                </a:cubicBezTo>
                <a:close/>
                <a:moveTo>
                  <a:pt x="83" y="238"/>
                </a:moveTo>
                <a:cubicBezTo>
                  <a:pt x="83" y="239"/>
                  <a:pt x="82" y="239"/>
                  <a:pt x="82" y="239"/>
                </a:cubicBezTo>
                <a:cubicBezTo>
                  <a:pt x="82" y="242"/>
                  <a:pt x="82" y="243"/>
                  <a:pt x="82" y="246"/>
                </a:cubicBezTo>
                <a:cubicBezTo>
                  <a:pt x="84" y="246"/>
                  <a:pt x="83" y="247"/>
                  <a:pt x="84" y="247"/>
                </a:cubicBezTo>
                <a:cubicBezTo>
                  <a:pt x="84" y="247"/>
                  <a:pt x="83" y="239"/>
                  <a:pt x="83" y="238"/>
                </a:cubicBezTo>
                <a:close/>
                <a:moveTo>
                  <a:pt x="56" y="239"/>
                </a:moveTo>
                <a:cubicBezTo>
                  <a:pt x="55" y="241"/>
                  <a:pt x="54" y="241"/>
                  <a:pt x="53" y="243"/>
                </a:cubicBezTo>
                <a:cubicBezTo>
                  <a:pt x="50" y="248"/>
                  <a:pt x="51" y="256"/>
                  <a:pt x="56" y="259"/>
                </a:cubicBezTo>
                <a:cubicBezTo>
                  <a:pt x="56" y="259"/>
                  <a:pt x="56" y="259"/>
                  <a:pt x="56" y="259"/>
                </a:cubicBezTo>
                <a:cubicBezTo>
                  <a:pt x="57" y="256"/>
                  <a:pt x="59" y="254"/>
                  <a:pt x="60" y="251"/>
                </a:cubicBezTo>
                <a:cubicBezTo>
                  <a:pt x="61" y="249"/>
                  <a:pt x="58" y="240"/>
                  <a:pt x="56" y="239"/>
                </a:cubicBezTo>
                <a:close/>
                <a:moveTo>
                  <a:pt x="175" y="239"/>
                </a:moveTo>
                <a:cubicBezTo>
                  <a:pt x="175" y="239"/>
                  <a:pt x="175" y="239"/>
                  <a:pt x="175" y="239"/>
                </a:cubicBezTo>
                <a:cubicBezTo>
                  <a:pt x="176" y="240"/>
                  <a:pt x="177" y="244"/>
                  <a:pt x="176" y="248"/>
                </a:cubicBezTo>
                <a:cubicBezTo>
                  <a:pt x="177" y="247"/>
                  <a:pt x="177" y="247"/>
                  <a:pt x="177" y="247"/>
                </a:cubicBezTo>
                <a:cubicBezTo>
                  <a:pt x="177" y="244"/>
                  <a:pt x="178" y="240"/>
                  <a:pt x="175" y="239"/>
                </a:cubicBezTo>
                <a:close/>
                <a:moveTo>
                  <a:pt x="179" y="239"/>
                </a:moveTo>
                <a:cubicBezTo>
                  <a:pt x="179" y="242"/>
                  <a:pt x="180" y="245"/>
                  <a:pt x="180" y="250"/>
                </a:cubicBezTo>
                <a:cubicBezTo>
                  <a:pt x="180" y="250"/>
                  <a:pt x="180" y="249"/>
                  <a:pt x="181" y="249"/>
                </a:cubicBezTo>
                <a:cubicBezTo>
                  <a:pt x="181" y="245"/>
                  <a:pt x="182" y="241"/>
                  <a:pt x="179" y="239"/>
                </a:cubicBezTo>
                <a:close/>
                <a:moveTo>
                  <a:pt x="88" y="239"/>
                </a:moveTo>
                <a:cubicBezTo>
                  <a:pt x="86" y="244"/>
                  <a:pt x="89" y="250"/>
                  <a:pt x="91" y="251"/>
                </a:cubicBezTo>
                <a:cubicBezTo>
                  <a:pt x="90" y="247"/>
                  <a:pt x="89" y="243"/>
                  <a:pt x="88" y="239"/>
                </a:cubicBezTo>
                <a:close/>
                <a:moveTo>
                  <a:pt x="133" y="240"/>
                </a:moveTo>
                <a:cubicBezTo>
                  <a:pt x="132" y="242"/>
                  <a:pt x="130" y="244"/>
                  <a:pt x="129" y="246"/>
                </a:cubicBezTo>
                <a:cubicBezTo>
                  <a:pt x="130" y="247"/>
                  <a:pt x="130" y="248"/>
                  <a:pt x="131" y="249"/>
                </a:cubicBezTo>
                <a:cubicBezTo>
                  <a:pt x="132" y="249"/>
                  <a:pt x="133" y="249"/>
                  <a:pt x="135" y="249"/>
                </a:cubicBezTo>
                <a:cubicBezTo>
                  <a:pt x="135" y="249"/>
                  <a:pt x="147" y="243"/>
                  <a:pt x="147" y="243"/>
                </a:cubicBezTo>
                <a:cubicBezTo>
                  <a:pt x="146" y="243"/>
                  <a:pt x="146" y="242"/>
                  <a:pt x="145" y="243"/>
                </a:cubicBezTo>
                <a:cubicBezTo>
                  <a:pt x="142" y="243"/>
                  <a:pt x="138" y="245"/>
                  <a:pt x="134" y="245"/>
                </a:cubicBezTo>
                <a:cubicBezTo>
                  <a:pt x="134" y="243"/>
                  <a:pt x="134" y="242"/>
                  <a:pt x="134" y="240"/>
                </a:cubicBezTo>
                <a:cubicBezTo>
                  <a:pt x="133" y="240"/>
                  <a:pt x="133" y="240"/>
                  <a:pt x="133" y="240"/>
                </a:cubicBezTo>
                <a:close/>
                <a:moveTo>
                  <a:pt x="278" y="240"/>
                </a:moveTo>
                <a:cubicBezTo>
                  <a:pt x="278" y="241"/>
                  <a:pt x="277" y="241"/>
                  <a:pt x="277" y="241"/>
                </a:cubicBezTo>
                <a:cubicBezTo>
                  <a:pt x="278" y="241"/>
                  <a:pt x="278" y="241"/>
                  <a:pt x="278" y="240"/>
                </a:cubicBezTo>
                <a:cubicBezTo>
                  <a:pt x="278" y="240"/>
                  <a:pt x="278" y="240"/>
                  <a:pt x="278" y="240"/>
                </a:cubicBezTo>
                <a:close/>
                <a:moveTo>
                  <a:pt x="321" y="240"/>
                </a:moveTo>
                <a:cubicBezTo>
                  <a:pt x="320" y="241"/>
                  <a:pt x="319" y="242"/>
                  <a:pt x="317" y="243"/>
                </a:cubicBezTo>
                <a:cubicBezTo>
                  <a:pt x="315" y="246"/>
                  <a:pt x="314" y="252"/>
                  <a:pt x="316" y="254"/>
                </a:cubicBezTo>
                <a:cubicBezTo>
                  <a:pt x="322" y="251"/>
                  <a:pt x="323" y="248"/>
                  <a:pt x="322" y="240"/>
                </a:cubicBezTo>
                <a:cubicBezTo>
                  <a:pt x="322" y="240"/>
                  <a:pt x="321" y="240"/>
                  <a:pt x="321" y="240"/>
                </a:cubicBezTo>
                <a:close/>
                <a:moveTo>
                  <a:pt x="231" y="241"/>
                </a:moveTo>
                <a:cubicBezTo>
                  <a:pt x="231" y="245"/>
                  <a:pt x="229" y="247"/>
                  <a:pt x="229" y="249"/>
                </a:cubicBezTo>
                <a:cubicBezTo>
                  <a:pt x="235" y="249"/>
                  <a:pt x="238" y="250"/>
                  <a:pt x="240" y="251"/>
                </a:cubicBezTo>
                <a:cubicBezTo>
                  <a:pt x="241" y="251"/>
                  <a:pt x="241" y="251"/>
                  <a:pt x="241" y="250"/>
                </a:cubicBezTo>
                <a:cubicBezTo>
                  <a:pt x="241" y="248"/>
                  <a:pt x="242" y="246"/>
                  <a:pt x="242" y="244"/>
                </a:cubicBezTo>
                <a:cubicBezTo>
                  <a:pt x="240" y="244"/>
                  <a:pt x="239" y="244"/>
                  <a:pt x="237" y="244"/>
                </a:cubicBezTo>
                <a:cubicBezTo>
                  <a:pt x="235" y="243"/>
                  <a:pt x="233" y="242"/>
                  <a:pt x="231" y="241"/>
                </a:cubicBezTo>
                <a:close/>
                <a:moveTo>
                  <a:pt x="48" y="242"/>
                </a:moveTo>
                <a:cubicBezTo>
                  <a:pt x="46" y="245"/>
                  <a:pt x="39" y="244"/>
                  <a:pt x="37" y="242"/>
                </a:cubicBezTo>
                <a:cubicBezTo>
                  <a:pt x="37" y="242"/>
                  <a:pt x="37" y="243"/>
                  <a:pt x="37" y="243"/>
                </a:cubicBezTo>
                <a:cubicBezTo>
                  <a:pt x="37" y="243"/>
                  <a:pt x="36" y="243"/>
                  <a:pt x="36" y="243"/>
                </a:cubicBezTo>
                <a:cubicBezTo>
                  <a:pt x="38" y="245"/>
                  <a:pt x="37" y="250"/>
                  <a:pt x="37" y="251"/>
                </a:cubicBezTo>
                <a:cubicBezTo>
                  <a:pt x="37" y="252"/>
                  <a:pt x="35" y="255"/>
                  <a:pt x="35" y="256"/>
                </a:cubicBezTo>
                <a:cubicBezTo>
                  <a:pt x="35" y="256"/>
                  <a:pt x="35" y="256"/>
                  <a:pt x="35" y="256"/>
                </a:cubicBezTo>
                <a:cubicBezTo>
                  <a:pt x="42" y="254"/>
                  <a:pt x="44" y="257"/>
                  <a:pt x="49" y="257"/>
                </a:cubicBezTo>
                <a:cubicBezTo>
                  <a:pt x="49" y="257"/>
                  <a:pt x="50" y="256"/>
                  <a:pt x="50" y="256"/>
                </a:cubicBezTo>
                <a:cubicBezTo>
                  <a:pt x="46" y="253"/>
                  <a:pt x="48" y="247"/>
                  <a:pt x="49" y="242"/>
                </a:cubicBezTo>
                <a:cubicBezTo>
                  <a:pt x="49" y="242"/>
                  <a:pt x="49" y="242"/>
                  <a:pt x="48" y="242"/>
                </a:cubicBezTo>
                <a:close/>
                <a:moveTo>
                  <a:pt x="120" y="242"/>
                </a:moveTo>
                <a:cubicBezTo>
                  <a:pt x="120" y="243"/>
                  <a:pt x="111" y="247"/>
                  <a:pt x="109" y="247"/>
                </a:cubicBezTo>
                <a:cubicBezTo>
                  <a:pt x="107" y="248"/>
                  <a:pt x="105" y="246"/>
                  <a:pt x="104" y="246"/>
                </a:cubicBezTo>
                <a:cubicBezTo>
                  <a:pt x="103" y="246"/>
                  <a:pt x="103" y="246"/>
                  <a:pt x="103" y="247"/>
                </a:cubicBezTo>
                <a:cubicBezTo>
                  <a:pt x="101" y="255"/>
                  <a:pt x="114" y="274"/>
                  <a:pt x="120" y="275"/>
                </a:cubicBezTo>
                <a:cubicBezTo>
                  <a:pt x="120" y="275"/>
                  <a:pt x="120" y="275"/>
                  <a:pt x="120" y="274"/>
                </a:cubicBezTo>
                <a:cubicBezTo>
                  <a:pt x="118" y="271"/>
                  <a:pt x="119" y="264"/>
                  <a:pt x="119" y="259"/>
                </a:cubicBezTo>
                <a:cubicBezTo>
                  <a:pt x="116" y="260"/>
                  <a:pt x="113" y="261"/>
                  <a:pt x="110" y="259"/>
                </a:cubicBezTo>
                <a:cubicBezTo>
                  <a:pt x="110" y="259"/>
                  <a:pt x="110" y="259"/>
                  <a:pt x="110" y="258"/>
                </a:cubicBezTo>
                <a:cubicBezTo>
                  <a:pt x="112" y="253"/>
                  <a:pt x="116" y="253"/>
                  <a:pt x="119" y="249"/>
                </a:cubicBezTo>
                <a:cubicBezTo>
                  <a:pt x="119" y="248"/>
                  <a:pt x="121" y="244"/>
                  <a:pt x="120" y="242"/>
                </a:cubicBezTo>
                <a:cubicBezTo>
                  <a:pt x="120" y="242"/>
                  <a:pt x="120" y="242"/>
                  <a:pt x="120" y="242"/>
                </a:cubicBezTo>
                <a:close/>
                <a:moveTo>
                  <a:pt x="247" y="243"/>
                </a:moveTo>
                <a:cubicBezTo>
                  <a:pt x="245" y="246"/>
                  <a:pt x="240" y="251"/>
                  <a:pt x="244" y="255"/>
                </a:cubicBezTo>
                <a:cubicBezTo>
                  <a:pt x="245" y="256"/>
                  <a:pt x="245" y="256"/>
                  <a:pt x="245" y="256"/>
                </a:cubicBezTo>
                <a:cubicBezTo>
                  <a:pt x="245" y="256"/>
                  <a:pt x="245" y="256"/>
                  <a:pt x="246" y="256"/>
                </a:cubicBezTo>
                <a:cubicBezTo>
                  <a:pt x="247" y="251"/>
                  <a:pt x="250" y="250"/>
                  <a:pt x="248" y="243"/>
                </a:cubicBezTo>
                <a:cubicBezTo>
                  <a:pt x="248" y="243"/>
                  <a:pt x="247" y="243"/>
                  <a:pt x="247" y="243"/>
                </a:cubicBezTo>
                <a:close/>
                <a:moveTo>
                  <a:pt x="299" y="243"/>
                </a:moveTo>
                <a:cubicBezTo>
                  <a:pt x="298" y="245"/>
                  <a:pt x="298" y="246"/>
                  <a:pt x="298" y="247"/>
                </a:cubicBezTo>
                <a:cubicBezTo>
                  <a:pt x="298" y="247"/>
                  <a:pt x="298" y="247"/>
                  <a:pt x="298" y="247"/>
                </a:cubicBezTo>
                <a:cubicBezTo>
                  <a:pt x="298" y="247"/>
                  <a:pt x="298" y="247"/>
                  <a:pt x="298" y="247"/>
                </a:cubicBezTo>
                <a:cubicBezTo>
                  <a:pt x="299" y="246"/>
                  <a:pt x="299" y="245"/>
                  <a:pt x="299" y="243"/>
                </a:cubicBezTo>
                <a:close/>
                <a:moveTo>
                  <a:pt x="302" y="245"/>
                </a:moveTo>
                <a:cubicBezTo>
                  <a:pt x="301" y="246"/>
                  <a:pt x="301" y="247"/>
                  <a:pt x="300" y="249"/>
                </a:cubicBezTo>
                <a:cubicBezTo>
                  <a:pt x="300" y="249"/>
                  <a:pt x="300" y="249"/>
                  <a:pt x="301" y="249"/>
                </a:cubicBezTo>
                <a:cubicBezTo>
                  <a:pt x="302" y="248"/>
                  <a:pt x="303" y="246"/>
                  <a:pt x="302" y="245"/>
                </a:cubicBezTo>
                <a:close/>
                <a:moveTo>
                  <a:pt x="327" y="245"/>
                </a:moveTo>
                <a:cubicBezTo>
                  <a:pt x="325" y="250"/>
                  <a:pt x="324" y="252"/>
                  <a:pt x="321" y="255"/>
                </a:cubicBezTo>
                <a:cubicBezTo>
                  <a:pt x="321" y="256"/>
                  <a:pt x="321" y="256"/>
                  <a:pt x="321" y="256"/>
                </a:cubicBezTo>
                <a:cubicBezTo>
                  <a:pt x="325" y="256"/>
                  <a:pt x="329" y="258"/>
                  <a:pt x="331" y="261"/>
                </a:cubicBezTo>
                <a:cubicBezTo>
                  <a:pt x="331" y="261"/>
                  <a:pt x="331" y="261"/>
                  <a:pt x="331" y="261"/>
                </a:cubicBezTo>
                <a:cubicBezTo>
                  <a:pt x="331" y="261"/>
                  <a:pt x="332" y="261"/>
                  <a:pt x="332" y="261"/>
                </a:cubicBezTo>
                <a:cubicBezTo>
                  <a:pt x="332" y="255"/>
                  <a:pt x="333" y="253"/>
                  <a:pt x="337" y="248"/>
                </a:cubicBezTo>
                <a:cubicBezTo>
                  <a:pt x="336" y="248"/>
                  <a:pt x="336" y="248"/>
                  <a:pt x="336" y="248"/>
                </a:cubicBezTo>
                <a:cubicBezTo>
                  <a:pt x="334" y="248"/>
                  <a:pt x="333" y="248"/>
                  <a:pt x="331" y="248"/>
                </a:cubicBezTo>
                <a:cubicBezTo>
                  <a:pt x="330" y="247"/>
                  <a:pt x="329" y="246"/>
                  <a:pt x="327" y="245"/>
                </a:cubicBezTo>
                <a:close/>
                <a:moveTo>
                  <a:pt x="290" y="246"/>
                </a:moveTo>
                <a:cubicBezTo>
                  <a:pt x="290" y="247"/>
                  <a:pt x="289" y="247"/>
                  <a:pt x="289" y="248"/>
                </a:cubicBezTo>
                <a:cubicBezTo>
                  <a:pt x="289" y="248"/>
                  <a:pt x="289" y="248"/>
                  <a:pt x="289" y="248"/>
                </a:cubicBezTo>
                <a:cubicBezTo>
                  <a:pt x="289" y="248"/>
                  <a:pt x="289" y="248"/>
                  <a:pt x="290" y="248"/>
                </a:cubicBezTo>
                <a:cubicBezTo>
                  <a:pt x="290" y="247"/>
                  <a:pt x="290" y="247"/>
                  <a:pt x="291" y="246"/>
                </a:cubicBezTo>
                <a:cubicBezTo>
                  <a:pt x="291" y="246"/>
                  <a:pt x="290" y="246"/>
                  <a:pt x="290" y="246"/>
                </a:cubicBezTo>
                <a:close/>
                <a:moveTo>
                  <a:pt x="84" y="248"/>
                </a:moveTo>
                <a:cubicBezTo>
                  <a:pt x="84" y="248"/>
                  <a:pt x="84" y="248"/>
                  <a:pt x="85" y="249"/>
                </a:cubicBezTo>
                <a:cubicBezTo>
                  <a:pt x="84" y="248"/>
                  <a:pt x="85" y="248"/>
                  <a:pt x="84" y="248"/>
                </a:cubicBezTo>
                <a:close/>
                <a:moveTo>
                  <a:pt x="270" y="248"/>
                </a:moveTo>
                <a:cubicBezTo>
                  <a:pt x="269" y="251"/>
                  <a:pt x="272" y="253"/>
                  <a:pt x="274" y="255"/>
                </a:cubicBezTo>
                <a:cubicBezTo>
                  <a:pt x="275" y="255"/>
                  <a:pt x="275" y="255"/>
                  <a:pt x="275" y="255"/>
                </a:cubicBezTo>
                <a:cubicBezTo>
                  <a:pt x="275" y="255"/>
                  <a:pt x="275" y="255"/>
                  <a:pt x="275" y="255"/>
                </a:cubicBezTo>
                <a:cubicBezTo>
                  <a:pt x="273" y="253"/>
                  <a:pt x="272" y="250"/>
                  <a:pt x="270" y="248"/>
                </a:cubicBezTo>
                <a:close/>
                <a:moveTo>
                  <a:pt x="150" y="248"/>
                </a:moveTo>
                <a:cubicBezTo>
                  <a:pt x="149" y="249"/>
                  <a:pt x="146" y="249"/>
                  <a:pt x="144" y="250"/>
                </a:cubicBezTo>
                <a:cubicBezTo>
                  <a:pt x="145" y="252"/>
                  <a:pt x="144" y="253"/>
                  <a:pt x="145" y="254"/>
                </a:cubicBezTo>
                <a:cubicBezTo>
                  <a:pt x="146" y="254"/>
                  <a:pt x="148" y="253"/>
                  <a:pt x="149" y="254"/>
                </a:cubicBezTo>
                <a:cubicBezTo>
                  <a:pt x="151" y="255"/>
                  <a:pt x="150" y="258"/>
                  <a:pt x="149" y="259"/>
                </a:cubicBezTo>
                <a:cubicBezTo>
                  <a:pt x="148" y="259"/>
                  <a:pt x="147" y="259"/>
                  <a:pt x="147" y="260"/>
                </a:cubicBezTo>
                <a:cubicBezTo>
                  <a:pt x="146" y="261"/>
                  <a:pt x="145" y="262"/>
                  <a:pt x="147" y="263"/>
                </a:cubicBezTo>
                <a:cubicBezTo>
                  <a:pt x="147" y="266"/>
                  <a:pt x="150" y="266"/>
                  <a:pt x="152" y="267"/>
                </a:cubicBezTo>
                <a:cubicBezTo>
                  <a:pt x="155" y="264"/>
                  <a:pt x="158" y="253"/>
                  <a:pt x="154" y="249"/>
                </a:cubicBezTo>
                <a:cubicBezTo>
                  <a:pt x="153" y="248"/>
                  <a:pt x="151" y="248"/>
                  <a:pt x="150" y="248"/>
                </a:cubicBezTo>
                <a:close/>
                <a:moveTo>
                  <a:pt x="176" y="248"/>
                </a:moveTo>
                <a:cubicBezTo>
                  <a:pt x="176" y="248"/>
                  <a:pt x="176" y="248"/>
                  <a:pt x="176" y="249"/>
                </a:cubicBezTo>
                <a:cubicBezTo>
                  <a:pt x="176" y="249"/>
                  <a:pt x="176" y="249"/>
                  <a:pt x="177" y="249"/>
                </a:cubicBezTo>
                <a:cubicBezTo>
                  <a:pt x="177" y="249"/>
                  <a:pt x="177" y="248"/>
                  <a:pt x="177" y="248"/>
                </a:cubicBezTo>
                <a:cubicBezTo>
                  <a:pt x="176" y="248"/>
                  <a:pt x="176" y="248"/>
                  <a:pt x="176" y="248"/>
                </a:cubicBezTo>
                <a:close/>
                <a:moveTo>
                  <a:pt x="288" y="248"/>
                </a:moveTo>
                <a:cubicBezTo>
                  <a:pt x="288" y="248"/>
                  <a:pt x="288" y="248"/>
                  <a:pt x="288" y="248"/>
                </a:cubicBezTo>
                <a:cubicBezTo>
                  <a:pt x="288" y="249"/>
                  <a:pt x="288" y="249"/>
                  <a:pt x="288" y="249"/>
                </a:cubicBezTo>
                <a:cubicBezTo>
                  <a:pt x="288" y="249"/>
                  <a:pt x="288" y="249"/>
                  <a:pt x="289" y="249"/>
                </a:cubicBezTo>
                <a:cubicBezTo>
                  <a:pt x="289" y="249"/>
                  <a:pt x="289" y="248"/>
                  <a:pt x="289" y="248"/>
                </a:cubicBezTo>
                <a:cubicBezTo>
                  <a:pt x="288" y="248"/>
                  <a:pt x="288" y="248"/>
                  <a:pt x="288" y="248"/>
                </a:cubicBezTo>
                <a:close/>
                <a:moveTo>
                  <a:pt x="335" y="265"/>
                </a:moveTo>
                <a:cubicBezTo>
                  <a:pt x="343" y="264"/>
                  <a:pt x="344" y="254"/>
                  <a:pt x="344" y="248"/>
                </a:cubicBezTo>
                <a:cubicBezTo>
                  <a:pt x="343" y="248"/>
                  <a:pt x="343" y="248"/>
                  <a:pt x="342" y="248"/>
                </a:cubicBezTo>
                <a:cubicBezTo>
                  <a:pt x="341" y="250"/>
                  <a:pt x="339" y="251"/>
                  <a:pt x="338" y="252"/>
                </a:cubicBezTo>
                <a:cubicBezTo>
                  <a:pt x="335" y="256"/>
                  <a:pt x="335" y="260"/>
                  <a:pt x="335" y="265"/>
                </a:cubicBezTo>
                <a:close/>
                <a:moveTo>
                  <a:pt x="287" y="249"/>
                </a:moveTo>
                <a:cubicBezTo>
                  <a:pt x="287" y="249"/>
                  <a:pt x="287" y="249"/>
                  <a:pt x="287" y="249"/>
                </a:cubicBezTo>
                <a:cubicBezTo>
                  <a:pt x="287" y="249"/>
                  <a:pt x="287" y="249"/>
                  <a:pt x="288" y="249"/>
                </a:cubicBezTo>
                <a:cubicBezTo>
                  <a:pt x="288" y="249"/>
                  <a:pt x="288" y="249"/>
                  <a:pt x="287" y="249"/>
                </a:cubicBezTo>
                <a:cubicBezTo>
                  <a:pt x="287" y="249"/>
                  <a:pt x="287" y="249"/>
                  <a:pt x="287" y="249"/>
                </a:cubicBezTo>
                <a:close/>
                <a:moveTo>
                  <a:pt x="309" y="249"/>
                </a:moveTo>
                <a:cubicBezTo>
                  <a:pt x="306" y="255"/>
                  <a:pt x="302" y="257"/>
                  <a:pt x="296" y="260"/>
                </a:cubicBezTo>
                <a:cubicBezTo>
                  <a:pt x="296" y="260"/>
                  <a:pt x="296" y="260"/>
                  <a:pt x="296" y="260"/>
                </a:cubicBezTo>
                <a:cubicBezTo>
                  <a:pt x="297" y="260"/>
                  <a:pt x="299" y="262"/>
                  <a:pt x="300" y="263"/>
                </a:cubicBezTo>
                <a:cubicBezTo>
                  <a:pt x="300" y="263"/>
                  <a:pt x="300" y="263"/>
                  <a:pt x="301" y="263"/>
                </a:cubicBezTo>
                <a:cubicBezTo>
                  <a:pt x="303" y="259"/>
                  <a:pt x="306" y="257"/>
                  <a:pt x="310" y="255"/>
                </a:cubicBezTo>
                <a:cubicBezTo>
                  <a:pt x="310" y="254"/>
                  <a:pt x="310" y="250"/>
                  <a:pt x="309" y="249"/>
                </a:cubicBezTo>
                <a:close/>
                <a:moveTo>
                  <a:pt x="286" y="249"/>
                </a:moveTo>
                <a:cubicBezTo>
                  <a:pt x="286" y="249"/>
                  <a:pt x="286" y="249"/>
                  <a:pt x="285" y="250"/>
                </a:cubicBezTo>
                <a:cubicBezTo>
                  <a:pt x="286" y="250"/>
                  <a:pt x="286" y="250"/>
                  <a:pt x="286" y="250"/>
                </a:cubicBezTo>
                <a:cubicBezTo>
                  <a:pt x="286" y="250"/>
                  <a:pt x="287" y="250"/>
                  <a:pt x="287" y="250"/>
                </a:cubicBezTo>
                <a:cubicBezTo>
                  <a:pt x="287" y="249"/>
                  <a:pt x="287" y="249"/>
                  <a:pt x="287" y="249"/>
                </a:cubicBezTo>
                <a:cubicBezTo>
                  <a:pt x="286" y="249"/>
                  <a:pt x="286" y="249"/>
                  <a:pt x="286" y="249"/>
                </a:cubicBezTo>
                <a:close/>
                <a:moveTo>
                  <a:pt x="127" y="251"/>
                </a:moveTo>
                <a:cubicBezTo>
                  <a:pt x="126" y="254"/>
                  <a:pt x="124" y="259"/>
                  <a:pt x="125" y="264"/>
                </a:cubicBezTo>
                <a:cubicBezTo>
                  <a:pt x="126" y="268"/>
                  <a:pt x="126" y="271"/>
                  <a:pt x="127" y="275"/>
                </a:cubicBezTo>
                <a:cubicBezTo>
                  <a:pt x="126" y="276"/>
                  <a:pt x="126" y="276"/>
                  <a:pt x="125" y="277"/>
                </a:cubicBezTo>
                <a:cubicBezTo>
                  <a:pt x="125" y="277"/>
                  <a:pt x="126" y="277"/>
                  <a:pt x="126" y="277"/>
                </a:cubicBezTo>
                <a:cubicBezTo>
                  <a:pt x="128" y="280"/>
                  <a:pt x="134" y="277"/>
                  <a:pt x="137" y="279"/>
                </a:cubicBezTo>
                <a:cubicBezTo>
                  <a:pt x="142" y="281"/>
                  <a:pt x="154" y="276"/>
                  <a:pt x="156" y="273"/>
                </a:cubicBezTo>
                <a:cubicBezTo>
                  <a:pt x="156" y="273"/>
                  <a:pt x="156" y="273"/>
                  <a:pt x="156" y="273"/>
                </a:cubicBezTo>
                <a:cubicBezTo>
                  <a:pt x="155" y="273"/>
                  <a:pt x="155" y="273"/>
                  <a:pt x="155" y="273"/>
                </a:cubicBezTo>
                <a:cubicBezTo>
                  <a:pt x="153" y="274"/>
                  <a:pt x="146" y="275"/>
                  <a:pt x="145" y="272"/>
                </a:cubicBezTo>
                <a:cubicBezTo>
                  <a:pt x="144" y="271"/>
                  <a:pt x="145" y="268"/>
                  <a:pt x="142" y="267"/>
                </a:cubicBezTo>
                <a:cubicBezTo>
                  <a:pt x="142" y="266"/>
                  <a:pt x="142" y="266"/>
                  <a:pt x="141" y="266"/>
                </a:cubicBezTo>
                <a:cubicBezTo>
                  <a:pt x="139" y="268"/>
                  <a:pt x="135" y="271"/>
                  <a:pt x="133" y="270"/>
                </a:cubicBezTo>
                <a:cubicBezTo>
                  <a:pt x="132" y="264"/>
                  <a:pt x="131" y="253"/>
                  <a:pt x="127" y="251"/>
                </a:cubicBezTo>
                <a:close/>
                <a:moveTo>
                  <a:pt x="139" y="252"/>
                </a:moveTo>
                <a:cubicBezTo>
                  <a:pt x="137" y="253"/>
                  <a:pt x="135" y="253"/>
                  <a:pt x="133" y="254"/>
                </a:cubicBezTo>
                <a:cubicBezTo>
                  <a:pt x="133" y="259"/>
                  <a:pt x="133" y="262"/>
                  <a:pt x="137" y="264"/>
                </a:cubicBezTo>
                <a:cubicBezTo>
                  <a:pt x="139" y="263"/>
                  <a:pt x="141" y="264"/>
                  <a:pt x="142" y="263"/>
                </a:cubicBezTo>
                <a:cubicBezTo>
                  <a:pt x="143" y="262"/>
                  <a:pt x="143" y="261"/>
                  <a:pt x="144" y="261"/>
                </a:cubicBezTo>
                <a:cubicBezTo>
                  <a:pt x="143" y="260"/>
                  <a:pt x="143" y="259"/>
                  <a:pt x="142" y="259"/>
                </a:cubicBezTo>
                <a:cubicBezTo>
                  <a:pt x="140" y="259"/>
                  <a:pt x="139" y="259"/>
                  <a:pt x="138" y="259"/>
                </a:cubicBezTo>
                <a:cubicBezTo>
                  <a:pt x="138" y="259"/>
                  <a:pt x="138" y="259"/>
                  <a:pt x="138" y="259"/>
                </a:cubicBezTo>
                <a:cubicBezTo>
                  <a:pt x="138" y="258"/>
                  <a:pt x="137" y="257"/>
                  <a:pt x="138" y="257"/>
                </a:cubicBezTo>
                <a:cubicBezTo>
                  <a:pt x="139" y="256"/>
                  <a:pt x="140" y="256"/>
                  <a:pt x="140" y="255"/>
                </a:cubicBezTo>
                <a:cubicBezTo>
                  <a:pt x="140" y="254"/>
                  <a:pt x="140" y="253"/>
                  <a:pt x="140" y="252"/>
                </a:cubicBezTo>
                <a:cubicBezTo>
                  <a:pt x="140" y="252"/>
                  <a:pt x="140" y="252"/>
                  <a:pt x="139" y="252"/>
                </a:cubicBezTo>
                <a:close/>
                <a:moveTo>
                  <a:pt x="230" y="252"/>
                </a:moveTo>
                <a:cubicBezTo>
                  <a:pt x="229" y="253"/>
                  <a:pt x="227" y="253"/>
                  <a:pt x="226" y="254"/>
                </a:cubicBezTo>
                <a:cubicBezTo>
                  <a:pt x="226" y="254"/>
                  <a:pt x="226" y="254"/>
                  <a:pt x="226" y="255"/>
                </a:cubicBezTo>
                <a:cubicBezTo>
                  <a:pt x="227" y="256"/>
                  <a:pt x="229" y="257"/>
                  <a:pt x="230" y="259"/>
                </a:cubicBezTo>
                <a:cubicBezTo>
                  <a:pt x="233" y="260"/>
                  <a:pt x="240" y="259"/>
                  <a:pt x="242" y="258"/>
                </a:cubicBezTo>
                <a:cubicBezTo>
                  <a:pt x="242" y="253"/>
                  <a:pt x="234" y="252"/>
                  <a:pt x="230" y="252"/>
                </a:cubicBezTo>
                <a:close/>
                <a:moveTo>
                  <a:pt x="291" y="252"/>
                </a:moveTo>
                <a:cubicBezTo>
                  <a:pt x="290" y="253"/>
                  <a:pt x="288" y="253"/>
                  <a:pt x="287" y="253"/>
                </a:cubicBezTo>
                <a:cubicBezTo>
                  <a:pt x="287" y="253"/>
                  <a:pt x="287" y="253"/>
                  <a:pt x="287" y="254"/>
                </a:cubicBezTo>
                <a:cubicBezTo>
                  <a:pt x="288" y="254"/>
                  <a:pt x="289" y="254"/>
                  <a:pt x="289" y="254"/>
                </a:cubicBezTo>
                <a:cubicBezTo>
                  <a:pt x="290" y="253"/>
                  <a:pt x="291" y="253"/>
                  <a:pt x="291" y="252"/>
                </a:cubicBezTo>
                <a:cubicBezTo>
                  <a:pt x="291" y="252"/>
                  <a:pt x="291" y="252"/>
                  <a:pt x="291" y="252"/>
                </a:cubicBezTo>
                <a:close/>
                <a:moveTo>
                  <a:pt x="63" y="259"/>
                </a:moveTo>
                <a:cubicBezTo>
                  <a:pt x="65" y="259"/>
                  <a:pt x="66" y="259"/>
                  <a:pt x="68" y="260"/>
                </a:cubicBezTo>
                <a:cubicBezTo>
                  <a:pt x="68" y="260"/>
                  <a:pt x="68" y="259"/>
                  <a:pt x="68" y="259"/>
                </a:cubicBezTo>
                <a:cubicBezTo>
                  <a:pt x="67" y="258"/>
                  <a:pt x="66" y="254"/>
                  <a:pt x="65" y="253"/>
                </a:cubicBezTo>
                <a:cubicBezTo>
                  <a:pt x="65" y="253"/>
                  <a:pt x="65" y="253"/>
                  <a:pt x="65" y="253"/>
                </a:cubicBezTo>
                <a:cubicBezTo>
                  <a:pt x="64" y="255"/>
                  <a:pt x="63" y="257"/>
                  <a:pt x="63" y="259"/>
                </a:cubicBezTo>
                <a:close/>
                <a:moveTo>
                  <a:pt x="293" y="254"/>
                </a:moveTo>
                <a:cubicBezTo>
                  <a:pt x="293" y="255"/>
                  <a:pt x="293" y="255"/>
                  <a:pt x="292" y="255"/>
                </a:cubicBezTo>
                <a:cubicBezTo>
                  <a:pt x="291" y="256"/>
                  <a:pt x="290" y="256"/>
                  <a:pt x="288" y="256"/>
                </a:cubicBezTo>
                <a:cubicBezTo>
                  <a:pt x="288" y="256"/>
                  <a:pt x="288" y="256"/>
                  <a:pt x="288" y="257"/>
                </a:cubicBezTo>
                <a:cubicBezTo>
                  <a:pt x="289" y="257"/>
                  <a:pt x="292" y="257"/>
                  <a:pt x="293" y="256"/>
                </a:cubicBezTo>
                <a:cubicBezTo>
                  <a:pt x="293" y="255"/>
                  <a:pt x="294" y="255"/>
                  <a:pt x="294" y="255"/>
                </a:cubicBezTo>
                <a:cubicBezTo>
                  <a:pt x="294" y="255"/>
                  <a:pt x="294" y="255"/>
                  <a:pt x="294" y="254"/>
                </a:cubicBezTo>
                <a:cubicBezTo>
                  <a:pt x="294" y="254"/>
                  <a:pt x="294" y="254"/>
                  <a:pt x="294" y="254"/>
                </a:cubicBezTo>
                <a:cubicBezTo>
                  <a:pt x="294" y="254"/>
                  <a:pt x="293" y="254"/>
                  <a:pt x="293" y="254"/>
                </a:cubicBezTo>
                <a:close/>
                <a:moveTo>
                  <a:pt x="254" y="255"/>
                </a:moveTo>
                <a:cubicBezTo>
                  <a:pt x="253" y="256"/>
                  <a:pt x="250" y="256"/>
                  <a:pt x="250" y="256"/>
                </a:cubicBezTo>
                <a:cubicBezTo>
                  <a:pt x="249" y="257"/>
                  <a:pt x="247" y="259"/>
                  <a:pt x="247" y="260"/>
                </a:cubicBezTo>
                <a:cubicBezTo>
                  <a:pt x="247" y="260"/>
                  <a:pt x="248" y="260"/>
                  <a:pt x="248" y="260"/>
                </a:cubicBezTo>
                <a:cubicBezTo>
                  <a:pt x="248" y="261"/>
                  <a:pt x="251" y="263"/>
                  <a:pt x="252" y="263"/>
                </a:cubicBezTo>
                <a:cubicBezTo>
                  <a:pt x="253" y="262"/>
                  <a:pt x="258" y="259"/>
                  <a:pt x="260" y="259"/>
                </a:cubicBezTo>
                <a:cubicBezTo>
                  <a:pt x="262" y="259"/>
                  <a:pt x="263" y="259"/>
                  <a:pt x="265" y="258"/>
                </a:cubicBezTo>
                <a:cubicBezTo>
                  <a:pt x="262" y="256"/>
                  <a:pt x="258" y="255"/>
                  <a:pt x="254" y="255"/>
                </a:cubicBezTo>
                <a:close/>
                <a:moveTo>
                  <a:pt x="188" y="255"/>
                </a:moveTo>
                <a:cubicBezTo>
                  <a:pt x="188" y="256"/>
                  <a:pt x="187" y="256"/>
                  <a:pt x="187" y="256"/>
                </a:cubicBezTo>
                <a:cubicBezTo>
                  <a:pt x="187" y="256"/>
                  <a:pt x="187" y="256"/>
                  <a:pt x="187" y="256"/>
                </a:cubicBezTo>
                <a:cubicBezTo>
                  <a:pt x="187" y="256"/>
                  <a:pt x="188" y="256"/>
                  <a:pt x="188" y="256"/>
                </a:cubicBezTo>
                <a:cubicBezTo>
                  <a:pt x="189" y="256"/>
                  <a:pt x="189" y="256"/>
                  <a:pt x="189" y="256"/>
                </a:cubicBezTo>
                <a:cubicBezTo>
                  <a:pt x="189" y="255"/>
                  <a:pt x="189" y="255"/>
                  <a:pt x="189" y="255"/>
                </a:cubicBezTo>
                <a:cubicBezTo>
                  <a:pt x="189" y="255"/>
                  <a:pt x="189" y="255"/>
                  <a:pt x="188" y="255"/>
                </a:cubicBezTo>
                <a:close/>
                <a:moveTo>
                  <a:pt x="169" y="257"/>
                </a:moveTo>
                <a:cubicBezTo>
                  <a:pt x="169" y="260"/>
                  <a:pt x="165" y="267"/>
                  <a:pt x="163" y="268"/>
                </a:cubicBezTo>
                <a:cubicBezTo>
                  <a:pt x="163" y="268"/>
                  <a:pt x="163" y="269"/>
                  <a:pt x="164" y="269"/>
                </a:cubicBezTo>
                <a:cubicBezTo>
                  <a:pt x="164" y="269"/>
                  <a:pt x="164" y="269"/>
                  <a:pt x="164" y="268"/>
                </a:cubicBezTo>
                <a:cubicBezTo>
                  <a:pt x="166" y="267"/>
                  <a:pt x="173" y="260"/>
                  <a:pt x="169" y="257"/>
                </a:cubicBezTo>
                <a:close/>
                <a:moveTo>
                  <a:pt x="40" y="258"/>
                </a:moveTo>
                <a:cubicBezTo>
                  <a:pt x="37" y="260"/>
                  <a:pt x="35" y="260"/>
                  <a:pt x="32" y="263"/>
                </a:cubicBezTo>
                <a:cubicBezTo>
                  <a:pt x="32" y="263"/>
                  <a:pt x="32" y="263"/>
                  <a:pt x="32" y="263"/>
                </a:cubicBezTo>
                <a:cubicBezTo>
                  <a:pt x="36" y="265"/>
                  <a:pt x="42" y="267"/>
                  <a:pt x="46" y="265"/>
                </a:cubicBezTo>
                <a:cubicBezTo>
                  <a:pt x="48" y="264"/>
                  <a:pt x="49" y="262"/>
                  <a:pt x="50" y="261"/>
                </a:cubicBezTo>
                <a:cubicBezTo>
                  <a:pt x="50" y="261"/>
                  <a:pt x="50" y="261"/>
                  <a:pt x="49" y="261"/>
                </a:cubicBezTo>
                <a:cubicBezTo>
                  <a:pt x="46" y="259"/>
                  <a:pt x="44" y="258"/>
                  <a:pt x="40" y="258"/>
                </a:cubicBezTo>
                <a:close/>
                <a:moveTo>
                  <a:pt x="277" y="258"/>
                </a:moveTo>
                <a:cubicBezTo>
                  <a:pt x="276" y="259"/>
                  <a:pt x="274" y="263"/>
                  <a:pt x="272" y="263"/>
                </a:cubicBezTo>
                <a:cubicBezTo>
                  <a:pt x="271" y="263"/>
                  <a:pt x="270" y="262"/>
                  <a:pt x="269" y="262"/>
                </a:cubicBezTo>
                <a:cubicBezTo>
                  <a:pt x="268" y="269"/>
                  <a:pt x="259" y="284"/>
                  <a:pt x="256" y="288"/>
                </a:cubicBezTo>
                <a:cubicBezTo>
                  <a:pt x="253" y="291"/>
                  <a:pt x="249" y="292"/>
                  <a:pt x="247" y="294"/>
                </a:cubicBezTo>
                <a:cubicBezTo>
                  <a:pt x="247" y="294"/>
                  <a:pt x="247" y="294"/>
                  <a:pt x="247" y="294"/>
                </a:cubicBezTo>
                <a:cubicBezTo>
                  <a:pt x="254" y="295"/>
                  <a:pt x="256" y="305"/>
                  <a:pt x="259" y="306"/>
                </a:cubicBezTo>
                <a:cubicBezTo>
                  <a:pt x="261" y="305"/>
                  <a:pt x="264" y="300"/>
                  <a:pt x="265" y="300"/>
                </a:cubicBezTo>
                <a:cubicBezTo>
                  <a:pt x="268" y="302"/>
                  <a:pt x="270" y="306"/>
                  <a:pt x="275" y="307"/>
                </a:cubicBezTo>
                <a:cubicBezTo>
                  <a:pt x="279" y="300"/>
                  <a:pt x="280" y="297"/>
                  <a:pt x="287" y="293"/>
                </a:cubicBezTo>
                <a:cubicBezTo>
                  <a:pt x="287" y="285"/>
                  <a:pt x="288" y="279"/>
                  <a:pt x="293" y="276"/>
                </a:cubicBezTo>
                <a:cubicBezTo>
                  <a:pt x="294" y="275"/>
                  <a:pt x="297" y="274"/>
                  <a:pt x="298" y="273"/>
                </a:cubicBezTo>
                <a:cubicBezTo>
                  <a:pt x="299" y="272"/>
                  <a:pt x="299" y="269"/>
                  <a:pt x="298" y="268"/>
                </a:cubicBezTo>
                <a:cubicBezTo>
                  <a:pt x="294" y="268"/>
                  <a:pt x="291" y="263"/>
                  <a:pt x="289" y="260"/>
                </a:cubicBezTo>
                <a:cubicBezTo>
                  <a:pt x="285" y="260"/>
                  <a:pt x="281" y="258"/>
                  <a:pt x="277" y="258"/>
                </a:cubicBezTo>
                <a:close/>
                <a:moveTo>
                  <a:pt x="318" y="258"/>
                </a:moveTo>
                <a:cubicBezTo>
                  <a:pt x="318" y="258"/>
                  <a:pt x="317" y="258"/>
                  <a:pt x="316" y="258"/>
                </a:cubicBezTo>
                <a:cubicBezTo>
                  <a:pt x="316" y="258"/>
                  <a:pt x="316" y="259"/>
                  <a:pt x="316" y="259"/>
                </a:cubicBezTo>
                <a:cubicBezTo>
                  <a:pt x="317" y="264"/>
                  <a:pt x="326" y="267"/>
                  <a:pt x="331" y="266"/>
                </a:cubicBezTo>
                <a:cubicBezTo>
                  <a:pt x="331" y="266"/>
                  <a:pt x="331" y="266"/>
                  <a:pt x="331" y="266"/>
                </a:cubicBezTo>
                <a:cubicBezTo>
                  <a:pt x="328" y="261"/>
                  <a:pt x="324" y="260"/>
                  <a:pt x="318" y="258"/>
                </a:cubicBezTo>
                <a:close/>
                <a:moveTo>
                  <a:pt x="93" y="260"/>
                </a:moveTo>
                <a:cubicBezTo>
                  <a:pt x="94" y="263"/>
                  <a:pt x="98" y="267"/>
                  <a:pt x="102" y="269"/>
                </a:cubicBezTo>
                <a:cubicBezTo>
                  <a:pt x="102" y="268"/>
                  <a:pt x="102" y="268"/>
                  <a:pt x="102" y="268"/>
                </a:cubicBezTo>
                <a:cubicBezTo>
                  <a:pt x="98" y="267"/>
                  <a:pt x="96" y="262"/>
                  <a:pt x="93" y="260"/>
                </a:cubicBezTo>
                <a:close/>
                <a:moveTo>
                  <a:pt x="171" y="260"/>
                </a:moveTo>
                <a:cubicBezTo>
                  <a:pt x="171" y="261"/>
                  <a:pt x="171" y="263"/>
                  <a:pt x="170" y="265"/>
                </a:cubicBezTo>
                <a:cubicBezTo>
                  <a:pt x="169" y="266"/>
                  <a:pt x="168" y="266"/>
                  <a:pt x="168" y="268"/>
                </a:cubicBezTo>
                <a:cubicBezTo>
                  <a:pt x="168" y="268"/>
                  <a:pt x="168" y="268"/>
                  <a:pt x="168" y="268"/>
                </a:cubicBezTo>
                <a:cubicBezTo>
                  <a:pt x="171" y="267"/>
                  <a:pt x="173" y="263"/>
                  <a:pt x="172" y="260"/>
                </a:cubicBezTo>
                <a:cubicBezTo>
                  <a:pt x="172" y="260"/>
                  <a:pt x="172" y="260"/>
                  <a:pt x="171" y="260"/>
                </a:cubicBezTo>
                <a:close/>
                <a:moveTo>
                  <a:pt x="310" y="260"/>
                </a:moveTo>
                <a:cubicBezTo>
                  <a:pt x="306" y="263"/>
                  <a:pt x="302" y="263"/>
                  <a:pt x="302" y="272"/>
                </a:cubicBezTo>
                <a:cubicBezTo>
                  <a:pt x="308" y="273"/>
                  <a:pt x="315" y="266"/>
                  <a:pt x="311" y="260"/>
                </a:cubicBezTo>
                <a:cubicBezTo>
                  <a:pt x="311" y="260"/>
                  <a:pt x="311" y="260"/>
                  <a:pt x="310" y="260"/>
                </a:cubicBezTo>
                <a:close/>
                <a:moveTo>
                  <a:pt x="175" y="260"/>
                </a:moveTo>
                <a:cubicBezTo>
                  <a:pt x="174" y="262"/>
                  <a:pt x="175" y="263"/>
                  <a:pt x="174" y="264"/>
                </a:cubicBezTo>
                <a:cubicBezTo>
                  <a:pt x="174" y="265"/>
                  <a:pt x="172" y="266"/>
                  <a:pt x="172" y="267"/>
                </a:cubicBezTo>
                <a:cubicBezTo>
                  <a:pt x="172" y="267"/>
                  <a:pt x="172" y="268"/>
                  <a:pt x="172" y="268"/>
                </a:cubicBezTo>
                <a:cubicBezTo>
                  <a:pt x="171" y="269"/>
                  <a:pt x="169" y="271"/>
                  <a:pt x="167" y="273"/>
                </a:cubicBezTo>
                <a:cubicBezTo>
                  <a:pt x="170" y="273"/>
                  <a:pt x="178" y="263"/>
                  <a:pt x="175" y="260"/>
                </a:cubicBezTo>
                <a:close/>
                <a:moveTo>
                  <a:pt x="260" y="260"/>
                </a:moveTo>
                <a:cubicBezTo>
                  <a:pt x="258" y="261"/>
                  <a:pt x="256" y="262"/>
                  <a:pt x="254" y="263"/>
                </a:cubicBezTo>
                <a:cubicBezTo>
                  <a:pt x="254" y="264"/>
                  <a:pt x="254" y="265"/>
                  <a:pt x="254" y="265"/>
                </a:cubicBezTo>
                <a:cubicBezTo>
                  <a:pt x="256" y="266"/>
                  <a:pt x="257" y="269"/>
                  <a:pt x="258" y="271"/>
                </a:cubicBezTo>
                <a:cubicBezTo>
                  <a:pt x="262" y="270"/>
                  <a:pt x="267" y="267"/>
                  <a:pt x="267" y="262"/>
                </a:cubicBezTo>
                <a:cubicBezTo>
                  <a:pt x="267" y="262"/>
                  <a:pt x="267" y="261"/>
                  <a:pt x="267" y="261"/>
                </a:cubicBezTo>
                <a:cubicBezTo>
                  <a:pt x="264" y="261"/>
                  <a:pt x="264" y="260"/>
                  <a:pt x="260" y="260"/>
                </a:cubicBezTo>
                <a:close/>
                <a:moveTo>
                  <a:pt x="192" y="261"/>
                </a:moveTo>
                <a:cubicBezTo>
                  <a:pt x="191" y="261"/>
                  <a:pt x="190" y="261"/>
                  <a:pt x="189" y="262"/>
                </a:cubicBezTo>
                <a:cubicBezTo>
                  <a:pt x="189" y="262"/>
                  <a:pt x="189" y="262"/>
                  <a:pt x="189" y="262"/>
                </a:cubicBezTo>
                <a:cubicBezTo>
                  <a:pt x="189" y="262"/>
                  <a:pt x="190" y="262"/>
                  <a:pt x="190" y="262"/>
                </a:cubicBezTo>
                <a:cubicBezTo>
                  <a:pt x="191" y="261"/>
                  <a:pt x="193" y="262"/>
                  <a:pt x="194" y="261"/>
                </a:cubicBezTo>
                <a:cubicBezTo>
                  <a:pt x="193" y="261"/>
                  <a:pt x="193" y="261"/>
                  <a:pt x="192" y="261"/>
                </a:cubicBezTo>
                <a:close/>
                <a:moveTo>
                  <a:pt x="61" y="261"/>
                </a:moveTo>
                <a:cubicBezTo>
                  <a:pt x="60" y="263"/>
                  <a:pt x="59" y="264"/>
                  <a:pt x="58" y="265"/>
                </a:cubicBezTo>
                <a:cubicBezTo>
                  <a:pt x="63" y="265"/>
                  <a:pt x="66" y="267"/>
                  <a:pt x="69" y="263"/>
                </a:cubicBezTo>
                <a:cubicBezTo>
                  <a:pt x="67" y="262"/>
                  <a:pt x="64" y="261"/>
                  <a:pt x="61" y="261"/>
                </a:cubicBezTo>
                <a:close/>
                <a:moveTo>
                  <a:pt x="87" y="261"/>
                </a:moveTo>
                <a:cubicBezTo>
                  <a:pt x="88" y="264"/>
                  <a:pt x="91" y="268"/>
                  <a:pt x="94" y="269"/>
                </a:cubicBezTo>
                <a:cubicBezTo>
                  <a:pt x="94" y="268"/>
                  <a:pt x="88" y="262"/>
                  <a:pt x="87" y="261"/>
                </a:cubicBezTo>
                <a:close/>
                <a:moveTo>
                  <a:pt x="182" y="262"/>
                </a:moveTo>
                <a:cubicBezTo>
                  <a:pt x="181" y="264"/>
                  <a:pt x="180" y="267"/>
                  <a:pt x="178" y="269"/>
                </a:cubicBezTo>
                <a:cubicBezTo>
                  <a:pt x="179" y="269"/>
                  <a:pt x="179" y="269"/>
                  <a:pt x="179" y="269"/>
                </a:cubicBezTo>
                <a:cubicBezTo>
                  <a:pt x="180" y="268"/>
                  <a:pt x="183" y="265"/>
                  <a:pt x="182" y="262"/>
                </a:cubicBezTo>
                <a:close/>
                <a:moveTo>
                  <a:pt x="238" y="263"/>
                </a:moveTo>
                <a:cubicBezTo>
                  <a:pt x="237" y="264"/>
                  <a:pt x="233" y="264"/>
                  <a:pt x="231" y="265"/>
                </a:cubicBezTo>
                <a:cubicBezTo>
                  <a:pt x="229" y="266"/>
                  <a:pt x="221" y="274"/>
                  <a:pt x="221" y="276"/>
                </a:cubicBezTo>
                <a:cubicBezTo>
                  <a:pt x="221" y="276"/>
                  <a:pt x="221" y="276"/>
                  <a:pt x="221" y="276"/>
                </a:cubicBezTo>
                <a:cubicBezTo>
                  <a:pt x="230" y="277"/>
                  <a:pt x="240" y="278"/>
                  <a:pt x="247" y="275"/>
                </a:cubicBezTo>
                <a:cubicBezTo>
                  <a:pt x="249" y="275"/>
                  <a:pt x="253" y="275"/>
                  <a:pt x="254" y="272"/>
                </a:cubicBezTo>
                <a:cubicBezTo>
                  <a:pt x="248" y="268"/>
                  <a:pt x="248" y="264"/>
                  <a:pt x="238" y="263"/>
                </a:cubicBezTo>
                <a:close/>
                <a:moveTo>
                  <a:pt x="83" y="263"/>
                </a:moveTo>
                <a:cubicBezTo>
                  <a:pt x="84" y="267"/>
                  <a:pt x="87" y="272"/>
                  <a:pt x="91" y="273"/>
                </a:cubicBezTo>
                <a:cubicBezTo>
                  <a:pt x="91" y="273"/>
                  <a:pt x="91" y="273"/>
                  <a:pt x="91" y="272"/>
                </a:cubicBezTo>
                <a:cubicBezTo>
                  <a:pt x="89" y="270"/>
                  <a:pt x="87" y="269"/>
                  <a:pt x="85" y="267"/>
                </a:cubicBezTo>
                <a:cubicBezTo>
                  <a:pt x="85" y="266"/>
                  <a:pt x="84" y="264"/>
                  <a:pt x="83" y="263"/>
                </a:cubicBezTo>
                <a:close/>
                <a:moveTo>
                  <a:pt x="54" y="263"/>
                </a:moveTo>
                <a:cubicBezTo>
                  <a:pt x="54" y="264"/>
                  <a:pt x="54" y="265"/>
                  <a:pt x="55" y="266"/>
                </a:cubicBezTo>
                <a:cubicBezTo>
                  <a:pt x="55" y="266"/>
                  <a:pt x="55" y="266"/>
                  <a:pt x="55" y="266"/>
                </a:cubicBezTo>
                <a:cubicBezTo>
                  <a:pt x="55" y="266"/>
                  <a:pt x="55" y="266"/>
                  <a:pt x="55" y="265"/>
                </a:cubicBezTo>
                <a:cubicBezTo>
                  <a:pt x="55" y="265"/>
                  <a:pt x="55" y="264"/>
                  <a:pt x="54" y="263"/>
                </a:cubicBezTo>
                <a:close/>
                <a:moveTo>
                  <a:pt x="80" y="265"/>
                </a:moveTo>
                <a:cubicBezTo>
                  <a:pt x="80" y="269"/>
                  <a:pt x="84" y="273"/>
                  <a:pt x="88" y="274"/>
                </a:cubicBezTo>
                <a:cubicBezTo>
                  <a:pt x="88" y="274"/>
                  <a:pt x="88" y="274"/>
                  <a:pt x="88" y="274"/>
                </a:cubicBezTo>
                <a:cubicBezTo>
                  <a:pt x="87" y="274"/>
                  <a:pt x="87" y="273"/>
                  <a:pt x="87" y="273"/>
                </a:cubicBezTo>
                <a:cubicBezTo>
                  <a:pt x="86" y="272"/>
                  <a:pt x="80" y="265"/>
                  <a:pt x="80" y="265"/>
                </a:cubicBezTo>
                <a:close/>
                <a:moveTo>
                  <a:pt x="209" y="265"/>
                </a:moveTo>
                <a:cubicBezTo>
                  <a:pt x="208" y="265"/>
                  <a:pt x="207" y="266"/>
                  <a:pt x="206" y="266"/>
                </a:cubicBezTo>
                <a:cubicBezTo>
                  <a:pt x="206" y="267"/>
                  <a:pt x="206" y="267"/>
                  <a:pt x="206" y="268"/>
                </a:cubicBezTo>
                <a:cubicBezTo>
                  <a:pt x="207" y="268"/>
                  <a:pt x="217" y="278"/>
                  <a:pt x="218" y="273"/>
                </a:cubicBezTo>
                <a:cubicBezTo>
                  <a:pt x="219" y="271"/>
                  <a:pt x="220" y="270"/>
                  <a:pt x="221" y="268"/>
                </a:cubicBezTo>
                <a:cubicBezTo>
                  <a:pt x="221" y="268"/>
                  <a:pt x="221" y="268"/>
                  <a:pt x="221" y="268"/>
                </a:cubicBezTo>
                <a:cubicBezTo>
                  <a:pt x="216" y="267"/>
                  <a:pt x="214" y="265"/>
                  <a:pt x="209" y="265"/>
                </a:cubicBezTo>
                <a:close/>
                <a:moveTo>
                  <a:pt x="50" y="265"/>
                </a:moveTo>
                <a:cubicBezTo>
                  <a:pt x="50" y="267"/>
                  <a:pt x="50" y="267"/>
                  <a:pt x="50" y="269"/>
                </a:cubicBezTo>
                <a:cubicBezTo>
                  <a:pt x="50" y="269"/>
                  <a:pt x="50" y="269"/>
                  <a:pt x="51" y="269"/>
                </a:cubicBezTo>
                <a:cubicBezTo>
                  <a:pt x="51" y="269"/>
                  <a:pt x="51" y="269"/>
                  <a:pt x="51" y="268"/>
                </a:cubicBezTo>
                <a:cubicBezTo>
                  <a:pt x="51" y="267"/>
                  <a:pt x="51" y="267"/>
                  <a:pt x="51" y="266"/>
                </a:cubicBezTo>
                <a:cubicBezTo>
                  <a:pt x="51" y="266"/>
                  <a:pt x="50" y="265"/>
                  <a:pt x="50" y="265"/>
                </a:cubicBezTo>
                <a:close/>
                <a:moveTo>
                  <a:pt x="190" y="265"/>
                </a:moveTo>
                <a:cubicBezTo>
                  <a:pt x="190" y="266"/>
                  <a:pt x="190" y="266"/>
                  <a:pt x="190" y="266"/>
                </a:cubicBezTo>
                <a:cubicBezTo>
                  <a:pt x="192" y="266"/>
                  <a:pt x="193" y="267"/>
                  <a:pt x="195" y="266"/>
                </a:cubicBezTo>
                <a:cubicBezTo>
                  <a:pt x="193" y="266"/>
                  <a:pt x="192" y="265"/>
                  <a:pt x="190" y="265"/>
                </a:cubicBezTo>
                <a:close/>
                <a:moveTo>
                  <a:pt x="315" y="265"/>
                </a:moveTo>
                <a:cubicBezTo>
                  <a:pt x="315" y="270"/>
                  <a:pt x="313" y="272"/>
                  <a:pt x="310" y="274"/>
                </a:cubicBezTo>
                <a:cubicBezTo>
                  <a:pt x="309" y="274"/>
                  <a:pt x="309" y="274"/>
                  <a:pt x="308" y="275"/>
                </a:cubicBezTo>
                <a:cubicBezTo>
                  <a:pt x="308" y="275"/>
                  <a:pt x="308" y="275"/>
                  <a:pt x="308" y="275"/>
                </a:cubicBezTo>
                <a:cubicBezTo>
                  <a:pt x="310" y="277"/>
                  <a:pt x="315" y="278"/>
                  <a:pt x="316" y="281"/>
                </a:cubicBezTo>
                <a:cubicBezTo>
                  <a:pt x="316" y="281"/>
                  <a:pt x="317" y="281"/>
                  <a:pt x="317" y="281"/>
                </a:cubicBezTo>
                <a:cubicBezTo>
                  <a:pt x="317" y="276"/>
                  <a:pt x="320" y="274"/>
                  <a:pt x="323" y="270"/>
                </a:cubicBezTo>
                <a:cubicBezTo>
                  <a:pt x="323" y="270"/>
                  <a:pt x="323" y="270"/>
                  <a:pt x="323" y="270"/>
                </a:cubicBezTo>
                <a:cubicBezTo>
                  <a:pt x="320" y="269"/>
                  <a:pt x="318" y="266"/>
                  <a:pt x="315" y="265"/>
                </a:cubicBezTo>
                <a:close/>
                <a:moveTo>
                  <a:pt x="72" y="266"/>
                </a:moveTo>
                <a:cubicBezTo>
                  <a:pt x="70" y="268"/>
                  <a:pt x="67" y="268"/>
                  <a:pt x="64" y="269"/>
                </a:cubicBezTo>
                <a:cubicBezTo>
                  <a:pt x="65" y="271"/>
                  <a:pt x="66" y="272"/>
                  <a:pt x="67" y="274"/>
                </a:cubicBezTo>
                <a:cubicBezTo>
                  <a:pt x="67" y="276"/>
                  <a:pt x="67" y="277"/>
                  <a:pt x="67" y="279"/>
                </a:cubicBezTo>
                <a:cubicBezTo>
                  <a:pt x="68" y="282"/>
                  <a:pt x="71" y="284"/>
                  <a:pt x="73" y="286"/>
                </a:cubicBezTo>
                <a:cubicBezTo>
                  <a:pt x="73" y="288"/>
                  <a:pt x="73" y="289"/>
                  <a:pt x="73" y="291"/>
                </a:cubicBezTo>
                <a:cubicBezTo>
                  <a:pt x="76" y="297"/>
                  <a:pt x="80" y="308"/>
                  <a:pt x="85" y="313"/>
                </a:cubicBezTo>
                <a:cubicBezTo>
                  <a:pt x="89" y="318"/>
                  <a:pt x="91" y="325"/>
                  <a:pt x="99" y="325"/>
                </a:cubicBezTo>
                <a:cubicBezTo>
                  <a:pt x="99" y="325"/>
                  <a:pt x="99" y="325"/>
                  <a:pt x="99" y="324"/>
                </a:cubicBezTo>
                <a:cubicBezTo>
                  <a:pt x="96" y="322"/>
                  <a:pt x="93" y="321"/>
                  <a:pt x="91" y="318"/>
                </a:cubicBezTo>
                <a:cubicBezTo>
                  <a:pt x="87" y="310"/>
                  <a:pt x="88" y="299"/>
                  <a:pt x="94" y="293"/>
                </a:cubicBezTo>
                <a:cubicBezTo>
                  <a:pt x="96" y="292"/>
                  <a:pt x="98" y="292"/>
                  <a:pt x="100" y="290"/>
                </a:cubicBezTo>
                <a:cubicBezTo>
                  <a:pt x="100" y="290"/>
                  <a:pt x="100" y="290"/>
                  <a:pt x="100" y="290"/>
                </a:cubicBezTo>
                <a:cubicBezTo>
                  <a:pt x="100" y="290"/>
                  <a:pt x="91" y="285"/>
                  <a:pt x="89" y="285"/>
                </a:cubicBezTo>
                <a:cubicBezTo>
                  <a:pt x="82" y="280"/>
                  <a:pt x="78" y="272"/>
                  <a:pt x="72" y="266"/>
                </a:cubicBezTo>
                <a:close/>
                <a:moveTo>
                  <a:pt x="203" y="267"/>
                </a:moveTo>
                <a:cubicBezTo>
                  <a:pt x="202" y="268"/>
                  <a:pt x="202" y="268"/>
                  <a:pt x="201" y="268"/>
                </a:cubicBezTo>
                <a:cubicBezTo>
                  <a:pt x="201" y="269"/>
                  <a:pt x="202" y="270"/>
                  <a:pt x="201" y="271"/>
                </a:cubicBezTo>
                <a:cubicBezTo>
                  <a:pt x="201" y="272"/>
                  <a:pt x="199" y="272"/>
                  <a:pt x="198" y="272"/>
                </a:cubicBezTo>
                <a:cubicBezTo>
                  <a:pt x="198" y="273"/>
                  <a:pt x="198" y="273"/>
                  <a:pt x="198" y="275"/>
                </a:cubicBezTo>
                <a:cubicBezTo>
                  <a:pt x="195" y="275"/>
                  <a:pt x="193" y="274"/>
                  <a:pt x="190" y="274"/>
                </a:cubicBezTo>
                <a:cubicBezTo>
                  <a:pt x="190" y="274"/>
                  <a:pt x="190" y="274"/>
                  <a:pt x="189" y="274"/>
                </a:cubicBezTo>
                <a:cubicBezTo>
                  <a:pt x="190" y="274"/>
                  <a:pt x="190" y="274"/>
                  <a:pt x="190" y="274"/>
                </a:cubicBezTo>
                <a:cubicBezTo>
                  <a:pt x="191" y="277"/>
                  <a:pt x="197" y="277"/>
                  <a:pt x="197" y="281"/>
                </a:cubicBezTo>
                <a:cubicBezTo>
                  <a:pt x="197" y="282"/>
                  <a:pt x="197" y="282"/>
                  <a:pt x="196" y="283"/>
                </a:cubicBezTo>
                <a:cubicBezTo>
                  <a:pt x="196" y="283"/>
                  <a:pt x="195" y="283"/>
                  <a:pt x="194" y="283"/>
                </a:cubicBezTo>
                <a:cubicBezTo>
                  <a:pt x="194" y="283"/>
                  <a:pt x="194" y="283"/>
                  <a:pt x="194" y="283"/>
                </a:cubicBezTo>
                <a:cubicBezTo>
                  <a:pt x="198" y="285"/>
                  <a:pt x="196" y="286"/>
                  <a:pt x="198" y="289"/>
                </a:cubicBezTo>
                <a:cubicBezTo>
                  <a:pt x="198" y="290"/>
                  <a:pt x="199" y="289"/>
                  <a:pt x="200" y="290"/>
                </a:cubicBezTo>
                <a:cubicBezTo>
                  <a:pt x="201" y="291"/>
                  <a:pt x="202" y="292"/>
                  <a:pt x="203" y="293"/>
                </a:cubicBezTo>
                <a:cubicBezTo>
                  <a:pt x="204" y="293"/>
                  <a:pt x="213" y="286"/>
                  <a:pt x="215" y="285"/>
                </a:cubicBezTo>
                <a:cubicBezTo>
                  <a:pt x="214" y="285"/>
                  <a:pt x="214" y="285"/>
                  <a:pt x="214" y="285"/>
                </a:cubicBezTo>
                <a:cubicBezTo>
                  <a:pt x="210" y="283"/>
                  <a:pt x="204" y="272"/>
                  <a:pt x="204" y="268"/>
                </a:cubicBezTo>
                <a:cubicBezTo>
                  <a:pt x="203" y="267"/>
                  <a:pt x="203" y="267"/>
                  <a:pt x="203" y="267"/>
                </a:cubicBezTo>
                <a:close/>
                <a:moveTo>
                  <a:pt x="58" y="268"/>
                </a:moveTo>
                <a:cubicBezTo>
                  <a:pt x="59" y="269"/>
                  <a:pt x="62" y="269"/>
                  <a:pt x="61" y="268"/>
                </a:cubicBezTo>
                <a:cubicBezTo>
                  <a:pt x="60" y="268"/>
                  <a:pt x="59" y="268"/>
                  <a:pt x="58" y="268"/>
                </a:cubicBezTo>
                <a:close/>
                <a:moveTo>
                  <a:pt x="94" y="269"/>
                </a:moveTo>
                <a:cubicBezTo>
                  <a:pt x="94" y="269"/>
                  <a:pt x="94" y="270"/>
                  <a:pt x="95" y="270"/>
                </a:cubicBezTo>
                <a:cubicBezTo>
                  <a:pt x="95" y="270"/>
                  <a:pt x="95" y="269"/>
                  <a:pt x="95" y="269"/>
                </a:cubicBezTo>
                <a:cubicBezTo>
                  <a:pt x="95" y="269"/>
                  <a:pt x="95" y="269"/>
                  <a:pt x="94" y="269"/>
                </a:cubicBezTo>
                <a:close/>
                <a:moveTo>
                  <a:pt x="102" y="269"/>
                </a:moveTo>
                <a:cubicBezTo>
                  <a:pt x="103" y="269"/>
                  <a:pt x="102" y="269"/>
                  <a:pt x="103" y="269"/>
                </a:cubicBezTo>
                <a:cubicBezTo>
                  <a:pt x="103" y="269"/>
                  <a:pt x="103" y="269"/>
                  <a:pt x="102" y="269"/>
                </a:cubicBezTo>
                <a:close/>
                <a:moveTo>
                  <a:pt x="189" y="269"/>
                </a:moveTo>
                <a:cubicBezTo>
                  <a:pt x="189" y="269"/>
                  <a:pt x="189" y="270"/>
                  <a:pt x="189" y="270"/>
                </a:cubicBezTo>
                <a:cubicBezTo>
                  <a:pt x="191" y="270"/>
                  <a:pt x="193" y="270"/>
                  <a:pt x="193" y="269"/>
                </a:cubicBezTo>
                <a:cubicBezTo>
                  <a:pt x="192" y="269"/>
                  <a:pt x="190" y="269"/>
                  <a:pt x="189" y="269"/>
                </a:cubicBezTo>
                <a:close/>
                <a:moveTo>
                  <a:pt x="194" y="270"/>
                </a:moveTo>
                <a:cubicBezTo>
                  <a:pt x="194" y="270"/>
                  <a:pt x="194" y="270"/>
                  <a:pt x="194" y="270"/>
                </a:cubicBezTo>
                <a:cubicBezTo>
                  <a:pt x="194" y="270"/>
                  <a:pt x="194" y="270"/>
                  <a:pt x="194" y="270"/>
                </a:cubicBezTo>
                <a:cubicBezTo>
                  <a:pt x="194" y="270"/>
                  <a:pt x="194" y="270"/>
                  <a:pt x="194" y="270"/>
                </a:cubicBezTo>
                <a:close/>
                <a:moveTo>
                  <a:pt x="57" y="270"/>
                </a:moveTo>
                <a:cubicBezTo>
                  <a:pt x="60" y="272"/>
                  <a:pt x="62" y="275"/>
                  <a:pt x="65" y="277"/>
                </a:cubicBezTo>
                <a:cubicBezTo>
                  <a:pt x="64" y="274"/>
                  <a:pt x="60" y="270"/>
                  <a:pt x="57" y="270"/>
                </a:cubicBezTo>
                <a:close/>
                <a:moveTo>
                  <a:pt x="331" y="270"/>
                </a:moveTo>
                <a:cubicBezTo>
                  <a:pt x="330" y="271"/>
                  <a:pt x="328" y="270"/>
                  <a:pt x="327" y="271"/>
                </a:cubicBezTo>
                <a:cubicBezTo>
                  <a:pt x="325" y="272"/>
                  <a:pt x="318" y="279"/>
                  <a:pt x="320" y="280"/>
                </a:cubicBezTo>
                <a:cubicBezTo>
                  <a:pt x="319" y="281"/>
                  <a:pt x="318" y="285"/>
                  <a:pt x="319" y="286"/>
                </a:cubicBezTo>
                <a:cubicBezTo>
                  <a:pt x="319" y="286"/>
                  <a:pt x="320" y="286"/>
                  <a:pt x="320" y="287"/>
                </a:cubicBezTo>
                <a:cubicBezTo>
                  <a:pt x="320" y="287"/>
                  <a:pt x="320" y="287"/>
                  <a:pt x="321" y="287"/>
                </a:cubicBezTo>
                <a:cubicBezTo>
                  <a:pt x="326" y="284"/>
                  <a:pt x="332" y="280"/>
                  <a:pt x="332" y="271"/>
                </a:cubicBezTo>
                <a:cubicBezTo>
                  <a:pt x="331" y="271"/>
                  <a:pt x="331" y="271"/>
                  <a:pt x="331" y="270"/>
                </a:cubicBezTo>
                <a:close/>
                <a:moveTo>
                  <a:pt x="47" y="271"/>
                </a:moveTo>
                <a:cubicBezTo>
                  <a:pt x="46" y="272"/>
                  <a:pt x="45" y="272"/>
                  <a:pt x="44" y="272"/>
                </a:cubicBezTo>
                <a:cubicBezTo>
                  <a:pt x="44" y="275"/>
                  <a:pt x="41" y="280"/>
                  <a:pt x="44" y="283"/>
                </a:cubicBezTo>
                <a:cubicBezTo>
                  <a:pt x="44" y="284"/>
                  <a:pt x="45" y="284"/>
                  <a:pt x="46" y="285"/>
                </a:cubicBezTo>
                <a:cubicBezTo>
                  <a:pt x="47" y="284"/>
                  <a:pt x="48" y="284"/>
                  <a:pt x="49" y="284"/>
                </a:cubicBezTo>
                <a:cubicBezTo>
                  <a:pt x="50" y="278"/>
                  <a:pt x="50" y="277"/>
                  <a:pt x="49" y="271"/>
                </a:cubicBezTo>
                <a:cubicBezTo>
                  <a:pt x="49" y="271"/>
                  <a:pt x="48" y="271"/>
                  <a:pt x="47" y="271"/>
                </a:cubicBezTo>
                <a:close/>
                <a:moveTo>
                  <a:pt x="185" y="272"/>
                </a:moveTo>
                <a:cubicBezTo>
                  <a:pt x="185" y="272"/>
                  <a:pt x="185" y="272"/>
                  <a:pt x="185" y="272"/>
                </a:cubicBezTo>
                <a:cubicBezTo>
                  <a:pt x="185" y="272"/>
                  <a:pt x="185" y="272"/>
                  <a:pt x="185" y="272"/>
                </a:cubicBezTo>
                <a:cubicBezTo>
                  <a:pt x="185" y="272"/>
                  <a:pt x="185" y="272"/>
                  <a:pt x="185" y="272"/>
                </a:cubicBezTo>
                <a:close/>
                <a:moveTo>
                  <a:pt x="186" y="272"/>
                </a:moveTo>
                <a:cubicBezTo>
                  <a:pt x="186" y="272"/>
                  <a:pt x="186" y="272"/>
                  <a:pt x="186" y="272"/>
                </a:cubicBezTo>
                <a:cubicBezTo>
                  <a:pt x="186" y="273"/>
                  <a:pt x="186" y="273"/>
                  <a:pt x="186" y="273"/>
                </a:cubicBezTo>
                <a:cubicBezTo>
                  <a:pt x="186" y="273"/>
                  <a:pt x="186" y="273"/>
                  <a:pt x="187" y="273"/>
                </a:cubicBezTo>
                <a:cubicBezTo>
                  <a:pt x="187" y="273"/>
                  <a:pt x="187" y="273"/>
                  <a:pt x="187" y="272"/>
                </a:cubicBezTo>
                <a:cubicBezTo>
                  <a:pt x="187" y="272"/>
                  <a:pt x="187" y="272"/>
                  <a:pt x="187" y="272"/>
                </a:cubicBezTo>
                <a:cubicBezTo>
                  <a:pt x="186" y="272"/>
                  <a:pt x="186" y="272"/>
                  <a:pt x="186" y="272"/>
                </a:cubicBezTo>
                <a:close/>
                <a:moveTo>
                  <a:pt x="187" y="273"/>
                </a:moveTo>
                <a:cubicBezTo>
                  <a:pt x="187" y="273"/>
                  <a:pt x="187" y="273"/>
                  <a:pt x="187" y="273"/>
                </a:cubicBezTo>
                <a:cubicBezTo>
                  <a:pt x="188" y="274"/>
                  <a:pt x="188" y="274"/>
                  <a:pt x="189" y="274"/>
                </a:cubicBezTo>
                <a:cubicBezTo>
                  <a:pt x="189" y="273"/>
                  <a:pt x="188" y="273"/>
                  <a:pt x="187" y="273"/>
                </a:cubicBezTo>
                <a:close/>
                <a:moveTo>
                  <a:pt x="175" y="274"/>
                </a:moveTo>
                <a:cubicBezTo>
                  <a:pt x="172" y="279"/>
                  <a:pt x="167" y="282"/>
                  <a:pt x="163" y="286"/>
                </a:cubicBezTo>
                <a:cubicBezTo>
                  <a:pt x="163" y="286"/>
                  <a:pt x="163" y="286"/>
                  <a:pt x="163" y="286"/>
                </a:cubicBezTo>
                <a:cubicBezTo>
                  <a:pt x="163" y="286"/>
                  <a:pt x="164" y="286"/>
                  <a:pt x="164" y="286"/>
                </a:cubicBezTo>
                <a:cubicBezTo>
                  <a:pt x="167" y="285"/>
                  <a:pt x="177" y="275"/>
                  <a:pt x="175" y="274"/>
                </a:cubicBezTo>
                <a:close/>
                <a:moveTo>
                  <a:pt x="109" y="275"/>
                </a:moveTo>
                <a:cubicBezTo>
                  <a:pt x="110" y="278"/>
                  <a:pt x="116" y="279"/>
                  <a:pt x="118" y="280"/>
                </a:cubicBezTo>
                <a:cubicBezTo>
                  <a:pt x="119" y="280"/>
                  <a:pt x="119" y="280"/>
                  <a:pt x="119" y="280"/>
                </a:cubicBezTo>
                <a:cubicBezTo>
                  <a:pt x="115" y="279"/>
                  <a:pt x="112" y="276"/>
                  <a:pt x="109" y="275"/>
                </a:cubicBezTo>
                <a:close/>
                <a:moveTo>
                  <a:pt x="315" y="287"/>
                </a:moveTo>
                <a:cubicBezTo>
                  <a:pt x="315" y="281"/>
                  <a:pt x="309" y="274"/>
                  <a:pt x="302" y="276"/>
                </a:cubicBezTo>
                <a:cubicBezTo>
                  <a:pt x="302" y="283"/>
                  <a:pt x="310" y="287"/>
                  <a:pt x="315" y="287"/>
                </a:cubicBezTo>
                <a:close/>
                <a:moveTo>
                  <a:pt x="104" y="276"/>
                </a:moveTo>
                <a:cubicBezTo>
                  <a:pt x="105" y="279"/>
                  <a:pt x="111" y="283"/>
                  <a:pt x="113" y="282"/>
                </a:cubicBezTo>
                <a:cubicBezTo>
                  <a:pt x="113" y="282"/>
                  <a:pt x="113" y="281"/>
                  <a:pt x="113" y="281"/>
                </a:cubicBezTo>
                <a:cubicBezTo>
                  <a:pt x="109" y="281"/>
                  <a:pt x="107" y="278"/>
                  <a:pt x="104" y="276"/>
                </a:cubicBezTo>
                <a:close/>
                <a:moveTo>
                  <a:pt x="298" y="276"/>
                </a:moveTo>
                <a:cubicBezTo>
                  <a:pt x="293" y="280"/>
                  <a:pt x="290" y="281"/>
                  <a:pt x="290" y="288"/>
                </a:cubicBezTo>
                <a:cubicBezTo>
                  <a:pt x="290" y="288"/>
                  <a:pt x="290" y="288"/>
                  <a:pt x="290" y="288"/>
                </a:cubicBezTo>
                <a:cubicBezTo>
                  <a:pt x="294" y="286"/>
                  <a:pt x="300" y="282"/>
                  <a:pt x="298" y="276"/>
                </a:cubicBezTo>
                <a:cubicBezTo>
                  <a:pt x="298" y="276"/>
                  <a:pt x="298" y="276"/>
                  <a:pt x="298" y="276"/>
                </a:cubicBezTo>
                <a:close/>
                <a:moveTo>
                  <a:pt x="156" y="277"/>
                </a:moveTo>
                <a:cubicBezTo>
                  <a:pt x="154" y="280"/>
                  <a:pt x="149" y="280"/>
                  <a:pt x="146" y="283"/>
                </a:cubicBezTo>
                <a:cubicBezTo>
                  <a:pt x="150" y="283"/>
                  <a:pt x="157" y="281"/>
                  <a:pt x="156" y="277"/>
                </a:cubicBezTo>
                <a:close/>
                <a:moveTo>
                  <a:pt x="100" y="279"/>
                </a:moveTo>
                <a:cubicBezTo>
                  <a:pt x="100" y="279"/>
                  <a:pt x="100" y="279"/>
                  <a:pt x="100" y="279"/>
                </a:cubicBezTo>
                <a:cubicBezTo>
                  <a:pt x="102" y="281"/>
                  <a:pt x="107" y="286"/>
                  <a:pt x="110" y="284"/>
                </a:cubicBezTo>
                <a:cubicBezTo>
                  <a:pt x="110" y="284"/>
                  <a:pt x="110" y="284"/>
                  <a:pt x="110" y="284"/>
                </a:cubicBezTo>
                <a:cubicBezTo>
                  <a:pt x="105" y="283"/>
                  <a:pt x="104" y="281"/>
                  <a:pt x="100" y="279"/>
                </a:cubicBezTo>
                <a:close/>
                <a:moveTo>
                  <a:pt x="183" y="279"/>
                </a:moveTo>
                <a:cubicBezTo>
                  <a:pt x="183" y="280"/>
                  <a:pt x="183" y="280"/>
                  <a:pt x="183" y="280"/>
                </a:cubicBezTo>
                <a:cubicBezTo>
                  <a:pt x="185" y="280"/>
                  <a:pt x="186" y="281"/>
                  <a:pt x="187" y="282"/>
                </a:cubicBezTo>
                <a:cubicBezTo>
                  <a:pt x="186" y="280"/>
                  <a:pt x="185" y="280"/>
                  <a:pt x="183" y="279"/>
                </a:cubicBezTo>
                <a:close/>
                <a:moveTo>
                  <a:pt x="254" y="279"/>
                </a:moveTo>
                <a:cubicBezTo>
                  <a:pt x="254" y="280"/>
                  <a:pt x="254" y="280"/>
                  <a:pt x="255" y="279"/>
                </a:cubicBezTo>
                <a:cubicBezTo>
                  <a:pt x="255" y="279"/>
                  <a:pt x="254" y="279"/>
                  <a:pt x="254" y="279"/>
                </a:cubicBezTo>
                <a:close/>
                <a:moveTo>
                  <a:pt x="252" y="280"/>
                </a:moveTo>
                <a:cubicBezTo>
                  <a:pt x="250" y="283"/>
                  <a:pt x="239" y="282"/>
                  <a:pt x="236" y="283"/>
                </a:cubicBezTo>
                <a:cubicBezTo>
                  <a:pt x="236" y="283"/>
                  <a:pt x="237" y="283"/>
                  <a:pt x="237" y="283"/>
                </a:cubicBezTo>
                <a:cubicBezTo>
                  <a:pt x="240" y="286"/>
                  <a:pt x="253" y="281"/>
                  <a:pt x="254" y="280"/>
                </a:cubicBezTo>
                <a:cubicBezTo>
                  <a:pt x="254" y="280"/>
                  <a:pt x="254" y="280"/>
                  <a:pt x="254" y="280"/>
                </a:cubicBezTo>
                <a:cubicBezTo>
                  <a:pt x="253" y="280"/>
                  <a:pt x="253" y="280"/>
                  <a:pt x="252" y="280"/>
                </a:cubicBezTo>
                <a:close/>
                <a:moveTo>
                  <a:pt x="59" y="281"/>
                </a:moveTo>
                <a:cubicBezTo>
                  <a:pt x="59" y="281"/>
                  <a:pt x="59" y="281"/>
                  <a:pt x="59" y="282"/>
                </a:cubicBezTo>
                <a:cubicBezTo>
                  <a:pt x="61" y="282"/>
                  <a:pt x="62" y="284"/>
                  <a:pt x="64" y="284"/>
                </a:cubicBezTo>
                <a:cubicBezTo>
                  <a:pt x="64" y="284"/>
                  <a:pt x="64" y="283"/>
                  <a:pt x="64" y="283"/>
                </a:cubicBezTo>
                <a:cubicBezTo>
                  <a:pt x="62" y="282"/>
                  <a:pt x="61" y="282"/>
                  <a:pt x="59" y="281"/>
                </a:cubicBezTo>
                <a:close/>
                <a:moveTo>
                  <a:pt x="98" y="281"/>
                </a:moveTo>
                <a:cubicBezTo>
                  <a:pt x="98" y="281"/>
                  <a:pt x="98" y="282"/>
                  <a:pt x="98" y="282"/>
                </a:cubicBezTo>
                <a:cubicBezTo>
                  <a:pt x="100" y="285"/>
                  <a:pt x="103" y="287"/>
                  <a:pt x="107" y="288"/>
                </a:cubicBezTo>
                <a:cubicBezTo>
                  <a:pt x="107" y="287"/>
                  <a:pt x="107" y="287"/>
                  <a:pt x="107" y="287"/>
                </a:cubicBezTo>
                <a:cubicBezTo>
                  <a:pt x="103" y="286"/>
                  <a:pt x="101" y="284"/>
                  <a:pt x="98" y="281"/>
                </a:cubicBezTo>
                <a:close/>
                <a:moveTo>
                  <a:pt x="113" y="282"/>
                </a:moveTo>
                <a:cubicBezTo>
                  <a:pt x="114" y="282"/>
                  <a:pt x="114" y="282"/>
                  <a:pt x="114" y="282"/>
                </a:cubicBezTo>
                <a:cubicBezTo>
                  <a:pt x="114" y="282"/>
                  <a:pt x="114" y="282"/>
                  <a:pt x="114" y="282"/>
                </a:cubicBezTo>
                <a:cubicBezTo>
                  <a:pt x="114" y="282"/>
                  <a:pt x="114" y="282"/>
                  <a:pt x="114" y="282"/>
                </a:cubicBezTo>
                <a:cubicBezTo>
                  <a:pt x="114" y="282"/>
                  <a:pt x="114" y="282"/>
                  <a:pt x="113" y="282"/>
                </a:cubicBezTo>
                <a:close/>
                <a:moveTo>
                  <a:pt x="301" y="282"/>
                </a:moveTo>
                <a:cubicBezTo>
                  <a:pt x="299" y="285"/>
                  <a:pt x="297" y="287"/>
                  <a:pt x="294" y="289"/>
                </a:cubicBezTo>
                <a:cubicBezTo>
                  <a:pt x="294" y="289"/>
                  <a:pt x="294" y="289"/>
                  <a:pt x="294" y="290"/>
                </a:cubicBezTo>
                <a:cubicBezTo>
                  <a:pt x="300" y="290"/>
                  <a:pt x="300" y="295"/>
                  <a:pt x="303" y="295"/>
                </a:cubicBezTo>
                <a:cubicBezTo>
                  <a:pt x="304" y="292"/>
                  <a:pt x="306" y="291"/>
                  <a:pt x="307" y="288"/>
                </a:cubicBezTo>
                <a:cubicBezTo>
                  <a:pt x="307" y="288"/>
                  <a:pt x="307" y="288"/>
                  <a:pt x="307" y="288"/>
                </a:cubicBezTo>
                <a:cubicBezTo>
                  <a:pt x="305" y="287"/>
                  <a:pt x="302" y="284"/>
                  <a:pt x="301" y="282"/>
                </a:cubicBezTo>
                <a:cubicBezTo>
                  <a:pt x="301" y="282"/>
                  <a:pt x="301" y="282"/>
                  <a:pt x="301" y="282"/>
                </a:cubicBezTo>
                <a:close/>
                <a:moveTo>
                  <a:pt x="158" y="282"/>
                </a:moveTo>
                <a:cubicBezTo>
                  <a:pt x="155" y="284"/>
                  <a:pt x="152" y="285"/>
                  <a:pt x="149" y="286"/>
                </a:cubicBezTo>
                <a:cubicBezTo>
                  <a:pt x="149" y="287"/>
                  <a:pt x="149" y="287"/>
                  <a:pt x="149" y="287"/>
                </a:cubicBezTo>
                <a:cubicBezTo>
                  <a:pt x="154" y="287"/>
                  <a:pt x="156" y="285"/>
                  <a:pt x="158" y="283"/>
                </a:cubicBezTo>
                <a:cubicBezTo>
                  <a:pt x="158" y="282"/>
                  <a:pt x="158" y="282"/>
                  <a:pt x="158" y="282"/>
                </a:cubicBezTo>
                <a:close/>
                <a:moveTo>
                  <a:pt x="221" y="283"/>
                </a:moveTo>
                <a:cubicBezTo>
                  <a:pt x="221" y="283"/>
                  <a:pt x="221" y="283"/>
                  <a:pt x="221" y="284"/>
                </a:cubicBezTo>
                <a:cubicBezTo>
                  <a:pt x="222" y="284"/>
                  <a:pt x="227" y="284"/>
                  <a:pt x="229" y="283"/>
                </a:cubicBezTo>
                <a:cubicBezTo>
                  <a:pt x="226" y="282"/>
                  <a:pt x="224" y="283"/>
                  <a:pt x="221" y="283"/>
                </a:cubicBezTo>
                <a:close/>
                <a:moveTo>
                  <a:pt x="181" y="283"/>
                </a:moveTo>
                <a:cubicBezTo>
                  <a:pt x="180" y="284"/>
                  <a:pt x="180" y="284"/>
                  <a:pt x="179" y="284"/>
                </a:cubicBezTo>
                <a:cubicBezTo>
                  <a:pt x="179" y="284"/>
                  <a:pt x="179" y="284"/>
                  <a:pt x="179" y="285"/>
                </a:cubicBezTo>
                <a:cubicBezTo>
                  <a:pt x="181" y="285"/>
                  <a:pt x="185" y="285"/>
                  <a:pt x="185" y="285"/>
                </a:cubicBezTo>
                <a:cubicBezTo>
                  <a:pt x="184" y="284"/>
                  <a:pt x="183" y="284"/>
                  <a:pt x="181" y="283"/>
                </a:cubicBezTo>
                <a:close/>
                <a:moveTo>
                  <a:pt x="253" y="284"/>
                </a:moveTo>
                <a:cubicBezTo>
                  <a:pt x="251" y="287"/>
                  <a:pt x="245" y="286"/>
                  <a:pt x="243" y="288"/>
                </a:cubicBezTo>
                <a:cubicBezTo>
                  <a:pt x="249" y="288"/>
                  <a:pt x="251" y="286"/>
                  <a:pt x="254" y="285"/>
                </a:cubicBezTo>
                <a:cubicBezTo>
                  <a:pt x="254" y="285"/>
                  <a:pt x="254" y="284"/>
                  <a:pt x="254" y="284"/>
                </a:cubicBezTo>
                <a:cubicBezTo>
                  <a:pt x="254" y="284"/>
                  <a:pt x="254" y="284"/>
                  <a:pt x="254" y="284"/>
                </a:cubicBezTo>
                <a:cubicBezTo>
                  <a:pt x="254" y="284"/>
                  <a:pt x="254" y="284"/>
                  <a:pt x="253" y="284"/>
                </a:cubicBezTo>
                <a:close/>
                <a:moveTo>
                  <a:pt x="232" y="285"/>
                </a:moveTo>
                <a:cubicBezTo>
                  <a:pt x="234" y="287"/>
                  <a:pt x="235" y="288"/>
                  <a:pt x="235" y="292"/>
                </a:cubicBezTo>
                <a:cubicBezTo>
                  <a:pt x="236" y="291"/>
                  <a:pt x="236" y="291"/>
                  <a:pt x="236" y="291"/>
                </a:cubicBezTo>
                <a:cubicBezTo>
                  <a:pt x="237" y="288"/>
                  <a:pt x="236" y="285"/>
                  <a:pt x="232" y="285"/>
                </a:cubicBezTo>
                <a:close/>
                <a:moveTo>
                  <a:pt x="68" y="286"/>
                </a:moveTo>
                <a:cubicBezTo>
                  <a:pt x="69" y="287"/>
                  <a:pt x="70" y="288"/>
                  <a:pt x="72" y="289"/>
                </a:cubicBezTo>
                <a:cubicBezTo>
                  <a:pt x="72" y="287"/>
                  <a:pt x="70" y="286"/>
                  <a:pt x="68" y="286"/>
                </a:cubicBezTo>
                <a:close/>
                <a:moveTo>
                  <a:pt x="135" y="286"/>
                </a:moveTo>
                <a:cubicBezTo>
                  <a:pt x="131" y="289"/>
                  <a:pt x="127" y="286"/>
                  <a:pt x="125" y="288"/>
                </a:cubicBezTo>
                <a:cubicBezTo>
                  <a:pt x="130" y="289"/>
                  <a:pt x="131" y="289"/>
                  <a:pt x="135" y="287"/>
                </a:cubicBezTo>
                <a:cubicBezTo>
                  <a:pt x="135" y="286"/>
                  <a:pt x="135" y="286"/>
                  <a:pt x="135" y="286"/>
                </a:cubicBezTo>
                <a:cubicBezTo>
                  <a:pt x="135" y="286"/>
                  <a:pt x="135" y="286"/>
                  <a:pt x="135" y="286"/>
                </a:cubicBezTo>
                <a:close/>
                <a:moveTo>
                  <a:pt x="148" y="286"/>
                </a:moveTo>
                <a:cubicBezTo>
                  <a:pt x="148" y="286"/>
                  <a:pt x="148" y="286"/>
                  <a:pt x="149" y="287"/>
                </a:cubicBezTo>
                <a:cubicBezTo>
                  <a:pt x="148" y="286"/>
                  <a:pt x="149" y="286"/>
                  <a:pt x="148" y="286"/>
                </a:cubicBezTo>
                <a:close/>
                <a:moveTo>
                  <a:pt x="124" y="287"/>
                </a:moveTo>
                <a:cubicBezTo>
                  <a:pt x="124" y="287"/>
                  <a:pt x="124" y="287"/>
                  <a:pt x="125" y="288"/>
                </a:cubicBezTo>
                <a:cubicBezTo>
                  <a:pt x="125" y="287"/>
                  <a:pt x="125" y="287"/>
                  <a:pt x="125" y="287"/>
                </a:cubicBezTo>
                <a:cubicBezTo>
                  <a:pt x="124" y="287"/>
                  <a:pt x="124" y="287"/>
                  <a:pt x="124" y="287"/>
                </a:cubicBezTo>
                <a:close/>
                <a:moveTo>
                  <a:pt x="191" y="287"/>
                </a:moveTo>
                <a:cubicBezTo>
                  <a:pt x="192" y="288"/>
                  <a:pt x="194" y="291"/>
                  <a:pt x="195" y="292"/>
                </a:cubicBezTo>
                <a:cubicBezTo>
                  <a:pt x="195" y="291"/>
                  <a:pt x="195" y="291"/>
                  <a:pt x="195" y="290"/>
                </a:cubicBezTo>
                <a:cubicBezTo>
                  <a:pt x="194" y="289"/>
                  <a:pt x="194" y="287"/>
                  <a:pt x="191" y="287"/>
                </a:cubicBezTo>
                <a:close/>
                <a:moveTo>
                  <a:pt x="225" y="287"/>
                </a:moveTo>
                <a:cubicBezTo>
                  <a:pt x="222" y="287"/>
                  <a:pt x="220" y="288"/>
                  <a:pt x="217" y="288"/>
                </a:cubicBezTo>
                <a:cubicBezTo>
                  <a:pt x="213" y="290"/>
                  <a:pt x="211" y="293"/>
                  <a:pt x="207" y="295"/>
                </a:cubicBezTo>
                <a:cubicBezTo>
                  <a:pt x="206" y="296"/>
                  <a:pt x="205" y="295"/>
                  <a:pt x="205" y="297"/>
                </a:cubicBezTo>
                <a:cubicBezTo>
                  <a:pt x="207" y="299"/>
                  <a:pt x="207" y="306"/>
                  <a:pt x="207" y="310"/>
                </a:cubicBezTo>
                <a:cubicBezTo>
                  <a:pt x="207" y="311"/>
                  <a:pt x="207" y="311"/>
                  <a:pt x="207" y="311"/>
                </a:cubicBezTo>
                <a:cubicBezTo>
                  <a:pt x="214" y="310"/>
                  <a:pt x="225" y="303"/>
                  <a:pt x="229" y="297"/>
                </a:cubicBezTo>
                <a:cubicBezTo>
                  <a:pt x="230" y="295"/>
                  <a:pt x="233" y="291"/>
                  <a:pt x="231" y="289"/>
                </a:cubicBezTo>
                <a:cubicBezTo>
                  <a:pt x="230" y="287"/>
                  <a:pt x="226" y="287"/>
                  <a:pt x="225" y="287"/>
                </a:cubicBezTo>
                <a:close/>
                <a:moveTo>
                  <a:pt x="107" y="287"/>
                </a:moveTo>
                <a:cubicBezTo>
                  <a:pt x="107" y="288"/>
                  <a:pt x="107" y="287"/>
                  <a:pt x="108" y="288"/>
                </a:cubicBezTo>
                <a:cubicBezTo>
                  <a:pt x="107" y="287"/>
                  <a:pt x="107" y="287"/>
                  <a:pt x="107" y="287"/>
                </a:cubicBezTo>
                <a:close/>
                <a:moveTo>
                  <a:pt x="171" y="287"/>
                </a:moveTo>
                <a:cubicBezTo>
                  <a:pt x="171" y="288"/>
                  <a:pt x="171" y="288"/>
                  <a:pt x="170" y="288"/>
                </a:cubicBezTo>
                <a:cubicBezTo>
                  <a:pt x="166" y="287"/>
                  <a:pt x="152" y="293"/>
                  <a:pt x="149" y="294"/>
                </a:cubicBezTo>
                <a:cubicBezTo>
                  <a:pt x="149" y="294"/>
                  <a:pt x="149" y="294"/>
                  <a:pt x="149" y="294"/>
                </a:cubicBezTo>
                <a:cubicBezTo>
                  <a:pt x="154" y="295"/>
                  <a:pt x="157" y="297"/>
                  <a:pt x="161" y="299"/>
                </a:cubicBezTo>
                <a:cubicBezTo>
                  <a:pt x="163" y="300"/>
                  <a:pt x="166" y="300"/>
                  <a:pt x="166" y="299"/>
                </a:cubicBezTo>
                <a:cubicBezTo>
                  <a:pt x="168" y="297"/>
                  <a:pt x="168" y="295"/>
                  <a:pt x="170" y="293"/>
                </a:cubicBezTo>
                <a:cubicBezTo>
                  <a:pt x="172" y="292"/>
                  <a:pt x="177" y="290"/>
                  <a:pt x="178" y="288"/>
                </a:cubicBezTo>
                <a:cubicBezTo>
                  <a:pt x="177" y="288"/>
                  <a:pt x="177" y="288"/>
                  <a:pt x="177" y="288"/>
                </a:cubicBezTo>
                <a:cubicBezTo>
                  <a:pt x="175" y="288"/>
                  <a:pt x="173" y="288"/>
                  <a:pt x="171" y="287"/>
                </a:cubicBezTo>
                <a:close/>
                <a:moveTo>
                  <a:pt x="66" y="288"/>
                </a:moveTo>
                <a:cubicBezTo>
                  <a:pt x="62" y="297"/>
                  <a:pt x="63" y="305"/>
                  <a:pt x="71" y="311"/>
                </a:cubicBezTo>
                <a:cubicBezTo>
                  <a:pt x="73" y="312"/>
                  <a:pt x="73" y="313"/>
                  <a:pt x="75" y="313"/>
                </a:cubicBezTo>
                <a:cubicBezTo>
                  <a:pt x="75" y="313"/>
                  <a:pt x="75" y="313"/>
                  <a:pt x="75" y="312"/>
                </a:cubicBezTo>
                <a:cubicBezTo>
                  <a:pt x="70" y="308"/>
                  <a:pt x="71" y="292"/>
                  <a:pt x="66" y="288"/>
                </a:cubicBezTo>
                <a:close/>
                <a:moveTo>
                  <a:pt x="313" y="290"/>
                </a:moveTo>
                <a:cubicBezTo>
                  <a:pt x="311" y="292"/>
                  <a:pt x="302" y="296"/>
                  <a:pt x="305" y="302"/>
                </a:cubicBezTo>
                <a:cubicBezTo>
                  <a:pt x="310" y="300"/>
                  <a:pt x="316" y="296"/>
                  <a:pt x="316" y="290"/>
                </a:cubicBezTo>
                <a:cubicBezTo>
                  <a:pt x="314" y="290"/>
                  <a:pt x="314" y="290"/>
                  <a:pt x="313" y="290"/>
                </a:cubicBezTo>
                <a:close/>
                <a:moveTo>
                  <a:pt x="124" y="291"/>
                </a:moveTo>
                <a:cubicBezTo>
                  <a:pt x="124" y="291"/>
                  <a:pt x="124" y="292"/>
                  <a:pt x="124" y="292"/>
                </a:cubicBezTo>
                <a:cubicBezTo>
                  <a:pt x="127" y="292"/>
                  <a:pt x="131" y="295"/>
                  <a:pt x="134" y="292"/>
                </a:cubicBezTo>
                <a:cubicBezTo>
                  <a:pt x="134" y="292"/>
                  <a:pt x="134" y="292"/>
                  <a:pt x="134" y="292"/>
                </a:cubicBezTo>
                <a:cubicBezTo>
                  <a:pt x="130" y="292"/>
                  <a:pt x="128" y="291"/>
                  <a:pt x="124" y="291"/>
                </a:cubicBezTo>
                <a:close/>
                <a:moveTo>
                  <a:pt x="135" y="291"/>
                </a:moveTo>
                <a:cubicBezTo>
                  <a:pt x="135" y="291"/>
                  <a:pt x="135" y="291"/>
                  <a:pt x="135" y="291"/>
                </a:cubicBezTo>
                <a:cubicBezTo>
                  <a:pt x="135" y="291"/>
                  <a:pt x="135" y="291"/>
                  <a:pt x="135" y="291"/>
                </a:cubicBezTo>
                <a:cubicBezTo>
                  <a:pt x="135" y="291"/>
                  <a:pt x="135" y="291"/>
                  <a:pt x="135" y="291"/>
                </a:cubicBezTo>
                <a:cubicBezTo>
                  <a:pt x="135" y="291"/>
                  <a:pt x="135" y="291"/>
                  <a:pt x="135" y="291"/>
                </a:cubicBezTo>
                <a:cubicBezTo>
                  <a:pt x="135" y="291"/>
                  <a:pt x="135" y="291"/>
                  <a:pt x="135" y="291"/>
                </a:cubicBezTo>
                <a:close/>
                <a:moveTo>
                  <a:pt x="184" y="291"/>
                </a:moveTo>
                <a:cubicBezTo>
                  <a:pt x="182" y="293"/>
                  <a:pt x="176" y="293"/>
                  <a:pt x="174" y="295"/>
                </a:cubicBezTo>
                <a:cubicBezTo>
                  <a:pt x="167" y="300"/>
                  <a:pt x="169" y="310"/>
                  <a:pt x="170" y="319"/>
                </a:cubicBezTo>
                <a:cubicBezTo>
                  <a:pt x="178" y="320"/>
                  <a:pt x="195" y="321"/>
                  <a:pt x="202" y="317"/>
                </a:cubicBezTo>
                <a:cubicBezTo>
                  <a:pt x="204" y="308"/>
                  <a:pt x="202" y="297"/>
                  <a:pt x="196" y="294"/>
                </a:cubicBezTo>
                <a:cubicBezTo>
                  <a:pt x="194" y="294"/>
                  <a:pt x="191" y="294"/>
                  <a:pt x="189" y="294"/>
                </a:cubicBezTo>
                <a:cubicBezTo>
                  <a:pt x="187" y="293"/>
                  <a:pt x="186" y="291"/>
                  <a:pt x="184" y="291"/>
                </a:cubicBezTo>
                <a:close/>
                <a:moveTo>
                  <a:pt x="290" y="292"/>
                </a:moveTo>
                <a:cubicBezTo>
                  <a:pt x="289" y="296"/>
                  <a:pt x="299" y="304"/>
                  <a:pt x="302" y="301"/>
                </a:cubicBezTo>
                <a:cubicBezTo>
                  <a:pt x="299" y="296"/>
                  <a:pt x="299" y="291"/>
                  <a:pt x="290" y="292"/>
                </a:cubicBezTo>
                <a:close/>
                <a:moveTo>
                  <a:pt x="119" y="296"/>
                </a:moveTo>
                <a:cubicBezTo>
                  <a:pt x="118" y="297"/>
                  <a:pt x="116" y="297"/>
                  <a:pt x="115" y="297"/>
                </a:cubicBezTo>
                <a:cubicBezTo>
                  <a:pt x="113" y="298"/>
                  <a:pt x="109" y="301"/>
                  <a:pt x="107" y="304"/>
                </a:cubicBezTo>
                <a:cubicBezTo>
                  <a:pt x="103" y="310"/>
                  <a:pt x="110" y="317"/>
                  <a:pt x="114" y="320"/>
                </a:cubicBezTo>
                <a:cubicBezTo>
                  <a:pt x="125" y="327"/>
                  <a:pt x="139" y="326"/>
                  <a:pt x="153" y="323"/>
                </a:cubicBezTo>
                <a:cubicBezTo>
                  <a:pt x="153" y="323"/>
                  <a:pt x="153" y="323"/>
                  <a:pt x="153" y="322"/>
                </a:cubicBezTo>
                <a:cubicBezTo>
                  <a:pt x="151" y="317"/>
                  <a:pt x="143" y="312"/>
                  <a:pt x="140" y="309"/>
                </a:cubicBezTo>
                <a:cubicBezTo>
                  <a:pt x="137" y="305"/>
                  <a:pt x="135" y="300"/>
                  <a:pt x="132" y="297"/>
                </a:cubicBezTo>
                <a:cubicBezTo>
                  <a:pt x="128" y="297"/>
                  <a:pt x="124" y="297"/>
                  <a:pt x="119" y="296"/>
                </a:cubicBezTo>
                <a:close/>
                <a:moveTo>
                  <a:pt x="164" y="314"/>
                </a:moveTo>
                <a:cubicBezTo>
                  <a:pt x="164" y="310"/>
                  <a:pt x="164" y="307"/>
                  <a:pt x="165" y="304"/>
                </a:cubicBezTo>
                <a:cubicBezTo>
                  <a:pt x="161" y="301"/>
                  <a:pt x="152" y="298"/>
                  <a:pt x="147" y="296"/>
                </a:cubicBezTo>
                <a:cubicBezTo>
                  <a:pt x="143" y="295"/>
                  <a:pt x="141" y="297"/>
                  <a:pt x="138" y="297"/>
                </a:cubicBezTo>
                <a:cubicBezTo>
                  <a:pt x="138" y="308"/>
                  <a:pt x="155" y="315"/>
                  <a:pt x="164" y="314"/>
                </a:cubicBezTo>
                <a:close/>
                <a:moveTo>
                  <a:pt x="287" y="297"/>
                </a:moveTo>
                <a:cubicBezTo>
                  <a:pt x="283" y="301"/>
                  <a:pt x="279" y="305"/>
                  <a:pt x="279" y="310"/>
                </a:cubicBezTo>
                <a:cubicBezTo>
                  <a:pt x="283" y="309"/>
                  <a:pt x="288" y="304"/>
                  <a:pt x="290" y="301"/>
                </a:cubicBezTo>
                <a:cubicBezTo>
                  <a:pt x="289" y="299"/>
                  <a:pt x="288" y="298"/>
                  <a:pt x="287" y="297"/>
                </a:cubicBezTo>
                <a:close/>
                <a:moveTo>
                  <a:pt x="235" y="299"/>
                </a:moveTo>
                <a:cubicBezTo>
                  <a:pt x="232" y="301"/>
                  <a:pt x="230" y="303"/>
                  <a:pt x="228" y="306"/>
                </a:cubicBezTo>
                <a:cubicBezTo>
                  <a:pt x="228" y="306"/>
                  <a:pt x="228" y="306"/>
                  <a:pt x="228" y="306"/>
                </a:cubicBezTo>
                <a:cubicBezTo>
                  <a:pt x="230" y="308"/>
                  <a:pt x="233" y="307"/>
                  <a:pt x="233" y="311"/>
                </a:cubicBezTo>
                <a:cubicBezTo>
                  <a:pt x="230" y="310"/>
                  <a:pt x="229" y="311"/>
                  <a:pt x="227" y="312"/>
                </a:cubicBezTo>
                <a:cubicBezTo>
                  <a:pt x="221" y="326"/>
                  <a:pt x="244" y="328"/>
                  <a:pt x="249" y="320"/>
                </a:cubicBezTo>
                <a:cubicBezTo>
                  <a:pt x="257" y="308"/>
                  <a:pt x="248" y="301"/>
                  <a:pt x="235" y="299"/>
                </a:cubicBezTo>
                <a:close/>
                <a:moveTo>
                  <a:pt x="98" y="300"/>
                </a:moveTo>
                <a:cubicBezTo>
                  <a:pt x="97" y="301"/>
                  <a:pt x="96" y="302"/>
                  <a:pt x="95" y="303"/>
                </a:cubicBezTo>
                <a:cubicBezTo>
                  <a:pt x="95" y="304"/>
                  <a:pt x="95" y="305"/>
                  <a:pt x="95" y="306"/>
                </a:cubicBezTo>
                <a:cubicBezTo>
                  <a:pt x="96" y="306"/>
                  <a:pt x="96" y="306"/>
                  <a:pt x="96" y="306"/>
                </a:cubicBezTo>
                <a:cubicBezTo>
                  <a:pt x="96" y="303"/>
                  <a:pt x="98" y="301"/>
                  <a:pt x="98" y="300"/>
                </a:cubicBezTo>
                <a:close/>
                <a:moveTo>
                  <a:pt x="104" y="301"/>
                </a:moveTo>
                <a:cubicBezTo>
                  <a:pt x="103" y="302"/>
                  <a:pt x="100" y="304"/>
                  <a:pt x="102" y="306"/>
                </a:cubicBezTo>
                <a:cubicBezTo>
                  <a:pt x="102" y="306"/>
                  <a:pt x="102" y="306"/>
                  <a:pt x="102" y="306"/>
                </a:cubicBezTo>
                <a:cubicBezTo>
                  <a:pt x="102" y="304"/>
                  <a:pt x="103" y="302"/>
                  <a:pt x="104" y="301"/>
                </a:cubicBezTo>
                <a:cubicBezTo>
                  <a:pt x="104" y="301"/>
                  <a:pt x="104" y="301"/>
                  <a:pt x="104" y="301"/>
                </a:cubicBezTo>
                <a:close/>
                <a:moveTo>
                  <a:pt x="99" y="303"/>
                </a:moveTo>
                <a:cubicBezTo>
                  <a:pt x="98" y="303"/>
                  <a:pt x="98" y="303"/>
                  <a:pt x="98" y="304"/>
                </a:cubicBezTo>
                <a:cubicBezTo>
                  <a:pt x="98" y="304"/>
                  <a:pt x="98" y="304"/>
                  <a:pt x="98" y="305"/>
                </a:cubicBezTo>
                <a:cubicBezTo>
                  <a:pt x="98" y="305"/>
                  <a:pt x="98" y="305"/>
                  <a:pt x="98" y="305"/>
                </a:cubicBezTo>
                <a:cubicBezTo>
                  <a:pt x="99" y="304"/>
                  <a:pt x="99" y="304"/>
                  <a:pt x="99" y="304"/>
                </a:cubicBezTo>
                <a:cubicBezTo>
                  <a:pt x="99" y="304"/>
                  <a:pt x="99" y="304"/>
                  <a:pt x="99" y="303"/>
                </a:cubicBezTo>
                <a:cubicBezTo>
                  <a:pt x="99" y="303"/>
                  <a:pt x="99" y="303"/>
                  <a:pt x="99" y="303"/>
                </a:cubicBezTo>
                <a:close/>
                <a:moveTo>
                  <a:pt x="265" y="305"/>
                </a:moveTo>
                <a:cubicBezTo>
                  <a:pt x="264" y="306"/>
                  <a:pt x="263" y="307"/>
                  <a:pt x="263" y="308"/>
                </a:cubicBezTo>
                <a:cubicBezTo>
                  <a:pt x="263" y="308"/>
                  <a:pt x="263" y="308"/>
                  <a:pt x="263" y="308"/>
                </a:cubicBezTo>
                <a:cubicBezTo>
                  <a:pt x="266" y="308"/>
                  <a:pt x="271" y="311"/>
                  <a:pt x="272" y="310"/>
                </a:cubicBezTo>
                <a:cubicBezTo>
                  <a:pt x="273" y="310"/>
                  <a:pt x="273" y="310"/>
                  <a:pt x="273" y="310"/>
                </a:cubicBezTo>
                <a:cubicBezTo>
                  <a:pt x="273" y="309"/>
                  <a:pt x="273" y="309"/>
                  <a:pt x="273" y="309"/>
                </a:cubicBezTo>
                <a:cubicBezTo>
                  <a:pt x="271" y="308"/>
                  <a:pt x="268" y="306"/>
                  <a:pt x="265" y="305"/>
                </a:cubicBezTo>
                <a:close/>
                <a:moveTo>
                  <a:pt x="101" y="307"/>
                </a:moveTo>
                <a:cubicBezTo>
                  <a:pt x="101" y="307"/>
                  <a:pt x="101" y="307"/>
                  <a:pt x="101" y="308"/>
                </a:cubicBezTo>
                <a:cubicBezTo>
                  <a:pt x="101" y="307"/>
                  <a:pt x="101" y="307"/>
                  <a:pt x="102" y="307"/>
                </a:cubicBezTo>
                <a:cubicBezTo>
                  <a:pt x="101" y="307"/>
                  <a:pt x="101" y="307"/>
                  <a:pt x="101" y="307"/>
                </a:cubicBezTo>
                <a:close/>
                <a:moveTo>
                  <a:pt x="260" y="310"/>
                </a:moveTo>
                <a:cubicBezTo>
                  <a:pt x="260" y="317"/>
                  <a:pt x="256" y="320"/>
                  <a:pt x="253" y="324"/>
                </a:cubicBezTo>
                <a:cubicBezTo>
                  <a:pt x="254" y="324"/>
                  <a:pt x="254" y="325"/>
                  <a:pt x="254" y="325"/>
                </a:cubicBezTo>
                <a:cubicBezTo>
                  <a:pt x="254" y="325"/>
                  <a:pt x="254" y="325"/>
                  <a:pt x="254" y="325"/>
                </a:cubicBezTo>
                <a:cubicBezTo>
                  <a:pt x="255" y="324"/>
                  <a:pt x="255" y="323"/>
                  <a:pt x="256" y="322"/>
                </a:cubicBezTo>
                <a:cubicBezTo>
                  <a:pt x="262" y="324"/>
                  <a:pt x="268" y="318"/>
                  <a:pt x="271" y="313"/>
                </a:cubicBezTo>
                <a:cubicBezTo>
                  <a:pt x="271" y="313"/>
                  <a:pt x="271" y="313"/>
                  <a:pt x="271" y="313"/>
                </a:cubicBezTo>
                <a:cubicBezTo>
                  <a:pt x="270" y="312"/>
                  <a:pt x="268" y="312"/>
                  <a:pt x="267" y="311"/>
                </a:cubicBezTo>
                <a:cubicBezTo>
                  <a:pt x="264" y="310"/>
                  <a:pt x="260" y="314"/>
                  <a:pt x="260" y="311"/>
                </a:cubicBezTo>
                <a:cubicBezTo>
                  <a:pt x="260" y="311"/>
                  <a:pt x="260" y="310"/>
                  <a:pt x="260" y="310"/>
                </a:cubicBezTo>
                <a:close/>
                <a:moveTo>
                  <a:pt x="277" y="311"/>
                </a:moveTo>
                <a:cubicBezTo>
                  <a:pt x="277" y="313"/>
                  <a:pt x="276" y="314"/>
                  <a:pt x="276" y="316"/>
                </a:cubicBezTo>
                <a:cubicBezTo>
                  <a:pt x="276" y="316"/>
                  <a:pt x="276" y="316"/>
                  <a:pt x="276" y="316"/>
                </a:cubicBezTo>
                <a:cubicBezTo>
                  <a:pt x="277" y="316"/>
                  <a:pt x="278" y="315"/>
                  <a:pt x="278" y="314"/>
                </a:cubicBezTo>
                <a:cubicBezTo>
                  <a:pt x="278" y="313"/>
                  <a:pt x="278" y="312"/>
                  <a:pt x="277" y="311"/>
                </a:cubicBezTo>
                <a:close/>
                <a:moveTo>
                  <a:pt x="280" y="314"/>
                </a:moveTo>
                <a:cubicBezTo>
                  <a:pt x="280" y="315"/>
                  <a:pt x="279" y="316"/>
                  <a:pt x="278" y="317"/>
                </a:cubicBezTo>
                <a:cubicBezTo>
                  <a:pt x="279" y="317"/>
                  <a:pt x="281" y="316"/>
                  <a:pt x="281" y="315"/>
                </a:cubicBezTo>
                <a:cubicBezTo>
                  <a:pt x="281" y="314"/>
                  <a:pt x="281" y="315"/>
                  <a:pt x="280" y="314"/>
                </a:cubicBezTo>
                <a:close/>
                <a:moveTo>
                  <a:pt x="290" y="322"/>
                </a:moveTo>
                <a:cubicBezTo>
                  <a:pt x="290" y="319"/>
                  <a:pt x="290" y="318"/>
                  <a:pt x="290" y="317"/>
                </a:cubicBezTo>
                <a:cubicBezTo>
                  <a:pt x="287" y="317"/>
                  <a:pt x="286" y="316"/>
                  <a:pt x="283" y="316"/>
                </a:cubicBezTo>
                <a:cubicBezTo>
                  <a:pt x="283" y="316"/>
                  <a:pt x="283" y="316"/>
                  <a:pt x="283" y="316"/>
                </a:cubicBezTo>
                <a:cubicBezTo>
                  <a:pt x="282" y="317"/>
                  <a:pt x="282" y="317"/>
                  <a:pt x="283" y="318"/>
                </a:cubicBezTo>
                <a:cubicBezTo>
                  <a:pt x="286" y="319"/>
                  <a:pt x="287" y="321"/>
                  <a:pt x="290" y="322"/>
                </a:cubicBezTo>
                <a:close/>
                <a:moveTo>
                  <a:pt x="218" y="318"/>
                </a:moveTo>
                <a:cubicBezTo>
                  <a:pt x="216" y="323"/>
                  <a:pt x="211" y="326"/>
                  <a:pt x="209" y="330"/>
                </a:cubicBezTo>
                <a:cubicBezTo>
                  <a:pt x="209" y="330"/>
                  <a:pt x="210" y="330"/>
                  <a:pt x="210" y="330"/>
                </a:cubicBezTo>
                <a:cubicBezTo>
                  <a:pt x="213" y="329"/>
                  <a:pt x="221" y="330"/>
                  <a:pt x="223" y="329"/>
                </a:cubicBezTo>
                <a:cubicBezTo>
                  <a:pt x="223" y="328"/>
                  <a:pt x="224" y="327"/>
                  <a:pt x="224" y="325"/>
                </a:cubicBezTo>
                <a:cubicBezTo>
                  <a:pt x="222" y="323"/>
                  <a:pt x="220" y="321"/>
                  <a:pt x="218" y="318"/>
                </a:cubicBezTo>
                <a:close/>
                <a:moveTo>
                  <a:pt x="273" y="319"/>
                </a:moveTo>
                <a:cubicBezTo>
                  <a:pt x="269" y="322"/>
                  <a:pt x="266" y="322"/>
                  <a:pt x="263" y="325"/>
                </a:cubicBezTo>
                <a:cubicBezTo>
                  <a:pt x="263" y="326"/>
                  <a:pt x="262" y="327"/>
                  <a:pt x="262" y="328"/>
                </a:cubicBezTo>
                <a:cubicBezTo>
                  <a:pt x="263" y="328"/>
                  <a:pt x="266" y="327"/>
                  <a:pt x="267" y="327"/>
                </a:cubicBezTo>
                <a:cubicBezTo>
                  <a:pt x="268" y="326"/>
                  <a:pt x="274" y="321"/>
                  <a:pt x="273" y="319"/>
                </a:cubicBezTo>
                <a:close/>
                <a:moveTo>
                  <a:pt x="108" y="320"/>
                </a:moveTo>
                <a:cubicBezTo>
                  <a:pt x="108" y="322"/>
                  <a:pt x="112" y="324"/>
                  <a:pt x="113" y="325"/>
                </a:cubicBezTo>
                <a:cubicBezTo>
                  <a:pt x="113" y="325"/>
                  <a:pt x="114" y="325"/>
                  <a:pt x="114" y="325"/>
                </a:cubicBezTo>
                <a:cubicBezTo>
                  <a:pt x="114" y="325"/>
                  <a:pt x="114" y="325"/>
                  <a:pt x="114" y="325"/>
                </a:cubicBezTo>
                <a:cubicBezTo>
                  <a:pt x="111" y="323"/>
                  <a:pt x="110" y="321"/>
                  <a:pt x="108" y="320"/>
                </a:cubicBezTo>
                <a:close/>
                <a:moveTo>
                  <a:pt x="279" y="320"/>
                </a:moveTo>
                <a:cubicBezTo>
                  <a:pt x="279" y="322"/>
                  <a:pt x="279" y="327"/>
                  <a:pt x="279" y="330"/>
                </a:cubicBezTo>
                <a:cubicBezTo>
                  <a:pt x="279" y="330"/>
                  <a:pt x="279" y="330"/>
                  <a:pt x="279" y="330"/>
                </a:cubicBezTo>
                <a:cubicBezTo>
                  <a:pt x="280" y="330"/>
                  <a:pt x="281" y="329"/>
                  <a:pt x="283" y="329"/>
                </a:cubicBezTo>
                <a:cubicBezTo>
                  <a:pt x="282" y="326"/>
                  <a:pt x="281" y="322"/>
                  <a:pt x="280" y="320"/>
                </a:cubicBezTo>
                <a:cubicBezTo>
                  <a:pt x="280" y="320"/>
                  <a:pt x="280" y="320"/>
                  <a:pt x="280" y="320"/>
                </a:cubicBezTo>
                <a:cubicBezTo>
                  <a:pt x="280" y="320"/>
                  <a:pt x="279" y="320"/>
                  <a:pt x="279" y="320"/>
                </a:cubicBezTo>
                <a:close/>
                <a:moveTo>
                  <a:pt x="242" y="322"/>
                </a:moveTo>
                <a:cubicBezTo>
                  <a:pt x="242" y="322"/>
                  <a:pt x="242" y="322"/>
                  <a:pt x="242" y="322"/>
                </a:cubicBezTo>
                <a:cubicBezTo>
                  <a:pt x="242" y="322"/>
                  <a:pt x="242" y="322"/>
                  <a:pt x="242" y="322"/>
                </a:cubicBezTo>
                <a:close/>
                <a:moveTo>
                  <a:pt x="105" y="323"/>
                </a:moveTo>
                <a:cubicBezTo>
                  <a:pt x="105" y="323"/>
                  <a:pt x="105" y="324"/>
                  <a:pt x="105" y="324"/>
                </a:cubicBezTo>
                <a:cubicBezTo>
                  <a:pt x="106" y="324"/>
                  <a:pt x="107" y="325"/>
                  <a:pt x="107" y="326"/>
                </a:cubicBezTo>
                <a:cubicBezTo>
                  <a:pt x="107" y="326"/>
                  <a:pt x="107" y="326"/>
                  <a:pt x="108" y="326"/>
                </a:cubicBezTo>
                <a:cubicBezTo>
                  <a:pt x="107" y="325"/>
                  <a:pt x="106" y="324"/>
                  <a:pt x="105" y="323"/>
                </a:cubicBezTo>
                <a:close/>
                <a:moveTo>
                  <a:pt x="200" y="323"/>
                </a:moveTo>
                <a:cubicBezTo>
                  <a:pt x="195" y="327"/>
                  <a:pt x="177" y="324"/>
                  <a:pt x="173" y="325"/>
                </a:cubicBezTo>
                <a:cubicBezTo>
                  <a:pt x="173" y="325"/>
                  <a:pt x="173" y="325"/>
                  <a:pt x="173" y="326"/>
                </a:cubicBezTo>
                <a:cubicBezTo>
                  <a:pt x="179" y="326"/>
                  <a:pt x="198" y="328"/>
                  <a:pt x="201" y="323"/>
                </a:cubicBezTo>
                <a:cubicBezTo>
                  <a:pt x="201" y="323"/>
                  <a:pt x="200" y="323"/>
                  <a:pt x="200" y="323"/>
                </a:cubicBezTo>
                <a:close/>
                <a:moveTo>
                  <a:pt x="114" y="325"/>
                </a:moveTo>
                <a:cubicBezTo>
                  <a:pt x="114" y="325"/>
                  <a:pt x="114" y="325"/>
                  <a:pt x="114" y="325"/>
                </a:cubicBezTo>
                <a:cubicBezTo>
                  <a:pt x="115" y="326"/>
                  <a:pt x="115" y="326"/>
                  <a:pt x="116" y="326"/>
                </a:cubicBezTo>
                <a:cubicBezTo>
                  <a:pt x="116" y="326"/>
                  <a:pt x="115" y="326"/>
                  <a:pt x="115" y="326"/>
                </a:cubicBezTo>
                <a:cubicBezTo>
                  <a:pt x="115" y="325"/>
                  <a:pt x="115" y="325"/>
                  <a:pt x="114" y="325"/>
                </a:cubicBezTo>
                <a:close/>
                <a:moveTo>
                  <a:pt x="108" y="326"/>
                </a:moveTo>
                <a:cubicBezTo>
                  <a:pt x="109" y="327"/>
                  <a:pt x="109" y="327"/>
                  <a:pt x="109" y="326"/>
                </a:cubicBezTo>
                <a:cubicBezTo>
                  <a:pt x="109" y="326"/>
                  <a:pt x="109" y="326"/>
                  <a:pt x="108" y="326"/>
                </a:cubicBezTo>
                <a:close/>
                <a:moveTo>
                  <a:pt x="145" y="344"/>
                </a:moveTo>
                <a:cubicBezTo>
                  <a:pt x="145" y="344"/>
                  <a:pt x="145" y="344"/>
                  <a:pt x="145" y="345"/>
                </a:cubicBezTo>
                <a:cubicBezTo>
                  <a:pt x="146" y="345"/>
                  <a:pt x="146" y="345"/>
                  <a:pt x="147" y="346"/>
                </a:cubicBezTo>
                <a:cubicBezTo>
                  <a:pt x="150" y="338"/>
                  <a:pt x="155" y="335"/>
                  <a:pt x="165" y="334"/>
                </a:cubicBezTo>
                <a:cubicBezTo>
                  <a:pt x="165" y="333"/>
                  <a:pt x="165" y="333"/>
                  <a:pt x="165" y="333"/>
                </a:cubicBezTo>
                <a:cubicBezTo>
                  <a:pt x="163" y="331"/>
                  <a:pt x="161" y="327"/>
                  <a:pt x="157" y="327"/>
                </a:cubicBezTo>
                <a:cubicBezTo>
                  <a:pt x="155" y="329"/>
                  <a:pt x="153" y="328"/>
                  <a:pt x="151" y="329"/>
                </a:cubicBezTo>
                <a:cubicBezTo>
                  <a:pt x="146" y="331"/>
                  <a:pt x="141" y="331"/>
                  <a:pt x="136" y="333"/>
                </a:cubicBezTo>
                <a:cubicBezTo>
                  <a:pt x="134" y="333"/>
                  <a:pt x="131" y="333"/>
                  <a:pt x="128" y="333"/>
                </a:cubicBezTo>
                <a:cubicBezTo>
                  <a:pt x="128" y="334"/>
                  <a:pt x="128" y="334"/>
                  <a:pt x="129" y="334"/>
                </a:cubicBezTo>
                <a:cubicBezTo>
                  <a:pt x="132" y="337"/>
                  <a:pt x="141" y="338"/>
                  <a:pt x="144" y="344"/>
                </a:cubicBezTo>
                <a:cubicBezTo>
                  <a:pt x="144" y="344"/>
                  <a:pt x="145" y="344"/>
                  <a:pt x="145" y="344"/>
                </a:cubicBezTo>
                <a:close/>
                <a:moveTo>
                  <a:pt x="255" y="327"/>
                </a:moveTo>
                <a:cubicBezTo>
                  <a:pt x="255" y="328"/>
                  <a:pt x="255" y="328"/>
                  <a:pt x="255" y="328"/>
                </a:cubicBezTo>
                <a:cubicBezTo>
                  <a:pt x="256" y="328"/>
                  <a:pt x="256" y="328"/>
                  <a:pt x="256" y="328"/>
                </a:cubicBezTo>
                <a:cubicBezTo>
                  <a:pt x="256" y="328"/>
                  <a:pt x="256" y="327"/>
                  <a:pt x="256" y="327"/>
                </a:cubicBezTo>
                <a:cubicBezTo>
                  <a:pt x="255" y="327"/>
                  <a:pt x="255" y="327"/>
                  <a:pt x="255" y="327"/>
                </a:cubicBezTo>
                <a:close/>
                <a:moveTo>
                  <a:pt x="129" y="327"/>
                </a:moveTo>
                <a:cubicBezTo>
                  <a:pt x="129" y="327"/>
                  <a:pt x="128" y="327"/>
                  <a:pt x="128" y="328"/>
                </a:cubicBezTo>
                <a:cubicBezTo>
                  <a:pt x="128" y="328"/>
                  <a:pt x="128" y="328"/>
                  <a:pt x="128" y="328"/>
                </a:cubicBezTo>
                <a:cubicBezTo>
                  <a:pt x="131" y="328"/>
                  <a:pt x="135" y="329"/>
                  <a:pt x="138" y="328"/>
                </a:cubicBezTo>
                <a:cubicBezTo>
                  <a:pt x="138" y="327"/>
                  <a:pt x="138" y="327"/>
                  <a:pt x="138" y="327"/>
                </a:cubicBezTo>
                <a:cubicBezTo>
                  <a:pt x="135" y="327"/>
                  <a:pt x="132" y="327"/>
                  <a:pt x="129" y="327"/>
                </a:cubicBezTo>
                <a:close/>
                <a:moveTo>
                  <a:pt x="230" y="328"/>
                </a:moveTo>
                <a:cubicBezTo>
                  <a:pt x="228" y="329"/>
                  <a:pt x="227" y="330"/>
                  <a:pt x="227" y="332"/>
                </a:cubicBezTo>
                <a:cubicBezTo>
                  <a:pt x="229" y="332"/>
                  <a:pt x="229" y="333"/>
                  <a:pt x="231" y="333"/>
                </a:cubicBezTo>
                <a:cubicBezTo>
                  <a:pt x="232" y="332"/>
                  <a:pt x="232" y="331"/>
                  <a:pt x="233" y="329"/>
                </a:cubicBezTo>
                <a:cubicBezTo>
                  <a:pt x="232" y="329"/>
                  <a:pt x="231" y="328"/>
                  <a:pt x="230" y="328"/>
                </a:cubicBezTo>
                <a:close/>
                <a:moveTo>
                  <a:pt x="106" y="329"/>
                </a:moveTo>
                <a:cubicBezTo>
                  <a:pt x="107" y="330"/>
                  <a:pt x="119" y="334"/>
                  <a:pt x="121" y="332"/>
                </a:cubicBezTo>
                <a:cubicBezTo>
                  <a:pt x="118" y="332"/>
                  <a:pt x="115" y="331"/>
                  <a:pt x="112" y="331"/>
                </a:cubicBezTo>
                <a:cubicBezTo>
                  <a:pt x="110" y="330"/>
                  <a:pt x="109" y="329"/>
                  <a:pt x="106" y="329"/>
                </a:cubicBezTo>
                <a:close/>
                <a:moveTo>
                  <a:pt x="135" y="329"/>
                </a:moveTo>
                <a:cubicBezTo>
                  <a:pt x="134" y="330"/>
                  <a:pt x="132" y="330"/>
                  <a:pt x="129" y="330"/>
                </a:cubicBezTo>
                <a:cubicBezTo>
                  <a:pt x="129" y="330"/>
                  <a:pt x="130" y="330"/>
                  <a:pt x="130" y="330"/>
                </a:cubicBezTo>
                <a:cubicBezTo>
                  <a:pt x="132" y="331"/>
                  <a:pt x="135" y="331"/>
                  <a:pt x="138" y="330"/>
                </a:cubicBezTo>
                <a:cubicBezTo>
                  <a:pt x="137" y="329"/>
                  <a:pt x="136" y="329"/>
                  <a:pt x="135" y="329"/>
                </a:cubicBezTo>
                <a:close/>
                <a:moveTo>
                  <a:pt x="190" y="329"/>
                </a:moveTo>
                <a:cubicBezTo>
                  <a:pt x="188" y="332"/>
                  <a:pt x="181" y="329"/>
                  <a:pt x="179" y="335"/>
                </a:cubicBezTo>
                <a:cubicBezTo>
                  <a:pt x="179" y="335"/>
                  <a:pt x="179" y="335"/>
                  <a:pt x="180" y="335"/>
                </a:cubicBezTo>
                <a:cubicBezTo>
                  <a:pt x="182" y="333"/>
                  <a:pt x="185" y="332"/>
                  <a:pt x="187" y="331"/>
                </a:cubicBezTo>
                <a:cubicBezTo>
                  <a:pt x="189" y="331"/>
                  <a:pt x="195" y="332"/>
                  <a:pt x="197" y="331"/>
                </a:cubicBezTo>
                <a:cubicBezTo>
                  <a:pt x="197" y="331"/>
                  <a:pt x="196" y="330"/>
                  <a:pt x="196" y="330"/>
                </a:cubicBezTo>
                <a:cubicBezTo>
                  <a:pt x="194" y="330"/>
                  <a:pt x="192" y="330"/>
                  <a:pt x="190" y="329"/>
                </a:cubicBezTo>
                <a:close/>
                <a:moveTo>
                  <a:pt x="197" y="331"/>
                </a:moveTo>
                <a:cubicBezTo>
                  <a:pt x="197" y="332"/>
                  <a:pt x="198" y="332"/>
                  <a:pt x="199" y="332"/>
                </a:cubicBezTo>
                <a:cubicBezTo>
                  <a:pt x="199" y="332"/>
                  <a:pt x="199" y="332"/>
                  <a:pt x="199" y="332"/>
                </a:cubicBezTo>
                <a:cubicBezTo>
                  <a:pt x="198" y="332"/>
                  <a:pt x="198" y="331"/>
                  <a:pt x="197" y="331"/>
                </a:cubicBezTo>
                <a:close/>
                <a:moveTo>
                  <a:pt x="262" y="331"/>
                </a:moveTo>
                <a:cubicBezTo>
                  <a:pt x="262" y="332"/>
                  <a:pt x="262" y="333"/>
                  <a:pt x="262" y="333"/>
                </a:cubicBezTo>
                <a:cubicBezTo>
                  <a:pt x="262" y="334"/>
                  <a:pt x="263" y="335"/>
                  <a:pt x="264" y="335"/>
                </a:cubicBezTo>
                <a:cubicBezTo>
                  <a:pt x="264" y="334"/>
                  <a:pt x="264" y="334"/>
                  <a:pt x="264" y="334"/>
                </a:cubicBezTo>
                <a:cubicBezTo>
                  <a:pt x="263" y="333"/>
                  <a:pt x="262" y="333"/>
                  <a:pt x="263" y="331"/>
                </a:cubicBezTo>
                <a:cubicBezTo>
                  <a:pt x="262" y="331"/>
                  <a:pt x="262" y="331"/>
                  <a:pt x="262" y="331"/>
                </a:cubicBezTo>
                <a:close/>
                <a:moveTo>
                  <a:pt x="236" y="332"/>
                </a:moveTo>
                <a:cubicBezTo>
                  <a:pt x="236" y="332"/>
                  <a:pt x="236" y="332"/>
                  <a:pt x="236" y="333"/>
                </a:cubicBezTo>
                <a:cubicBezTo>
                  <a:pt x="236" y="333"/>
                  <a:pt x="236" y="333"/>
                  <a:pt x="236" y="333"/>
                </a:cubicBezTo>
                <a:cubicBezTo>
                  <a:pt x="236" y="333"/>
                  <a:pt x="236" y="333"/>
                  <a:pt x="236" y="333"/>
                </a:cubicBezTo>
                <a:cubicBezTo>
                  <a:pt x="236" y="332"/>
                  <a:pt x="236" y="332"/>
                  <a:pt x="236" y="332"/>
                </a:cubicBezTo>
                <a:close/>
                <a:moveTo>
                  <a:pt x="256" y="332"/>
                </a:moveTo>
                <a:cubicBezTo>
                  <a:pt x="255" y="333"/>
                  <a:pt x="254" y="334"/>
                  <a:pt x="253" y="335"/>
                </a:cubicBezTo>
                <a:cubicBezTo>
                  <a:pt x="253" y="335"/>
                  <a:pt x="253" y="335"/>
                  <a:pt x="253" y="335"/>
                </a:cubicBezTo>
                <a:cubicBezTo>
                  <a:pt x="254" y="334"/>
                  <a:pt x="255" y="333"/>
                  <a:pt x="256" y="332"/>
                </a:cubicBezTo>
                <a:cubicBezTo>
                  <a:pt x="256" y="332"/>
                  <a:pt x="256" y="332"/>
                  <a:pt x="256" y="332"/>
                </a:cubicBezTo>
                <a:close/>
                <a:moveTo>
                  <a:pt x="219" y="333"/>
                </a:moveTo>
                <a:cubicBezTo>
                  <a:pt x="213" y="333"/>
                  <a:pt x="208" y="333"/>
                  <a:pt x="206" y="336"/>
                </a:cubicBezTo>
                <a:cubicBezTo>
                  <a:pt x="211" y="341"/>
                  <a:pt x="215" y="336"/>
                  <a:pt x="219" y="334"/>
                </a:cubicBezTo>
                <a:cubicBezTo>
                  <a:pt x="219" y="334"/>
                  <a:pt x="219" y="334"/>
                  <a:pt x="219" y="333"/>
                </a:cubicBezTo>
                <a:close/>
                <a:moveTo>
                  <a:pt x="235" y="333"/>
                </a:moveTo>
                <a:cubicBezTo>
                  <a:pt x="235" y="333"/>
                  <a:pt x="235" y="333"/>
                  <a:pt x="235" y="334"/>
                </a:cubicBezTo>
                <a:cubicBezTo>
                  <a:pt x="235" y="334"/>
                  <a:pt x="235" y="334"/>
                  <a:pt x="235" y="334"/>
                </a:cubicBezTo>
                <a:cubicBezTo>
                  <a:pt x="235" y="333"/>
                  <a:pt x="236" y="333"/>
                  <a:pt x="236" y="333"/>
                </a:cubicBezTo>
                <a:cubicBezTo>
                  <a:pt x="236" y="333"/>
                  <a:pt x="235" y="333"/>
                  <a:pt x="235" y="333"/>
                </a:cubicBezTo>
                <a:close/>
                <a:moveTo>
                  <a:pt x="190" y="334"/>
                </a:moveTo>
                <a:cubicBezTo>
                  <a:pt x="189" y="335"/>
                  <a:pt x="189" y="334"/>
                  <a:pt x="187" y="335"/>
                </a:cubicBezTo>
                <a:cubicBezTo>
                  <a:pt x="185" y="335"/>
                  <a:pt x="183" y="337"/>
                  <a:pt x="182" y="338"/>
                </a:cubicBezTo>
                <a:cubicBezTo>
                  <a:pt x="182" y="338"/>
                  <a:pt x="182" y="339"/>
                  <a:pt x="182" y="339"/>
                </a:cubicBezTo>
                <a:cubicBezTo>
                  <a:pt x="191" y="340"/>
                  <a:pt x="193" y="340"/>
                  <a:pt x="199" y="336"/>
                </a:cubicBezTo>
                <a:cubicBezTo>
                  <a:pt x="199" y="336"/>
                  <a:pt x="199" y="336"/>
                  <a:pt x="198" y="336"/>
                </a:cubicBezTo>
                <a:cubicBezTo>
                  <a:pt x="197" y="333"/>
                  <a:pt x="192" y="334"/>
                  <a:pt x="190" y="334"/>
                </a:cubicBezTo>
                <a:close/>
                <a:moveTo>
                  <a:pt x="265" y="335"/>
                </a:moveTo>
                <a:cubicBezTo>
                  <a:pt x="265" y="335"/>
                  <a:pt x="265" y="335"/>
                  <a:pt x="265" y="335"/>
                </a:cubicBezTo>
                <a:cubicBezTo>
                  <a:pt x="265" y="335"/>
                  <a:pt x="265" y="335"/>
                  <a:pt x="265" y="335"/>
                </a:cubicBezTo>
                <a:cubicBezTo>
                  <a:pt x="265" y="335"/>
                  <a:pt x="265" y="335"/>
                  <a:pt x="265" y="335"/>
                </a:cubicBezTo>
                <a:cubicBezTo>
                  <a:pt x="265" y="335"/>
                  <a:pt x="265" y="335"/>
                  <a:pt x="265" y="335"/>
                </a:cubicBezTo>
                <a:cubicBezTo>
                  <a:pt x="265" y="335"/>
                  <a:pt x="265" y="335"/>
                  <a:pt x="265" y="335"/>
                </a:cubicBezTo>
                <a:close/>
                <a:moveTo>
                  <a:pt x="222" y="335"/>
                </a:moveTo>
                <a:cubicBezTo>
                  <a:pt x="219" y="341"/>
                  <a:pt x="224" y="343"/>
                  <a:pt x="226" y="346"/>
                </a:cubicBezTo>
                <a:cubicBezTo>
                  <a:pt x="227" y="345"/>
                  <a:pt x="227" y="345"/>
                  <a:pt x="227" y="345"/>
                </a:cubicBezTo>
                <a:cubicBezTo>
                  <a:pt x="227" y="342"/>
                  <a:pt x="228" y="340"/>
                  <a:pt x="226" y="338"/>
                </a:cubicBezTo>
                <a:cubicBezTo>
                  <a:pt x="224" y="338"/>
                  <a:pt x="223" y="336"/>
                  <a:pt x="222" y="335"/>
                </a:cubicBezTo>
                <a:close/>
                <a:moveTo>
                  <a:pt x="252" y="335"/>
                </a:moveTo>
                <a:cubicBezTo>
                  <a:pt x="249" y="338"/>
                  <a:pt x="245" y="338"/>
                  <a:pt x="242" y="340"/>
                </a:cubicBezTo>
                <a:cubicBezTo>
                  <a:pt x="242" y="340"/>
                  <a:pt x="242" y="341"/>
                  <a:pt x="242" y="341"/>
                </a:cubicBezTo>
                <a:cubicBezTo>
                  <a:pt x="243" y="341"/>
                  <a:pt x="243" y="341"/>
                  <a:pt x="243" y="341"/>
                </a:cubicBezTo>
                <a:cubicBezTo>
                  <a:pt x="246" y="339"/>
                  <a:pt x="252" y="337"/>
                  <a:pt x="253" y="335"/>
                </a:cubicBezTo>
                <a:cubicBezTo>
                  <a:pt x="252" y="335"/>
                  <a:pt x="252" y="335"/>
                  <a:pt x="252" y="335"/>
                </a:cubicBezTo>
                <a:close/>
                <a:moveTo>
                  <a:pt x="244" y="336"/>
                </a:moveTo>
                <a:cubicBezTo>
                  <a:pt x="243" y="336"/>
                  <a:pt x="243" y="336"/>
                  <a:pt x="243" y="337"/>
                </a:cubicBezTo>
                <a:cubicBezTo>
                  <a:pt x="243" y="337"/>
                  <a:pt x="243" y="337"/>
                  <a:pt x="243" y="337"/>
                </a:cubicBezTo>
                <a:cubicBezTo>
                  <a:pt x="243" y="337"/>
                  <a:pt x="244" y="336"/>
                  <a:pt x="244" y="336"/>
                </a:cubicBezTo>
                <a:cubicBezTo>
                  <a:pt x="244" y="336"/>
                  <a:pt x="244" y="336"/>
                  <a:pt x="244" y="336"/>
                </a:cubicBezTo>
                <a:cubicBezTo>
                  <a:pt x="244" y="336"/>
                  <a:pt x="244" y="336"/>
                  <a:pt x="244" y="336"/>
                </a:cubicBezTo>
                <a:close/>
                <a:moveTo>
                  <a:pt x="241" y="337"/>
                </a:moveTo>
                <a:cubicBezTo>
                  <a:pt x="241" y="337"/>
                  <a:pt x="241" y="337"/>
                  <a:pt x="241" y="337"/>
                </a:cubicBezTo>
                <a:cubicBezTo>
                  <a:pt x="241" y="337"/>
                  <a:pt x="241" y="337"/>
                  <a:pt x="241" y="337"/>
                </a:cubicBezTo>
                <a:cubicBezTo>
                  <a:pt x="241" y="337"/>
                  <a:pt x="242" y="337"/>
                  <a:pt x="242" y="337"/>
                </a:cubicBezTo>
                <a:cubicBezTo>
                  <a:pt x="242" y="337"/>
                  <a:pt x="242" y="337"/>
                  <a:pt x="242" y="337"/>
                </a:cubicBezTo>
                <a:cubicBezTo>
                  <a:pt x="242" y="337"/>
                  <a:pt x="242" y="337"/>
                  <a:pt x="241" y="337"/>
                </a:cubicBezTo>
                <a:close/>
                <a:moveTo>
                  <a:pt x="202" y="337"/>
                </a:moveTo>
                <a:cubicBezTo>
                  <a:pt x="201" y="343"/>
                  <a:pt x="202" y="347"/>
                  <a:pt x="207" y="350"/>
                </a:cubicBezTo>
                <a:cubicBezTo>
                  <a:pt x="207" y="350"/>
                  <a:pt x="207" y="350"/>
                  <a:pt x="208" y="349"/>
                </a:cubicBezTo>
                <a:cubicBezTo>
                  <a:pt x="208" y="343"/>
                  <a:pt x="207" y="339"/>
                  <a:pt x="202" y="337"/>
                </a:cubicBezTo>
                <a:close/>
                <a:moveTo>
                  <a:pt x="162" y="337"/>
                </a:moveTo>
                <a:cubicBezTo>
                  <a:pt x="161" y="338"/>
                  <a:pt x="158" y="339"/>
                  <a:pt x="157" y="340"/>
                </a:cubicBezTo>
                <a:cubicBezTo>
                  <a:pt x="157" y="340"/>
                  <a:pt x="157" y="340"/>
                  <a:pt x="157" y="340"/>
                </a:cubicBezTo>
                <a:cubicBezTo>
                  <a:pt x="162" y="341"/>
                  <a:pt x="171" y="345"/>
                  <a:pt x="176" y="340"/>
                </a:cubicBezTo>
                <a:cubicBezTo>
                  <a:pt x="171" y="337"/>
                  <a:pt x="167" y="338"/>
                  <a:pt x="162" y="337"/>
                </a:cubicBezTo>
                <a:close/>
                <a:moveTo>
                  <a:pt x="240" y="337"/>
                </a:moveTo>
                <a:cubicBezTo>
                  <a:pt x="240" y="338"/>
                  <a:pt x="240" y="338"/>
                  <a:pt x="241" y="337"/>
                </a:cubicBezTo>
                <a:cubicBezTo>
                  <a:pt x="240" y="337"/>
                  <a:pt x="240" y="337"/>
                  <a:pt x="240" y="337"/>
                </a:cubicBezTo>
                <a:close/>
                <a:moveTo>
                  <a:pt x="98" y="338"/>
                </a:moveTo>
                <a:cubicBezTo>
                  <a:pt x="98" y="338"/>
                  <a:pt x="98" y="338"/>
                  <a:pt x="98" y="338"/>
                </a:cubicBezTo>
                <a:cubicBezTo>
                  <a:pt x="98" y="338"/>
                  <a:pt x="98" y="338"/>
                  <a:pt x="98" y="338"/>
                </a:cubicBezTo>
                <a:cubicBezTo>
                  <a:pt x="98" y="338"/>
                  <a:pt x="98" y="338"/>
                  <a:pt x="98" y="338"/>
                </a:cubicBezTo>
                <a:close/>
                <a:moveTo>
                  <a:pt x="254" y="338"/>
                </a:moveTo>
                <a:cubicBezTo>
                  <a:pt x="251" y="342"/>
                  <a:pt x="244" y="343"/>
                  <a:pt x="239" y="346"/>
                </a:cubicBezTo>
                <a:cubicBezTo>
                  <a:pt x="239" y="346"/>
                  <a:pt x="239" y="346"/>
                  <a:pt x="239" y="346"/>
                </a:cubicBezTo>
                <a:cubicBezTo>
                  <a:pt x="239" y="346"/>
                  <a:pt x="240" y="346"/>
                  <a:pt x="240" y="346"/>
                </a:cubicBezTo>
                <a:cubicBezTo>
                  <a:pt x="243" y="343"/>
                  <a:pt x="251" y="343"/>
                  <a:pt x="254" y="338"/>
                </a:cubicBezTo>
                <a:cubicBezTo>
                  <a:pt x="254" y="338"/>
                  <a:pt x="254" y="338"/>
                  <a:pt x="254" y="338"/>
                </a:cubicBezTo>
                <a:cubicBezTo>
                  <a:pt x="254" y="338"/>
                  <a:pt x="254" y="338"/>
                  <a:pt x="254" y="338"/>
                </a:cubicBezTo>
                <a:close/>
                <a:moveTo>
                  <a:pt x="210" y="341"/>
                </a:moveTo>
                <a:cubicBezTo>
                  <a:pt x="210" y="342"/>
                  <a:pt x="211" y="347"/>
                  <a:pt x="212" y="348"/>
                </a:cubicBezTo>
                <a:cubicBezTo>
                  <a:pt x="213" y="345"/>
                  <a:pt x="218" y="345"/>
                  <a:pt x="221" y="344"/>
                </a:cubicBezTo>
                <a:cubicBezTo>
                  <a:pt x="221" y="342"/>
                  <a:pt x="219" y="340"/>
                  <a:pt x="218" y="338"/>
                </a:cubicBezTo>
                <a:cubicBezTo>
                  <a:pt x="215" y="339"/>
                  <a:pt x="215" y="341"/>
                  <a:pt x="210" y="341"/>
                </a:cubicBezTo>
                <a:close/>
                <a:moveTo>
                  <a:pt x="198" y="340"/>
                </a:moveTo>
                <a:cubicBezTo>
                  <a:pt x="196" y="343"/>
                  <a:pt x="190" y="342"/>
                  <a:pt x="186" y="342"/>
                </a:cubicBezTo>
                <a:cubicBezTo>
                  <a:pt x="187" y="345"/>
                  <a:pt x="187" y="346"/>
                  <a:pt x="187" y="350"/>
                </a:cubicBezTo>
                <a:cubicBezTo>
                  <a:pt x="191" y="348"/>
                  <a:pt x="195" y="348"/>
                  <a:pt x="201" y="349"/>
                </a:cubicBezTo>
                <a:cubicBezTo>
                  <a:pt x="201" y="349"/>
                  <a:pt x="201" y="349"/>
                  <a:pt x="201" y="349"/>
                </a:cubicBezTo>
                <a:cubicBezTo>
                  <a:pt x="199" y="346"/>
                  <a:pt x="199" y="344"/>
                  <a:pt x="199" y="340"/>
                </a:cubicBezTo>
                <a:cubicBezTo>
                  <a:pt x="199" y="340"/>
                  <a:pt x="198" y="340"/>
                  <a:pt x="198" y="340"/>
                </a:cubicBezTo>
                <a:close/>
                <a:moveTo>
                  <a:pt x="180" y="341"/>
                </a:moveTo>
                <a:cubicBezTo>
                  <a:pt x="178" y="346"/>
                  <a:pt x="180" y="349"/>
                  <a:pt x="182" y="352"/>
                </a:cubicBezTo>
                <a:cubicBezTo>
                  <a:pt x="182" y="352"/>
                  <a:pt x="182" y="352"/>
                  <a:pt x="182" y="352"/>
                </a:cubicBezTo>
                <a:cubicBezTo>
                  <a:pt x="184" y="351"/>
                  <a:pt x="185" y="349"/>
                  <a:pt x="185" y="346"/>
                </a:cubicBezTo>
                <a:cubicBezTo>
                  <a:pt x="184" y="345"/>
                  <a:pt x="181" y="341"/>
                  <a:pt x="180" y="341"/>
                </a:cubicBezTo>
                <a:cubicBezTo>
                  <a:pt x="180" y="341"/>
                  <a:pt x="180" y="341"/>
                  <a:pt x="180" y="341"/>
                </a:cubicBezTo>
                <a:close/>
                <a:moveTo>
                  <a:pt x="240" y="341"/>
                </a:moveTo>
                <a:cubicBezTo>
                  <a:pt x="240" y="341"/>
                  <a:pt x="240" y="341"/>
                  <a:pt x="239" y="342"/>
                </a:cubicBezTo>
                <a:cubicBezTo>
                  <a:pt x="240" y="342"/>
                  <a:pt x="240" y="342"/>
                  <a:pt x="240" y="342"/>
                </a:cubicBezTo>
                <a:cubicBezTo>
                  <a:pt x="241" y="341"/>
                  <a:pt x="241" y="341"/>
                  <a:pt x="242" y="341"/>
                </a:cubicBezTo>
                <a:cubicBezTo>
                  <a:pt x="241" y="341"/>
                  <a:pt x="241" y="341"/>
                  <a:pt x="240" y="341"/>
                </a:cubicBezTo>
                <a:close/>
                <a:moveTo>
                  <a:pt x="238" y="342"/>
                </a:moveTo>
                <a:cubicBezTo>
                  <a:pt x="238" y="342"/>
                  <a:pt x="238" y="342"/>
                  <a:pt x="238" y="342"/>
                </a:cubicBezTo>
                <a:cubicBezTo>
                  <a:pt x="238" y="342"/>
                  <a:pt x="238" y="342"/>
                  <a:pt x="238" y="342"/>
                </a:cubicBezTo>
                <a:cubicBezTo>
                  <a:pt x="238" y="342"/>
                  <a:pt x="238" y="342"/>
                  <a:pt x="238" y="342"/>
                </a:cubicBezTo>
                <a:close/>
                <a:moveTo>
                  <a:pt x="154" y="342"/>
                </a:moveTo>
                <a:cubicBezTo>
                  <a:pt x="153" y="344"/>
                  <a:pt x="152" y="345"/>
                  <a:pt x="151" y="348"/>
                </a:cubicBezTo>
                <a:cubicBezTo>
                  <a:pt x="153" y="349"/>
                  <a:pt x="155" y="351"/>
                  <a:pt x="156" y="353"/>
                </a:cubicBezTo>
                <a:cubicBezTo>
                  <a:pt x="156" y="353"/>
                  <a:pt x="157" y="353"/>
                  <a:pt x="157" y="353"/>
                </a:cubicBezTo>
                <a:cubicBezTo>
                  <a:pt x="159" y="352"/>
                  <a:pt x="160" y="350"/>
                  <a:pt x="160" y="348"/>
                </a:cubicBezTo>
                <a:cubicBezTo>
                  <a:pt x="157" y="346"/>
                  <a:pt x="158" y="343"/>
                  <a:pt x="154" y="342"/>
                </a:cubicBezTo>
                <a:close/>
                <a:moveTo>
                  <a:pt x="235" y="342"/>
                </a:moveTo>
                <a:cubicBezTo>
                  <a:pt x="236" y="343"/>
                  <a:pt x="236" y="343"/>
                  <a:pt x="237" y="342"/>
                </a:cubicBezTo>
                <a:cubicBezTo>
                  <a:pt x="236" y="342"/>
                  <a:pt x="236" y="342"/>
                  <a:pt x="235" y="342"/>
                </a:cubicBezTo>
                <a:close/>
                <a:moveTo>
                  <a:pt x="174" y="344"/>
                </a:moveTo>
                <a:cubicBezTo>
                  <a:pt x="172" y="346"/>
                  <a:pt x="165" y="346"/>
                  <a:pt x="161" y="346"/>
                </a:cubicBezTo>
                <a:cubicBezTo>
                  <a:pt x="161" y="346"/>
                  <a:pt x="161" y="346"/>
                  <a:pt x="161" y="347"/>
                </a:cubicBezTo>
                <a:cubicBezTo>
                  <a:pt x="162" y="347"/>
                  <a:pt x="162" y="349"/>
                  <a:pt x="162" y="350"/>
                </a:cubicBezTo>
                <a:cubicBezTo>
                  <a:pt x="166" y="348"/>
                  <a:pt x="171" y="349"/>
                  <a:pt x="176" y="349"/>
                </a:cubicBezTo>
                <a:cubicBezTo>
                  <a:pt x="176" y="349"/>
                  <a:pt x="176" y="349"/>
                  <a:pt x="176" y="349"/>
                </a:cubicBezTo>
                <a:cubicBezTo>
                  <a:pt x="175" y="347"/>
                  <a:pt x="175" y="346"/>
                  <a:pt x="175" y="344"/>
                </a:cubicBezTo>
                <a:cubicBezTo>
                  <a:pt x="175" y="344"/>
                  <a:pt x="174" y="344"/>
                  <a:pt x="174" y="344"/>
                </a:cubicBezTo>
                <a:close/>
                <a:moveTo>
                  <a:pt x="231" y="345"/>
                </a:moveTo>
                <a:cubicBezTo>
                  <a:pt x="230" y="347"/>
                  <a:pt x="229" y="349"/>
                  <a:pt x="228" y="352"/>
                </a:cubicBezTo>
                <a:cubicBezTo>
                  <a:pt x="229" y="352"/>
                  <a:pt x="229" y="351"/>
                  <a:pt x="229" y="351"/>
                </a:cubicBezTo>
                <a:cubicBezTo>
                  <a:pt x="230" y="350"/>
                  <a:pt x="232" y="348"/>
                  <a:pt x="231" y="345"/>
                </a:cubicBezTo>
                <a:close/>
                <a:moveTo>
                  <a:pt x="247" y="346"/>
                </a:moveTo>
                <a:cubicBezTo>
                  <a:pt x="247" y="347"/>
                  <a:pt x="247" y="347"/>
                  <a:pt x="247" y="348"/>
                </a:cubicBezTo>
                <a:cubicBezTo>
                  <a:pt x="247" y="347"/>
                  <a:pt x="248" y="347"/>
                  <a:pt x="248" y="347"/>
                </a:cubicBezTo>
                <a:cubicBezTo>
                  <a:pt x="248" y="347"/>
                  <a:pt x="248" y="347"/>
                  <a:pt x="248" y="346"/>
                </a:cubicBezTo>
                <a:cubicBezTo>
                  <a:pt x="248" y="346"/>
                  <a:pt x="248" y="346"/>
                  <a:pt x="247" y="346"/>
                </a:cubicBezTo>
                <a:close/>
                <a:moveTo>
                  <a:pt x="217" y="347"/>
                </a:moveTo>
                <a:cubicBezTo>
                  <a:pt x="215" y="349"/>
                  <a:pt x="213" y="349"/>
                  <a:pt x="211" y="351"/>
                </a:cubicBezTo>
                <a:cubicBezTo>
                  <a:pt x="220" y="353"/>
                  <a:pt x="219" y="352"/>
                  <a:pt x="225" y="349"/>
                </a:cubicBezTo>
                <a:cubicBezTo>
                  <a:pt x="225" y="349"/>
                  <a:pt x="225" y="348"/>
                  <a:pt x="225" y="348"/>
                </a:cubicBezTo>
                <a:cubicBezTo>
                  <a:pt x="223" y="348"/>
                  <a:pt x="220" y="347"/>
                  <a:pt x="217" y="347"/>
                </a:cubicBezTo>
                <a:close/>
                <a:moveTo>
                  <a:pt x="245" y="347"/>
                </a:moveTo>
                <a:cubicBezTo>
                  <a:pt x="244" y="349"/>
                  <a:pt x="242" y="348"/>
                  <a:pt x="240" y="349"/>
                </a:cubicBezTo>
                <a:cubicBezTo>
                  <a:pt x="240" y="349"/>
                  <a:pt x="240" y="349"/>
                  <a:pt x="240" y="349"/>
                </a:cubicBezTo>
                <a:cubicBezTo>
                  <a:pt x="241" y="349"/>
                  <a:pt x="242" y="349"/>
                  <a:pt x="242" y="349"/>
                </a:cubicBezTo>
                <a:cubicBezTo>
                  <a:pt x="244" y="348"/>
                  <a:pt x="246" y="349"/>
                  <a:pt x="247" y="347"/>
                </a:cubicBezTo>
                <a:cubicBezTo>
                  <a:pt x="246" y="347"/>
                  <a:pt x="246" y="347"/>
                  <a:pt x="245" y="347"/>
                </a:cubicBezTo>
                <a:close/>
                <a:moveTo>
                  <a:pt x="167" y="351"/>
                </a:moveTo>
                <a:cubicBezTo>
                  <a:pt x="165" y="353"/>
                  <a:pt x="162" y="353"/>
                  <a:pt x="160" y="355"/>
                </a:cubicBezTo>
                <a:cubicBezTo>
                  <a:pt x="160" y="355"/>
                  <a:pt x="160" y="355"/>
                  <a:pt x="160" y="355"/>
                </a:cubicBezTo>
                <a:cubicBezTo>
                  <a:pt x="164" y="355"/>
                  <a:pt x="174" y="358"/>
                  <a:pt x="178" y="354"/>
                </a:cubicBezTo>
                <a:cubicBezTo>
                  <a:pt x="177" y="354"/>
                  <a:pt x="177" y="354"/>
                  <a:pt x="177" y="353"/>
                </a:cubicBezTo>
                <a:cubicBezTo>
                  <a:pt x="175" y="353"/>
                  <a:pt x="175" y="352"/>
                  <a:pt x="174" y="351"/>
                </a:cubicBezTo>
                <a:cubicBezTo>
                  <a:pt x="171" y="351"/>
                  <a:pt x="169" y="351"/>
                  <a:pt x="167" y="351"/>
                </a:cubicBezTo>
                <a:close/>
                <a:moveTo>
                  <a:pt x="191" y="351"/>
                </a:moveTo>
                <a:cubicBezTo>
                  <a:pt x="190" y="352"/>
                  <a:pt x="187" y="354"/>
                  <a:pt x="186" y="354"/>
                </a:cubicBezTo>
                <a:cubicBezTo>
                  <a:pt x="186" y="355"/>
                  <a:pt x="186" y="355"/>
                  <a:pt x="186" y="355"/>
                </a:cubicBezTo>
                <a:cubicBezTo>
                  <a:pt x="186" y="355"/>
                  <a:pt x="186" y="355"/>
                  <a:pt x="186" y="355"/>
                </a:cubicBezTo>
                <a:cubicBezTo>
                  <a:pt x="187" y="355"/>
                  <a:pt x="189" y="356"/>
                  <a:pt x="190" y="356"/>
                </a:cubicBezTo>
                <a:cubicBezTo>
                  <a:pt x="194" y="358"/>
                  <a:pt x="201" y="355"/>
                  <a:pt x="203" y="353"/>
                </a:cubicBezTo>
                <a:cubicBezTo>
                  <a:pt x="203" y="353"/>
                  <a:pt x="202" y="353"/>
                  <a:pt x="202" y="352"/>
                </a:cubicBezTo>
                <a:cubicBezTo>
                  <a:pt x="199" y="352"/>
                  <a:pt x="196" y="351"/>
                  <a:pt x="191" y="351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170" name="Freeform 1"/>
          <p:cNvSpPr>
            <a:spLocks/>
          </p:cNvSpPr>
          <p:nvPr/>
        </p:nvSpPr>
        <p:spPr bwMode="auto">
          <a:xfrm>
            <a:off x="4414838" y="3429000"/>
            <a:ext cx="157162" cy="155575"/>
          </a:xfrm>
          <a:custGeom>
            <a:avLst/>
            <a:gdLst>
              <a:gd name="T0" fmla="*/ 133763 w 321"/>
              <a:gd name="T1" fmla="*/ 154869 h 297"/>
              <a:gd name="T2" fmla="*/ 0 w 321"/>
              <a:gd name="T3" fmla="*/ 104289 h 297"/>
              <a:gd name="T4" fmla="*/ 156708 w 321"/>
              <a:gd name="T5" fmla="*/ 0 h 297"/>
              <a:gd name="T6" fmla="*/ 133763 w 321"/>
              <a:gd name="T7" fmla="*/ 154869 h 297"/>
              <a:gd name="T8" fmla="*/ 0 60000 65536"/>
              <a:gd name="T9" fmla="*/ 0 60000 65536"/>
              <a:gd name="T10" fmla="*/ 0 60000 65536"/>
              <a:gd name="T11" fmla="*/ 0 60000 65536"/>
              <a:gd name="T12" fmla="*/ 0 w 321"/>
              <a:gd name="T13" fmla="*/ 0 h 297"/>
              <a:gd name="T14" fmla="*/ 321 w 321"/>
              <a:gd name="T15" fmla="*/ 297 h 29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21" h="297">
                <a:moveTo>
                  <a:pt x="274" y="297"/>
                </a:moveTo>
                <a:lnTo>
                  <a:pt x="0" y="200"/>
                </a:lnTo>
                <a:lnTo>
                  <a:pt x="321" y="0"/>
                </a:lnTo>
                <a:cubicBezTo>
                  <a:pt x="305" y="99"/>
                  <a:pt x="290" y="198"/>
                  <a:pt x="274" y="297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358" name="Freeform 2"/>
          <p:cNvSpPr>
            <a:spLocks/>
          </p:cNvSpPr>
          <p:nvPr/>
        </p:nvSpPr>
        <p:spPr bwMode="auto">
          <a:xfrm>
            <a:off x="4413250" y="3257550"/>
            <a:ext cx="155575" cy="214313"/>
          </a:xfrm>
          <a:custGeom>
            <a:avLst/>
            <a:gdLst>
              <a:gd name="T0" fmla="*/ 122047 w 321"/>
              <a:gd name="T1" fmla="*/ 214313 h 411"/>
              <a:gd name="T2" fmla="*/ 0 w 321"/>
              <a:gd name="T3" fmla="*/ 104289 h 411"/>
              <a:gd name="T4" fmla="*/ 156708 w 321"/>
              <a:gd name="T5" fmla="*/ 0 h 411"/>
              <a:gd name="T6" fmla="*/ 133763 w 321"/>
              <a:gd name="T7" fmla="*/ 83431 h 411"/>
              <a:gd name="T8" fmla="*/ 122047 w 321"/>
              <a:gd name="T9" fmla="*/ 214313 h 4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21"/>
              <a:gd name="T16" fmla="*/ 0 h 411"/>
              <a:gd name="T17" fmla="*/ 321 w 321"/>
              <a:gd name="T18" fmla="*/ 411 h 4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21" h="411">
                <a:moveTo>
                  <a:pt x="250" y="411"/>
                </a:moveTo>
                <a:lnTo>
                  <a:pt x="0" y="200"/>
                </a:lnTo>
                <a:lnTo>
                  <a:pt x="321" y="0"/>
                </a:lnTo>
                <a:cubicBezTo>
                  <a:pt x="305" y="53"/>
                  <a:pt x="290" y="107"/>
                  <a:pt x="274" y="160"/>
                </a:cubicBezTo>
                <a:cubicBezTo>
                  <a:pt x="266" y="244"/>
                  <a:pt x="258" y="327"/>
                  <a:pt x="250" y="411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359" name="Freeform 3"/>
          <p:cNvSpPr>
            <a:spLocks/>
          </p:cNvSpPr>
          <p:nvPr/>
        </p:nvSpPr>
        <p:spPr bwMode="auto">
          <a:xfrm rot="-3266137">
            <a:off x="4318794" y="3372644"/>
            <a:ext cx="88900" cy="100012"/>
          </a:xfrm>
          <a:custGeom>
            <a:avLst/>
            <a:gdLst>
              <a:gd name="T0" fmla="*/ 0 w 439"/>
              <a:gd name="T1" fmla="*/ 212 h 411"/>
              <a:gd name="T2" fmla="*/ 19 w 439"/>
              <a:gd name="T3" fmla="*/ 200 h 411"/>
              <a:gd name="T4" fmla="*/ 340 w 439"/>
              <a:gd name="T5" fmla="*/ 0 h 411"/>
              <a:gd name="T6" fmla="*/ 439 w 439"/>
              <a:gd name="T7" fmla="*/ 297 h 411"/>
              <a:gd name="T8" fmla="*/ 269 w 439"/>
              <a:gd name="T9" fmla="*/ 411 h 411"/>
              <a:gd name="T10" fmla="*/ 0 w 439"/>
              <a:gd name="T11" fmla="*/ 212 h 41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39"/>
              <a:gd name="T19" fmla="*/ 0 h 411"/>
              <a:gd name="T20" fmla="*/ 439 w 439"/>
              <a:gd name="T21" fmla="*/ 411 h 41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39" h="411">
                <a:moveTo>
                  <a:pt x="0" y="212"/>
                </a:moveTo>
                <a:lnTo>
                  <a:pt x="19" y="200"/>
                </a:lnTo>
                <a:lnTo>
                  <a:pt x="340" y="0"/>
                </a:lnTo>
                <a:lnTo>
                  <a:pt x="439" y="297"/>
                </a:lnTo>
                <a:lnTo>
                  <a:pt x="269" y="411"/>
                </a:lnTo>
                <a:lnTo>
                  <a:pt x="0" y="21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361" name="Freeform 4"/>
          <p:cNvSpPr>
            <a:spLocks/>
          </p:cNvSpPr>
          <p:nvPr/>
        </p:nvSpPr>
        <p:spPr bwMode="auto">
          <a:xfrm rot="3442547">
            <a:off x="4529138" y="3386138"/>
            <a:ext cx="149225" cy="149225"/>
          </a:xfrm>
          <a:custGeom>
            <a:avLst/>
            <a:gdLst>
              <a:gd name="T0" fmla="*/ 0 w 439"/>
              <a:gd name="T1" fmla="*/ 212 h 411"/>
              <a:gd name="T2" fmla="*/ 19 w 439"/>
              <a:gd name="T3" fmla="*/ 200 h 411"/>
              <a:gd name="T4" fmla="*/ 340 w 439"/>
              <a:gd name="T5" fmla="*/ 0 h 411"/>
              <a:gd name="T6" fmla="*/ 439 w 439"/>
              <a:gd name="T7" fmla="*/ 297 h 411"/>
              <a:gd name="T8" fmla="*/ 269 w 439"/>
              <a:gd name="T9" fmla="*/ 411 h 411"/>
              <a:gd name="T10" fmla="*/ 0 w 439"/>
              <a:gd name="T11" fmla="*/ 212 h 41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39"/>
              <a:gd name="T19" fmla="*/ 0 h 411"/>
              <a:gd name="T20" fmla="*/ 439 w 439"/>
              <a:gd name="T21" fmla="*/ 411 h 41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39" h="411">
                <a:moveTo>
                  <a:pt x="0" y="212"/>
                </a:moveTo>
                <a:lnTo>
                  <a:pt x="19" y="200"/>
                </a:lnTo>
                <a:lnTo>
                  <a:pt x="340" y="0"/>
                </a:lnTo>
                <a:lnTo>
                  <a:pt x="439" y="297"/>
                </a:lnTo>
                <a:lnTo>
                  <a:pt x="269" y="411"/>
                </a:lnTo>
                <a:lnTo>
                  <a:pt x="0" y="21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362" name="Freeform 5"/>
          <p:cNvSpPr>
            <a:spLocks/>
          </p:cNvSpPr>
          <p:nvPr/>
        </p:nvSpPr>
        <p:spPr bwMode="auto">
          <a:xfrm rot="3589864">
            <a:off x="4579938" y="3276600"/>
            <a:ext cx="142875" cy="142875"/>
          </a:xfrm>
          <a:custGeom>
            <a:avLst/>
            <a:gdLst>
              <a:gd name="T0" fmla="*/ 0 w 439"/>
              <a:gd name="T1" fmla="*/ 212 h 411"/>
              <a:gd name="T2" fmla="*/ 19 w 439"/>
              <a:gd name="T3" fmla="*/ 200 h 411"/>
              <a:gd name="T4" fmla="*/ 340 w 439"/>
              <a:gd name="T5" fmla="*/ 0 h 411"/>
              <a:gd name="T6" fmla="*/ 439 w 439"/>
              <a:gd name="T7" fmla="*/ 297 h 411"/>
              <a:gd name="T8" fmla="*/ 269 w 439"/>
              <a:gd name="T9" fmla="*/ 411 h 411"/>
              <a:gd name="T10" fmla="*/ 0 w 439"/>
              <a:gd name="T11" fmla="*/ 212 h 41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39"/>
              <a:gd name="T19" fmla="*/ 0 h 411"/>
              <a:gd name="T20" fmla="*/ 439 w 439"/>
              <a:gd name="T21" fmla="*/ 411 h 41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39" h="411">
                <a:moveTo>
                  <a:pt x="0" y="212"/>
                </a:moveTo>
                <a:lnTo>
                  <a:pt x="19" y="200"/>
                </a:lnTo>
                <a:lnTo>
                  <a:pt x="340" y="0"/>
                </a:lnTo>
                <a:lnTo>
                  <a:pt x="439" y="297"/>
                </a:lnTo>
                <a:lnTo>
                  <a:pt x="269" y="411"/>
                </a:lnTo>
                <a:lnTo>
                  <a:pt x="0" y="21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366" name="Freeform 7"/>
          <p:cNvSpPr>
            <a:spLocks/>
          </p:cNvSpPr>
          <p:nvPr/>
        </p:nvSpPr>
        <p:spPr bwMode="auto">
          <a:xfrm>
            <a:off x="4367213" y="3357563"/>
            <a:ext cx="133350" cy="142875"/>
          </a:xfrm>
          <a:custGeom>
            <a:avLst/>
            <a:gdLst>
              <a:gd name="T0" fmla="*/ 50283 w 273"/>
              <a:gd name="T1" fmla="*/ 142876 h 411"/>
              <a:gd name="T2" fmla="*/ 0 w 273"/>
              <a:gd name="T3" fmla="*/ 115761 h 411"/>
              <a:gd name="T4" fmla="*/ 84944 w 273"/>
              <a:gd name="T5" fmla="*/ 0 h 411"/>
              <a:gd name="T6" fmla="*/ 133275 w 273"/>
              <a:gd name="T7" fmla="*/ 103246 h 411"/>
              <a:gd name="T8" fmla="*/ 50283 w 273"/>
              <a:gd name="T9" fmla="*/ 142876 h 4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3"/>
              <a:gd name="T16" fmla="*/ 0 h 411"/>
              <a:gd name="T17" fmla="*/ 273 w 273"/>
              <a:gd name="T18" fmla="*/ 411 h 4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3" h="411">
                <a:moveTo>
                  <a:pt x="103" y="411"/>
                </a:moveTo>
                <a:lnTo>
                  <a:pt x="0" y="333"/>
                </a:lnTo>
                <a:lnTo>
                  <a:pt x="174" y="0"/>
                </a:lnTo>
                <a:lnTo>
                  <a:pt x="273" y="297"/>
                </a:lnTo>
                <a:lnTo>
                  <a:pt x="103" y="411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369" name="Freeform 8"/>
          <p:cNvSpPr>
            <a:spLocks/>
          </p:cNvSpPr>
          <p:nvPr/>
        </p:nvSpPr>
        <p:spPr bwMode="auto">
          <a:xfrm rot="19416426" flipH="1">
            <a:off x="4581525" y="3316288"/>
            <a:ext cx="130175" cy="76200"/>
          </a:xfrm>
          <a:custGeom>
            <a:avLst/>
            <a:gdLst>
              <a:gd name="T0" fmla="*/ 100502 w 321"/>
              <a:gd name="T1" fmla="*/ 76210 h 411"/>
              <a:gd name="T2" fmla="*/ 0 w 321"/>
              <a:gd name="T3" fmla="*/ 37085 h 411"/>
              <a:gd name="T4" fmla="*/ 129044 w 321"/>
              <a:gd name="T5" fmla="*/ 0 h 411"/>
              <a:gd name="T6" fmla="*/ 110150 w 321"/>
              <a:gd name="T7" fmla="*/ 29668 h 411"/>
              <a:gd name="T8" fmla="*/ 100502 w 321"/>
              <a:gd name="T9" fmla="*/ 76210 h 4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21"/>
              <a:gd name="T16" fmla="*/ 0 h 411"/>
              <a:gd name="T17" fmla="*/ 321 w 321"/>
              <a:gd name="T18" fmla="*/ 411 h 4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21" h="411">
                <a:moveTo>
                  <a:pt x="250" y="411"/>
                </a:moveTo>
                <a:lnTo>
                  <a:pt x="0" y="200"/>
                </a:lnTo>
                <a:lnTo>
                  <a:pt x="321" y="0"/>
                </a:lnTo>
                <a:cubicBezTo>
                  <a:pt x="305" y="53"/>
                  <a:pt x="290" y="107"/>
                  <a:pt x="274" y="160"/>
                </a:cubicBezTo>
                <a:cubicBezTo>
                  <a:pt x="266" y="244"/>
                  <a:pt x="258" y="327"/>
                  <a:pt x="250" y="411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370" name="Freeform 9"/>
          <p:cNvSpPr>
            <a:spLocks/>
          </p:cNvSpPr>
          <p:nvPr/>
        </p:nvSpPr>
        <p:spPr bwMode="auto">
          <a:xfrm rot="7565443">
            <a:off x="4688682" y="3282156"/>
            <a:ext cx="61912" cy="142875"/>
          </a:xfrm>
          <a:custGeom>
            <a:avLst/>
            <a:gdLst>
              <a:gd name="T0" fmla="*/ 23330 w 273"/>
              <a:gd name="T1" fmla="*/ 142876 h 411"/>
              <a:gd name="T2" fmla="*/ 0 w 273"/>
              <a:gd name="T3" fmla="*/ 115761 h 411"/>
              <a:gd name="T4" fmla="*/ 39413 w 273"/>
              <a:gd name="T5" fmla="*/ 0 h 411"/>
              <a:gd name="T6" fmla="*/ 61837 w 273"/>
              <a:gd name="T7" fmla="*/ 103246 h 411"/>
              <a:gd name="T8" fmla="*/ 23330 w 273"/>
              <a:gd name="T9" fmla="*/ 142876 h 4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3"/>
              <a:gd name="T16" fmla="*/ 0 h 411"/>
              <a:gd name="T17" fmla="*/ 273 w 273"/>
              <a:gd name="T18" fmla="*/ 411 h 4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3" h="411">
                <a:moveTo>
                  <a:pt x="103" y="411"/>
                </a:moveTo>
                <a:lnTo>
                  <a:pt x="0" y="333"/>
                </a:lnTo>
                <a:lnTo>
                  <a:pt x="174" y="0"/>
                </a:lnTo>
                <a:lnTo>
                  <a:pt x="273" y="297"/>
                </a:lnTo>
                <a:lnTo>
                  <a:pt x="103" y="411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378" name="Freeform 10"/>
          <p:cNvSpPr>
            <a:spLocks/>
          </p:cNvSpPr>
          <p:nvPr/>
        </p:nvSpPr>
        <p:spPr bwMode="auto">
          <a:xfrm rot="-1276981">
            <a:off x="4310063" y="3265488"/>
            <a:ext cx="157162" cy="214312"/>
          </a:xfrm>
          <a:custGeom>
            <a:avLst/>
            <a:gdLst>
              <a:gd name="T0" fmla="*/ 122047 w 321"/>
              <a:gd name="T1" fmla="*/ 214313 h 411"/>
              <a:gd name="T2" fmla="*/ 0 w 321"/>
              <a:gd name="T3" fmla="*/ 104289 h 411"/>
              <a:gd name="T4" fmla="*/ 156708 w 321"/>
              <a:gd name="T5" fmla="*/ 0 h 411"/>
              <a:gd name="T6" fmla="*/ 133763 w 321"/>
              <a:gd name="T7" fmla="*/ 83431 h 411"/>
              <a:gd name="T8" fmla="*/ 122047 w 321"/>
              <a:gd name="T9" fmla="*/ 214313 h 4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21"/>
              <a:gd name="T16" fmla="*/ 0 h 411"/>
              <a:gd name="T17" fmla="*/ 321 w 321"/>
              <a:gd name="T18" fmla="*/ 411 h 4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21" h="411">
                <a:moveTo>
                  <a:pt x="250" y="411"/>
                </a:moveTo>
                <a:lnTo>
                  <a:pt x="0" y="200"/>
                </a:lnTo>
                <a:lnTo>
                  <a:pt x="321" y="0"/>
                </a:lnTo>
                <a:cubicBezTo>
                  <a:pt x="305" y="53"/>
                  <a:pt x="290" y="107"/>
                  <a:pt x="274" y="160"/>
                </a:cubicBezTo>
                <a:cubicBezTo>
                  <a:pt x="266" y="244"/>
                  <a:pt x="258" y="327"/>
                  <a:pt x="250" y="411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379" name="Freeform 11"/>
          <p:cNvSpPr>
            <a:spLocks/>
          </p:cNvSpPr>
          <p:nvPr/>
        </p:nvSpPr>
        <p:spPr bwMode="auto">
          <a:xfrm>
            <a:off x="4295775" y="3429000"/>
            <a:ext cx="133350" cy="142875"/>
          </a:xfrm>
          <a:custGeom>
            <a:avLst/>
            <a:gdLst>
              <a:gd name="T0" fmla="*/ 50283 w 273"/>
              <a:gd name="T1" fmla="*/ 142876 h 411"/>
              <a:gd name="T2" fmla="*/ 0 w 273"/>
              <a:gd name="T3" fmla="*/ 115761 h 411"/>
              <a:gd name="T4" fmla="*/ 84944 w 273"/>
              <a:gd name="T5" fmla="*/ 0 h 411"/>
              <a:gd name="T6" fmla="*/ 133275 w 273"/>
              <a:gd name="T7" fmla="*/ 103246 h 411"/>
              <a:gd name="T8" fmla="*/ 50283 w 273"/>
              <a:gd name="T9" fmla="*/ 142876 h 4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3"/>
              <a:gd name="T16" fmla="*/ 0 h 411"/>
              <a:gd name="T17" fmla="*/ 273 w 273"/>
              <a:gd name="T18" fmla="*/ 411 h 4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3" h="411">
                <a:moveTo>
                  <a:pt x="103" y="411"/>
                </a:moveTo>
                <a:lnTo>
                  <a:pt x="0" y="333"/>
                </a:lnTo>
                <a:lnTo>
                  <a:pt x="174" y="0"/>
                </a:lnTo>
                <a:lnTo>
                  <a:pt x="273" y="297"/>
                </a:lnTo>
                <a:lnTo>
                  <a:pt x="103" y="411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380" name="Freeform 12"/>
          <p:cNvSpPr>
            <a:spLocks/>
          </p:cNvSpPr>
          <p:nvPr/>
        </p:nvSpPr>
        <p:spPr bwMode="auto">
          <a:xfrm>
            <a:off x="4500563" y="3429000"/>
            <a:ext cx="142875" cy="71438"/>
          </a:xfrm>
          <a:custGeom>
            <a:avLst/>
            <a:gdLst>
              <a:gd name="T0" fmla="*/ 111274 w 321"/>
              <a:gd name="T1" fmla="*/ 71438 h 411"/>
              <a:gd name="T2" fmla="*/ 0 w 321"/>
              <a:gd name="T3" fmla="*/ 34763 h 411"/>
              <a:gd name="T4" fmla="*/ 142876 w 321"/>
              <a:gd name="T5" fmla="*/ 0 h 411"/>
              <a:gd name="T6" fmla="*/ 121956 w 321"/>
              <a:gd name="T7" fmla="*/ 27810 h 411"/>
              <a:gd name="T8" fmla="*/ 111274 w 321"/>
              <a:gd name="T9" fmla="*/ 71438 h 4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21"/>
              <a:gd name="T16" fmla="*/ 0 h 411"/>
              <a:gd name="T17" fmla="*/ 321 w 321"/>
              <a:gd name="T18" fmla="*/ 411 h 4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21" h="411">
                <a:moveTo>
                  <a:pt x="250" y="411"/>
                </a:moveTo>
                <a:lnTo>
                  <a:pt x="0" y="200"/>
                </a:lnTo>
                <a:lnTo>
                  <a:pt x="321" y="0"/>
                </a:lnTo>
                <a:cubicBezTo>
                  <a:pt x="305" y="53"/>
                  <a:pt x="290" y="107"/>
                  <a:pt x="274" y="160"/>
                </a:cubicBezTo>
                <a:cubicBezTo>
                  <a:pt x="266" y="244"/>
                  <a:pt x="258" y="327"/>
                  <a:pt x="250" y="411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381" name="Freeform 13"/>
          <p:cNvSpPr>
            <a:spLocks/>
          </p:cNvSpPr>
          <p:nvPr/>
        </p:nvSpPr>
        <p:spPr bwMode="auto">
          <a:xfrm>
            <a:off x="4500563" y="3286125"/>
            <a:ext cx="142875" cy="142875"/>
          </a:xfrm>
          <a:custGeom>
            <a:avLst/>
            <a:gdLst>
              <a:gd name="T0" fmla="*/ 0 w 439"/>
              <a:gd name="T1" fmla="*/ 212 h 411"/>
              <a:gd name="T2" fmla="*/ 19 w 439"/>
              <a:gd name="T3" fmla="*/ 200 h 411"/>
              <a:gd name="T4" fmla="*/ 340 w 439"/>
              <a:gd name="T5" fmla="*/ 0 h 411"/>
              <a:gd name="T6" fmla="*/ 439 w 439"/>
              <a:gd name="T7" fmla="*/ 297 h 411"/>
              <a:gd name="T8" fmla="*/ 269 w 439"/>
              <a:gd name="T9" fmla="*/ 411 h 411"/>
              <a:gd name="T10" fmla="*/ 0 w 439"/>
              <a:gd name="T11" fmla="*/ 212 h 41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39"/>
              <a:gd name="T19" fmla="*/ 0 h 411"/>
              <a:gd name="T20" fmla="*/ 439 w 439"/>
              <a:gd name="T21" fmla="*/ 411 h 41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39" h="411">
                <a:moveTo>
                  <a:pt x="0" y="212"/>
                </a:moveTo>
                <a:lnTo>
                  <a:pt x="19" y="200"/>
                </a:lnTo>
                <a:lnTo>
                  <a:pt x="340" y="0"/>
                </a:lnTo>
                <a:lnTo>
                  <a:pt x="439" y="297"/>
                </a:lnTo>
                <a:lnTo>
                  <a:pt x="269" y="411"/>
                </a:lnTo>
                <a:lnTo>
                  <a:pt x="0" y="21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382" name="Freeform 14"/>
          <p:cNvSpPr>
            <a:spLocks/>
          </p:cNvSpPr>
          <p:nvPr/>
        </p:nvSpPr>
        <p:spPr bwMode="auto">
          <a:xfrm rot="7565443">
            <a:off x="4545807" y="3282156"/>
            <a:ext cx="61912" cy="142875"/>
          </a:xfrm>
          <a:custGeom>
            <a:avLst/>
            <a:gdLst>
              <a:gd name="T0" fmla="*/ 23330 w 273"/>
              <a:gd name="T1" fmla="*/ 142876 h 411"/>
              <a:gd name="T2" fmla="*/ 0 w 273"/>
              <a:gd name="T3" fmla="*/ 115761 h 411"/>
              <a:gd name="T4" fmla="*/ 39413 w 273"/>
              <a:gd name="T5" fmla="*/ 0 h 411"/>
              <a:gd name="T6" fmla="*/ 61837 w 273"/>
              <a:gd name="T7" fmla="*/ 103246 h 411"/>
              <a:gd name="T8" fmla="*/ 23330 w 273"/>
              <a:gd name="T9" fmla="*/ 142876 h 4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3"/>
              <a:gd name="T16" fmla="*/ 0 h 411"/>
              <a:gd name="T17" fmla="*/ 273 w 273"/>
              <a:gd name="T18" fmla="*/ 411 h 4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3" h="411">
                <a:moveTo>
                  <a:pt x="103" y="411"/>
                </a:moveTo>
                <a:lnTo>
                  <a:pt x="0" y="333"/>
                </a:lnTo>
                <a:lnTo>
                  <a:pt x="174" y="0"/>
                </a:lnTo>
                <a:lnTo>
                  <a:pt x="273" y="297"/>
                </a:lnTo>
                <a:lnTo>
                  <a:pt x="103" y="411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383" name="Freeform 15"/>
          <p:cNvSpPr>
            <a:spLocks/>
          </p:cNvSpPr>
          <p:nvPr/>
        </p:nvSpPr>
        <p:spPr bwMode="auto">
          <a:xfrm rot="7263427">
            <a:off x="4456907" y="3386931"/>
            <a:ext cx="157162" cy="155575"/>
          </a:xfrm>
          <a:custGeom>
            <a:avLst/>
            <a:gdLst>
              <a:gd name="T0" fmla="*/ 133763 w 321"/>
              <a:gd name="T1" fmla="*/ 154869 h 297"/>
              <a:gd name="T2" fmla="*/ 0 w 321"/>
              <a:gd name="T3" fmla="*/ 104289 h 297"/>
              <a:gd name="T4" fmla="*/ 156708 w 321"/>
              <a:gd name="T5" fmla="*/ 0 h 297"/>
              <a:gd name="T6" fmla="*/ 133763 w 321"/>
              <a:gd name="T7" fmla="*/ 154869 h 297"/>
              <a:gd name="T8" fmla="*/ 0 60000 65536"/>
              <a:gd name="T9" fmla="*/ 0 60000 65536"/>
              <a:gd name="T10" fmla="*/ 0 60000 65536"/>
              <a:gd name="T11" fmla="*/ 0 60000 65536"/>
              <a:gd name="T12" fmla="*/ 0 w 321"/>
              <a:gd name="T13" fmla="*/ 0 h 297"/>
              <a:gd name="T14" fmla="*/ 321 w 321"/>
              <a:gd name="T15" fmla="*/ 297 h 29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21" h="297">
                <a:moveTo>
                  <a:pt x="274" y="297"/>
                </a:moveTo>
                <a:lnTo>
                  <a:pt x="0" y="200"/>
                </a:lnTo>
                <a:lnTo>
                  <a:pt x="321" y="0"/>
                </a:lnTo>
                <a:cubicBezTo>
                  <a:pt x="305" y="99"/>
                  <a:pt x="290" y="198"/>
                  <a:pt x="274" y="297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384" name="Freeform 16"/>
          <p:cNvSpPr>
            <a:spLocks/>
          </p:cNvSpPr>
          <p:nvPr/>
        </p:nvSpPr>
        <p:spPr bwMode="auto">
          <a:xfrm rot="-2318731">
            <a:off x="4387850" y="3249613"/>
            <a:ext cx="149225" cy="149225"/>
          </a:xfrm>
          <a:custGeom>
            <a:avLst/>
            <a:gdLst>
              <a:gd name="T0" fmla="*/ 0 w 439"/>
              <a:gd name="T1" fmla="*/ 212 h 411"/>
              <a:gd name="T2" fmla="*/ 19 w 439"/>
              <a:gd name="T3" fmla="*/ 200 h 411"/>
              <a:gd name="T4" fmla="*/ 340 w 439"/>
              <a:gd name="T5" fmla="*/ 0 h 411"/>
              <a:gd name="T6" fmla="*/ 439 w 439"/>
              <a:gd name="T7" fmla="*/ 297 h 411"/>
              <a:gd name="T8" fmla="*/ 269 w 439"/>
              <a:gd name="T9" fmla="*/ 411 h 411"/>
              <a:gd name="T10" fmla="*/ 0 w 439"/>
              <a:gd name="T11" fmla="*/ 212 h 41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39"/>
              <a:gd name="T19" fmla="*/ 0 h 411"/>
              <a:gd name="T20" fmla="*/ 439 w 439"/>
              <a:gd name="T21" fmla="*/ 411 h 41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39" h="411">
                <a:moveTo>
                  <a:pt x="0" y="212"/>
                </a:moveTo>
                <a:lnTo>
                  <a:pt x="19" y="200"/>
                </a:lnTo>
                <a:lnTo>
                  <a:pt x="340" y="0"/>
                </a:lnTo>
                <a:lnTo>
                  <a:pt x="439" y="297"/>
                </a:lnTo>
                <a:lnTo>
                  <a:pt x="269" y="411"/>
                </a:lnTo>
                <a:lnTo>
                  <a:pt x="0" y="21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385" name="Freeform 17"/>
          <p:cNvSpPr>
            <a:spLocks/>
          </p:cNvSpPr>
          <p:nvPr/>
        </p:nvSpPr>
        <p:spPr bwMode="auto">
          <a:xfrm rot="8030248">
            <a:off x="4602163" y="3316288"/>
            <a:ext cx="149225" cy="149225"/>
          </a:xfrm>
          <a:custGeom>
            <a:avLst/>
            <a:gdLst>
              <a:gd name="T0" fmla="*/ 0 w 439"/>
              <a:gd name="T1" fmla="*/ 212 h 411"/>
              <a:gd name="T2" fmla="*/ 19 w 439"/>
              <a:gd name="T3" fmla="*/ 200 h 411"/>
              <a:gd name="T4" fmla="*/ 340 w 439"/>
              <a:gd name="T5" fmla="*/ 0 h 411"/>
              <a:gd name="T6" fmla="*/ 439 w 439"/>
              <a:gd name="T7" fmla="*/ 297 h 411"/>
              <a:gd name="T8" fmla="*/ 269 w 439"/>
              <a:gd name="T9" fmla="*/ 411 h 411"/>
              <a:gd name="T10" fmla="*/ 0 w 439"/>
              <a:gd name="T11" fmla="*/ 212 h 41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39"/>
              <a:gd name="T19" fmla="*/ 0 h 411"/>
              <a:gd name="T20" fmla="*/ 439 w 439"/>
              <a:gd name="T21" fmla="*/ 411 h 41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39" h="411">
                <a:moveTo>
                  <a:pt x="0" y="212"/>
                </a:moveTo>
                <a:lnTo>
                  <a:pt x="19" y="200"/>
                </a:lnTo>
                <a:lnTo>
                  <a:pt x="340" y="0"/>
                </a:lnTo>
                <a:lnTo>
                  <a:pt x="439" y="297"/>
                </a:lnTo>
                <a:lnTo>
                  <a:pt x="269" y="411"/>
                </a:lnTo>
                <a:lnTo>
                  <a:pt x="0" y="21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386" name="Freeform 18"/>
          <p:cNvSpPr>
            <a:spLocks/>
          </p:cNvSpPr>
          <p:nvPr/>
        </p:nvSpPr>
        <p:spPr bwMode="auto">
          <a:xfrm rot="5731974">
            <a:off x="4581525" y="3289300"/>
            <a:ext cx="136525" cy="142875"/>
          </a:xfrm>
          <a:custGeom>
            <a:avLst/>
            <a:gdLst>
              <a:gd name="T0" fmla="*/ 51655 w 273"/>
              <a:gd name="T1" fmla="*/ 142876 h 411"/>
              <a:gd name="T2" fmla="*/ 0 w 273"/>
              <a:gd name="T3" fmla="*/ 115761 h 411"/>
              <a:gd name="T4" fmla="*/ 87263 w 273"/>
              <a:gd name="T5" fmla="*/ 0 h 411"/>
              <a:gd name="T6" fmla="*/ 136912 w 273"/>
              <a:gd name="T7" fmla="*/ 103246 h 411"/>
              <a:gd name="T8" fmla="*/ 51655 w 273"/>
              <a:gd name="T9" fmla="*/ 142876 h 4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3"/>
              <a:gd name="T16" fmla="*/ 0 h 411"/>
              <a:gd name="T17" fmla="*/ 273 w 273"/>
              <a:gd name="T18" fmla="*/ 411 h 4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3" h="411">
                <a:moveTo>
                  <a:pt x="103" y="411"/>
                </a:moveTo>
                <a:lnTo>
                  <a:pt x="0" y="333"/>
                </a:lnTo>
                <a:lnTo>
                  <a:pt x="174" y="0"/>
                </a:lnTo>
                <a:lnTo>
                  <a:pt x="273" y="297"/>
                </a:lnTo>
                <a:lnTo>
                  <a:pt x="103" y="411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282" name="矩形 1黄色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8" name="矩形 2红色"/>
          <p:cNvSpPr/>
          <p:nvPr/>
        </p:nvSpPr>
        <p:spPr>
          <a:xfrm>
            <a:off x="3429000" y="0"/>
            <a:ext cx="2286000" cy="5857875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  <a:effectLst>
            <a:outerShdw blurRad="50800" dist="88900" dir="2400000" algn="t" rotWithShape="0">
              <a:schemeClr val="accent4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9" name="Freeform 剪纸（白）"/>
          <p:cNvSpPr>
            <a:spLocks noEditPoints="1"/>
          </p:cNvSpPr>
          <p:nvPr/>
        </p:nvSpPr>
        <p:spPr bwMode="auto">
          <a:xfrm>
            <a:off x="3357563" y="2730500"/>
            <a:ext cx="2433637" cy="2413000"/>
          </a:xfrm>
          <a:custGeom>
            <a:avLst/>
            <a:gdLst>
              <a:gd name="T0" fmla="*/ 346 w 365"/>
              <a:gd name="T1" fmla="*/ 163 h 362"/>
              <a:gd name="T2" fmla="*/ 65 w 365"/>
              <a:gd name="T3" fmla="*/ 307 h 362"/>
              <a:gd name="T4" fmla="*/ 207 w 365"/>
              <a:gd name="T5" fmla="*/ 26 h 362"/>
              <a:gd name="T6" fmla="*/ 231 w 365"/>
              <a:gd name="T7" fmla="*/ 46 h 362"/>
              <a:gd name="T8" fmla="*/ 125 w 365"/>
              <a:gd name="T9" fmla="*/ 29 h 362"/>
              <a:gd name="T10" fmla="*/ 120 w 365"/>
              <a:gd name="T11" fmla="*/ 34 h 362"/>
              <a:gd name="T12" fmla="*/ 220 w 365"/>
              <a:gd name="T13" fmla="*/ 52 h 362"/>
              <a:gd name="T14" fmla="*/ 234 w 365"/>
              <a:gd name="T15" fmla="*/ 56 h 362"/>
              <a:gd name="T16" fmla="*/ 242 w 365"/>
              <a:gd name="T17" fmla="*/ 99 h 362"/>
              <a:gd name="T18" fmla="*/ 123 w 365"/>
              <a:gd name="T19" fmla="*/ 60 h 362"/>
              <a:gd name="T20" fmla="*/ 185 w 365"/>
              <a:gd name="T21" fmla="*/ 71 h 362"/>
              <a:gd name="T22" fmla="*/ 74 w 365"/>
              <a:gd name="T23" fmla="*/ 87 h 362"/>
              <a:gd name="T24" fmla="*/ 235 w 365"/>
              <a:gd name="T25" fmla="*/ 88 h 362"/>
              <a:gd name="T26" fmla="*/ 187 w 365"/>
              <a:gd name="T27" fmla="*/ 82 h 362"/>
              <a:gd name="T28" fmla="*/ 158 w 365"/>
              <a:gd name="T29" fmla="*/ 83 h 362"/>
              <a:gd name="T30" fmla="*/ 115 w 365"/>
              <a:gd name="T31" fmla="*/ 88 h 362"/>
              <a:gd name="T32" fmla="*/ 314 w 365"/>
              <a:gd name="T33" fmla="*/ 115 h 362"/>
              <a:gd name="T34" fmla="*/ 255 w 365"/>
              <a:gd name="T35" fmla="*/ 96 h 362"/>
              <a:gd name="T36" fmla="*/ 117 w 365"/>
              <a:gd name="T37" fmla="*/ 137 h 362"/>
              <a:gd name="T38" fmla="*/ 278 w 365"/>
              <a:gd name="T39" fmla="*/ 107 h 362"/>
              <a:gd name="T40" fmla="*/ 211 w 365"/>
              <a:gd name="T41" fmla="*/ 120 h 362"/>
              <a:gd name="T42" fmla="*/ 68 w 365"/>
              <a:gd name="T43" fmla="*/ 120 h 362"/>
              <a:gd name="T44" fmla="*/ 30 w 365"/>
              <a:gd name="T45" fmla="*/ 117 h 362"/>
              <a:gd name="T46" fmla="*/ 63 w 365"/>
              <a:gd name="T47" fmla="*/ 155 h 362"/>
              <a:gd name="T48" fmla="*/ 279 w 365"/>
              <a:gd name="T49" fmla="*/ 127 h 362"/>
              <a:gd name="T50" fmla="*/ 66 w 365"/>
              <a:gd name="T51" fmla="*/ 129 h 362"/>
              <a:gd name="T52" fmla="*/ 76 w 365"/>
              <a:gd name="T53" fmla="*/ 145 h 362"/>
              <a:gd name="T54" fmla="*/ 181 w 365"/>
              <a:gd name="T55" fmla="*/ 143 h 362"/>
              <a:gd name="T56" fmla="*/ 159 w 365"/>
              <a:gd name="T57" fmla="*/ 153 h 362"/>
              <a:gd name="T58" fmla="*/ 187 w 365"/>
              <a:gd name="T59" fmla="*/ 187 h 362"/>
              <a:gd name="T60" fmla="*/ 79 w 365"/>
              <a:gd name="T61" fmla="*/ 150 h 362"/>
              <a:gd name="T62" fmla="*/ 344 w 365"/>
              <a:gd name="T63" fmla="*/ 173 h 362"/>
              <a:gd name="T64" fmla="*/ 151 w 365"/>
              <a:gd name="T65" fmla="*/ 176 h 362"/>
              <a:gd name="T66" fmla="*/ 259 w 365"/>
              <a:gd name="T67" fmla="*/ 158 h 362"/>
              <a:gd name="T68" fmla="*/ 31 w 365"/>
              <a:gd name="T69" fmla="*/ 164 h 362"/>
              <a:gd name="T70" fmla="*/ 203 w 365"/>
              <a:gd name="T71" fmla="*/ 180 h 362"/>
              <a:gd name="T72" fmla="*/ 292 w 365"/>
              <a:gd name="T73" fmla="*/ 174 h 362"/>
              <a:gd name="T74" fmla="*/ 99 w 365"/>
              <a:gd name="T75" fmla="*/ 187 h 362"/>
              <a:gd name="T76" fmla="*/ 290 w 365"/>
              <a:gd name="T77" fmla="*/ 178 h 362"/>
              <a:gd name="T78" fmla="*/ 191 w 365"/>
              <a:gd name="T79" fmla="*/ 212 h 362"/>
              <a:gd name="T80" fmla="*/ 48 w 365"/>
              <a:gd name="T81" fmla="*/ 192 h 362"/>
              <a:gd name="T82" fmla="*/ 167 w 365"/>
              <a:gd name="T83" fmla="*/ 191 h 362"/>
              <a:gd name="T84" fmla="*/ 286 w 365"/>
              <a:gd name="T85" fmla="*/ 195 h 362"/>
              <a:gd name="T86" fmla="*/ 236 w 365"/>
              <a:gd name="T87" fmla="*/ 209 h 362"/>
              <a:gd name="T88" fmla="*/ 236 w 365"/>
              <a:gd name="T89" fmla="*/ 224 h 362"/>
              <a:gd name="T90" fmla="*/ 111 w 365"/>
              <a:gd name="T91" fmla="*/ 226 h 362"/>
              <a:gd name="T92" fmla="*/ 300 w 365"/>
              <a:gd name="T93" fmla="*/ 226 h 362"/>
              <a:gd name="T94" fmla="*/ 144 w 365"/>
              <a:gd name="T95" fmla="*/ 234 h 362"/>
              <a:gd name="T96" fmla="*/ 175 w 365"/>
              <a:gd name="T97" fmla="*/ 239 h 362"/>
              <a:gd name="T98" fmla="*/ 248 w 365"/>
              <a:gd name="T99" fmla="*/ 243 h 362"/>
              <a:gd name="T100" fmla="*/ 288 w 365"/>
              <a:gd name="T101" fmla="*/ 249 h 362"/>
              <a:gd name="T102" fmla="*/ 288 w 365"/>
              <a:gd name="T103" fmla="*/ 257 h 362"/>
              <a:gd name="T104" fmla="*/ 171 w 365"/>
              <a:gd name="T105" fmla="*/ 260 h 362"/>
              <a:gd name="T106" fmla="*/ 209 w 365"/>
              <a:gd name="T107" fmla="*/ 265 h 362"/>
              <a:gd name="T108" fmla="*/ 102 w 365"/>
              <a:gd name="T109" fmla="*/ 269 h 362"/>
              <a:gd name="T110" fmla="*/ 156 w 365"/>
              <a:gd name="T111" fmla="*/ 277 h 362"/>
              <a:gd name="T112" fmla="*/ 253 w 365"/>
              <a:gd name="T113" fmla="*/ 284 h 362"/>
              <a:gd name="T114" fmla="*/ 135 w 365"/>
              <a:gd name="T115" fmla="*/ 291 h 362"/>
              <a:gd name="T116" fmla="*/ 101 w 365"/>
              <a:gd name="T117" fmla="*/ 308 h 362"/>
              <a:gd name="T118" fmla="*/ 200 w 365"/>
              <a:gd name="T119" fmla="*/ 323 h 362"/>
              <a:gd name="T120" fmla="*/ 236 w 365"/>
              <a:gd name="T121" fmla="*/ 332 h 362"/>
              <a:gd name="T122" fmla="*/ 162 w 365"/>
              <a:gd name="T123" fmla="*/ 337 h 362"/>
              <a:gd name="T124" fmla="*/ 247 w 365"/>
              <a:gd name="T125" fmla="*/ 346 h 36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65"/>
              <a:gd name="T190" fmla="*/ 0 h 362"/>
              <a:gd name="T191" fmla="*/ 365 w 365"/>
              <a:gd name="T192" fmla="*/ 362 h 362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65" h="362">
                <a:moveTo>
                  <a:pt x="29" y="219"/>
                </a:moveTo>
                <a:cubicBezTo>
                  <a:pt x="25" y="219"/>
                  <a:pt x="13" y="215"/>
                  <a:pt x="13" y="212"/>
                </a:cubicBezTo>
                <a:cubicBezTo>
                  <a:pt x="13" y="212"/>
                  <a:pt x="10" y="209"/>
                  <a:pt x="10" y="210"/>
                </a:cubicBezTo>
                <a:cubicBezTo>
                  <a:pt x="9" y="209"/>
                  <a:pt x="9" y="207"/>
                  <a:pt x="8" y="207"/>
                </a:cubicBezTo>
                <a:cubicBezTo>
                  <a:pt x="7" y="207"/>
                  <a:pt x="6" y="207"/>
                  <a:pt x="5" y="207"/>
                </a:cubicBezTo>
                <a:cubicBezTo>
                  <a:pt x="4" y="206"/>
                  <a:pt x="3" y="205"/>
                  <a:pt x="2" y="205"/>
                </a:cubicBezTo>
                <a:cubicBezTo>
                  <a:pt x="2" y="200"/>
                  <a:pt x="3" y="199"/>
                  <a:pt x="5" y="196"/>
                </a:cubicBezTo>
                <a:cubicBezTo>
                  <a:pt x="0" y="186"/>
                  <a:pt x="4" y="158"/>
                  <a:pt x="10" y="147"/>
                </a:cubicBezTo>
                <a:cubicBezTo>
                  <a:pt x="13" y="142"/>
                  <a:pt x="18" y="138"/>
                  <a:pt x="20" y="132"/>
                </a:cubicBezTo>
                <a:cubicBezTo>
                  <a:pt x="22" y="128"/>
                  <a:pt x="20" y="125"/>
                  <a:pt x="21" y="120"/>
                </a:cubicBezTo>
                <a:cubicBezTo>
                  <a:pt x="22" y="115"/>
                  <a:pt x="22" y="105"/>
                  <a:pt x="24" y="101"/>
                </a:cubicBezTo>
                <a:cubicBezTo>
                  <a:pt x="26" y="98"/>
                  <a:pt x="28" y="94"/>
                  <a:pt x="30" y="92"/>
                </a:cubicBezTo>
                <a:cubicBezTo>
                  <a:pt x="31" y="91"/>
                  <a:pt x="36" y="91"/>
                  <a:pt x="36" y="90"/>
                </a:cubicBezTo>
                <a:cubicBezTo>
                  <a:pt x="36" y="88"/>
                  <a:pt x="35" y="84"/>
                  <a:pt x="36" y="81"/>
                </a:cubicBezTo>
                <a:cubicBezTo>
                  <a:pt x="40" y="68"/>
                  <a:pt x="49" y="68"/>
                  <a:pt x="61" y="67"/>
                </a:cubicBezTo>
                <a:cubicBezTo>
                  <a:pt x="61" y="63"/>
                  <a:pt x="68" y="49"/>
                  <a:pt x="72" y="53"/>
                </a:cubicBezTo>
                <a:cubicBezTo>
                  <a:pt x="76" y="56"/>
                  <a:pt x="75" y="62"/>
                  <a:pt x="75" y="65"/>
                </a:cubicBezTo>
                <a:cubicBezTo>
                  <a:pt x="75" y="65"/>
                  <a:pt x="75" y="65"/>
                  <a:pt x="75" y="65"/>
                </a:cubicBezTo>
                <a:cubicBezTo>
                  <a:pt x="76" y="65"/>
                  <a:pt x="76" y="65"/>
                  <a:pt x="77" y="64"/>
                </a:cubicBezTo>
                <a:cubicBezTo>
                  <a:pt x="78" y="61"/>
                  <a:pt x="81" y="56"/>
                  <a:pt x="83" y="52"/>
                </a:cubicBezTo>
                <a:cubicBezTo>
                  <a:pt x="84" y="48"/>
                  <a:pt x="84" y="43"/>
                  <a:pt x="86" y="39"/>
                </a:cubicBezTo>
                <a:cubicBezTo>
                  <a:pt x="87" y="37"/>
                  <a:pt x="89" y="37"/>
                  <a:pt x="90" y="35"/>
                </a:cubicBezTo>
                <a:cubicBezTo>
                  <a:pt x="99" y="25"/>
                  <a:pt x="106" y="10"/>
                  <a:pt x="124" y="21"/>
                </a:cubicBezTo>
                <a:cubicBezTo>
                  <a:pt x="129" y="19"/>
                  <a:pt x="133" y="16"/>
                  <a:pt x="138" y="14"/>
                </a:cubicBezTo>
                <a:cubicBezTo>
                  <a:pt x="143" y="11"/>
                  <a:pt x="148" y="11"/>
                  <a:pt x="154" y="9"/>
                </a:cubicBezTo>
                <a:cubicBezTo>
                  <a:pt x="156" y="9"/>
                  <a:pt x="158" y="9"/>
                  <a:pt x="160" y="9"/>
                </a:cubicBezTo>
                <a:cubicBezTo>
                  <a:pt x="164" y="9"/>
                  <a:pt x="168" y="9"/>
                  <a:pt x="172" y="8"/>
                </a:cubicBezTo>
                <a:cubicBezTo>
                  <a:pt x="173" y="8"/>
                  <a:pt x="174" y="8"/>
                  <a:pt x="176" y="8"/>
                </a:cubicBezTo>
                <a:cubicBezTo>
                  <a:pt x="181" y="6"/>
                  <a:pt x="198" y="0"/>
                  <a:pt x="206" y="2"/>
                </a:cubicBezTo>
                <a:cubicBezTo>
                  <a:pt x="208" y="3"/>
                  <a:pt x="209" y="4"/>
                  <a:pt x="211" y="4"/>
                </a:cubicBezTo>
                <a:cubicBezTo>
                  <a:pt x="213" y="5"/>
                  <a:pt x="217" y="3"/>
                  <a:pt x="220" y="4"/>
                </a:cubicBezTo>
                <a:cubicBezTo>
                  <a:pt x="228" y="7"/>
                  <a:pt x="237" y="11"/>
                  <a:pt x="241" y="20"/>
                </a:cubicBezTo>
                <a:cubicBezTo>
                  <a:pt x="246" y="20"/>
                  <a:pt x="254" y="23"/>
                  <a:pt x="258" y="25"/>
                </a:cubicBezTo>
                <a:cubicBezTo>
                  <a:pt x="260" y="26"/>
                  <a:pt x="261" y="28"/>
                  <a:pt x="264" y="28"/>
                </a:cubicBezTo>
                <a:cubicBezTo>
                  <a:pt x="267" y="24"/>
                  <a:pt x="270" y="26"/>
                  <a:pt x="275" y="24"/>
                </a:cubicBezTo>
                <a:cubicBezTo>
                  <a:pt x="277" y="27"/>
                  <a:pt x="280" y="29"/>
                  <a:pt x="278" y="32"/>
                </a:cubicBezTo>
                <a:cubicBezTo>
                  <a:pt x="277" y="33"/>
                  <a:pt x="277" y="33"/>
                  <a:pt x="277" y="33"/>
                </a:cubicBezTo>
                <a:cubicBezTo>
                  <a:pt x="276" y="33"/>
                  <a:pt x="274" y="34"/>
                  <a:pt x="273" y="33"/>
                </a:cubicBezTo>
                <a:cubicBezTo>
                  <a:pt x="272" y="32"/>
                  <a:pt x="272" y="31"/>
                  <a:pt x="272" y="30"/>
                </a:cubicBezTo>
                <a:cubicBezTo>
                  <a:pt x="270" y="32"/>
                  <a:pt x="269" y="37"/>
                  <a:pt x="270" y="39"/>
                </a:cubicBezTo>
                <a:cubicBezTo>
                  <a:pt x="270" y="40"/>
                  <a:pt x="272" y="42"/>
                  <a:pt x="273" y="43"/>
                </a:cubicBezTo>
                <a:cubicBezTo>
                  <a:pt x="273" y="43"/>
                  <a:pt x="275" y="46"/>
                  <a:pt x="275" y="45"/>
                </a:cubicBezTo>
                <a:cubicBezTo>
                  <a:pt x="281" y="52"/>
                  <a:pt x="291" y="49"/>
                  <a:pt x="300" y="51"/>
                </a:cubicBezTo>
                <a:cubicBezTo>
                  <a:pt x="303" y="52"/>
                  <a:pt x="307" y="53"/>
                  <a:pt x="309" y="54"/>
                </a:cubicBezTo>
                <a:cubicBezTo>
                  <a:pt x="310" y="55"/>
                  <a:pt x="310" y="56"/>
                  <a:pt x="312" y="56"/>
                </a:cubicBezTo>
                <a:cubicBezTo>
                  <a:pt x="312" y="57"/>
                  <a:pt x="312" y="57"/>
                  <a:pt x="312" y="58"/>
                </a:cubicBezTo>
                <a:cubicBezTo>
                  <a:pt x="307" y="61"/>
                  <a:pt x="305" y="76"/>
                  <a:pt x="313" y="78"/>
                </a:cubicBezTo>
                <a:cubicBezTo>
                  <a:pt x="314" y="77"/>
                  <a:pt x="316" y="75"/>
                  <a:pt x="316" y="74"/>
                </a:cubicBezTo>
                <a:cubicBezTo>
                  <a:pt x="317" y="71"/>
                  <a:pt x="319" y="68"/>
                  <a:pt x="317" y="65"/>
                </a:cubicBezTo>
                <a:cubicBezTo>
                  <a:pt x="317" y="65"/>
                  <a:pt x="317" y="65"/>
                  <a:pt x="317" y="65"/>
                </a:cubicBezTo>
                <a:cubicBezTo>
                  <a:pt x="317" y="65"/>
                  <a:pt x="318" y="65"/>
                  <a:pt x="318" y="65"/>
                </a:cubicBezTo>
                <a:cubicBezTo>
                  <a:pt x="318" y="67"/>
                  <a:pt x="321" y="69"/>
                  <a:pt x="321" y="72"/>
                </a:cubicBezTo>
                <a:cubicBezTo>
                  <a:pt x="323" y="71"/>
                  <a:pt x="325" y="70"/>
                  <a:pt x="327" y="71"/>
                </a:cubicBezTo>
                <a:cubicBezTo>
                  <a:pt x="327" y="71"/>
                  <a:pt x="327" y="71"/>
                  <a:pt x="327" y="71"/>
                </a:cubicBezTo>
                <a:cubicBezTo>
                  <a:pt x="325" y="79"/>
                  <a:pt x="324" y="87"/>
                  <a:pt x="325" y="93"/>
                </a:cubicBezTo>
                <a:cubicBezTo>
                  <a:pt x="325" y="94"/>
                  <a:pt x="323" y="99"/>
                  <a:pt x="325" y="100"/>
                </a:cubicBezTo>
                <a:cubicBezTo>
                  <a:pt x="328" y="106"/>
                  <a:pt x="332" y="111"/>
                  <a:pt x="341" y="111"/>
                </a:cubicBezTo>
                <a:cubicBezTo>
                  <a:pt x="343" y="108"/>
                  <a:pt x="344" y="108"/>
                  <a:pt x="344" y="104"/>
                </a:cubicBezTo>
                <a:cubicBezTo>
                  <a:pt x="345" y="104"/>
                  <a:pt x="345" y="104"/>
                  <a:pt x="345" y="104"/>
                </a:cubicBezTo>
                <a:cubicBezTo>
                  <a:pt x="348" y="108"/>
                  <a:pt x="349" y="110"/>
                  <a:pt x="351" y="115"/>
                </a:cubicBezTo>
                <a:cubicBezTo>
                  <a:pt x="351" y="119"/>
                  <a:pt x="351" y="123"/>
                  <a:pt x="351" y="126"/>
                </a:cubicBezTo>
                <a:cubicBezTo>
                  <a:pt x="350" y="130"/>
                  <a:pt x="346" y="145"/>
                  <a:pt x="347" y="147"/>
                </a:cubicBezTo>
                <a:cubicBezTo>
                  <a:pt x="346" y="148"/>
                  <a:pt x="345" y="159"/>
                  <a:pt x="346" y="163"/>
                </a:cubicBezTo>
                <a:cubicBezTo>
                  <a:pt x="347" y="167"/>
                  <a:pt x="350" y="168"/>
                  <a:pt x="352" y="170"/>
                </a:cubicBezTo>
                <a:cubicBezTo>
                  <a:pt x="355" y="170"/>
                  <a:pt x="355" y="169"/>
                  <a:pt x="356" y="168"/>
                </a:cubicBezTo>
                <a:cubicBezTo>
                  <a:pt x="357" y="168"/>
                  <a:pt x="357" y="167"/>
                  <a:pt x="357" y="167"/>
                </a:cubicBezTo>
                <a:cubicBezTo>
                  <a:pt x="356" y="166"/>
                  <a:pt x="354" y="165"/>
                  <a:pt x="353" y="165"/>
                </a:cubicBezTo>
                <a:cubicBezTo>
                  <a:pt x="353" y="164"/>
                  <a:pt x="352" y="164"/>
                  <a:pt x="352" y="162"/>
                </a:cubicBezTo>
                <a:cubicBezTo>
                  <a:pt x="353" y="162"/>
                  <a:pt x="353" y="161"/>
                  <a:pt x="354" y="160"/>
                </a:cubicBezTo>
                <a:cubicBezTo>
                  <a:pt x="355" y="160"/>
                  <a:pt x="355" y="160"/>
                  <a:pt x="356" y="160"/>
                </a:cubicBezTo>
                <a:cubicBezTo>
                  <a:pt x="359" y="162"/>
                  <a:pt x="364" y="165"/>
                  <a:pt x="361" y="170"/>
                </a:cubicBezTo>
                <a:cubicBezTo>
                  <a:pt x="361" y="172"/>
                  <a:pt x="361" y="173"/>
                  <a:pt x="360" y="174"/>
                </a:cubicBezTo>
                <a:cubicBezTo>
                  <a:pt x="357" y="175"/>
                  <a:pt x="356" y="175"/>
                  <a:pt x="353" y="176"/>
                </a:cubicBezTo>
                <a:cubicBezTo>
                  <a:pt x="356" y="181"/>
                  <a:pt x="352" y="189"/>
                  <a:pt x="352" y="192"/>
                </a:cubicBezTo>
                <a:cubicBezTo>
                  <a:pt x="354" y="193"/>
                  <a:pt x="356" y="196"/>
                  <a:pt x="356" y="197"/>
                </a:cubicBezTo>
                <a:cubicBezTo>
                  <a:pt x="357" y="199"/>
                  <a:pt x="360" y="202"/>
                  <a:pt x="361" y="203"/>
                </a:cubicBezTo>
                <a:cubicBezTo>
                  <a:pt x="365" y="209"/>
                  <a:pt x="356" y="222"/>
                  <a:pt x="353" y="223"/>
                </a:cubicBezTo>
                <a:cubicBezTo>
                  <a:pt x="356" y="228"/>
                  <a:pt x="355" y="238"/>
                  <a:pt x="351" y="241"/>
                </a:cubicBezTo>
                <a:cubicBezTo>
                  <a:pt x="350" y="243"/>
                  <a:pt x="348" y="244"/>
                  <a:pt x="347" y="246"/>
                </a:cubicBezTo>
                <a:cubicBezTo>
                  <a:pt x="347" y="249"/>
                  <a:pt x="347" y="253"/>
                  <a:pt x="348" y="256"/>
                </a:cubicBezTo>
                <a:cubicBezTo>
                  <a:pt x="345" y="262"/>
                  <a:pt x="342" y="266"/>
                  <a:pt x="336" y="269"/>
                </a:cubicBezTo>
                <a:cubicBezTo>
                  <a:pt x="336" y="282"/>
                  <a:pt x="331" y="286"/>
                  <a:pt x="321" y="290"/>
                </a:cubicBezTo>
                <a:cubicBezTo>
                  <a:pt x="318" y="300"/>
                  <a:pt x="316" y="302"/>
                  <a:pt x="307" y="305"/>
                </a:cubicBezTo>
                <a:cubicBezTo>
                  <a:pt x="305" y="305"/>
                  <a:pt x="302" y="307"/>
                  <a:pt x="299" y="306"/>
                </a:cubicBezTo>
                <a:cubicBezTo>
                  <a:pt x="297" y="305"/>
                  <a:pt x="295" y="305"/>
                  <a:pt x="293" y="304"/>
                </a:cubicBezTo>
                <a:cubicBezTo>
                  <a:pt x="291" y="308"/>
                  <a:pt x="287" y="310"/>
                  <a:pt x="284" y="313"/>
                </a:cubicBezTo>
                <a:cubicBezTo>
                  <a:pt x="284" y="313"/>
                  <a:pt x="284" y="313"/>
                  <a:pt x="284" y="313"/>
                </a:cubicBezTo>
                <a:cubicBezTo>
                  <a:pt x="293" y="314"/>
                  <a:pt x="293" y="314"/>
                  <a:pt x="293" y="314"/>
                </a:cubicBezTo>
                <a:cubicBezTo>
                  <a:pt x="294" y="314"/>
                  <a:pt x="294" y="313"/>
                  <a:pt x="296" y="313"/>
                </a:cubicBezTo>
                <a:cubicBezTo>
                  <a:pt x="294" y="316"/>
                  <a:pt x="293" y="318"/>
                  <a:pt x="294" y="323"/>
                </a:cubicBezTo>
                <a:cubicBezTo>
                  <a:pt x="292" y="324"/>
                  <a:pt x="290" y="325"/>
                  <a:pt x="289" y="327"/>
                </a:cubicBezTo>
                <a:cubicBezTo>
                  <a:pt x="289" y="327"/>
                  <a:pt x="289" y="327"/>
                  <a:pt x="288" y="327"/>
                </a:cubicBezTo>
                <a:cubicBezTo>
                  <a:pt x="288" y="324"/>
                  <a:pt x="286" y="322"/>
                  <a:pt x="284" y="321"/>
                </a:cubicBezTo>
                <a:cubicBezTo>
                  <a:pt x="284" y="321"/>
                  <a:pt x="284" y="321"/>
                  <a:pt x="284" y="321"/>
                </a:cubicBezTo>
                <a:cubicBezTo>
                  <a:pt x="284" y="322"/>
                  <a:pt x="284" y="322"/>
                  <a:pt x="284" y="323"/>
                </a:cubicBezTo>
                <a:cubicBezTo>
                  <a:pt x="285" y="324"/>
                  <a:pt x="286" y="329"/>
                  <a:pt x="285" y="330"/>
                </a:cubicBezTo>
                <a:cubicBezTo>
                  <a:pt x="282" y="331"/>
                  <a:pt x="278" y="334"/>
                  <a:pt x="276" y="336"/>
                </a:cubicBezTo>
                <a:cubicBezTo>
                  <a:pt x="275" y="334"/>
                  <a:pt x="274" y="330"/>
                  <a:pt x="275" y="327"/>
                </a:cubicBezTo>
                <a:cubicBezTo>
                  <a:pt x="276" y="325"/>
                  <a:pt x="277" y="323"/>
                  <a:pt x="276" y="321"/>
                </a:cubicBezTo>
                <a:cubicBezTo>
                  <a:pt x="276" y="321"/>
                  <a:pt x="276" y="321"/>
                  <a:pt x="276" y="321"/>
                </a:cubicBezTo>
                <a:cubicBezTo>
                  <a:pt x="276" y="324"/>
                  <a:pt x="271" y="326"/>
                  <a:pt x="269" y="330"/>
                </a:cubicBezTo>
                <a:cubicBezTo>
                  <a:pt x="270" y="332"/>
                  <a:pt x="269" y="331"/>
                  <a:pt x="269" y="334"/>
                </a:cubicBezTo>
                <a:cubicBezTo>
                  <a:pt x="266" y="334"/>
                  <a:pt x="262" y="342"/>
                  <a:pt x="258" y="344"/>
                </a:cubicBezTo>
                <a:cubicBezTo>
                  <a:pt x="252" y="348"/>
                  <a:pt x="246" y="352"/>
                  <a:pt x="237" y="352"/>
                </a:cubicBezTo>
                <a:cubicBezTo>
                  <a:pt x="235" y="353"/>
                  <a:pt x="232" y="353"/>
                  <a:pt x="230" y="353"/>
                </a:cubicBezTo>
                <a:cubicBezTo>
                  <a:pt x="228" y="354"/>
                  <a:pt x="227" y="355"/>
                  <a:pt x="225" y="356"/>
                </a:cubicBezTo>
                <a:cubicBezTo>
                  <a:pt x="225" y="355"/>
                  <a:pt x="225" y="355"/>
                  <a:pt x="224" y="354"/>
                </a:cubicBezTo>
                <a:cubicBezTo>
                  <a:pt x="222" y="355"/>
                  <a:pt x="217" y="358"/>
                  <a:pt x="213" y="356"/>
                </a:cubicBezTo>
                <a:cubicBezTo>
                  <a:pt x="211" y="356"/>
                  <a:pt x="209" y="354"/>
                  <a:pt x="207" y="354"/>
                </a:cubicBezTo>
                <a:cubicBezTo>
                  <a:pt x="206" y="357"/>
                  <a:pt x="196" y="362"/>
                  <a:pt x="190" y="360"/>
                </a:cubicBezTo>
                <a:cubicBezTo>
                  <a:pt x="187" y="359"/>
                  <a:pt x="185" y="357"/>
                  <a:pt x="182" y="357"/>
                </a:cubicBezTo>
                <a:cubicBezTo>
                  <a:pt x="180" y="356"/>
                  <a:pt x="177" y="358"/>
                  <a:pt x="176" y="359"/>
                </a:cubicBezTo>
                <a:cubicBezTo>
                  <a:pt x="168" y="358"/>
                  <a:pt x="159" y="358"/>
                  <a:pt x="153" y="356"/>
                </a:cubicBezTo>
                <a:cubicBezTo>
                  <a:pt x="153" y="356"/>
                  <a:pt x="153" y="356"/>
                  <a:pt x="153" y="356"/>
                </a:cubicBezTo>
                <a:cubicBezTo>
                  <a:pt x="153" y="357"/>
                  <a:pt x="154" y="357"/>
                  <a:pt x="154" y="358"/>
                </a:cubicBezTo>
                <a:cubicBezTo>
                  <a:pt x="151" y="357"/>
                  <a:pt x="151" y="354"/>
                  <a:pt x="149" y="353"/>
                </a:cubicBezTo>
                <a:cubicBezTo>
                  <a:pt x="146" y="350"/>
                  <a:pt x="131" y="340"/>
                  <a:pt x="128" y="349"/>
                </a:cubicBezTo>
                <a:cubicBezTo>
                  <a:pt x="126" y="348"/>
                  <a:pt x="124" y="343"/>
                  <a:pt x="123" y="341"/>
                </a:cubicBezTo>
                <a:cubicBezTo>
                  <a:pt x="118" y="336"/>
                  <a:pt x="102" y="330"/>
                  <a:pt x="95" y="331"/>
                </a:cubicBezTo>
                <a:cubicBezTo>
                  <a:pt x="95" y="331"/>
                  <a:pt x="95" y="332"/>
                  <a:pt x="95" y="332"/>
                </a:cubicBezTo>
                <a:cubicBezTo>
                  <a:pt x="96" y="334"/>
                  <a:pt x="97" y="336"/>
                  <a:pt x="98" y="337"/>
                </a:cubicBezTo>
                <a:cubicBezTo>
                  <a:pt x="97" y="337"/>
                  <a:pt x="97" y="337"/>
                  <a:pt x="97" y="337"/>
                </a:cubicBezTo>
                <a:cubicBezTo>
                  <a:pt x="90" y="333"/>
                  <a:pt x="85" y="328"/>
                  <a:pt x="80" y="322"/>
                </a:cubicBezTo>
                <a:cubicBezTo>
                  <a:pt x="79" y="321"/>
                  <a:pt x="79" y="318"/>
                  <a:pt x="78" y="317"/>
                </a:cubicBezTo>
                <a:cubicBezTo>
                  <a:pt x="76" y="316"/>
                  <a:pt x="75" y="316"/>
                  <a:pt x="73" y="315"/>
                </a:cubicBezTo>
                <a:cubicBezTo>
                  <a:pt x="70" y="313"/>
                  <a:pt x="68" y="310"/>
                  <a:pt x="65" y="307"/>
                </a:cubicBezTo>
                <a:cubicBezTo>
                  <a:pt x="65" y="307"/>
                  <a:pt x="65" y="307"/>
                  <a:pt x="65" y="307"/>
                </a:cubicBezTo>
                <a:cubicBezTo>
                  <a:pt x="65" y="307"/>
                  <a:pt x="65" y="307"/>
                  <a:pt x="64" y="307"/>
                </a:cubicBezTo>
                <a:cubicBezTo>
                  <a:pt x="64" y="311"/>
                  <a:pt x="66" y="311"/>
                  <a:pt x="66" y="314"/>
                </a:cubicBezTo>
                <a:cubicBezTo>
                  <a:pt x="66" y="314"/>
                  <a:pt x="66" y="314"/>
                  <a:pt x="66" y="314"/>
                </a:cubicBezTo>
                <a:cubicBezTo>
                  <a:pt x="66" y="314"/>
                  <a:pt x="66" y="314"/>
                  <a:pt x="66" y="314"/>
                </a:cubicBezTo>
                <a:cubicBezTo>
                  <a:pt x="64" y="313"/>
                  <a:pt x="64" y="312"/>
                  <a:pt x="63" y="310"/>
                </a:cubicBezTo>
                <a:cubicBezTo>
                  <a:pt x="56" y="300"/>
                  <a:pt x="54" y="294"/>
                  <a:pt x="57" y="280"/>
                </a:cubicBezTo>
                <a:cubicBezTo>
                  <a:pt x="56" y="278"/>
                  <a:pt x="55" y="277"/>
                  <a:pt x="54" y="276"/>
                </a:cubicBezTo>
                <a:cubicBezTo>
                  <a:pt x="54" y="276"/>
                  <a:pt x="54" y="276"/>
                  <a:pt x="53" y="276"/>
                </a:cubicBezTo>
                <a:cubicBezTo>
                  <a:pt x="54" y="284"/>
                  <a:pt x="51" y="289"/>
                  <a:pt x="43" y="288"/>
                </a:cubicBezTo>
                <a:cubicBezTo>
                  <a:pt x="42" y="286"/>
                  <a:pt x="39" y="284"/>
                  <a:pt x="40" y="281"/>
                </a:cubicBezTo>
                <a:cubicBezTo>
                  <a:pt x="40" y="280"/>
                  <a:pt x="41" y="278"/>
                  <a:pt x="41" y="277"/>
                </a:cubicBezTo>
                <a:cubicBezTo>
                  <a:pt x="41" y="275"/>
                  <a:pt x="42" y="274"/>
                  <a:pt x="42" y="272"/>
                </a:cubicBezTo>
                <a:cubicBezTo>
                  <a:pt x="39" y="272"/>
                  <a:pt x="37" y="271"/>
                  <a:pt x="34" y="270"/>
                </a:cubicBezTo>
                <a:cubicBezTo>
                  <a:pt x="23" y="264"/>
                  <a:pt x="15" y="254"/>
                  <a:pt x="22" y="239"/>
                </a:cubicBezTo>
                <a:cubicBezTo>
                  <a:pt x="24" y="234"/>
                  <a:pt x="28" y="232"/>
                  <a:pt x="31" y="228"/>
                </a:cubicBezTo>
                <a:cubicBezTo>
                  <a:pt x="31" y="224"/>
                  <a:pt x="29" y="223"/>
                  <a:pt x="29" y="219"/>
                </a:cubicBezTo>
                <a:close/>
                <a:moveTo>
                  <a:pt x="199" y="6"/>
                </a:moveTo>
                <a:cubicBezTo>
                  <a:pt x="198" y="7"/>
                  <a:pt x="196" y="7"/>
                  <a:pt x="195" y="7"/>
                </a:cubicBezTo>
                <a:cubicBezTo>
                  <a:pt x="191" y="9"/>
                  <a:pt x="189" y="12"/>
                  <a:pt x="187" y="16"/>
                </a:cubicBezTo>
                <a:cubicBezTo>
                  <a:pt x="188" y="17"/>
                  <a:pt x="188" y="17"/>
                  <a:pt x="188" y="17"/>
                </a:cubicBezTo>
                <a:cubicBezTo>
                  <a:pt x="188" y="17"/>
                  <a:pt x="188" y="17"/>
                  <a:pt x="188" y="16"/>
                </a:cubicBezTo>
                <a:cubicBezTo>
                  <a:pt x="189" y="16"/>
                  <a:pt x="201" y="6"/>
                  <a:pt x="201" y="6"/>
                </a:cubicBezTo>
                <a:cubicBezTo>
                  <a:pt x="200" y="6"/>
                  <a:pt x="199" y="6"/>
                  <a:pt x="199" y="6"/>
                </a:cubicBezTo>
                <a:close/>
                <a:moveTo>
                  <a:pt x="209" y="18"/>
                </a:moveTo>
                <a:cubicBezTo>
                  <a:pt x="207" y="20"/>
                  <a:pt x="204" y="19"/>
                  <a:pt x="202" y="21"/>
                </a:cubicBezTo>
                <a:cubicBezTo>
                  <a:pt x="195" y="25"/>
                  <a:pt x="195" y="29"/>
                  <a:pt x="191" y="37"/>
                </a:cubicBezTo>
                <a:cubicBezTo>
                  <a:pt x="190" y="40"/>
                  <a:pt x="189" y="46"/>
                  <a:pt x="191" y="50"/>
                </a:cubicBezTo>
                <a:cubicBezTo>
                  <a:pt x="192" y="52"/>
                  <a:pt x="193" y="52"/>
                  <a:pt x="194" y="54"/>
                </a:cubicBezTo>
                <a:cubicBezTo>
                  <a:pt x="194" y="54"/>
                  <a:pt x="194" y="54"/>
                  <a:pt x="194" y="54"/>
                </a:cubicBezTo>
                <a:cubicBezTo>
                  <a:pt x="194" y="51"/>
                  <a:pt x="192" y="50"/>
                  <a:pt x="192" y="47"/>
                </a:cubicBezTo>
                <a:cubicBezTo>
                  <a:pt x="192" y="47"/>
                  <a:pt x="193" y="47"/>
                  <a:pt x="193" y="47"/>
                </a:cubicBezTo>
                <a:cubicBezTo>
                  <a:pt x="193" y="47"/>
                  <a:pt x="193" y="47"/>
                  <a:pt x="193" y="47"/>
                </a:cubicBezTo>
                <a:cubicBezTo>
                  <a:pt x="193" y="48"/>
                  <a:pt x="193" y="47"/>
                  <a:pt x="193" y="49"/>
                </a:cubicBezTo>
                <a:cubicBezTo>
                  <a:pt x="194" y="49"/>
                  <a:pt x="194" y="49"/>
                  <a:pt x="194" y="49"/>
                </a:cubicBezTo>
                <a:cubicBezTo>
                  <a:pt x="194" y="46"/>
                  <a:pt x="193" y="43"/>
                  <a:pt x="193" y="40"/>
                </a:cubicBezTo>
                <a:cubicBezTo>
                  <a:pt x="193" y="40"/>
                  <a:pt x="193" y="40"/>
                  <a:pt x="194" y="40"/>
                </a:cubicBezTo>
                <a:cubicBezTo>
                  <a:pt x="193" y="42"/>
                  <a:pt x="194" y="42"/>
                  <a:pt x="194" y="43"/>
                </a:cubicBezTo>
                <a:cubicBezTo>
                  <a:pt x="194" y="43"/>
                  <a:pt x="195" y="43"/>
                  <a:pt x="195" y="43"/>
                </a:cubicBezTo>
                <a:cubicBezTo>
                  <a:pt x="195" y="42"/>
                  <a:pt x="194" y="39"/>
                  <a:pt x="195" y="38"/>
                </a:cubicBezTo>
                <a:cubicBezTo>
                  <a:pt x="195" y="39"/>
                  <a:pt x="195" y="40"/>
                  <a:pt x="196" y="40"/>
                </a:cubicBezTo>
                <a:cubicBezTo>
                  <a:pt x="196" y="40"/>
                  <a:pt x="196" y="40"/>
                  <a:pt x="196" y="40"/>
                </a:cubicBezTo>
                <a:cubicBezTo>
                  <a:pt x="196" y="39"/>
                  <a:pt x="195" y="36"/>
                  <a:pt x="196" y="35"/>
                </a:cubicBezTo>
                <a:cubicBezTo>
                  <a:pt x="196" y="35"/>
                  <a:pt x="196" y="35"/>
                  <a:pt x="196" y="35"/>
                </a:cubicBezTo>
                <a:cubicBezTo>
                  <a:pt x="196" y="36"/>
                  <a:pt x="196" y="37"/>
                  <a:pt x="197" y="38"/>
                </a:cubicBezTo>
                <a:cubicBezTo>
                  <a:pt x="197" y="38"/>
                  <a:pt x="197" y="38"/>
                  <a:pt x="197" y="38"/>
                </a:cubicBezTo>
                <a:cubicBezTo>
                  <a:pt x="197" y="35"/>
                  <a:pt x="197" y="33"/>
                  <a:pt x="197" y="31"/>
                </a:cubicBezTo>
                <a:cubicBezTo>
                  <a:pt x="197" y="31"/>
                  <a:pt x="198" y="31"/>
                  <a:pt x="198" y="31"/>
                </a:cubicBezTo>
                <a:cubicBezTo>
                  <a:pt x="198" y="32"/>
                  <a:pt x="198" y="34"/>
                  <a:pt x="198" y="35"/>
                </a:cubicBezTo>
                <a:cubicBezTo>
                  <a:pt x="199" y="35"/>
                  <a:pt x="199" y="35"/>
                  <a:pt x="199" y="35"/>
                </a:cubicBezTo>
                <a:cubicBezTo>
                  <a:pt x="199" y="33"/>
                  <a:pt x="199" y="30"/>
                  <a:pt x="199" y="27"/>
                </a:cubicBezTo>
                <a:cubicBezTo>
                  <a:pt x="199" y="28"/>
                  <a:pt x="200" y="28"/>
                  <a:pt x="200" y="28"/>
                </a:cubicBezTo>
                <a:cubicBezTo>
                  <a:pt x="200" y="29"/>
                  <a:pt x="200" y="30"/>
                  <a:pt x="200" y="32"/>
                </a:cubicBezTo>
                <a:cubicBezTo>
                  <a:pt x="201" y="32"/>
                  <a:pt x="201" y="32"/>
                  <a:pt x="201" y="32"/>
                </a:cubicBezTo>
                <a:cubicBezTo>
                  <a:pt x="202" y="29"/>
                  <a:pt x="202" y="27"/>
                  <a:pt x="202" y="24"/>
                </a:cubicBezTo>
                <a:cubicBezTo>
                  <a:pt x="203" y="25"/>
                  <a:pt x="203" y="25"/>
                  <a:pt x="203" y="25"/>
                </a:cubicBezTo>
                <a:cubicBezTo>
                  <a:pt x="203" y="27"/>
                  <a:pt x="203" y="29"/>
                  <a:pt x="203" y="30"/>
                </a:cubicBezTo>
                <a:cubicBezTo>
                  <a:pt x="203" y="30"/>
                  <a:pt x="203" y="30"/>
                  <a:pt x="204" y="29"/>
                </a:cubicBezTo>
                <a:cubicBezTo>
                  <a:pt x="204" y="28"/>
                  <a:pt x="204" y="27"/>
                  <a:pt x="204" y="27"/>
                </a:cubicBezTo>
                <a:cubicBezTo>
                  <a:pt x="204" y="27"/>
                  <a:pt x="204" y="27"/>
                  <a:pt x="205" y="27"/>
                </a:cubicBezTo>
                <a:cubicBezTo>
                  <a:pt x="205" y="28"/>
                  <a:pt x="205" y="29"/>
                  <a:pt x="205" y="29"/>
                </a:cubicBezTo>
                <a:cubicBezTo>
                  <a:pt x="205" y="29"/>
                  <a:pt x="205" y="29"/>
                  <a:pt x="205" y="29"/>
                </a:cubicBezTo>
                <a:cubicBezTo>
                  <a:pt x="206" y="28"/>
                  <a:pt x="206" y="27"/>
                  <a:pt x="207" y="26"/>
                </a:cubicBezTo>
                <a:cubicBezTo>
                  <a:pt x="207" y="27"/>
                  <a:pt x="207" y="28"/>
                  <a:pt x="207" y="28"/>
                </a:cubicBezTo>
                <a:cubicBezTo>
                  <a:pt x="208" y="28"/>
                  <a:pt x="208" y="27"/>
                  <a:pt x="209" y="25"/>
                </a:cubicBezTo>
                <a:cubicBezTo>
                  <a:pt x="209" y="26"/>
                  <a:pt x="209" y="26"/>
                  <a:pt x="209" y="26"/>
                </a:cubicBezTo>
                <a:cubicBezTo>
                  <a:pt x="209" y="27"/>
                  <a:pt x="209" y="28"/>
                  <a:pt x="209" y="29"/>
                </a:cubicBezTo>
                <a:cubicBezTo>
                  <a:pt x="209" y="28"/>
                  <a:pt x="209" y="28"/>
                  <a:pt x="209" y="28"/>
                </a:cubicBezTo>
                <a:cubicBezTo>
                  <a:pt x="210" y="27"/>
                  <a:pt x="210" y="26"/>
                  <a:pt x="211" y="25"/>
                </a:cubicBezTo>
                <a:cubicBezTo>
                  <a:pt x="211" y="25"/>
                  <a:pt x="211" y="25"/>
                  <a:pt x="211" y="25"/>
                </a:cubicBezTo>
                <a:cubicBezTo>
                  <a:pt x="211" y="26"/>
                  <a:pt x="211" y="27"/>
                  <a:pt x="211" y="28"/>
                </a:cubicBezTo>
                <a:cubicBezTo>
                  <a:pt x="212" y="28"/>
                  <a:pt x="212" y="28"/>
                  <a:pt x="212" y="28"/>
                </a:cubicBezTo>
                <a:cubicBezTo>
                  <a:pt x="212" y="27"/>
                  <a:pt x="212" y="26"/>
                  <a:pt x="212" y="25"/>
                </a:cubicBezTo>
                <a:cubicBezTo>
                  <a:pt x="212" y="25"/>
                  <a:pt x="213" y="25"/>
                  <a:pt x="213" y="25"/>
                </a:cubicBezTo>
                <a:cubicBezTo>
                  <a:pt x="213" y="25"/>
                  <a:pt x="213" y="25"/>
                  <a:pt x="213" y="25"/>
                </a:cubicBezTo>
                <a:cubicBezTo>
                  <a:pt x="213" y="26"/>
                  <a:pt x="213" y="27"/>
                  <a:pt x="213" y="27"/>
                </a:cubicBezTo>
                <a:cubicBezTo>
                  <a:pt x="214" y="27"/>
                  <a:pt x="214" y="27"/>
                  <a:pt x="214" y="26"/>
                </a:cubicBezTo>
                <a:cubicBezTo>
                  <a:pt x="214" y="26"/>
                  <a:pt x="214" y="25"/>
                  <a:pt x="214" y="24"/>
                </a:cubicBezTo>
                <a:cubicBezTo>
                  <a:pt x="214" y="25"/>
                  <a:pt x="214" y="25"/>
                  <a:pt x="214" y="25"/>
                </a:cubicBezTo>
                <a:cubicBezTo>
                  <a:pt x="215" y="26"/>
                  <a:pt x="215" y="27"/>
                  <a:pt x="215" y="28"/>
                </a:cubicBezTo>
                <a:cubicBezTo>
                  <a:pt x="215" y="28"/>
                  <a:pt x="215" y="28"/>
                  <a:pt x="215" y="28"/>
                </a:cubicBezTo>
                <a:cubicBezTo>
                  <a:pt x="216" y="27"/>
                  <a:pt x="216" y="25"/>
                  <a:pt x="217" y="24"/>
                </a:cubicBezTo>
                <a:cubicBezTo>
                  <a:pt x="217" y="26"/>
                  <a:pt x="217" y="28"/>
                  <a:pt x="217" y="29"/>
                </a:cubicBezTo>
                <a:cubicBezTo>
                  <a:pt x="217" y="29"/>
                  <a:pt x="217" y="29"/>
                  <a:pt x="217" y="29"/>
                </a:cubicBezTo>
                <a:cubicBezTo>
                  <a:pt x="218" y="28"/>
                  <a:pt x="218" y="27"/>
                  <a:pt x="219" y="26"/>
                </a:cubicBezTo>
                <a:cubicBezTo>
                  <a:pt x="219" y="27"/>
                  <a:pt x="218" y="28"/>
                  <a:pt x="218" y="29"/>
                </a:cubicBezTo>
                <a:cubicBezTo>
                  <a:pt x="219" y="29"/>
                  <a:pt x="219" y="29"/>
                  <a:pt x="220" y="29"/>
                </a:cubicBezTo>
                <a:cubicBezTo>
                  <a:pt x="220" y="29"/>
                  <a:pt x="220" y="30"/>
                  <a:pt x="220" y="31"/>
                </a:cubicBezTo>
                <a:cubicBezTo>
                  <a:pt x="220" y="31"/>
                  <a:pt x="220" y="31"/>
                  <a:pt x="220" y="31"/>
                </a:cubicBezTo>
                <a:cubicBezTo>
                  <a:pt x="220" y="30"/>
                  <a:pt x="220" y="29"/>
                  <a:pt x="221" y="29"/>
                </a:cubicBezTo>
                <a:cubicBezTo>
                  <a:pt x="221" y="29"/>
                  <a:pt x="221" y="29"/>
                  <a:pt x="221" y="29"/>
                </a:cubicBezTo>
                <a:cubicBezTo>
                  <a:pt x="221" y="29"/>
                  <a:pt x="221" y="30"/>
                  <a:pt x="222" y="30"/>
                </a:cubicBezTo>
                <a:cubicBezTo>
                  <a:pt x="221" y="30"/>
                  <a:pt x="221" y="30"/>
                  <a:pt x="221" y="31"/>
                </a:cubicBezTo>
                <a:cubicBezTo>
                  <a:pt x="222" y="31"/>
                  <a:pt x="222" y="31"/>
                  <a:pt x="222" y="31"/>
                </a:cubicBezTo>
                <a:cubicBezTo>
                  <a:pt x="223" y="30"/>
                  <a:pt x="223" y="29"/>
                  <a:pt x="224" y="29"/>
                </a:cubicBezTo>
                <a:cubicBezTo>
                  <a:pt x="223" y="30"/>
                  <a:pt x="223" y="31"/>
                  <a:pt x="223" y="32"/>
                </a:cubicBezTo>
                <a:cubicBezTo>
                  <a:pt x="223" y="32"/>
                  <a:pt x="223" y="32"/>
                  <a:pt x="223" y="32"/>
                </a:cubicBezTo>
                <a:cubicBezTo>
                  <a:pt x="224" y="32"/>
                  <a:pt x="224" y="31"/>
                  <a:pt x="225" y="31"/>
                </a:cubicBezTo>
                <a:cubicBezTo>
                  <a:pt x="225" y="32"/>
                  <a:pt x="225" y="32"/>
                  <a:pt x="225" y="33"/>
                </a:cubicBezTo>
                <a:cubicBezTo>
                  <a:pt x="224" y="33"/>
                  <a:pt x="224" y="33"/>
                  <a:pt x="224" y="34"/>
                </a:cubicBezTo>
                <a:cubicBezTo>
                  <a:pt x="224" y="34"/>
                  <a:pt x="224" y="34"/>
                  <a:pt x="224" y="34"/>
                </a:cubicBezTo>
                <a:cubicBezTo>
                  <a:pt x="224" y="34"/>
                  <a:pt x="225" y="33"/>
                  <a:pt x="225" y="33"/>
                </a:cubicBezTo>
                <a:cubicBezTo>
                  <a:pt x="226" y="33"/>
                  <a:pt x="226" y="34"/>
                  <a:pt x="226" y="34"/>
                </a:cubicBezTo>
                <a:cubicBezTo>
                  <a:pt x="225" y="35"/>
                  <a:pt x="225" y="36"/>
                  <a:pt x="225" y="36"/>
                </a:cubicBezTo>
                <a:cubicBezTo>
                  <a:pt x="225" y="36"/>
                  <a:pt x="225" y="36"/>
                  <a:pt x="225" y="36"/>
                </a:cubicBezTo>
                <a:cubicBezTo>
                  <a:pt x="225" y="36"/>
                  <a:pt x="225" y="36"/>
                  <a:pt x="225" y="36"/>
                </a:cubicBezTo>
                <a:cubicBezTo>
                  <a:pt x="226" y="35"/>
                  <a:pt x="226" y="35"/>
                  <a:pt x="227" y="35"/>
                </a:cubicBezTo>
                <a:cubicBezTo>
                  <a:pt x="227" y="35"/>
                  <a:pt x="227" y="35"/>
                  <a:pt x="227" y="35"/>
                </a:cubicBezTo>
                <a:cubicBezTo>
                  <a:pt x="226" y="36"/>
                  <a:pt x="226" y="37"/>
                  <a:pt x="226" y="37"/>
                </a:cubicBezTo>
                <a:cubicBezTo>
                  <a:pt x="227" y="37"/>
                  <a:pt x="227" y="36"/>
                  <a:pt x="228" y="36"/>
                </a:cubicBezTo>
                <a:cubicBezTo>
                  <a:pt x="228" y="36"/>
                  <a:pt x="228" y="36"/>
                  <a:pt x="228" y="36"/>
                </a:cubicBezTo>
                <a:cubicBezTo>
                  <a:pt x="227" y="37"/>
                  <a:pt x="227" y="38"/>
                  <a:pt x="227" y="39"/>
                </a:cubicBezTo>
                <a:cubicBezTo>
                  <a:pt x="228" y="39"/>
                  <a:pt x="228" y="38"/>
                  <a:pt x="229" y="37"/>
                </a:cubicBezTo>
                <a:cubicBezTo>
                  <a:pt x="229" y="39"/>
                  <a:pt x="228" y="40"/>
                  <a:pt x="227" y="41"/>
                </a:cubicBezTo>
                <a:cubicBezTo>
                  <a:pt x="228" y="41"/>
                  <a:pt x="228" y="41"/>
                  <a:pt x="228" y="41"/>
                </a:cubicBezTo>
                <a:cubicBezTo>
                  <a:pt x="228" y="41"/>
                  <a:pt x="228" y="40"/>
                  <a:pt x="229" y="40"/>
                </a:cubicBezTo>
                <a:cubicBezTo>
                  <a:pt x="229" y="40"/>
                  <a:pt x="229" y="41"/>
                  <a:pt x="229" y="41"/>
                </a:cubicBezTo>
                <a:cubicBezTo>
                  <a:pt x="229" y="41"/>
                  <a:pt x="229" y="42"/>
                  <a:pt x="228" y="43"/>
                </a:cubicBezTo>
                <a:cubicBezTo>
                  <a:pt x="228" y="43"/>
                  <a:pt x="229" y="43"/>
                  <a:pt x="229" y="43"/>
                </a:cubicBezTo>
                <a:cubicBezTo>
                  <a:pt x="229" y="43"/>
                  <a:pt x="229" y="43"/>
                  <a:pt x="230" y="43"/>
                </a:cubicBezTo>
                <a:cubicBezTo>
                  <a:pt x="230" y="43"/>
                  <a:pt x="230" y="43"/>
                  <a:pt x="230" y="43"/>
                </a:cubicBezTo>
                <a:cubicBezTo>
                  <a:pt x="230" y="44"/>
                  <a:pt x="229" y="44"/>
                  <a:pt x="229" y="45"/>
                </a:cubicBezTo>
                <a:cubicBezTo>
                  <a:pt x="230" y="44"/>
                  <a:pt x="230" y="44"/>
                  <a:pt x="231" y="43"/>
                </a:cubicBezTo>
                <a:cubicBezTo>
                  <a:pt x="231" y="43"/>
                  <a:pt x="231" y="44"/>
                  <a:pt x="231" y="44"/>
                </a:cubicBezTo>
                <a:cubicBezTo>
                  <a:pt x="231" y="45"/>
                  <a:pt x="230" y="46"/>
                  <a:pt x="229" y="47"/>
                </a:cubicBezTo>
                <a:cubicBezTo>
                  <a:pt x="230" y="47"/>
                  <a:pt x="231" y="47"/>
                  <a:pt x="231" y="46"/>
                </a:cubicBezTo>
                <a:cubicBezTo>
                  <a:pt x="231" y="46"/>
                  <a:pt x="231" y="46"/>
                  <a:pt x="231" y="47"/>
                </a:cubicBezTo>
                <a:cubicBezTo>
                  <a:pt x="231" y="48"/>
                  <a:pt x="230" y="49"/>
                  <a:pt x="229" y="50"/>
                </a:cubicBezTo>
                <a:cubicBezTo>
                  <a:pt x="229" y="50"/>
                  <a:pt x="229" y="50"/>
                  <a:pt x="230" y="50"/>
                </a:cubicBezTo>
                <a:cubicBezTo>
                  <a:pt x="231" y="49"/>
                  <a:pt x="232" y="47"/>
                  <a:pt x="233" y="46"/>
                </a:cubicBezTo>
                <a:cubicBezTo>
                  <a:pt x="236" y="38"/>
                  <a:pt x="231" y="23"/>
                  <a:pt x="225" y="21"/>
                </a:cubicBezTo>
                <a:cubicBezTo>
                  <a:pt x="221" y="19"/>
                  <a:pt x="216" y="18"/>
                  <a:pt x="209" y="18"/>
                </a:cubicBezTo>
                <a:close/>
                <a:moveTo>
                  <a:pt x="185" y="19"/>
                </a:moveTo>
                <a:cubicBezTo>
                  <a:pt x="181" y="22"/>
                  <a:pt x="171" y="21"/>
                  <a:pt x="166" y="24"/>
                </a:cubicBezTo>
                <a:cubicBezTo>
                  <a:pt x="168" y="29"/>
                  <a:pt x="163" y="37"/>
                  <a:pt x="162" y="43"/>
                </a:cubicBezTo>
                <a:cubicBezTo>
                  <a:pt x="165" y="43"/>
                  <a:pt x="167" y="45"/>
                  <a:pt x="170" y="46"/>
                </a:cubicBezTo>
                <a:cubicBezTo>
                  <a:pt x="171" y="42"/>
                  <a:pt x="175" y="42"/>
                  <a:pt x="180" y="41"/>
                </a:cubicBezTo>
                <a:cubicBezTo>
                  <a:pt x="180" y="37"/>
                  <a:pt x="181" y="28"/>
                  <a:pt x="183" y="24"/>
                </a:cubicBezTo>
                <a:cubicBezTo>
                  <a:pt x="184" y="22"/>
                  <a:pt x="185" y="21"/>
                  <a:pt x="185" y="19"/>
                </a:cubicBezTo>
                <a:cubicBezTo>
                  <a:pt x="185" y="19"/>
                  <a:pt x="185" y="19"/>
                  <a:pt x="185" y="19"/>
                </a:cubicBezTo>
                <a:close/>
                <a:moveTo>
                  <a:pt x="121" y="22"/>
                </a:moveTo>
                <a:cubicBezTo>
                  <a:pt x="120" y="23"/>
                  <a:pt x="119" y="23"/>
                  <a:pt x="118" y="24"/>
                </a:cubicBezTo>
                <a:cubicBezTo>
                  <a:pt x="118" y="24"/>
                  <a:pt x="118" y="25"/>
                  <a:pt x="118" y="25"/>
                </a:cubicBezTo>
                <a:cubicBezTo>
                  <a:pt x="119" y="24"/>
                  <a:pt x="121" y="23"/>
                  <a:pt x="122" y="22"/>
                </a:cubicBezTo>
                <a:cubicBezTo>
                  <a:pt x="122" y="22"/>
                  <a:pt x="121" y="22"/>
                  <a:pt x="121" y="22"/>
                </a:cubicBezTo>
                <a:close/>
                <a:moveTo>
                  <a:pt x="137" y="35"/>
                </a:moveTo>
                <a:cubicBezTo>
                  <a:pt x="137" y="29"/>
                  <a:pt x="150" y="25"/>
                  <a:pt x="152" y="31"/>
                </a:cubicBezTo>
                <a:cubicBezTo>
                  <a:pt x="155" y="28"/>
                  <a:pt x="158" y="26"/>
                  <a:pt x="161" y="23"/>
                </a:cubicBezTo>
                <a:cubicBezTo>
                  <a:pt x="161" y="23"/>
                  <a:pt x="161" y="23"/>
                  <a:pt x="160" y="23"/>
                </a:cubicBezTo>
                <a:cubicBezTo>
                  <a:pt x="160" y="23"/>
                  <a:pt x="159" y="24"/>
                  <a:pt x="157" y="23"/>
                </a:cubicBezTo>
                <a:cubicBezTo>
                  <a:pt x="153" y="22"/>
                  <a:pt x="144" y="23"/>
                  <a:pt x="139" y="24"/>
                </a:cubicBezTo>
                <a:cubicBezTo>
                  <a:pt x="137" y="25"/>
                  <a:pt x="133" y="27"/>
                  <a:pt x="132" y="27"/>
                </a:cubicBezTo>
                <a:cubicBezTo>
                  <a:pt x="130" y="27"/>
                  <a:pt x="127" y="28"/>
                  <a:pt x="127" y="30"/>
                </a:cubicBezTo>
                <a:cubicBezTo>
                  <a:pt x="127" y="32"/>
                  <a:pt x="127" y="33"/>
                  <a:pt x="128" y="33"/>
                </a:cubicBezTo>
                <a:cubicBezTo>
                  <a:pt x="131" y="34"/>
                  <a:pt x="135" y="35"/>
                  <a:pt x="137" y="35"/>
                </a:cubicBezTo>
                <a:close/>
                <a:moveTo>
                  <a:pt x="162" y="24"/>
                </a:moveTo>
                <a:cubicBezTo>
                  <a:pt x="160" y="27"/>
                  <a:pt x="156" y="29"/>
                  <a:pt x="154" y="32"/>
                </a:cubicBezTo>
                <a:cubicBezTo>
                  <a:pt x="155" y="33"/>
                  <a:pt x="155" y="37"/>
                  <a:pt x="157" y="38"/>
                </a:cubicBezTo>
                <a:cubicBezTo>
                  <a:pt x="158" y="37"/>
                  <a:pt x="168" y="29"/>
                  <a:pt x="164" y="25"/>
                </a:cubicBezTo>
                <a:cubicBezTo>
                  <a:pt x="164" y="25"/>
                  <a:pt x="164" y="25"/>
                  <a:pt x="164" y="24"/>
                </a:cubicBezTo>
                <a:cubicBezTo>
                  <a:pt x="164" y="24"/>
                  <a:pt x="163" y="24"/>
                  <a:pt x="162" y="24"/>
                </a:cubicBezTo>
                <a:close/>
                <a:moveTo>
                  <a:pt x="243" y="25"/>
                </a:moveTo>
                <a:cubicBezTo>
                  <a:pt x="243" y="26"/>
                  <a:pt x="243" y="29"/>
                  <a:pt x="244" y="31"/>
                </a:cubicBezTo>
                <a:cubicBezTo>
                  <a:pt x="246" y="31"/>
                  <a:pt x="247" y="33"/>
                  <a:pt x="248" y="33"/>
                </a:cubicBezTo>
                <a:cubicBezTo>
                  <a:pt x="250" y="35"/>
                  <a:pt x="259" y="38"/>
                  <a:pt x="262" y="37"/>
                </a:cubicBezTo>
                <a:cubicBezTo>
                  <a:pt x="262" y="35"/>
                  <a:pt x="263" y="34"/>
                  <a:pt x="263" y="32"/>
                </a:cubicBezTo>
                <a:cubicBezTo>
                  <a:pt x="260" y="31"/>
                  <a:pt x="256" y="29"/>
                  <a:pt x="254" y="27"/>
                </a:cubicBezTo>
                <a:cubicBezTo>
                  <a:pt x="251" y="25"/>
                  <a:pt x="246" y="26"/>
                  <a:pt x="243" y="25"/>
                </a:cubicBezTo>
                <a:close/>
                <a:moveTo>
                  <a:pt x="111" y="26"/>
                </a:moveTo>
                <a:cubicBezTo>
                  <a:pt x="110" y="26"/>
                  <a:pt x="109" y="26"/>
                  <a:pt x="107" y="26"/>
                </a:cubicBezTo>
                <a:cubicBezTo>
                  <a:pt x="105" y="28"/>
                  <a:pt x="103" y="29"/>
                  <a:pt x="101" y="30"/>
                </a:cubicBezTo>
                <a:cubicBezTo>
                  <a:pt x="94" y="35"/>
                  <a:pt x="93" y="40"/>
                  <a:pt x="89" y="46"/>
                </a:cubicBezTo>
                <a:cubicBezTo>
                  <a:pt x="88" y="48"/>
                  <a:pt x="88" y="58"/>
                  <a:pt x="87" y="62"/>
                </a:cubicBezTo>
                <a:cubicBezTo>
                  <a:pt x="87" y="62"/>
                  <a:pt x="87" y="62"/>
                  <a:pt x="87" y="62"/>
                </a:cubicBezTo>
                <a:cubicBezTo>
                  <a:pt x="89" y="62"/>
                  <a:pt x="90" y="61"/>
                  <a:pt x="91" y="61"/>
                </a:cubicBezTo>
                <a:cubicBezTo>
                  <a:pt x="91" y="61"/>
                  <a:pt x="91" y="60"/>
                  <a:pt x="91" y="60"/>
                </a:cubicBezTo>
                <a:cubicBezTo>
                  <a:pt x="90" y="60"/>
                  <a:pt x="90" y="60"/>
                  <a:pt x="90" y="60"/>
                </a:cubicBezTo>
                <a:cubicBezTo>
                  <a:pt x="89" y="61"/>
                  <a:pt x="89" y="61"/>
                  <a:pt x="89" y="61"/>
                </a:cubicBezTo>
                <a:cubicBezTo>
                  <a:pt x="89" y="61"/>
                  <a:pt x="89" y="61"/>
                  <a:pt x="89" y="61"/>
                </a:cubicBezTo>
                <a:cubicBezTo>
                  <a:pt x="89" y="60"/>
                  <a:pt x="89" y="60"/>
                  <a:pt x="89" y="60"/>
                </a:cubicBezTo>
                <a:cubicBezTo>
                  <a:pt x="97" y="49"/>
                  <a:pt x="103" y="37"/>
                  <a:pt x="115" y="27"/>
                </a:cubicBezTo>
                <a:cubicBezTo>
                  <a:pt x="115" y="27"/>
                  <a:pt x="115" y="27"/>
                  <a:pt x="115" y="27"/>
                </a:cubicBezTo>
                <a:cubicBezTo>
                  <a:pt x="114" y="27"/>
                  <a:pt x="113" y="26"/>
                  <a:pt x="111" y="26"/>
                </a:cubicBezTo>
                <a:close/>
                <a:moveTo>
                  <a:pt x="125" y="29"/>
                </a:moveTo>
                <a:cubicBezTo>
                  <a:pt x="124" y="30"/>
                  <a:pt x="123" y="31"/>
                  <a:pt x="122" y="31"/>
                </a:cubicBezTo>
                <a:cubicBezTo>
                  <a:pt x="122" y="31"/>
                  <a:pt x="122" y="31"/>
                  <a:pt x="122" y="31"/>
                </a:cubicBezTo>
                <a:cubicBezTo>
                  <a:pt x="122" y="31"/>
                  <a:pt x="123" y="31"/>
                  <a:pt x="123" y="31"/>
                </a:cubicBezTo>
                <a:cubicBezTo>
                  <a:pt x="124" y="31"/>
                  <a:pt x="124" y="31"/>
                  <a:pt x="125" y="30"/>
                </a:cubicBezTo>
                <a:cubicBezTo>
                  <a:pt x="125" y="29"/>
                  <a:pt x="125" y="30"/>
                  <a:pt x="125" y="29"/>
                </a:cubicBezTo>
                <a:close/>
                <a:moveTo>
                  <a:pt x="144" y="29"/>
                </a:moveTo>
                <a:cubicBezTo>
                  <a:pt x="142" y="30"/>
                  <a:pt x="140" y="32"/>
                  <a:pt x="138" y="33"/>
                </a:cubicBezTo>
                <a:cubicBezTo>
                  <a:pt x="139" y="36"/>
                  <a:pt x="136" y="41"/>
                  <a:pt x="140" y="44"/>
                </a:cubicBezTo>
                <a:cubicBezTo>
                  <a:pt x="147" y="44"/>
                  <a:pt x="150" y="41"/>
                  <a:pt x="155" y="39"/>
                </a:cubicBezTo>
                <a:cubicBezTo>
                  <a:pt x="155" y="33"/>
                  <a:pt x="151" y="29"/>
                  <a:pt x="144" y="29"/>
                </a:cubicBezTo>
                <a:close/>
                <a:moveTo>
                  <a:pt x="225" y="31"/>
                </a:moveTo>
                <a:cubicBezTo>
                  <a:pt x="225" y="31"/>
                  <a:pt x="225" y="31"/>
                  <a:pt x="225" y="31"/>
                </a:cubicBezTo>
                <a:cubicBezTo>
                  <a:pt x="225" y="31"/>
                  <a:pt x="225" y="31"/>
                  <a:pt x="225" y="31"/>
                </a:cubicBezTo>
                <a:cubicBezTo>
                  <a:pt x="225" y="31"/>
                  <a:pt x="225" y="31"/>
                  <a:pt x="225" y="31"/>
                </a:cubicBezTo>
                <a:close/>
                <a:moveTo>
                  <a:pt x="100" y="93"/>
                </a:moveTo>
                <a:cubicBezTo>
                  <a:pt x="108" y="93"/>
                  <a:pt x="108" y="94"/>
                  <a:pt x="114" y="96"/>
                </a:cubicBezTo>
                <a:cubicBezTo>
                  <a:pt x="114" y="96"/>
                  <a:pt x="114" y="95"/>
                  <a:pt x="114" y="95"/>
                </a:cubicBezTo>
                <a:cubicBezTo>
                  <a:pt x="111" y="93"/>
                  <a:pt x="110" y="87"/>
                  <a:pt x="108" y="84"/>
                </a:cubicBezTo>
                <a:cubicBezTo>
                  <a:pt x="108" y="82"/>
                  <a:pt x="107" y="77"/>
                  <a:pt x="107" y="77"/>
                </a:cubicBezTo>
                <a:cubicBezTo>
                  <a:pt x="104" y="76"/>
                  <a:pt x="99" y="79"/>
                  <a:pt x="95" y="76"/>
                </a:cubicBezTo>
                <a:cubicBezTo>
                  <a:pt x="98" y="76"/>
                  <a:pt x="103" y="76"/>
                  <a:pt x="104" y="74"/>
                </a:cubicBezTo>
                <a:cubicBezTo>
                  <a:pt x="103" y="73"/>
                  <a:pt x="99" y="74"/>
                  <a:pt x="97" y="73"/>
                </a:cubicBezTo>
                <a:cubicBezTo>
                  <a:pt x="96" y="72"/>
                  <a:pt x="94" y="71"/>
                  <a:pt x="93" y="70"/>
                </a:cubicBezTo>
                <a:cubicBezTo>
                  <a:pt x="93" y="70"/>
                  <a:pt x="93" y="70"/>
                  <a:pt x="93" y="70"/>
                </a:cubicBezTo>
                <a:cubicBezTo>
                  <a:pt x="93" y="69"/>
                  <a:pt x="93" y="69"/>
                  <a:pt x="93" y="69"/>
                </a:cubicBezTo>
                <a:cubicBezTo>
                  <a:pt x="96" y="70"/>
                  <a:pt x="99" y="71"/>
                  <a:pt x="102" y="71"/>
                </a:cubicBezTo>
                <a:cubicBezTo>
                  <a:pt x="102" y="71"/>
                  <a:pt x="102" y="71"/>
                  <a:pt x="102" y="71"/>
                </a:cubicBezTo>
                <a:cubicBezTo>
                  <a:pt x="101" y="71"/>
                  <a:pt x="101" y="71"/>
                  <a:pt x="101" y="71"/>
                </a:cubicBezTo>
                <a:cubicBezTo>
                  <a:pt x="100" y="69"/>
                  <a:pt x="96" y="67"/>
                  <a:pt x="96" y="66"/>
                </a:cubicBezTo>
                <a:cubicBezTo>
                  <a:pt x="97" y="67"/>
                  <a:pt x="103" y="69"/>
                  <a:pt x="104" y="68"/>
                </a:cubicBezTo>
                <a:cubicBezTo>
                  <a:pt x="104" y="68"/>
                  <a:pt x="104" y="68"/>
                  <a:pt x="104" y="68"/>
                </a:cubicBezTo>
                <a:cubicBezTo>
                  <a:pt x="99" y="63"/>
                  <a:pt x="105" y="55"/>
                  <a:pt x="111" y="55"/>
                </a:cubicBezTo>
                <a:cubicBezTo>
                  <a:pt x="112" y="56"/>
                  <a:pt x="113" y="57"/>
                  <a:pt x="114" y="58"/>
                </a:cubicBezTo>
                <a:cubicBezTo>
                  <a:pt x="116" y="60"/>
                  <a:pt x="114" y="65"/>
                  <a:pt x="115" y="68"/>
                </a:cubicBezTo>
                <a:cubicBezTo>
                  <a:pt x="117" y="66"/>
                  <a:pt x="121" y="64"/>
                  <a:pt x="122" y="61"/>
                </a:cubicBezTo>
                <a:cubicBezTo>
                  <a:pt x="122" y="61"/>
                  <a:pt x="123" y="61"/>
                  <a:pt x="123" y="61"/>
                </a:cubicBezTo>
                <a:cubicBezTo>
                  <a:pt x="123" y="61"/>
                  <a:pt x="123" y="62"/>
                  <a:pt x="123" y="62"/>
                </a:cubicBezTo>
                <a:cubicBezTo>
                  <a:pt x="121" y="64"/>
                  <a:pt x="120" y="66"/>
                  <a:pt x="119" y="68"/>
                </a:cubicBezTo>
                <a:cubicBezTo>
                  <a:pt x="119" y="68"/>
                  <a:pt x="119" y="68"/>
                  <a:pt x="119" y="68"/>
                </a:cubicBezTo>
                <a:cubicBezTo>
                  <a:pt x="122" y="68"/>
                  <a:pt x="124" y="66"/>
                  <a:pt x="126" y="65"/>
                </a:cubicBezTo>
                <a:cubicBezTo>
                  <a:pt x="126" y="65"/>
                  <a:pt x="126" y="65"/>
                  <a:pt x="126" y="66"/>
                </a:cubicBezTo>
                <a:cubicBezTo>
                  <a:pt x="124" y="67"/>
                  <a:pt x="122" y="69"/>
                  <a:pt x="121" y="71"/>
                </a:cubicBezTo>
                <a:cubicBezTo>
                  <a:pt x="121" y="71"/>
                  <a:pt x="121" y="71"/>
                  <a:pt x="121" y="71"/>
                </a:cubicBezTo>
                <a:cubicBezTo>
                  <a:pt x="122" y="71"/>
                  <a:pt x="126" y="70"/>
                  <a:pt x="126" y="70"/>
                </a:cubicBezTo>
                <a:cubicBezTo>
                  <a:pt x="126" y="70"/>
                  <a:pt x="126" y="70"/>
                  <a:pt x="127" y="70"/>
                </a:cubicBezTo>
                <a:cubicBezTo>
                  <a:pt x="126" y="70"/>
                  <a:pt x="126" y="71"/>
                  <a:pt x="126" y="71"/>
                </a:cubicBezTo>
                <a:cubicBezTo>
                  <a:pt x="125" y="73"/>
                  <a:pt x="121" y="74"/>
                  <a:pt x="118" y="75"/>
                </a:cubicBezTo>
                <a:cubicBezTo>
                  <a:pt x="118" y="75"/>
                  <a:pt x="118" y="75"/>
                  <a:pt x="118" y="75"/>
                </a:cubicBezTo>
                <a:cubicBezTo>
                  <a:pt x="119" y="79"/>
                  <a:pt x="122" y="80"/>
                  <a:pt x="126" y="82"/>
                </a:cubicBezTo>
                <a:cubicBezTo>
                  <a:pt x="137" y="90"/>
                  <a:pt x="153" y="83"/>
                  <a:pt x="161" y="74"/>
                </a:cubicBezTo>
                <a:cubicBezTo>
                  <a:pt x="163" y="75"/>
                  <a:pt x="168" y="71"/>
                  <a:pt x="169" y="69"/>
                </a:cubicBezTo>
                <a:cubicBezTo>
                  <a:pt x="169" y="69"/>
                  <a:pt x="169" y="69"/>
                  <a:pt x="169" y="69"/>
                </a:cubicBezTo>
                <a:cubicBezTo>
                  <a:pt x="158" y="69"/>
                  <a:pt x="155" y="68"/>
                  <a:pt x="149" y="63"/>
                </a:cubicBezTo>
                <a:cubicBezTo>
                  <a:pt x="148" y="61"/>
                  <a:pt x="147" y="60"/>
                  <a:pt x="146" y="59"/>
                </a:cubicBezTo>
                <a:cubicBezTo>
                  <a:pt x="144" y="57"/>
                  <a:pt x="143" y="58"/>
                  <a:pt x="141" y="57"/>
                </a:cubicBezTo>
                <a:cubicBezTo>
                  <a:pt x="141" y="56"/>
                  <a:pt x="141" y="53"/>
                  <a:pt x="140" y="52"/>
                </a:cubicBezTo>
                <a:cubicBezTo>
                  <a:pt x="138" y="52"/>
                  <a:pt x="128" y="42"/>
                  <a:pt x="127" y="40"/>
                </a:cubicBezTo>
                <a:cubicBezTo>
                  <a:pt x="127" y="40"/>
                  <a:pt x="127" y="40"/>
                  <a:pt x="127" y="40"/>
                </a:cubicBezTo>
                <a:cubicBezTo>
                  <a:pt x="126" y="47"/>
                  <a:pt x="127" y="52"/>
                  <a:pt x="131" y="55"/>
                </a:cubicBezTo>
                <a:cubicBezTo>
                  <a:pt x="131" y="56"/>
                  <a:pt x="132" y="56"/>
                  <a:pt x="133" y="57"/>
                </a:cubicBezTo>
                <a:cubicBezTo>
                  <a:pt x="133" y="57"/>
                  <a:pt x="132" y="57"/>
                  <a:pt x="132" y="57"/>
                </a:cubicBezTo>
                <a:cubicBezTo>
                  <a:pt x="130" y="55"/>
                  <a:pt x="126" y="54"/>
                  <a:pt x="122" y="54"/>
                </a:cubicBezTo>
                <a:cubicBezTo>
                  <a:pt x="122" y="55"/>
                  <a:pt x="120" y="57"/>
                  <a:pt x="119" y="58"/>
                </a:cubicBezTo>
                <a:cubicBezTo>
                  <a:pt x="119" y="59"/>
                  <a:pt x="119" y="59"/>
                  <a:pt x="119" y="60"/>
                </a:cubicBezTo>
                <a:cubicBezTo>
                  <a:pt x="118" y="60"/>
                  <a:pt x="118" y="60"/>
                  <a:pt x="118" y="60"/>
                </a:cubicBezTo>
                <a:cubicBezTo>
                  <a:pt x="118" y="58"/>
                  <a:pt x="117" y="56"/>
                  <a:pt x="117" y="55"/>
                </a:cubicBezTo>
                <a:cubicBezTo>
                  <a:pt x="117" y="53"/>
                  <a:pt x="117" y="51"/>
                  <a:pt x="117" y="49"/>
                </a:cubicBezTo>
                <a:cubicBezTo>
                  <a:pt x="117" y="45"/>
                  <a:pt x="122" y="38"/>
                  <a:pt x="120" y="34"/>
                </a:cubicBezTo>
                <a:cubicBezTo>
                  <a:pt x="119" y="33"/>
                  <a:pt x="119" y="33"/>
                  <a:pt x="118" y="33"/>
                </a:cubicBezTo>
                <a:cubicBezTo>
                  <a:pt x="109" y="42"/>
                  <a:pt x="102" y="53"/>
                  <a:pt x="92" y="62"/>
                </a:cubicBezTo>
                <a:cubicBezTo>
                  <a:pt x="89" y="65"/>
                  <a:pt x="86" y="71"/>
                  <a:pt x="81" y="72"/>
                </a:cubicBezTo>
                <a:cubicBezTo>
                  <a:pt x="81" y="72"/>
                  <a:pt x="81" y="72"/>
                  <a:pt x="81" y="73"/>
                </a:cubicBezTo>
                <a:cubicBezTo>
                  <a:pt x="90" y="72"/>
                  <a:pt x="86" y="77"/>
                  <a:pt x="90" y="80"/>
                </a:cubicBezTo>
                <a:cubicBezTo>
                  <a:pt x="91" y="80"/>
                  <a:pt x="92" y="80"/>
                  <a:pt x="94" y="80"/>
                </a:cubicBezTo>
                <a:cubicBezTo>
                  <a:pt x="98" y="82"/>
                  <a:pt x="100" y="88"/>
                  <a:pt x="100" y="93"/>
                </a:cubicBezTo>
                <a:close/>
                <a:moveTo>
                  <a:pt x="195" y="34"/>
                </a:moveTo>
                <a:cubicBezTo>
                  <a:pt x="196" y="34"/>
                  <a:pt x="196" y="34"/>
                  <a:pt x="196" y="35"/>
                </a:cubicBezTo>
                <a:cubicBezTo>
                  <a:pt x="196" y="35"/>
                  <a:pt x="196" y="35"/>
                  <a:pt x="196" y="35"/>
                </a:cubicBezTo>
                <a:cubicBezTo>
                  <a:pt x="195" y="35"/>
                  <a:pt x="195" y="34"/>
                  <a:pt x="195" y="34"/>
                </a:cubicBezTo>
                <a:close/>
                <a:moveTo>
                  <a:pt x="128" y="34"/>
                </a:moveTo>
                <a:cubicBezTo>
                  <a:pt x="128" y="35"/>
                  <a:pt x="128" y="35"/>
                  <a:pt x="127" y="35"/>
                </a:cubicBezTo>
                <a:cubicBezTo>
                  <a:pt x="127" y="36"/>
                  <a:pt x="127" y="37"/>
                  <a:pt x="127" y="38"/>
                </a:cubicBezTo>
                <a:cubicBezTo>
                  <a:pt x="130" y="40"/>
                  <a:pt x="132" y="45"/>
                  <a:pt x="138" y="44"/>
                </a:cubicBezTo>
                <a:cubicBezTo>
                  <a:pt x="137" y="41"/>
                  <a:pt x="137" y="38"/>
                  <a:pt x="136" y="36"/>
                </a:cubicBezTo>
                <a:cubicBezTo>
                  <a:pt x="133" y="36"/>
                  <a:pt x="132" y="34"/>
                  <a:pt x="128" y="34"/>
                </a:cubicBezTo>
                <a:close/>
                <a:moveTo>
                  <a:pt x="244" y="35"/>
                </a:moveTo>
                <a:cubicBezTo>
                  <a:pt x="244" y="38"/>
                  <a:pt x="243" y="41"/>
                  <a:pt x="243" y="43"/>
                </a:cubicBezTo>
                <a:cubicBezTo>
                  <a:pt x="242" y="45"/>
                  <a:pt x="241" y="48"/>
                  <a:pt x="241" y="50"/>
                </a:cubicBezTo>
                <a:cubicBezTo>
                  <a:pt x="241" y="50"/>
                  <a:pt x="242" y="50"/>
                  <a:pt x="242" y="50"/>
                </a:cubicBezTo>
                <a:cubicBezTo>
                  <a:pt x="250" y="45"/>
                  <a:pt x="270" y="52"/>
                  <a:pt x="270" y="52"/>
                </a:cubicBezTo>
                <a:cubicBezTo>
                  <a:pt x="267" y="48"/>
                  <a:pt x="264" y="46"/>
                  <a:pt x="263" y="41"/>
                </a:cubicBezTo>
                <a:cubicBezTo>
                  <a:pt x="257" y="42"/>
                  <a:pt x="248" y="37"/>
                  <a:pt x="244" y="35"/>
                </a:cubicBezTo>
                <a:close/>
                <a:moveTo>
                  <a:pt x="211" y="36"/>
                </a:moveTo>
                <a:cubicBezTo>
                  <a:pt x="209" y="37"/>
                  <a:pt x="207" y="38"/>
                  <a:pt x="205" y="39"/>
                </a:cubicBezTo>
                <a:cubicBezTo>
                  <a:pt x="202" y="42"/>
                  <a:pt x="198" y="54"/>
                  <a:pt x="204" y="56"/>
                </a:cubicBezTo>
                <a:cubicBezTo>
                  <a:pt x="204" y="54"/>
                  <a:pt x="203" y="53"/>
                  <a:pt x="203" y="51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204" y="52"/>
                  <a:pt x="204" y="53"/>
                  <a:pt x="205" y="54"/>
                </a:cubicBezTo>
                <a:cubicBezTo>
                  <a:pt x="205" y="54"/>
                  <a:pt x="205" y="54"/>
                  <a:pt x="205" y="54"/>
                </a:cubicBezTo>
                <a:cubicBezTo>
                  <a:pt x="205" y="52"/>
                  <a:pt x="205" y="51"/>
                  <a:pt x="205" y="50"/>
                </a:cubicBezTo>
                <a:cubicBezTo>
                  <a:pt x="205" y="50"/>
                  <a:pt x="206" y="50"/>
                  <a:pt x="206" y="51"/>
                </a:cubicBezTo>
                <a:cubicBezTo>
                  <a:pt x="206" y="51"/>
                  <a:pt x="206" y="51"/>
                  <a:pt x="206" y="52"/>
                </a:cubicBezTo>
                <a:cubicBezTo>
                  <a:pt x="206" y="52"/>
                  <a:pt x="207" y="52"/>
                  <a:pt x="207" y="51"/>
                </a:cubicBezTo>
                <a:cubicBezTo>
                  <a:pt x="207" y="50"/>
                  <a:pt x="207" y="49"/>
                  <a:pt x="207" y="48"/>
                </a:cubicBezTo>
                <a:cubicBezTo>
                  <a:pt x="207" y="48"/>
                  <a:pt x="207" y="48"/>
                  <a:pt x="207" y="48"/>
                </a:cubicBezTo>
                <a:cubicBezTo>
                  <a:pt x="207" y="48"/>
                  <a:pt x="208" y="48"/>
                  <a:pt x="208" y="49"/>
                </a:cubicBezTo>
                <a:cubicBezTo>
                  <a:pt x="207" y="49"/>
                  <a:pt x="207" y="50"/>
                  <a:pt x="208" y="50"/>
                </a:cubicBezTo>
                <a:cubicBezTo>
                  <a:pt x="208" y="51"/>
                  <a:pt x="208" y="50"/>
                  <a:pt x="208" y="51"/>
                </a:cubicBezTo>
                <a:cubicBezTo>
                  <a:pt x="209" y="49"/>
                  <a:pt x="209" y="48"/>
                  <a:pt x="209" y="46"/>
                </a:cubicBezTo>
                <a:cubicBezTo>
                  <a:pt x="209" y="47"/>
                  <a:pt x="209" y="47"/>
                  <a:pt x="209" y="47"/>
                </a:cubicBezTo>
                <a:cubicBezTo>
                  <a:pt x="209" y="48"/>
                  <a:pt x="209" y="49"/>
                  <a:pt x="209" y="49"/>
                </a:cubicBezTo>
                <a:cubicBezTo>
                  <a:pt x="210" y="49"/>
                  <a:pt x="210" y="49"/>
                  <a:pt x="210" y="49"/>
                </a:cubicBezTo>
                <a:cubicBezTo>
                  <a:pt x="210" y="48"/>
                  <a:pt x="210" y="47"/>
                  <a:pt x="211" y="47"/>
                </a:cubicBezTo>
                <a:cubicBezTo>
                  <a:pt x="211" y="47"/>
                  <a:pt x="211" y="47"/>
                  <a:pt x="211" y="47"/>
                </a:cubicBezTo>
                <a:cubicBezTo>
                  <a:pt x="211" y="47"/>
                  <a:pt x="211" y="48"/>
                  <a:pt x="211" y="48"/>
                </a:cubicBezTo>
                <a:cubicBezTo>
                  <a:pt x="211" y="48"/>
                  <a:pt x="212" y="48"/>
                  <a:pt x="212" y="47"/>
                </a:cubicBezTo>
                <a:cubicBezTo>
                  <a:pt x="212" y="47"/>
                  <a:pt x="212" y="46"/>
                  <a:pt x="212" y="45"/>
                </a:cubicBezTo>
                <a:cubicBezTo>
                  <a:pt x="213" y="45"/>
                  <a:pt x="213" y="45"/>
                  <a:pt x="213" y="45"/>
                </a:cubicBezTo>
                <a:cubicBezTo>
                  <a:pt x="213" y="47"/>
                  <a:pt x="213" y="47"/>
                  <a:pt x="213" y="48"/>
                </a:cubicBezTo>
                <a:cubicBezTo>
                  <a:pt x="214" y="47"/>
                  <a:pt x="214" y="46"/>
                  <a:pt x="214" y="46"/>
                </a:cubicBezTo>
                <a:cubicBezTo>
                  <a:pt x="215" y="46"/>
                  <a:pt x="215" y="46"/>
                  <a:pt x="215" y="46"/>
                </a:cubicBezTo>
                <a:cubicBezTo>
                  <a:pt x="215" y="47"/>
                  <a:pt x="215" y="47"/>
                  <a:pt x="215" y="48"/>
                </a:cubicBezTo>
                <a:cubicBezTo>
                  <a:pt x="216" y="48"/>
                  <a:pt x="216" y="47"/>
                  <a:pt x="217" y="47"/>
                </a:cubicBezTo>
                <a:cubicBezTo>
                  <a:pt x="217" y="48"/>
                  <a:pt x="217" y="49"/>
                  <a:pt x="217" y="50"/>
                </a:cubicBezTo>
                <a:cubicBezTo>
                  <a:pt x="217" y="50"/>
                  <a:pt x="217" y="49"/>
                  <a:pt x="217" y="49"/>
                </a:cubicBezTo>
                <a:cubicBezTo>
                  <a:pt x="218" y="49"/>
                  <a:pt x="218" y="48"/>
                  <a:pt x="218" y="48"/>
                </a:cubicBezTo>
                <a:cubicBezTo>
                  <a:pt x="219" y="48"/>
                  <a:pt x="219" y="48"/>
                  <a:pt x="219" y="48"/>
                </a:cubicBezTo>
                <a:cubicBezTo>
                  <a:pt x="219" y="48"/>
                  <a:pt x="219" y="48"/>
                  <a:pt x="219" y="49"/>
                </a:cubicBezTo>
                <a:cubicBezTo>
                  <a:pt x="218" y="50"/>
                  <a:pt x="218" y="50"/>
                  <a:pt x="218" y="51"/>
                </a:cubicBezTo>
                <a:cubicBezTo>
                  <a:pt x="218" y="51"/>
                  <a:pt x="219" y="50"/>
                  <a:pt x="220" y="50"/>
                </a:cubicBezTo>
                <a:cubicBezTo>
                  <a:pt x="220" y="51"/>
                  <a:pt x="220" y="51"/>
                  <a:pt x="220" y="52"/>
                </a:cubicBezTo>
                <a:cubicBezTo>
                  <a:pt x="219" y="53"/>
                  <a:pt x="219" y="52"/>
                  <a:pt x="219" y="53"/>
                </a:cubicBezTo>
                <a:cubicBezTo>
                  <a:pt x="220" y="52"/>
                  <a:pt x="220" y="52"/>
                  <a:pt x="221" y="51"/>
                </a:cubicBezTo>
                <a:cubicBezTo>
                  <a:pt x="221" y="52"/>
                  <a:pt x="221" y="52"/>
                  <a:pt x="221" y="52"/>
                </a:cubicBezTo>
                <a:cubicBezTo>
                  <a:pt x="221" y="53"/>
                  <a:pt x="220" y="54"/>
                  <a:pt x="220" y="56"/>
                </a:cubicBezTo>
                <a:cubicBezTo>
                  <a:pt x="225" y="54"/>
                  <a:pt x="223" y="44"/>
                  <a:pt x="221" y="40"/>
                </a:cubicBezTo>
                <a:cubicBezTo>
                  <a:pt x="219" y="37"/>
                  <a:pt x="215" y="36"/>
                  <a:pt x="211" y="36"/>
                </a:cubicBezTo>
                <a:close/>
                <a:moveTo>
                  <a:pt x="194" y="37"/>
                </a:moveTo>
                <a:cubicBezTo>
                  <a:pt x="194" y="37"/>
                  <a:pt x="194" y="37"/>
                  <a:pt x="194" y="37"/>
                </a:cubicBezTo>
                <a:cubicBezTo>
                  <a:pt x="194" y="37"/>
                  <a:pt x="194" y="37"/>
                  <a:pt x="194" y="37"/>
                </a:cubicBezTo>
                <a:cubicBezTo>
                  <a:pt x="194" y="37"/>
                  <a:pt x="194" y="37"/>
                  <a:pt x="194" y="37"/>
                </a:cubicBezTo>
                <a:close/>
                <a:moveTo>
                  <a:pt x="89" y="38"/>
                </a:moveTo>
                <a:cubicBezTo>
                  <a:pt x="88" y="40"/>
                  <a:pt x="86" y="43"/>
                  <a:pt x="88" y="45"/>
                </a:cubicBezTo>
                <a:cubicBezTo>
                  <a:pt x="88" y="45"/>
                  <a:pt x="88" y="45"/>
                  <a:pt x="88" y="45"/>
                </a:cubicBezTo>
                <a:cubicBezTo>
                  <a:pt x="88" y="42"/>
                  <a:pt x="88" y="41"/>
                  <a:pt x="89" y="38"/>
                </a:cubicBezTo>
                <a:cubicBezTo>
                  <a:pt x="89" y="38"/>
                  <a:pt x="89" y="38"/>
                  <a:pt x="89" y="38"/>
                </a:cubicBezTo>
                <a:close/>
                <a:moveTo>
                  <a:pt x="172" y="54"/>
                </a:moveTo>
                <a:cubicBezTo>
                  <a:pt x="175" y="53"/>
                  <a:pt x="178" y="50"/>
                  <a:pt x="180" y="48"/>
                </a:cubicBezTo>
                <a:cubicBezTo>
                  <a:pt x="180" y="46"/>
                  <a:pt x="180" y="44"/>
                  <a:pt x="179" y="43"/>
                </a:cubicBezTo>
                <a:cubicBezTo>
                  <a:pt x="175" y="43"/>
                  <a:pt x="172" y="45"/>
                  <a:pt x="170" y="47"/>
                </a:cubicBezTo>
                <a:cubicBezTo>
                  <a:pt x="171" y="50"/>
                  <a:pt x="172" y="51"/>
                  <a:pt x="172" y="54"/>
                </a:cubicBezTo>
                <a:close/>
                <a:moveTo>
                  <a:pt x="161" y="45"/>
                </a:moveTo>
                <a:cubicBezTo>
                  <a:pt x="159" y="47"/>
                  <a:pt x="157" y="48"/>
                  <a:pt x="154" y="49"/>
                </a:cubicBezTo>
                <a:cubicBezTo>
                  <a:pt x="154" y="55"/>
                  <a:pt x="152" y="59"/>
                  <a:pt x="161" y="59"/>
                </a:cubicBezTo>
                <a:cubicBezTo>
                  <a:pt x="162" y="58"/>
                  <a:pt x="169" y="55"/>
                  <a:pt x="170" y="55"/>
                </a:cubicBezTo>
                <a:cubicBezTo>
                  <a:pt x="171" y="48"/>
                  <a:pt x="167" y="45"/>
                  <a:pt x="161" y="45"/>
                </a:cubicBezTo>
                <a:close/>
                <a:moveTo>
                  <a:pt x="219" y="47"/>
                </a:moveTo>
                <a:cubicBezTo>
                  <a:pt x="219" y="47"/>
                  <a:pt x="219" y="47"/>
                  <a:pt x="219" y="47"/>
                </a:cubicBezTo>
                <a:cubicBezTo>
                  <a:pt x="219" y="48"/>
                  <a:pt x="219" y="47"/>
                  <a:pt x="219" y="48"/>
                </a:cubicBezTo>
                <a:cubicBezTo>
                  <a:pt x="219" y="47"/>
                  <a:pt x="219" y="47"/>
                  <a:pt x="219" y="47"/>
                </a:cubicBezTo>
                <a:close/>
                <a:moveTo>
                  <a:pt x="181" y="48"/>
                </a:moveTo>
                <a:cubicBezTo>
                  <a:pt x="179" y="52"/>
                  <a:pt x="179" y="55"/>
                  <a:pt x="178" y="58"/>
                </a:cubicBezTo>
                <a:cubicBezTo>
                  <a:pt x="176" y="60"/>
                  <a:pt x="174" y="62"/>
                  <a:pt x="174" y="65"/>
                </a:cubicBezTo>
                <a:cubicBezTo>
                  <a:pt x="178" y="63"/>
                  <a:pt x="181" y="62"/>
                  <a:pt x="185" y="60"/>
                </a:cubicBezTo>
                <a:cubicBezTo>
                  <a:pt x="185" y="57"/>
                  <a:pt x="182" y="50"/>
                  <a:pt x="181" y="48"/>
                </a:cubicBezTo>
                <a:close/>
                <a:moveTo>
                  <a:pt x="220" y="49"/>
                </a:moveTo>
                <a:cubicBezTo>
                  <a:pt x="220" y="49"/>
                  <a:pt x="220" y="49"/>
                  <a:pt x="220" y="49"/>
                </a:cubicBezTo>
                <a:cubicBezTo>
                  <a:pt x="220" y="50"/>
                  <a:pt x="220" y="50"/>
                  <a:pt x="220" y="50"/>
                </a:cubicBezTo>
                <a:cubicBezTo>
                  <a:pt x="220" y="50"/>
                  <a:pt x="220" y="50"/>
                  <a:pt x="220" y="50"/>
                </a:cubicBezTo>
                <a:cubicBezTo>
                  <a:pt x="220" y="50"/>
                  <a:pt x="220" y="50"/>
                  <a:pt x="220" y="49"/>
                </a:cubicBezTo>
                <a:close/>
                <a:moveTo>
                  <a:pt x="146" y="50"/>
                </a:moveTo>
                <a:cubicBezTo>
                  <a:pt x="144" y="52"/>
                  <a:pt x="143" y="51"/>
                  <a:pt x="142" y="54"/>
                </a:cubicBezTo>
                <a:cubicBezTo>
                  <a:pt x="142" y="55"/>
                  <a:pt x="143" y="55"/>
                  <a:pt x="143" y="56"/>
                </a:cubicBezTo>
                <a:cubicBezTo>
                  <a:pt x="146" y="57"/>
                  <a:pt x="149" y="60"/>
                  <a:pt x="153" y="58"/>
                </a:cubicBezTo>
                <a:cubicBezTo>
                  <a:pt x="153" y="56"/>
                  <a:pt x="153" y="54"/>
                  <a:pt x="153" y="51"/>
                </a:cubicBezTo>
                <a:cubicBezTo>
                  <a:pt x="150" y="51"/>
                  <a:pt x="149" y="50"/>
                  <a:pt x="146" y="50"/>
                </a:cubicBezTo>
                <a:close/>
                <a:moveTo>
                  <a:pt x="284" y="53"/>
                </a:moveTo>
                <a:cubicBezTo>
                  <a:pt x="284" y="53"/>
                  <a:pt x="284" y="53"/>
                  <a:pt x="284" y="53"/>
                </a:cubicBezTo>
                <a:cubicBezTo>
                  <a:pt x="289" y="54"/>
                  <a:pt x="301" y="60"/>
                  <a:pt x="302" y="63"/>
                </a:cubicBezTo>
                <a:cubicBezTo>
                  <a:pt x="303" y="62"/>
                  <a:pt x="304" y="62"/>
                  <a:pt x="304" y="62"/>
                </a:cubicBezTo>
                <a:cubicBezTo>
                  <a:pt x="304" y="61"/>
                  <a:pt x="304" y="60"/>
                  <a:pt x="304" y="59"/>
                </a:cubicBezTo>
                <a:cubicBezTo>
                  <a:pt x="302" y="58"/>
                  <a:pt x="301" y="57"/>
                  <a:pt x="299" y="56"/>
                </a:cubicBezTo>
                <a:cubicBezTo>
                  <a:pt x="296" y="54"/>
                  <a:pt x="289" y="53"/>
                  <a:pt x="284" y="53"/>
                </a:cubicBezTo>
                <a:close/>
                <a:moveTo>
                  <a:pt x="237" y="54"/>
                </a:moveTo>
                <a:cubicBezTo>
                  <a:pt x="236" y="54"/>
                  <a:pt x="235" y="55"/>
                  <a:pt x="234" y="56"/>
                </a:cubicBezTo>
                <a:cubicBezTo>
                  <a:pt x="234" y="56"/>
                  <a:pt x="234" y="56"/>
                  <a:pt x="234" y="56"/>
                </a:cubicBezTo>
                <a:cubicBezTo>
                  <a:pt x="236" y="55"/>
                  <a:pt x="237" y="55"/>
                  <a:pt x="238" y="54"/>
                </a:cubicBezTo>
                <a:cubicBezTo>
                  <a:pt x="238" y="54"/>
                  <a:pt x="237" y="54"/>
                  <a:pt x="237" y="54"/>
                </a:cubicBezTo>
                <a:close/>
                <a:moveTo>
                  <a:pt x="234" y="56"/>
                </a:moveTo>
                <a:cubicBezTo>
                  <a:pt x="229" y="61"/>
                  <a:pt x="216" y="69"/>
                  <a:pt x="218" y="78"/>
                </a:cubicBezTo>
                <a:cubicBezTo>
                  <a:pt x="218" y="78"/>
                  <a:pt x="219" y="77"/>
                  <a:pt x="219" y="77"/>
                </a:cubicBezTo>
                <a:cubicBezTo>
                  <a:pt x="219" y="67"/>
                  <a:pt x="229" y="62"/>
                  <a:pt x="234" y="56"/>
                </a:cubicBezTo>
                <a:cubicBezTo>
                  <a:pt x="234" y="56"/>
                  <a:pt x="234" y="56"/>
                  <a:pt x="234" y="56"/>
                </a:cubicBezTo>
                <a:cubicBezTo>
                  <a:pt x="234" y="56"/>
                  <a:pt x="234" y="56"/>
                  <a:pt x="234" y="56"/>
                </a:cubicBezTo>
                <a:close/>
                <a:moveTo>
                  <a:pt x="265" y="78"/>
                </a:moveTo>
                <a:cubicBezTo>
                  <a:pt x="265" y="79"/>
                  <a:pt x="264" y="79"/>
                  <a:pt x="265" y="79"/>
                </a:cubicBezTo>
                <a:cubicBezTo>
                  <a:pt x="266" y="79"/>
                  <a:pt x="266" y="79"/>
                  <a:pt x="267" y="80"/>
                </a:cubicBezTo>
                <a:cubicBezTo>
                  <a:pt x="267" y="80"/>
                  <a:pt x="267" y="80"/>
                  <a:pt x="267" y="80"/>
                </a:cubicBezTo>
                <a:cubicBezTo>
                  <a:pt x="267" y="80"/>
                  <a:pt x="267" y="80"/>
                  <a:pt x="267" y="80"/>
                </a:cubicBezTo>
                <a:cubicBezTo>
                  <a:pt x="265" y="81"/>
                  <a:pt x="265" y="80"/>
                  <a:pt x="265" y="81"/>
                </a:cubicBezTo>
                <a:cubicBezTo>
                  <a:pt x="265" y="81"/>
                  <a:pt x="265" y="81"/>
                  <a:pt x="265" y="81"/>
                </a:cubicBezTo>
                <a:cubicBezTo>
                  <a:pt x="265" y="81"/>
                  <a:pt x="266" y="81"/>
                  <a:pt x="266" y="82"/>
                </a:cubicBezTo>
                <a:cubicBezTo>
                  <a:pt x="266" y="82"/>
                  <a:pt x="265" y="82"/>
                  <a:pt x="264" y="82"/>
                </a:cubicBezTo>
                <a:cubicBezTo>
                  <a:pt x="264" y="82"/>
                  <a:pt x="264" y="82"/>
                  <a:pt x="265" y="82"/>
                </a:cubicBezTo>
                <a:cubicBezTo>
                  <a:pt x="265" y="83"/>
                  <a:pt x="266" y="83"/>
                  <a:pt x="267" y="83"/>
                </a:cubicBezTo>
                <a:cubicBezTo>
                  <a:pt x="267" y="84"/>
                  <a:pt x="267" y="84"/>
                  <a:pt x="267" y="84"/>
                </a:cubicBezTo>
                <a:cubicBezTo>
                  <a:pt x="265" y="84"/>
                  <a:pt x="264" y="84"/>
                  <a:pt x="263" y="84"/>
                </a:cubicBezTo>
                <a:cubicBezTo>
                  <a:pt x="265" y="84"/>
                  <a:pt x="265" y="85"/>
                  <a:pt x="266" y="85"/>
                </a:cubicBezTo>
                <a:cubicBezTo>
                  <a:pt x="266" y="86"/>
                  <a:pt x="266" y="86"/>
                  <a:pt x="265" y="86"/>
                </a:cubicBezTo>
                <a:cubicBezTo>
                  <a:pt x="264" y="85"/>
                  <a:pt x="263" y="85"/>
                  <a:pt x="262" y="86"/>
                </a:cubicBezTo>
                <a:cubicBezTo>
                  <a:pt x="262" y="86"/>
                  <a:pt x="262" y="86"/>
                  <a:pt x="262" y="86"/>
                </a:cubicBezTo>
                <a:cubicBezTo>
                  <a:pt x="263" y="86"/>
                  <a:pt x="264" y="86"/>
                  <a:pt x="265" y="87"/>
                </a:cubicBezTo>
                <a:cubicBezTo>
                  <a:pt x="265" y="87"/>
                  <a:pt x="265" y="87"/>
                  <a:pt x="265" y="87"/>
                </a:cubicBezTo>
                <a:cubicBezTo>
                  <a:pt x="264" y="87"/>
                  <a:pt x="264" y="87"/>
                  <a:pt x="264" y="87"/>
                </a:cubicBezTo>
                <a:cubicBezTo>
                  <a:pt x="263" y="87"/>
                  <a:pt x="262" y="87"/>
                  <a:pt x="262" y="87"/>
                </a:cubicBezTo>
                <a:cubicBezTo>
                  <a:pt x="262" y="87"/>
                  <a:pt x="263" y="87"/>
                  <a:pt x="264" y="88"/>
                </a:cubicBezTo>
                <a:cubicBezTo>
                  <a:pt x="264" y="88"/>
                  <a:pt x="264" y="88"/>
                  <a:pt x="264" y="88"/>
                </a:cubicBezTo>
                <a:cubicBezTo>
                  <a:pt x="262" y="88"/>
                  <a:pt x="261" y="88"/>
                  <a:pt x="260" y="88"/>
                </a:cubicBezTo>
                <a:cubicBezTo>
                  <a:pt x="260" y="88"/>
                  <a:pt x="260" y="88"/>
                  <a:pt x="260" y="88"/>
                </a:cubicBezTo>
                <a:cubicBezTo>
                  <a:pt x="261" y="88"/>
                  <a:pt x="262" y="89"/>
                  <a:pt x="262" y="90"/>
                </a:cubicBezTo>
                <a:cubicBezTo>
                  <a:pt x="262" y="90"/>
                  <a:pt x="262" y="90"/>
                  <a:pt x="262" y="90"/>
                </a:cubicBezTo>
                <a:cubicBezTo>
                  <a:pt x="261" y="90"/>
                  <a:pt x="260" y="89"/>
                  <a:pt x="259" y="89"/>
                </a:cubicBezTo>
                <a:cubicBezTo>
                  <a:pt x="259" y="89"/>
                  <a:pt x="259" y="90"/>
                  <a:pt x="259" y="90"/>
                </a:cubicBezTo>
                <a:cubicBezTo>
                  <a:pt x="260" y="90"/>
                  <a:pt x="261" y="90"/>
                  <a:pt x="261" y="91"/>
                </a:cubicBezTo>
                <a:cubicBezTo>
                  <a:pt x="260" y="91"/>
                  <a:pt x="259" y="91"/>
                  <a:pt x="258" y="91"/>
                </a:cubicBezTo>
                <a:cubicBezTo>
                  <a:pt x="258" y="91"/>
                  <a:pt x="258" y="91"/>
                  <a:pt x="258" y="91"/>
                </a:cubicBezTo>
                <a:cubicBezTo>
                  <a:pt x="258" y="91"/>
                  <a:pt x="258" y="91"/>
                  <a:pt x="258" y="91"/>
                </a:cubicBezTo>
                <a:cubicBezTo>
                  <a:pt x="259" y="91"/>
                  <a:pt x="260" y="92"/>
                  <a:pt x="260" y="93"/>
                </a:cubicBezTo>
                <a:cubicBezTo>
                  <a:pt x="259" y="93"/>
                  <a:pt x="258" y="92"/>
                  <a:pt x="257" y="92"/>
                </a:cubicBezTo>
                <a:cubicBezTo>
                  <a:pt x="257" y="93"/>
                  <a:pt x="257" y="93"/>
                  <a:pt x="258" y="93"/>
                </a:cubicBezTo>
                <a:cubicBezTo>
                  <a:pt x="256" y="93"/>
                  <a:pt x="256" y="93"/>
                  <a:pt x="255" y="93"/>
                </a:cubicBezTo>
                <a:cubicBezTo>
                  <a:pt x="256" y="94"/>
                  <a:pt x="256" y="94"/>
                  <a:pt x="257" y="95"/>
                </a:cubicBezTo>
                <a:cubicBezTo>
                  <a:pt x="255" y="95"/>
                  <a:pt x="254" y="94"/>
                  <a:pt x="253" y="94"/>
                </a:cubicBezTo>
                <a:cubicBezTo>
                  <a:pt x="253" y="94"/>
                  <a:pt x="254" y="95"/>
                  <a:pt x="254" y="95"/>
                </a:cubicBezTo>
                <a:cubicBezTo>
                  <a:pt x="254" y="95"/>
                  <a:pt x="254" y="95"/>
                  <a:pt x="255" y="95"/>
                </a:cubicBezTo>
                <a:cubicBezTo>
                  <a:pt x="255" y="95"/>
                  <a:pt x="255" y="96"/>
                  <a:pt x="255" y="96"/>
                </a:cubicBezTo>
                <a:cubicBezTo>
                  <a:pt x="253" y="96"/>
                  <a:pt x="253" y="96"/>
                  <a:pt x="252" y="95"/>
                </a:cubicBezTo>
                <a:cubicBezTo>
                  <a:pt x="252" y="95"/>
                  <a:pt x="252" y="95"/>
                  <a:pt x="252" y="95"/>
                </a:cubicBezTo>
                <a:cubicBezTo>
                  <a:pt x="252" y="96"/>
                  <a:pt x="253" y="96"/>
                  <a:pt x="253" y="97"/>
                </a:cubicBezTo>
                <a:cubicBezTo>
                  <a:pt x="252" y="97"/>
                  <a:pt x="252" y="97"/>
                  <a:pt x="252" y="97"/>
                </a:cubicBezTo>
                <a:cubicBezTo>
                  <a:pt x="251" y="97"/>
                  <a:pt x="250" y="96"/>
                  <a:pt x="250" y="96"/>
                </a:cubicBezTo>
                <a:cubicBezTo>
                  <a:pt x="250" y="96"/>
                  <a:pt x="250" y="96"/>
                  <a:pt x="250" y="96"/>
                </a:cubicBezTo>
                <a:cubicBezTo>
                  <a:pt x="250" y="97"/>
                  <a:pt x="250" y="97"/>
                  <a:pt x="251" y="98"/>
                </a:cubicBezTo>
                <a:cubicBezTo>
                  <a:pt x="251" y="98"/>
                  <a:pt x="250" y="98"/>
                  <a:pt x="250" y="98"/>
                </a:cubicBezTo>
                <a:cubicBezTo>
                  <a:pt x="249" y="97"/>
                  <a:pt x="248" y="97"/>
                  <a:pt x="248" y="97"/>
                </a:cubicBezTo>
                <a:cubicBezTo>
                  <a:pt x="248" y="98"/>
                  <a:pt x="249" y="98"/>
                  <a:pt x="249" y="99"/>
                </a:cubicBezTo>
                <a:cubicBezTo>
                  <a:pt x="249" y="99"/>
                  <a:pt x="248" y="99"/>
                  <a:pt x="248" y="99"/>
                </a:cubicBezTo>
                <a:cubicBezTo>
                  <a:pt x="247" y="98"/>
                  <a:pt x="247" y="98"/>
                  <a:pt x="246" y="98"/>
                </a:cubicBezTo>
                <a:cubicBezTo>
                  <a:pt x="246" y="98"/>
                  <a:pt x="246" y="98"/>
                  <a:pt x="246" y="98"/>
                </a:cubicBezTo>
                <a:cubicBezTo>
                  <a:pt x="247" y="99"/>
                  <a:pt x="247" y="100"/>
                  <a:pt x="248" y="101"/>
                </a:cubicBezTo>
                <a:cubicBezTo>
                  <a:pt x="246" y="100"/>
                  <a:pt x="245" y="99"/>
                  <a:pt x="244" y="98"/>
                </a:cubicBezTo>
                <a:cubicBezTo>
                  <a:pt x="244" y="99"/>
                  <a:pt x="244" y="99"/>
                  <a:pt x="244" y="100"/>
                </a:cubicBezTo>
                <a:cubicBezTo>
                  <a:pt x="245" y="100"/>
                  <a:pt x="245" y="100"/>
                  <a:pt x="245" y="101"/>
                </a:cubicBezTo>
                <a:cubicBezTo>
                  <a:pt x="245" y="101"/>
                  <a:pt x="245" y="101"/>
                  <a:pt x="245" y="101"/>
                </a:cubicBezTo>
                <a:cubicBezTo>
                  <a:pt x="244" y="101"/>
                  <a:pt x="243" y="100"/>
                  <a:pt x="242" y="99"/>
                </a:cubicBezTo>
                <a:cubicBezTo>
                  <a:pt x="242" y="99"/>
                  <a:pt x="242" y="99"/>
                  <a:pt x="241" y="99"/>
                </a:cubicBezTo>
                <a:cubicBezTo>
                  <a:pt x="242" y="99"/>
                  <a:pt x="242" y="99"/>
                  <a:pt x="242" y="99"/>
                </a:cubicBezTo>
                <a:cubicBezTo>
                  <a:pt x="242" y="101"/>
                  <a:pt x="243" y="101"/>
                  <a:pt x="243" y="101"/>
                </a:cubicBezTo>
                <a:cubicBezTo>
                  <a:pt x="242" y="101"/>
                  <a:pt x="241" y="100"/>
                  <a:pt x="240" y="100"/>
                </a:cubicBezTo>
                <a:cubicBezTo>
                  <a:pt x="240" y="100"/>
                  <a:pt x="240" y="101"/>
                  <a:pt x="240" y="101"/>
                </a:cubicBezTo>
                <a:cubicBezTo>
                  <a:pt x="244" y="102"/>
                  <a:pt x="247" y="105"/>
                  <a:pt x="253" y="103"/>
                </a:cubicBezTo>
                <a:cubicBezTo>
                  <a:pt x="255" y="103"/>
                  <a:pt x="257" y="103"/>
                  <a:pt x="259" y="102"/>
                </a:cubicBezTo>
                <a:cubicBezTo>
                  <a:pt x="269" y="98"/>
                  <a:pt x="282" y="85"/>
                  <a:pt x="275" y="73"/>
                </a:cubicBezTo>
                <a:cubicBezTo>
                  <a:pt x="269" y="60"/>
                  <a:pt x="249" y="50"/>
                  <a:pt x="236" y="62"/>
                </a:cubicBezTo>
                <a:cubicBezTo>
                  <a:pt x="234" y="64"/>
                  <a:pt x="229" y="66"/>
                  <a:pt x="228" y="71"/>
                </a:cubicBezTo>
                <a:cubicBezTo>
                  <a:pt x="228" y="71"/>
                  <a:pt x="229" y="71"/>
                  <a:pt x="229" y="71"/>
                </a:cubicBezTo>
                <a:cubicBezTo>
                  <a:pt x="230" y="69"/>
                  <a:pt x="232" y="66"/>
                  <a:pt x="234" y="66"/>
                </a:cubicBezTo>
                <a:cubicBezTo>
                  <a:pt x="233" y="67"/>
                  <a:pt x="233" y="68"/>
                  <a:pt x="232" y="68"/>
                </a:cubicBezTo>
                <a:cubicBezTo>
                  <a:pt x="232" y="68"/>
                  <a:pt x="232" y="69"/>
                  <a:pt x="232" y="69"/>
                </a:cubicBezTo>
                <a:cubicBezTo>
                  <a:pt x="234" y="67"/>
                  <a:pt x="235" y="66"/>
                  <a:pt x="237" y="65"/>
                </a:cubicBezTo>
                <a:cubicBezTo>
                  <a:pt x="237" y="66"/>
                  <a:pt x="236" y="66"/>
                  <a:pt x="236" y="67"/>
                </a:cubicBezTo>
                <a:cubicBezTo>
                  <a:pt x="236" y="68"/>
                  <a:pt x="236" y="67"/>
                  <a:pt x="236" y="68"/>
                </a:cubicBezTo>
                <a:cubicBezTo>
                  <a:pt x="237" y="67"/>
                  <a:pt x="238" y="66"/>
                  <a:pt x="240" y="65"/>
                </a:cubicBezTo>
                <a:cubicBezTo>
                  <a:pt x="239" y="66"/>
                  <a:pt x="239" y="66"/>
                  <a:pt x="239" y="67"/>
                </a:cubicBezTo>
                <a:cubicBezTo>
                  <a:pt x="240" y="67"/>
                  <a:pt x="240" y="67"/>
                  <a:pt x="240" y="67"/>
                </a:cubicBezTo>
                <a:cubicBezTo>
                  <a:pt x="241" y="66"/>
                  <a:pt x="242" y="65"/>
                  <a:pt x="243" y="64"/>
                </a:cubicBezTo>
                <a:cubicBezTo>
                  <a:pt x="244" y="64"/>
                  <a:pt x="244" y="64"/>
                  <a:pt x="244" y="64"/>
                </a:cubicBezTo>
                <a:cubicBezTo>
                  <a:pt x="244" y="65"/>
                  <a:pt x="243" y="66"/>
                  <a:pt x="243" y="66"/>
                </a:cubicBezTo>
                <a:cubicBezTo>
                  <a:pt x="243" y="66"/>
                  <a:pt x="243" y="67"/>
                  <a:pt x="243" y="67"/>
                </a:cubicBezTo>
                <a:cubicBezTo>
                  <a:pt x="244" y="66"/>
                  <a:pt x="246" y="65"/>
                  <a:pt x="247" y="65"/>
                </a:cubicBezTo>
                <a:cubicBezTo>
                  <a:pt x="247" y="65"/>
                  <a:pt x="246" y="66"/>
                  <a:pt x="246" y="67"/>
                </a:cubicBezTo>
                <a:cubicBezTo>
                  <a:pt x="246" y="67"/>
                  <a:pt x="246" y="67"/>
                  <a:pt x="247" y="67"/>
                </a:cubicBezTo>
                <a:cubicBezTo>
                  <a:pt x="249" y="65"/>
                  <a:pt x="252" y="66"/>
                  <a:pt x="254" y="66"/>
                </a:cubicBezTo>
                <a:cubicBezTo>
                  <a:pt x="254" y="66"/>
                  <a:pt x="254" y="67"/>
                  <a:pt x="254" y="67"/>
                </a:cubicBezTo>
                <a:cubicBezTo>
                  <a:pt x="253" y="67"/>
                  <a:pt x="253" y="67"/>
                  <a:pt x="252" y="67"/>
                </a:cubicBezTo>
                <a:cubicBezTo>
                  <a:pt x="252" y="67"/>
                  <a:pt x="252" y="68"/>
                  <a:pt x="252" y="68"/>
                </a:cubicBezTo>
                <a:cubicBezTo>
                  <a:pt x="254" y="67"/>
                  <a:pt x="255" y="67"/>
                  <a:pt x="256" y="68"/>
                </a:cubicBezTo>
                <a:cubicBezTo>
                  <a:pt x="256" y="69"/>
                  <a:pt x="256" y="68"/>
                  <a:pt x="256" y="69"/>
                </a:cubicBezTo>
                <a:cubicBezTo>
                  <a:pt x="257" y="68"/>
                  <a:pt x="258" y="69"/>
                  <a:pt x="260" y="69"/>
                </a:cubicBezTo>
                <a:cubicBezTo>
                  <a:pt x="260" y="69"/>
                  <a:pt x="260" y="69"/>
                  <a:pt x="260" y="69"/>
                </a:cubicBezTo>
                <a:cubicBezTo>
                  <a:pt x="259" y="69"/>
                  <a:pt x="259" y="69"/>
                  <a:pt x="259" y="70"/>
                </a:cubicBezTo>
                <a:cubicBezTo>
                  <a:pt x="260" y="70"/>
                  <a:pt x="261" y="71"/>
                  <a:pt x="262" y="71"/>
                </a:cubicBezTo>
                <a:cubicBezTo>
                  <a:pt x="261" y="72"/>
                  <a:pt x="261" y="72"/>
                  <a:pt x="261" y="72"/>
                </a:cubicBezTo>
                <a:cubicBezTo>
                  <a:pt x="261" y="72"/>
                  <a:pt x="262" y="72"/>
                  <a:pt x="262" y="72"/>
                </a:cubicBezTo>
                <a:cubicBezTo>
                  <a:pt x="262" y="73"/>
                  <a:pt x="261" y="73"/>
                  <a:pt x="261" y="73"/>
                </a:cubicBezTo>
                <a:cubicBezTo>
                  <a:pt x="262" y="73"/>
                  <a:pt x="263" y="73"/>
                  <a:pt x="264" y="74"/>
                </a:cubicBezTo>
                <a:cubicBezTo>
                  <a:pt x="264" y="74"/>
                  <a:pt x="264" y="74"/>
                  <a:pt x="264" y="74"/>
                </a:cubicBezTo>
                <a:cubicBezTo>
                  <a:pt x="263" y="74"/>
                  <a:pt x="262" y="75"/>
                  <a:pt x="262" y="75"/>
                </a:cubicBezTo>
                <a:cubicBezTo>
                  <a:pt x="262" y="75"/>
                  <a:pt x="262" y="75"/>
                  <a:pt x="262" y="75"/>
                </a:cubicBezTo>
                <a:cubicBezTo>
                  <a:pt x="263" y="75"/>
                  <a:pt x="264" y="75"/>
                  <a:pt x="264" y="76"/>
                </a:cubicBezTo>
                <a:cubicBezTo>
                  <a:pt x="265" y="76"/>
                  <a:pt x="265" y="77"/>
                  <a:pt x="266" y="78"/>
                </a:cubicBezTo>
                <a:cubicBezTo>
                  <a:pt x="266" y="78"/>
                  <a:pt x="266" y="78"/>
                  <a:pt x="266" y="78"/>
                </a:cubicBezTo>
                <a:cubicBezTo>
                  <a:pt x="266" y="78"/>
                  <a:pt x="265" y="78"/>
                  <a:pt x="265" y="78"/>
                </a:cubicBezTo>
                <a:close/>
                <a:moveTo>
                  <a:pt x="69" y="59"/>
                </a:moveTo>
                <a:cubicBezTo>
                  <a:pt x="66" y="62"/>
                  <a:pt x="64" y="63"/>
                  <a:pt x="63" y="68"/>
                </a:cubicBezTo>
                <a:cubicBezTo>
                  <a:pt x="66" y="68"/>
                  <a:pt x="68" y="70"/>
                  <a:pt x="70" y="72"/>
                </a:cubicBezTo>
                <a:cubicBezTo>
                  <a:pt x="70" y="72"/>
                  <a:pt x="70" y="72"/>
                  <a:pt x="70" y="72"/>
                </a:cubicBezTo>
                <a:cubicBezTo>
                  <a:pt x="71" y="69"/>
                  <a:pt x="74" y="64"/>
                  <a:pt x="73" y="61"/>
                </a:cubicBezTo>
                <a:cubicBezTo>
                  <a:pt x="72" y="60"/>
                  <a:pt x="72" y="60"/>
                  <a:pt x="72" y="59"/>
                </a:cubicBezTo>
                <a:cubicBezTo>
                  <a:pt x="71" y="59"/>
                  <a:pt x="70" y="59"/>
                  <a:pt x="69" y="59"/>
                </a:cubicBezTo>
                <a:close/>
                <a:moveTo>
                  <a:pt x="280" y="59"/>
                </a:moveTo>
                <a:cubicBezTo>
                  <a:pt x="281" y="61"/>
                  <a:pt x="282" y="63"/>
                  <a:pt x="284" y="64"/>
                </a:cubicBezTo>
                <a:cubicBezTo>
                  <a:pt x="284" y="64"/>
                  <a:pt x="284" y="64"/>
                  <a:pt x="284" y="64"/>
                </a:cubicBezTo>
                <a:cubicBezTo>
                  <a:pt x="284" y="63"/>
                  <a:pt x="285" y="62"/>
                  <a:pt x="285" y="61"/>
                </a:cubicBezTo>
                <a:cubicBezTo>
                  <a:pt x="284" y="60"/>
                  <a:pt x="281" y="59"/>
                  <a:pt x="280" y="59"/>
                </a:cubicBezTo>
                <a:close/>
                <a:moveTo>
                  <a:pt x="123" y="60"/>
                </a:moveTo>
                <a:cubicBezTo>
                  <a:pt x="123" y="60"/>
                  <a:pt x="123" y="60"/>
                  <a:pt x="123" y="60"/>
                </a:cubicBezTo>
                <a:cubicBezTo>
                  <a:pt x="123" y="60"/>
                  <a:pt x="123" y="61"/>
                  <a:pt x="123" y="61"/>
                </a:cubicBezTo>
                <a:cubicBezTo>
                  <a:pt x="123" y="61"/>
                  <a:pt x="123" y="61"/>
                  <a:pt x="123" y="61"/>
                </a:cubicBezTo>
                <a:cubicBezTo>
                  <a:pt x="123" y="61"/>
                  <a:pt x="123" y="60"/>
                  <a:pt x="123" y="60"/>
                </a:cubicBezTo>
                <a:close/>
                <a:moveTo>
                  <a:pt x="194" y="61"/>
                </a:moveTo>
                <a:cubicBezTo>
                  <a:pt x="194" y="61"/>
                  <a:pt x="204" y="64"/>
                  <a:pt x="204" y="64"/>
                </a:cubicBezTo>
                <a:cubicBezTo>
                  <a:pt x="204" y="64"/>
                  <a:pt x="204" y="64"/>
                  <a:pt x="203" y="64"/>
                </a:cubicBezTo>
                <a:cubicBezTo>
                  <a:pt x="200" y="64"/>
                  <a:pt x="198" y="61"/>
                  <a:pt x="194" y="61"/>
                </a:cubicBezTo>
                <a:close/>
                <a:moveTo>
                  <a:pt x="81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80" y="65"/>
                  <a:pt x="80" y="65"/>
                  <a:pt x="80" y="65"/>
                </a:cubicBezTo>
                <a:cubicBezTo>
                  <a:pt x="80" y="65"/>
                  <a:pt x="80" y="65"/>
                  <a:pt x="81" y="65"/>
                </a:cubicBezTo>
                <a:cubicBezTo>
                  <a:pt x="82" y="64"/>
                  <a:pt x="82" y="64"/>
                  <a:pt x="82" y="64"/>
                </a:cubicBezTo>
                <a:cubicBezTo>
                  <a:pt x="82" y="64"/>
                  <a:pt x="82" y="64"/>
                  <a:pt x="81" y="64"/>
                </a:cubicBezTo>
                <a:close/>
                <a:moveTo>
                  <a:pt x="304" y="68"/>
                </a:moveTo>
                <a:cubicBezTo>
                  <a:pt x="300" y="68"/>
                  <a:pt x="294" y="64"/>
                  <a:pt x="293" y="64"/>
                </a:cubicBezTo>
                <a:cubicBezTo>
                  <a:pt x="293" y="64"/>
                  <a:pt x="293" y="64"/>
                  <a:pt x="294" y="65"/>
                </a:cubicBezTo>
                <a:cubicBezTo>
                  <a:pt x="297" y="68"/>
                  <a:pt x="299" y="72"/>
                  <a:pt x="305" y="73"/>
                </a:cubicBezTo>
                <a:cubicBezTo>
                  <a:pt x="305" y="72"/>
                  <a:pt x="305" y="72"/>
                  <a:pt x="305" y="71"/>
                </a:cubicBezTo>
                <a:cubicBezTo>
                  <a:pt x="304" y="71"/>
                  <a:pt x="304" y="69"/>
                  <a:pt x="304" y="68"/>
                </a:cubicBezTo>
                <a:close/>
                <a:moveTo>
                  <a:pt x="204" y="65"/>
                </a:moveTo>
                <a:cubicBezTo>
                  <a:pt x="205" y="66"/>
                  <a:pt x="205" y="66"/>
                  <a:pt x="206" y="67"/>
                </a:cubicBezTo>
                <a:cubicBezTo>
                  <a:pt x="206" y="67"/>
                  <a:pt x="207" y="67"/>
                  <a:pt x="207" y="67"/>
                </a:cubicBezTo>
                <a:cubicBezTo>
                  <a:pt x="207" y="66"/>
                  <a:pt x="207" y="66"/>
                  <a:pt x="207" y="66"/>
                </a:cubicBezTo>
                <a:cubicBezTo>
                  <a:pt x="207" y="66"/>
                  <a:pt x="207" y="66"/>
                  <a:pt x="207" y="66"/>
                </a:cubicBezTo>
                <a:cubicBezTo>
                  <a:pt x="206" y="65"/>
                  <a:pt x="205" y="65"/>
                  <a:pt x="204" y="65"/>
                </a:cubicBezTo>
                <a:close/>
                <a:moveTo>
                  <a:pt x="253" y="66"/>
                </a:moveTo>
                <a:cubicBezTo>
                  <a:pt x="253" y="66"/>
                  <a:pt x="253" y="66"/>
                  <a:pt x="252" y="66"/>
                </a:cubicBezTo>
                <a:cubicBezTo>
                  <a:pt x="252" y="66"/>
                  <a:pt x="253" y="66"/>
                  <a:pt x="253" y="66"/>
                </a:cubicBezTo>
                <a:close/>
                <a:moveTo>
                  <a:pt x="254" y="66"/>
                </a:moveTo>
                <a:cubicBezTo>
                  <a:pt x="255" y="66"/>
                  <a:pt x="255" y="66"/>
                  <a:pt x="255" y="66"/>
                </a:cubicBezTo>
                <a:cubicBezTo>
                  <a:pt x="255" y="66"/>
                  <a:pt x="255" y="66"/>
                  <a:pt x="254" y="66"/>
                </a:cubicBezTo>
                <a:close/>
                <a:moveTo>
                  <a:pt x="250" y="66"/>
                </a:moveTo>
                <a:cubicBezTo>
                  <a:pt x="250" y="66"/>
                  <a:pt x="250" y="66"/>
                  <a:pt x="250" y="67"/>
                </a:cubicBezTo>
                <a:cubicBezTo>
                  <a:pt x="250" y="67"/>
                  <a:pt x="250" y="67"/>
                  <a:pt x="250" y="67"/>
                </a:cubicBezTo>
                <a:cubicBezTo>
                  <a:pt x="250" y="67"/>
                  <a:pt x="251" y="67"/>
                  <a:pt x="251" y="67"/>
                </a:cubicBezTo>
                <a:cubicBezTo>
                  <a:pt x="251" y="67"/>
                  <a:pt x="251" y="66"/>
                  <a:pt x="251" y="66"/>
                </a:cubicBezTo>
                <a:cubicBezTo>
                  <a:pt x="251" y="66"/>
                  <a:pt x="250" y="66"/>
                  <a:pt x="250" y="66"/>
                </a:cubicBezTo>
                <a:close/>
                <a:moveTo>
                  <a:pt x="212" y="70"/>
                </a:moveTo>
                <a:cubicBezTo>
                  <a:pt x="211" y="70"/>
                  <a:pt x="211" y="70"/>
                  <a:pt x="211" y="70"/>
                </a:cubicBezTo>
                <a:cubicBezTo>
                  <a:pt x="210" y="68"/>
                  <a:pt x="209" y="67"/>
                  <a:pt x="207" y="67"/>
                </a:cubicBezTo>
                <a:cubicBezTo>
                  <a:pt x="207" y="67"/>
                  <a:pt x="207" y="67"/>
                  <a:pt x="207" y="67"/>
                </a:cubicBezTo>
                <a:cubicBezTo>
                  <a:pt x="207" y="67"/>
                  <a:pt x="207" y="67"/>
                  <a:pt x="208" y="67"/>
                </a:cubicBezTo>
                <a:cubicBezTo>
                  <a:pt x="208" y="68"/>
                  <a:pt x="212" y="72"/>
                  <a:pt x="214" y="73"/>
                </a:cubicBezTo>
                <a:cubicBezTo>
                  <a:pt x="213" y="71"/>
                  <a:pt x="212" y="72"/>
                  <a:pt x="212" y="70"/>
                </a:cubicBezTo>
                <a:close/>
                <a:moveTo>
                  <a:pt x="238" y="67"/>
                </a:moveTo>
                <a:cubicBezTo>
                  <a:pt x="238" y="67"/>
                  <a:pt x="238" y="67"/>
                  <a:pt x="238" y="67"/>
                </a:cubicBezTo>
                <a:cubicBezTo>
                  <a:pt x="238" y="67"/>
                  <a:pt x="239" y="67"/>
                  <a:pt x="239" y="67"/>
                </a:cubicBezTo>
                <a:cubicBezTo>
                  <a:pt x="239" y="67"/>
                  <a:pt x="239" y="67"/>
                  <a:pt x="239" y="67"/>
                </a:cubicBezTo>
                <a:cubicBezTo>
                  <a:pt x="239" y="67"/>
                  <a:pt x="238" y="67"/>
                  <a:pt x="238" y="67"/>
                </a:cubicBezTo>
                <a:close/>
                <a:moveTo>
                  <a:pt x="255" y="67"/>
                </a:moveTo>
                <a:cubicBezTo>
                  <a:pt x="255" y="67"/>
                  <a:pt x="256" y="67"/>
                  <a:pt x="256" y="67"/>
                </a:cubicBezTo>
                <a:cubicBezTo>
                  <a:pt x="255" y="67"/>
                  <a:pt x="256" y="67"/>
                  <a:pt x="255" y="67"/>
                </a:cubicBezTo>
                <a:cubicBezTo>
                  <a:pt x="255" y="67"/>
                  <a:pt x="255" y="67"/>
                  <a:pt x="255" y="67"/>
                </a:cubicBezTo>
                <a:close/>
                <a:moveTo>
                  <a:pt x="191" y="67"/>
                </a:moveTo>
                <a:cubicBezTo>
                  <a:pt x="190" y="68"/>
                  <a:pt x="188" y="67"/>
                  <a:pt x="187" y="68"/>
                </a:cubicBezTo>
                <a:cubicBezTo>
                  <a:pt x="183" y="69"/>
                  <a:pt x="180" y="70"/>
                  <a:pt x="178" y="72"/>
                </a:cubicBezTo>
                <a:cubicBezTo>
                  <a:pt x="178" y="72"/>
                  <a:pt x="178" y="72"/>
                  <a:pt x="178" y="72"/>
                </a:cubicBezTo>
                <a:cubicBezTo>
                  <a:pt x="179" y="72"/>
                  <a:pt x="179" y="73"/>
                  <a:pt x="179" y="73"/>
                </a:cubicBezTo>
                <a:cubicBezTo>
                  <a:pt x="180" y="72"/>
                  <a:pt x="181" y="71"/>
                  <a:pt x="183" y="70"/>
                </a:cubicBezTo>
                <a:cubicBezTo>
                  <a:pt x="183" y="70"/>
                  <a:pt x="183" y="70"/>
                  <a:pt x="184" y="70"/>
                </a:cubicBezTo>
                <a:cubicBezTo>
                  <a:pt x="184" y="70"/>
                  <a:pt x="184" y="70"/>
                  <a:pt x="184" y="70"/>
                </a:cubicBezTo>
                <a:cubicBezTo>
                  <a:pt x="183" y="70"/>
                  <a:pt x="183" y="71"/>
                  <a:pt x="182" y="71"/>
                </a:cubicBezTo>
                <a:cubicBezTo>
                  <a:pt x="183" y="71"/>
                  <a:pt x="183" y="71"/>
                  <a:pt x="183" y="72"/>
                </a:cubicBezTo>
                <a:cubicBezTo>
                  <a:pt x="183" y="72"/>
                  <a:pt x="183" y="72"/>
                  <a:pt x="183" y="72"/>
                </a:cubicBezTo>
                <a:cubicBezTo>
                  <a:pt x="184" y="71"/>
                  <a:pt x="183" y="71"/>
                  <a:pt x="185" y="71"/>
                </a:cubicBezTo>
                <a:cubicBezTo>
                  <a:pt x="185" y="71"/>
                  <a:pt x="185" y="71"/>
                  <a:pt x="185" y="71"/>
                </a:cubicBezTo>
                <a:cubicBezTo>
                  <a:pt x="185" y="71"/>
                  <a:pt x="185" y="71"/>
                  <a:pt x="185" y="71"/>
                </a:cubicBezTo>
                <a:cubicBezTo>
                  <a:pt x="186" y="71"/>
                  <a:pt x="186" y="71"/>
                  <a:pt x="187" y="71"/>
                </a:cubicBezTo>
                <a:cubicBezTo>
                  <a:pt x="187" y="71"/>
                  <a:pt x="186" y="72"/>
                  <a:pt x="186" y="72"/>
                </a:cubicBezTo>
                <a:cubicBezTo>
                  <a:pt x="187" y="71"/>
                  <a:pt x="187" y="72"/>
                  <a:pt x="188" y="72"/>
                </a:cubicBezTo>
                <a:cubicBezTo>
                  <a:pt x="188" y="72"/>
                  <a:pt x="188" y="72"/>
                  <a:pt x="188" y="73"/>
                </a:cubicBezTo>
                <a:cubicBezTo>
                  <a:pt x="189" y="72"/>
                  <a:pt x="190" y="72"/>
                  <a:pt x="190" y="72"/>
                </a:cubicBezTo>
                <a:cubicBezTo>
                  <a:pt x="190" y="73"/>
                  <a:pt x="190" y="72"/>
                  <a:pt x="190" y="73"/>
                </a:cubicBezTo>
                <a:cubicBezTo>
                  <a:pt x="192" y="74"/>
                  <a:pt x="194" y="74"/>
                  <a:pt x="195" y="73"/>
                </a:cubicBezTo>
                <a:cubicBezTo>
                  <a:pt x="195" y="74"/>
                  <a:pt x="195" y="74"/>
                  <a:pt x="195" y="75"/>
                </a:cubicBezTo>
                <a:cubicBezTo>
                  <a:pt x="195" y="75"/>
                  <a:pt x="195" y="74"/>
                  <a:pt x="195" y="74"/>
                </a:cubicBezTo>
                <a:cubicBezTo>
                  <a:pt x="196" y="74"/>
                  <a:pt x="196" y="74"/>
                  <a:pt x="197" y="75"/>
                </a:cubicBezTo>
                <a:cubicBezTo>
                  <a:pt x="197" y="75"/>
                  <a:pt x="197" y="75"/>
                  <a:pt x="197" y="76"/>
                </a:cubicBezTo>
                <a:cubicBezTo>
                  <a:pt x="198" y="76"/>
                  <a:pt x="198" y="76"/>
                  <a:pt x="199" y="76"/>
                </a:cubicBezTo>
                <a:cubicBezTo>
                  <a:pt x="199" y="77"/>
                  <a:pt x="200" y="77"/>
                  <a:pt x="200" y="78"/>
                </a:cubicBezTo>
                <a:cubicBezTo>
                  <a:pt x="200" y="78"/>
                  <a:pt x="200" y="78"/>
                  <a:pt x="201" y="77"/>
                </a:cubicBezTo>
                <a:cubicBezTo>
                  <a:pt x="201" y="78"/>
                  <a:pt x="201" y="78"/>
                  <a:pt x="202" y="78"/>
                </a:cubicBezTo>
                <a:cubicBezTo>
                  <a:pt x="201" y="79"/>
                  <a:pt x="201" y="78"/>
                  <a:pt x="201" y="79"/>
                </a:cubicBezTo>
                <a:cubicBezTo>
                  <a:pt x="201" y="79"/>
                  <a:pt x="201" y="79"/>
                  <a:pt x="201" y="80"/>
                </a:cubicBezTo>
                <a:cubicBezTo>
                  <a:pt x="202" y="79"/>
                  <a:pt x="202" y="79"/>
                  <a:pt x="203" y="79"/>
                </a:cubicBezTo>
                <a:cubicBezTo>
                  <a:pt x="203" y="80"/>
                  <a:pt x="203" y="79"/>
                  <a:pt x="204" y="80"/>
                </a:cubicBezTo>
                <a:cubicBezTo>
                  <a:pt x="203" y="80"/>
                  <a:pt x="204" y="80"/>
                  <a:pt x="203" y="80"/>
                </a:cubicBezTo>
                <a:cubicBezTo>
                  <a:pt x="204" y="81"/>
                  <a:pt x="205" y="81"/>
                  <a:pt x="205" y="81"/>
                </a:cubicBezTo>
                <a:cubicBezTo>
                  <a:pt x="205" y="81"/>
                  <a:pt x="204" y="82"/>
                  <a:pt x="204" y="82"/>
                </a:cubicBezTo>
                <a:cubicBezTo>
                  <a:pt x="204" y="82"/>
                  <a:pt x="205" y="82"/>
                  <a:pt x="205" y="83"/>
                </a:cubicBezTo>
                <a:cubicBezTo>
                  <a:pt x="204" y="83"/>
                  <a:pt x="205" y="83"/>
                  <a:pt x="204" y="83"/>
                </a:cubicBezTo>
                <a:cubicBezTo>
                  <a:pt x="205" y="84"/>
                  <a:pt x="205" y="84"/>
                  <a:pt x="206" y="84"/>
                </a:cubicBezTo>
                <a:cubicBezTo>
                  <a:pt x="206" y="84"/>
                  <a:pt x="206" y="85"/>
                  <a:pt x="206" y="86"/>
                </a:cubicBezTo>
                <a:cubicBezTo>
                  <a:pt x="207" y="87"/>
                  <a:pt x="207" y="87"/>
                  <a:pt x="206" y="88"/>
                </a:cubicBezTo>
                <a:cubicBezTo>
                  <a:pt x="207" y="87"/>
                  <a:pt x="206" y="87"/>
                  <a:pt x="207" y="87"/>
                </a:cubicBezTo>
                <a:cubicBezTo>
                  <a:pt x="207" y="88"/>
                  <a:pt x="207" y="88"/>
                  <a:pt x="207" y="89"/>
                </a:cubicBezTo>
                <a:cubicBezTo>
                  <a:pt x="206" y="89"/>
                  <a:pt x="206" y="89"/>
                  <a:pt x="206" y="89"/>
                </a:cubicBezTo>
                <a:cubicBezTo>
                  <a:pt x="206" y="90"/>
                  <a:pt x="207" y="90"/>
                  <a:pt x="207" y="91"/>
                </a:cubicBezTo>
                <a:cubicBezTo>
                  <a:pt x="207" y="91"/>
                  <a:pt x="207" y="91"/>
                  <a:pt x="206" y="91"/>
                </a:cubicBezTo>
                <a:cubicBezTo>
                  <a:pt x="206" y="91"/>
                  <a:pt x="207" y="91"/>
                  <a:pt x="207" y="91"/>
                </a:cubicBezTo>
                <a:cubicBezTo>
                  <a:pt x="207" y="92"/>
                  <a:pt x="207" y="92"/>
                  <a:pt x="208" y="92"/>
                </a:cubicBezTo>
                <a:cubicBezTo>
                  <a:pt x="208" y="92"/>
                  <a:pt x="208" y="92"/>
                  <a:pt x="208" y="92"/>
                </a:cubicBezTo>
                <a:cubicBezTo>
                  <a:pt x="207" y="92"/>
                  <a:pt x="206" y="93"/>
                  <a:pt x="206" y="93"/>
                </a:cubicBezTo>
                <a:cubicBezTo>
                  <a:pt x="206" y="93"/>
                  <a:pt x="206" y="93"/>
                  <a:pt x="206" y="93"/>
                </a:cubicBezTo>
                <a:cubicBezTo>
                  <a:pt x="207" y="93"/>
                  <a:pt x="208" y="93"/>
                  <a:pt x="208" y="93"/>
                </a:cubicBezTo>
                <a:cubicBezTo>
                  <a:pt x="208" y="93"/>
                  <a:pt x="208" y="94"/>
                  <a:pt x="208" y="94"/>
                </a:cubicBezTo>
                <a:cubicBezTo>
                  <a:pt x="207" y="94"/>
                  <a:pt x="207" y="94"/>
                  <a:pt x="207" y="95"/>
                </a:cubicBezTo>
                <a:cubicBezTo>
                  <a:pt x="207" y="95"/>
                  <a:pt x="207" y="95"/>
                  <a:pt x="207" y="96"/>
                </a:cubicBezTo>
                <a:cubicBezTo>
                  <a:pt x="206" y="96"/>
                  <a:pt x="206" y="96"/>
                  <a:pt x="205" y="97"/>
                </a:cubicBezTo>
                <a:cubicBezTo>
                  <a:pt x="205" y="97"/>
                  <a:pt x="205" y="97"/>
                  <a:pt x="205" y="97"/>
                </a:cubicBezTo>
                <a:cubicBezTo>
                  <a:pt x="206" y="97"/>
                  <a:pt x="206" y="97"/>
                  <a:pt x="207" y="97"/>
                </a:cubicBezTo>
                <a:cubicBezTo>
                  <a:pt x="206" y="98"/>
                  <a:pt x="206" y="98"/>
                  <a:pt x="205" y="99"/>
                </a:cubicBezTo>
                <a:cubicBezTo>
                  <a:pt x="206" y="99"/>
                  <a:pt x="207" y="99"/>
                  <a:pt x="207" y="99"/>
                </a:cubicBezTo>
                <a:cubicBezTo>
                  <a:pt x="207" y="99"/>
                  <a:pt x="207" y="99"/>
                  <a:pt x="207" y="99"/>
                </a:cubicBezTo>
                <a:cubicBezTo>
                  <a:pt x="206" y="100"/>
                  <a:pt x="205" y="100"/>
                  <a:pt x="204" y="100"/>
                </a:cubicBezTo>
                <a:cubicBezTo>
                  <a:pt x="204" y="101"/>
                  <a:pt x="204" y="101"/>
                  <a:pt x="204" y="101"/>
                </a:cubicBezTo>
                <a:cubicBezTo>
                  <a:pt x="205" y="101"/>
                  <a:pt x="205" y="101"/>
                  <a:pt x="206" y="101"/>
                </a:cubicBezTo>
                <a:cubicBezTo>
                  <a:pt x="211" y="99"/>
                  <a:pt x="217" y="87"/>
                  <a:pt x="213" y="79"/>
                </a:cubicBezTo>
                <a:cubicBezTo>
                  <a:pt x="209" y="73"/>
                  <a:pt x="202" y="67"/>
                  <a:pt x="191" y="67"/>
                </a:cubicBezTo>
                <a:close/>
                <a:moveTo>
                  <a:pt x="261" y="70"/>
                </a:moveTo>
                <a:cubicBezTo>
                  <a:pt x="261" y="70"/>
                  <a:pt x="261" y="70"/>
                  <a:pt x="262" y="70"/>
                </a:cubicBezTo>
                <a:cubicBezTo>
                  <a:pt x="261" y="70"/>
                  <a:pt x="261" y="70"/>
                  <a:pt x="261" y="70"/>
                </a:cubicBezTo>
                <a:close/>
                <a:moveTo>
                  <a:pt x="56" y="72"/>
                </a:moveTo>
                <a:cubicBezTo>
                  <a:pt x="55" y="73"/>
                  <a:pt x="52" y="72"/>
                  <a:pt x="50" y="73"/>
                </a:cubicBezTo>
                <a:cubicBezTo>
                  <a:pt x="46" y="75"/>
                  <a:pt x="45" y="79"/>
                  <a:pt x="42" y="83"/>
                </a:cubicBezTo>
                <a:cubicBezTo>
                  <a:pt x="51" y="83"/>
                  <a:pt x="54" y="78"/>
                  <a:pt x="57" y="72"/>
                </a:cubicBezTo>
                <a:cubicBezTo>
                  <a:pt x="57" y="72"/>
                  <a:pt x="57" y="72"/>
                  <a:pt x="56" y="72"/>
                </a:cubicBezTo>
                <a:close/>
                <a:moveTo>
                  <a:pt x="61" y="73"/>
                </a:moveTo>
                <a:cubicBezTo>
                  <a:pt x="60" y="82"/>
                  <a:pt x="66" y="87"/>
                  <a:pt x="74" y="87"/>
                </a:cubicBezTo>
                <a:cubicBezTo>
                  <a:pt x="74" y="87"/>
                  <a:pt x="74" y="87"/>
                  <a:pt x="74" y="87"/>
                </a:cubicBezTo>
                <a:cubicBezTo>
                  <a:pt x="71" y="80"/>
                  <a:pt x="69" y="74"/>
                  <a:pt x="61" y="73"/>
                </a:cubicBezTo>
                <a:close/>
                <a:moveTo>
                  <a:pt x="295" y="73"/>
                </a:moveTo>
                <a:cubicBezTo>
                  <a:pt x="296" y="77"/>
                  <a:pt x="303" y="80"/>
                  <a:pt x="307" y="79"/>
                </a:cubicBezTo>
                <a:cubicBezTo>
                  <a:pt x="307" y="79"/>
                  <a:pt x="307" y="78"/>
                  <a:pt x="307" y="78"/>
                </a:cubicBezTo>
                <a:cubicBezTo>
                  <a:pt x="307" y="77"/>
                  <a:pt x="307" y="77"/>
                  <a:pt x="306" y="76"/>
                </a:cubicBezTo>
                <a:cubicBezTo>
                  <a:pt x="301" y="76"/>
                  <a:pt x="299" y="75"/>
                  <a:pt x="295" y="73"/>
                </a:cubicBezTo>
                <a:close/>
                <a:moveTo>
                  <a:pt x="214" y="73"/>
                </a:moveTo>
                <a:cubicBezTo>
                  <a:pt x="214" y="74"/>
                  <a:pt x="214" y="74"/>
                  <a:pt x="214" y="75"/>
                </a:cubicBezTo>
                <a:cubicBezTo>
                  <a:pt x="214" y="75"/>
                  <a:pt x="215" y="75"/>
                  <a:pt x="215" y="75"/>
                </a:cubicBezTo>
                <a:cubicBezTo>
                  <a:pt x="215" y="74"/>
                  <a:pt x="215" y="74"/>
                  <a:pt x="215" y="74"/>
                </a:cubicBezTo>
                <a:cubicBezTo>
                  <a:pt x="214" y="74"/>
                  <a:pt x="214" y="74"/>
                  <a:pt x="214" y="73"/>
                </a:cubicBezTo>
                <a:close/>
                <a:moveTo>
                  <a:pt x="198" y="74"/>
                </a:moveTo>
                <a:cubicBezTo>
                  <a:pt x="198" y="74"/>
                  <a:pt x="198" y="74"/>
                  <a:pt x="198" y="74"/>
                </a:cubicBezTo>
                <a:cubicBezTo>
                  <a:pt x="198" y="74"/>
                  <a:pt x="198" y="74"/>
                  <a:pt x="198" y="74"/>
                </a:cubicBezTo>
                <a:close/>
                <a:moveTo>
                  <a:pt x="77" y="74"/>
                </a:moveTo>
                <a:cubicBezTo>
                  <a:pt x="76" y="75"/>
                  <a:pt x="75" y="75"/>
                  <a:pt x="73" y="76"/>
                </a:cubicBezTo>
                <a:cubicBezTo>
                  <a:pt x="74" y="77"/>
                  <a:pt x="77" y="84"/>
                  <a:pt x="78" y="84"/>
                </a:cubicBezTo>
                <a:cubicBezTo>
                  <a:pt x="79" y="83"/>
                  <a:pt x="81" y="82"/>
                  <a:pt x="82" y="81"/>
                </a:cubicBezTo>
                <a:cubicBezTo>
                  <a:pt x="83" y="81"/>
                  <a:pt x="85" y="81"/>
                  <a:pt x="86" y="80"/>
                </a:cubicBezTo>
                <a:cubicBezTo>
                  <a:pt x="86" y="79"/>
                  <a:pt x="86" y="79"/>
                  <a:pt x="85" y="79"/>
                </a:cubicBezTo>
                <a:cubicBezTo>
                  <a:pt x="82" y="77"/>
                  <a:pt x="80" y="75"/>
                  <a:pt x="77" y="74"/>
                </a:cubicBezTo>
                <a:close/>
                <a:moveTo>
                  <a:pt x="302" y="89"/>
                </a:moveTo>
                <a:cubicBezTo>
                  <a:pt x="293" y="89"/>
                  <a:pt x="290" y="84"/>
                  <a:pt x="292" y="78"/>
                </a:cubicBezTo>
                <a:cubicBezTo>
                  <a:pt x="290" y="77"/>
                  <a:pt x="289" y="76"/>
                  <a:pt x="287" y="76"/>
                </a:cubicBezTo>
                <a:cubicBezTo>
                  <a:pt x="287" y="84"/>
                  <a:pt x="284" y="87"/>
                  <a:pt x="283" y="92"/>
                </a:cubicBezTo>
                <a:cubicBezTo>
                  <a:pt x="283" y="92"/>
                  <a:pt x="281" y="95"/>
                  <a:pt x="281" y="96"/>
                </a:cubicBezTo>
                <a:cubicBezTo>
                  <a:pt x="280" y="97"/>
                  <a:pt x="277" y="100"/>
                  <a:pt x="276" y="102"/>
                </a:cubicBezTo>
                <a:cubicBezTo>
                  <a:pt x="278" y="102"/>
                  <a:pt x="281" y="102"/>
                  <a:pt x="283" y="103"/>
                </a:cubicBezTo>
                <a:cubicBezTo>
                  <a:pt x="290" y="105"/>
                  <a:pt x="294" y="112"/>
                  <a:pt x="296" y="119"/>
                </a:cubicBezTo>
                <a:cubicBezTo>
                  <a:pt x="297" y="123"/>
                  <a:pt x="294" y="127"/>
                  <a:pt x="295" y="130"/>
                </a:cubicBezTo>
                <a:cubicBezTo>
                  <a:pt x="303" y="130"/>
                  <a:pt x="304" y="136"/>
                  <a:pt x="307" y="142"/>
                </a:cubicBezTo>
                <a:cubicBezTo>
                  <a:pt x="318" y="139"/>
                  <a:pt x="320" y="145"/>
                  <a:pt x="326" y="148"/>
                </a:cubicBezTo>
                <a:cubicBezTo>
                  <a:pt x="326" y="145"/>
                  <a:pt x="327" y="142"/>
                  <a:pt x="328" y="139"/>
                </a:cubicBezTo>
                <a:cubicBezTo>
                  <a:pt x="326" y="138"/>
                  <a:pt x="321" y="136"/>
                  <a:pt x="323" y="130"/>
                </a:cubicBezTo>
                <a:cubicBezTo>
                  <a:pt x="323" y="129"/>
                  <a:pt x="324" y="128"/>
                  <a:pt x="324" y="127"/>
                </a:cubicBezTo>
                <a:cubicBezTo>
                  <a:pt x="321" y="126"/>
                  <a:pt x="316" y="121"/>
                  <a:pt x="318" y="118"/>
                </a:cubicBezTo>
                <a:cubicBezTo>
                  <a:pt x="316" y="118"/>
                  <a:pt x="313" y="121"/>
                  <a:pt x="309" y="119"/>
                </a:cubicBezTo>
                <a:cubicBezTo>
                  <a:pt x="309" y="119"/>
                  <a:pt x="306" y="117"/>
                  <a:pt x="305" y="116"/>
                </a:cubicBezTo>
                <a:cubicBezTo>
                  <a:pt x="304" y="115"/>
                  <a:pt x="304" y="114"/>
                  <a:pt x="303" y="114"/>
                </a:cubicBezTo>
                <a:cubicBezTo>
                  <a:pt x="303" y="110"/>
                  <a:pt x="301" y="105"/>
                  <a:pt x="300" y="100"/>
                </a:cubicBezTo>
                <a:cubicBezTo>
                  <a:pt x="299" y="97"/>
                  <a:pt x="301" y="93"/>
                  <a:pt x="302" y="89"/>
                </a:cubicBezTo>
                <a:close/>
                <a:moveTo>
                  <a:pt x="235" y="76"/>
                </a:moveTo>
                <a:cubicBezTo>
                  <a:pt x="235" y="77"/>
                  <a:pt x="235" y="77"/>
                  <a:pt x="235" y="77"/>
                </a:cubicBezTo>
                <a:cubicBezTo>
                  <a:pt x="233" y="77"/>
                  <a:pt x="231" y="78"/>
                  <a:pt x="230" y="80"/>
                </a:cubicBezTo>
                <a:cubicBezTo>
                  <a:pt x="231" y="80"/>
                  <a:pt x="232" y="80"/>
                  <a:pt x="233" y="80"/>
                </a:cubicBezTo>
                <a:cubicBezTo>
                  <a:pt x="232" y="80"/>
                  <a:pt x="232" y="81"/>
                  <a:pt x="232" y="81"/>
                </a:cubicBezTo>
                <a:cubicBezTo>
                  <a:pt x="233" y="81"/>
                  <a:pt x="233" y="80"/>
                  <a:pt x="235" y="81"/>
                </a:cubicBezTo>
                <a:cubicBezTo>
                  <a:pt x="234" y="81"/>
                  <a:pt x="234" y="81"/>
                  <a:pt x="234" y="81"/>
                </a:cubicBezTo>
                <a:cubicBezTo>
                  <a:pt x="234" y="81"/>
                  <a:pt x="233" y="82"/>
                  <a:pt x="232" y="82"/>
                </a:cubicBezTo>
                <a:cubicBezTo>
                  <a:pt x="232" y="82"/>
                  <a:pt x="232" y="82"/>
                  <a:pt x="232" y="82"/>
                </a:cubicBezTo>
                <a:cubicBezTo>
                  <a:pt x="233" y="83"/>
                  <a:pt x="234" y="83"/>
                  <a:pt x="235" y="83"/>
                </a:cubicBezTo>
                <a:cubicBezTo>
                  <a:pt x="235" y="83"/>
                  <a:pt x="235" y="83"/>
                  <a:pt x="235" y="83"/>
                </a:cubicBezTo>
                <a:cubicBezTo>
                  <a:pt x="234" y="83"/>
                  <a:pt x="233" y="84"/>
                  <a:pt x="233" y="84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4" y="84"/>
                  <a:pt x="235" y="84"/>
                  <a:pt x="236" y="84"/>
                </a:cubicBezTo>
                <a:cubicBezTo>
                  <a:pt x="235" y="85"/>
                  <a:pt x="235" y="85"/>
                  <a:pt x="235" y="85"/>
                </a:cubicBezTo>
                <a:cubicBezTo>
                  <a:pt x="234" y="85"/>
                  <a:pt x="234" y="85"/>
                  <a:pt x="234" y="86"/>
                </a:cubicBezTo>
                <a:cubicBezTo>
                  <a:pt x="234" y="86"/>
                  <a:pt x="234" y="86"/>
                  <a:pt x="234" y="86"/>
                </a:cubicBezTo>
                <a:cubicBezTo>
                  <a:pt x="235" y="86"/>
                  <a:pt x="235" y="86"/>
                  <a:pt x="236" y="86"/>
                </a:cubicBezTo>
                <a:cubicBezTo>
                  <a:pt x="236" y="86"/>
                  <a:pt x="236" y="86"/>
                  <a:pt x="236" y="86"/>
                </a:cubicBezTo>
                <a:cubicBezTo>
                  <a:pt x="236" y="87"/>
                  <a:pt x="234" y="87"/>
                  <a:pt x="233" y="87"/>
                </a:cubicBezTo>
                <a:cubicBezTo>
                  <a:pt x="234" y="87"/>
                  <a:pt x="234" y="88"/>
                  <a:pt x="235" y="88"/>
                </a:cubicBezTo>
                <a:cubicBezTo>
                  <a:pt x="235" y="89"/>
                  <a:pt x="235" y="89"/>
                  <a:pt x="234" y="89"/>
                </a:cubicBezTo>
                <a:cubicBezTo>
                  <a:pt x="234" y="89"/>
                  <a:pt x="233" y="89"/>
                  <a:pt x="233" y="89"/>
                </a:cubicBezTo>
                <a:cubicBezTo>
                  <a:pt x="233" y="89"/>
                  <a:pt x="233" y="89"/>
                  <a:pt x="233" y="89"/>
                </a:cubicBezTo>
                <a:cubicBezTo>
                  <a:pt x="234" y="89"/>
                  <a:pt x="234" y="89"/>
                  <a:pt x="235" y="89"/>
                </a:cubicBezTo>
                <a:cubicBezTo>
                  <a:pt x="235" y="90"/>
                  <a:pt x="235" y="90"/>
                  <a:pt x="235" y="90"/>
                </a:cubicBezTo>
                <a:cubicBezTo>
                  <a:pt x="234" y="90"/>
                  <a:pt x="234" y="90"/>
                  <a:pt x="233" y="90"/>
                </a:cubicBezTo>
                <a:cubicBezTo>
                  <a:pt x="233" y="90"/>
                  <a:pt x="234" y="91"/>
                  <a:pt x="234" y="91"/>
                </a:cubicBezTo>
                <a:cubicBezTo>
                  <a:pt x="235" y="91"/>
                  <a:pt x="235" y="91"/>
                  <a:pt x="236" y="92"/>
                </a:cubicBezTo>
                <a:cubicBezTo>
                  <a:pt x="236" y="92"/>
                  <a:pt x="236" y="92"/>
                  <a:pt x="236" y="92"/>
                </a:cubicBezTo>
                <a:cubicBezTo>
                  <a:pt x="235" y="92"/>
                  <a:pt x="234" y="92"/>
                  <a:pt x="233" y="92"/>
                </a:cubicBezTo>
                <a:cubicBezTo>
                  <a:pt x="233" y="92"/>
                  <a:pt x="233" y="93"/>
                  <a:pt x="233" y="93"/>
                </a:cubicBezTo>
                <a:cubicBezTo>
                  <a:pt x="235" y="93"/>
                  <a:pt x="236" y="93"/>
                  <a:pt x="237" y="94"/>
                </a:cubicBezTo>
                <a:cubicBezTo>
                  <a:pt x="237" y="94"/>
                  <a:pt x="237" y="94"/>
                  <a:pt x="237" y="94"/>
                </a:cubicBezTo>
                <a:cubicBezTo>
                  <a:pt x="236" y="94"/>
                  <a:pt x="234" y="94"/>
                  <a:pt x="233" y="94"/>
                </a:cubicBezTo>
                <a:cubicBezTo>
                  <a:pt x="233" y="94"/>
                  <a:pt x="233" y="94"/>
                  <a:pt x="233" y="95"/>
                </a:cubicBezTo>
                <a:cubicBezTo>
                  <a:pt x="236" y="95"/>
                  <a:pt x="239" y="96"/>
                  <a:pt x="242" y="94"/>
                </a:cubicBezTo>
                <a:cubicBezTo>
                  <a:pt x="248" y="91"/>
                  <a:pt x="249" y="79"/>
                  <a:pt x="241" y="76"/>
                </a:cubicBezTo>
                <a:cubicBezTo>
                  <a:pt x="239" y="76"/>
                  <a:pt x="237" y="76"/>
                  <a:pt x="235" y="76"/>
                </a:cubicBezTo>
                <a:close/>
                <a:moveTo>
                  <a:pt x="315" y="76"/>
                </a:moveTo>
                <a:cubicBezTo>
                  <a:pt x="315" y="77"/>
                  <a:pt x="314" y="77"/>
                  <a:pt x="314" y="78"/>
                </a:cubicBezTo>
                <a:cubicBezTo>
                  <a:pt x="314" y="78"/>
                  <a:pt x="314" y="79"/>
                  <a:pt x="314" y="80"/>
                </a:cubicBezTo>
                <a:cubicBezTo>
                  <a:pt x="315" y="80"/>
                  <a:pt x="316" y="80"/>
                  <a:pt x="316" y="80"/>
                </a:cubicBezTo>
                <a:cubicBezTo>
                  <a:pt x="318" y="79"/>
                  <a:pt x="318" y="78"/>
                  <a:pt x="317" y="76"/>
                </a:cubicBezTo>
                <a:cubicBezTo>
                  <a:pt x="316" y="76"/>
                  <a:pt x="316" y="76"/>
                  <a:pt x="315" y="76"/>
                </a:cubicBezTo>
                <a:close/>
                <a:moveTo>
                  <a:pt x="176" y="77"/>
                </a:moveTo>
                <a:cubicBezTo>
                  <a:pt x="176" y="77"/>
                  <a:pt x="176" y="77"/>
                  <a:pt x="176" y="78"/>
                </a:cubicBezTo>
                <a:cubicBezTo>
                  <a:pt x="177" y="79"/>
                  <a:pt x="178" y="80"/>
                  <a:pt x="179" y="82"/>
                </a:cubicBezTo>
                <a:cubicBezTo>
                  <a:pt x="179" y="82"/>
                  <a:pt x="179" y="82"/>
                  <a:pt x="179" y="82"/>
                </a:cubicBezTo>
                <a:cubicBezTo>
                  <a:pt x="179" y="81"/>
                  <a:pt x="179" y="81"/>
                  <a:pt x="179" y="81"/>
                </a:cubicBezTo>
                <a:cubicBezTo>
                  <a:pt x="178" y="79"/>
                  <a:pt x="177" y="78"/>
                  <a:pt x="176" y="77"/>
                </a:cubicBezTo>
                <a:close/>
                <a:moveTo>
                  <a:pt x="172" y="78"/>
                </a:moveTo>
                <a:cubicBezTo>
                  <a:pt x="172" y="79"/>
                  <a:pt x="175" y="80"/>
                  <a:pt x="176" y="81"/>
                </a:cubicBezTo>
                <a:cubicBezTo>
                  <a:pt x="176" y="81"/>
                  <a:pt x="176" y="81"/>
                  <a:pt x="176" y="80"/>
                </a:cubicBezTo>
                <a:cubicBezTo>
                  <a:pt x="175" y="79"/>
                  <a:pt x="174" y="79"/>
                  <a:pt x="172" y="78"/>
                </a:cubicBezTo>
                <a:close/>
                <a:moveTo>
                  <a:pt x="112" y="78"/>
                </a:moveTo>
                <a:cubicBezTo>
                  <a:pt x="112" y="79"/>
                  <a:pt x="112" y="80"/>
                  <a:pt x="111" y="80"/>
                </a:cubicBezTo>
                <a:cubicBezTo>
                  <a:pt x="112" y="81"/>
                  <a:pt x="113" y="81"/>
                  <a:pt x="114" y="81"/>
                </a:cubicBezTo>
                <a:cubicBezTo>
                  <a:pt x="114" y="81"/>
                  <a:pt x="114" y="81"/>
                  <a:pt x="115" y="80"/>
                </a:cubicBezTo>
                <a:cubicBezTo>
                  <a:pt x="115" y="78"/>
                  <a:pt x="115" y="78"/>
                  <a:pt x="112" y="78"/>
                </a:cubicBezTo>
                <a:close/>
                <a:moveTo>
                  <a:pt x="180" y="78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78"/>
                  <a:pt x="180" y="78"/>
                  <a:pt x="180" y="78"/>
                </a:cubicBezTo>
                <a:close/>
                <a:moveTo>
                  <a:pt x="57" y="78"/>
                </a:moveTo>
                <a:cubicBezTo>
                  <a:pt x="55" y="82"/>
                  <a:pt x="50" y="83"/>
                  <a:pt x="49" y="85"/>
                </a:cubicBezTo>
                <a:cubicBezTo>
                  <a:pt x="52" y="87"/>
                  <a:pt x="56" y="92"/>
                  <a:pt x="56" y="97"/>
                </a:cubicBezTo>
                <a:cubicBezTo>
                  <a:pt x="58" y="95"/>
                  <a:pt x="58" y="94"/>
                  <a:pt x="60" y="92"/>
                </a:cubicBezTo>
                <a:cubicBezTo>
                  <a:pt x="62" y="91"/>
                  <a:pt x="64" y="90"/>
                  <a:pt x="66" y="89"/>
                </a:cubicBezTo>
                <a:cubicBezTo>
                  <a:pt x="66" y="89"/>
                  <a:pt x="65" y="88"/>
                  <a:pt x="65" y="88"/>
                </a:cubicBezTo>
                <a:cubicBezTo>
                  <a:pt x="61" y="87"/>
                  <a:pt x="59" y="83"/>
                  <a:pt x="57" y="78"/>
                </a:cubicBezTo>
                <a:cubicBezTo>
                  <a:pt x="57" y="78"/>
                  <a:pt x="57" y="78"/>
                  <a:pt x="57" y="78"/>
                </a:cubicBezTo>
                <a:close/>
                <a:moveTo>
                  <a:pt x="168" y="78"/>
                </a:moveTo>
                <a:cubicBezTo>
                  <a:pt x="169" y="80"/>
                  <a:pt x="171" y="80"/>
                  <a:pt x="173" y="81"/>
                </a:cubicBezTo>
                <a:cubicBezTo>
                  <a:pt x="173" y="81"/>
                  <a:pt x="173" y="81"/>
                  <a:pt x="174" y="81"/>
                </a:cubicBezTo>
                <a:cubicBezTo>
                  <a:pt x="174" y="81"/>
                  <a:pt x="174" y="81"/>
                  <a:pt x="174" y="80"/>
                </a:cubicBezTo>
                <a:cubicBezTo>
                  <a:pt x="172" y="80"/>
                  <a:pt x="170" y="79"/>
                  <a:pt x="168" y="78"/>
                </a:cubicBezTo>
                <a:close/>
                <a:moveTo>
                  <a:pt x="181" y="78"/>
                </a:moveTo>
                <a:cubicBezTo>
                  <a:pt x="181" y="79"/>
                  <a:pt x="181" y="79"/>
                  <a:pt x="180" y="79"/>
                </a:cubicBezTo>
                <a:cubicBezTo>
                  <a:pt x="182" y="80"/>
                  <a:pt x="182" y="81"/>
                  <a:pt x="183" y="82"/>
                </a:cubicBezTo>
                <a:cubicBezTo>
                  <a:pt x="183" y="82"/>
                  <a:pt x="183" y="81"/>
                  <a:pt x="183" y="81"/>
                </a:cubicBezTo>
                <a:cubicBezTo>
                  <a:pt x="182" y="80"/>
                  <a:pt x="182" y="79"/>
                  <a:pt x="181" y="78"/>
                </a:cubicBezTo>
                <a:close/>
                <a:moveTo>
                  <a:pt x="184" y="78"/>
                </a:moveTo>
                <a:cubicBezTo>
                  <a:pt x="184" y="80"/>
                  <a:pt x="186" y="82"/>
                  <a:pt x="187" y="83"/>
                </a:cubicBezTo>
                <a:cubicBezTo>
                  <a:pt x="187" y="83"/>
                  <a:pt x="187" y="83"/>
                  <a:pt x="187" y="82"/>
                </a:cubicBezTo>
                <a:cubicBezTo>
                  <a:pt x="186" y="81"/>
                  <a:pt x="186" y="80"/>
                  <a:pt x="184" y="78"/>
                </a:cubicBezTo>
                <a:close/>
                <a:moveTo>
                  <a:pt x="203" y="78"/>
                </a:moveTo>
                <a:cubicBezTo>
                  <a:pt x="203" y="79"/>
                  <a:pt x="204" y="79"/>
                  <a:pt x="204" y="79"/>
                </a:cubicBezTo>
                <a:cubicBezTo>
                  <a:pt x="204" y="79"/>
                  <a:pt x="204" y="79"/>
                  <a:pt x="204" y="79"/>
                </a:cubicBezTo>
                <a:cubicBezTo>
                  <a:pt x="203" y="79"/>
                  <a:pt x="203" y="79"/>
                  <a:pt x="203" y="78"/>
                </a:cubicBezTo>
                <a:close/>
                <a:moveTo>
                  <a:pt x="205" y="79"/>
                </a:moveTo>
                <a:cubicBezTo>
                  <a:pt x="205" y="79"/>
                  <a:pt x="205" y="79"/>
                  <a:pt x="205" y="79"/>
                </a:cubicBezTo>
                <a:cubicBezTo>
                  <a:pt x="205" y="79"/>
                  <a:pt x="205" y="79"/>
                  <a:pt x="204" y="79"/>
                </a:cubicBezTo>
                <a:cubicBezTo>
                  <a:pt x="204" y="79"/>
                  <a:pt x="204" y="79"/>
                  <a:pt x="205" y="79"/>
                </a:cubicBezTo>
                <a:close/>
                <a:moveTo>
                  <a:pt x="187" y="79"/>
                </a:moveTo>
                <a:cubicBezTo>
                  <a:pt x="187" y="81"/>
                  <a:pt x="188" y="84"/>
                  <a:pt x="189" y="85"/>
                </a:cubicBezTo>
                <a:cubicBezTo>
                  <a:pt x="189" y="85"/>
                  <a:pt x="189" y="85"/>
                  <a:pt x="189" y="84"/>
                </a:cubicBezTo>
                <a:cubicBezTo>
                  <a:pt x="189" y="84"/>
                  <a:pt x="189" y="84"/>
                  <a:pt x="190" y="84"/>
                </a:cubicBezTo>
                <a:cubicBezTo>
                  <a:pt x="189" y="82"/>
                  <a:pt x="189" y="81"/>
                  <a:pt x="187" y="79"/>
                </a:cubicBezTo>
                <a:close/>
                <a:moveTo>
                  <a:pt x="310" y="79"/>
                </a:moveTo>
                <a:cubicBezTo>
                  <a:pt x="309" y="80"/>
                  <a:pt x="307" y="81"/>
                  <a:pt x="306" y="81"/>
                </a:cubicBezTo>
                <a:cubicBezTo>
                  <a:pt x="305" y="83"/>
                  <a:pt x="304" y="84"/>
                  <a:pt x="303" y="85"/>
                </a:cubicBezTo>
                <a:cubicBezTo>
                  <a:pt x="302" y="86"/>
                  <a:pt x="300" y="86"/>
                  <a:pt x="298" y="87"/>
                </a:cubicBezTo>
                <a:cubicBezTo>
                  <a:pt x="298" y="87"/>
                  <a:pt x="298" y="87"/>
                  <a:pt x="298" y="87"/>
                </a:cubicBezTo>
                <a:cubicBezTo>
                  <a:pt x="299" y="87"/>
                  <a:pt x="299" y="87"/>
                  <a:pt x="300" y="87"/>
                </a:cubicBezTo>
                <a:cubicBezTo>
                  <a:pt x="304" y="85"/>
                  <a:pt x="306" y="81"/>
                  <a:pt x="311" y="80"/>
                </a:cubicBezTo>
                <a:cubicBezTo>
                  <a:pt x="311" y="80"/>
                  <a:pt x="311" y="80"/>
                  <a:pt x="311" y="80"/>
                </a:cubicBezTo>
                <a:cubicBezTo>
                  <a:pt x="311" y="80"/>
                  <a:pt x="311" y="80"/>
                  <a:pt x="310" y="79"/>
                </a:cubicBezTo>
                <a:close/>
                <a:moveTo>
                  <a:pt x="321" y="79"/>
                </a:moveTo>
                <a:cubicBezTo>
                  <a:pt x="321" y="80"/>
                  <a:pt x="320" y="80"/>
                  <a:pt x="320" y="80"/>
                </a:cubicBezTo>
                <a:cubicBezTo>
                  <a:pt x="320" y="81"/>
                  <a:pt x="320" y="82"/>
                  <a:pt x="320" y="82"/>
                </a:cubicBezTo>
                <a:cubicBezTo>
                  <a:pt x="321" y="83"/>
                  <a:pt x="321" y="84"/>
                  <a:pt x="323" y="83"/>
                </a:cubicBezTo>
                <a:cubicBezTo>
                  <a:pt x="323" y="83"/>
                  <a:pt x="323" y="83"/>
                  <a:pt x="323" y="82"/>
                </a:cubicBezTo>
                <a:cubicBezTo>
                  <a:pt x="323" y="81"/>
                  <a:pt x="323" y="80"/>
                  <a:pt x="322" y="79"/>
                </a:cubicBezTo>
                <a:cubicBezTo>
                  <a:pt x="322" y="79"/>
                  <a:pt x="322" y="79"/>
                  <a:pt x="321" y="79"/>
                </a:cubicBezTo>
                <a:close/>
                <a:moveTo>
                  <a:pt x="166" y="80"/>
                </a:moveTo>
                <a:cubicBezTo>
                  <a:pt x="166" y="80"/>
                  <a:pt x="166" y="80"/>
                  <a:pt x="166" y="80"/>
                </a:cubicBezTo>
                <a:cubicBezTo>
                  <a:pt x="166" y="80"/>
                  <a:pt x="167" y="81"/>
                  <a:pt x="167" y="81"/>
                </a:cubicBezTo>
                <a:cubicBezTo>
                  <a:pt x="167" y="81"/>
                  <a:pt x="167" y="81"/>
                  <a:pt x="167" y="81"/>
                </a:cubicBezTo>
                <a:cubicBezTo>
                  <a:pt x="167" y="80"/>
                  <a:pt x="167" y="80"/>
                  <a:pt x="167" y="80"/>
                </a:cubicBezTo>
                <a:cubicBezTo>
                  <a:pt x="167" y="80"/>
                  <a:pt x="166" y="80"/>
                  <a:pt x="166" y="80"/>
                </a:cubicBezTo>
                <a:close/>
                <a:moveTo>
                  <a:pt x="168" y="80"/>
                </a:moveTo>
                <a:cubicBezTo>
                  <a:pt x="168" y="81"/>
                  <a:pt x="168" y="81"/>
                  <a:pt x="168" y="81"/>
                </a:cubicBezTo>
                <a:cubicBezTo>
                  <a:pt x="169" y="82"/>
                  <a:pt x="170" y="82"/>
                  <a:pt x="171" y="82"/>
                </a:cubicBezTo>
                <a:cubicBezTo>
                  <a:pt x="171" y="82"/>
                  <a:pt x="171" y="82"/>
                  <a:pt x="171" y="82"/>
                </a:cubicBezTo>
                <a:cubicBezTo>
                  <a:pt x="170" y="81"/>
                  <a:pt x="169" y="81"/>
                  <a:pt x="168" y="80"/>
                </a:cubicBezTo>
                <a:close/>
                <a:moveTo>
                  <a:pt x="162" y="80"/>
                </a:moveTo>
                <a:cubicBezTo>
                  <a:pt x="163" y="82"/>
                  <a:pt x="165" y="82"/>
                  <a:pt x="165" y="83"/>
                </a:cubicBezTo>
                <a:cubicBezTo>
                  <a:pt x="166" y="83"/>
                  <a:pt x="167" y="83"/>
                  <a:pt x="167" y="83"/>
                </a:cubicBezTo>
                <a:cubicBezTo>
                  <a:pt x="165" y="83"/>
                  <a:pt x="164" y="81"/>
                  <a:pt x="162" y="80"/>
                </a:cubicBezTo>
                <a:close/>
                <a:moveTo>
                  <a:pt x="177" y="81"/>
                </a:moveTo>
                <a:cubicBezTo>
                  <a:pt x="177" y="82"/>
                  <a:pt x="177" y="82"/>
                  <a:pt x="177" y="82"/>
                </a:cubicBezTo>
                <a:cubicBezTo>
                  <a:pt x="177" y="82"/>
                  <a:pt x="177" y="82"/>
                  <a:pt x="177" y="82"/>
                </a:cubicBezTo>
                <a:cubicBezTo>
                  <a:pt x="177" y="82"/>
                  <a:pt x="177" y="82"/>
                  <a:pt x="177" y="81"/>
                </a:cubicBezTo>
                <a:close/>
                <a:moveTo>
                  <a:pt x="160" y="82"/>
                </a:moveTo>
                <a:cubicBezTo>
                  <a:pt x="160" y="83"/>
                  <a:pt x="162" y="85"/>
                  <a:pt x="164" y="84"/>
                </a:cubicBezTo>
                <a:cubicBezTo>
                  <a:pt x="162" y="83"/>
                  <a:pt x="161" y="82"/>
                  <a:pt x="160" y="82"/>
                </a:cubicBezTo>
                <a:close/>
                <a:moveTo>
                  <a:pt x="190" y="82"/>
                </a:moveTo>
                <a:cubicBezTo>
                  <a:pt x="191" y="83"/>
                  <a:pt x="191" y="85"/>
                  <a:pt x="191" y="87"/>
                </a:cubicBezTo>
                <a:cubicBezTo>
                  <a:pt x="192" y="86"/>
                  <a:pt x="192" y="82"/>
                  <a:pt x="190" y="82"/>
                </a:cubicBezTo>
                <a:close/>
                <a:moveTo>
                  <a:pt x="194" y="83"/>
                </a:moveTo>
                <a:cubicBezTo>
                  <a:pt x="194" y="85"/>
                  <a:pt x="194" y="88"/>
                  <a:pt x="193" y="89"/>
                </a:cubicBezTo>
                <a:cubicBezTo>
                  <a:pt x="193" y="89"/>
                  <a:pt x="193" y="89"/>
                  <a:pt x="193" y="89"/>
                </a:cubicBezTo>
                <a:cubicBezTo>
                  <a:pt x="195" y="88"/>
                  <a:pt x="196" y="84"/>
                  <a:pt x="194" y="83"/>
                </a:cubicBezTo>
                <a:close/>
                <a:moveTo>
                  <a:pt x="158" y="83"/>
                </a:moveTo>
                <a:cubicBezTo>
                  <a:pt x="158" y="84"/>
                  <a:pt x="158" y="84"/>
                  <a:pt x="158" y="85"/>
                </a:cubicBezTo>
                <a:cubicBezTo>
                  <a:pt x="159" y="85"/>
                  <a:pt x="160" y="86"/>
                  <a:pt x="162" y="85"/>
                </a:cubicBezTo>
                <a:cubicBezTo>
                  <a:pt x="160" y="85"/>
                  <a:pt x="159" y="84"/>
                  <a:pt x="158" y="83"/>
                </a:cubicBezTo>
                <a:close/>
                <a:moveTo>
                  <a:pt x="167" y="83"/>
                </a:moveTo>
                <a:cubicBezTo>
                  <a:pt x="168" y="84"/>
                  <a:pt x="167" y="84"/>
                  <a:pt x="168" y="83"/>
                </a:cubicBezTo>
                <a:cubicBezTo>
                  <a:pt x="168" y="83"/>
                  <a:pt x="167" y="83"/>
                  <a:pt x="167" y="83"/>
                </a:cubicBezTo>
                <a:close/>
                <a:moveTo>
                  <a:pt x="155" y="85"/>
                </a:moveTo>
                <a:cubicBezTo>
                  <a:pt x="155" y="85"/>
                  <a:pt x="155" y="85"/>
                  <a:pt x="155" y="85"/>
                </a:cubicBezTo>
                <a:cubicBezTo>
                  <a:pt x="156" y="86"/>
                  <a:pt x="157" y="86"/>
                  <a:pt x="157" y="87"/>
                </a:cubicBezTo>
                <a:cubicBezTo>
                  <a:pt x="158" y="87"/>
                  <a:pt x="158" y="87"/>
                  <a:pt x="159" y="87"/>
                </a:cubicBezTo>
                <a:cubicBezTo>
                  <a:pt x="159" y="87"/>
                  <a:pt x="159" y="87"/>
                  <a:pt x="158" y="86"/>
                </a:cubicBezTo>
                <a:cubicBezTo>
                  <a:pt x="157" y="86"/>
                  <a:pt x="156" y="85"/>
                  <a:pt x="155" y="85"/>
                </a:cubicBezTo>
                <a:close/>
                <a:moveTo>
                  <a:pt x="122" y="85"/>
                </a:moveTo>
                <a:cubicBezTo>
                  <a:pt x="121" y="86"/>
                  <a:pt x="121" y="86"/>
                  <a:pt x="121" y="87"/>
                </a:cubicBezTo>
                <a:cubicBezTo>
                  <a:pt x="121" y="87"/>
                  <a:pt x="121" y="88"/>
                  <a:pt x="122" y="88"/>
                </a:cubicBezTo>
                <a:cubicBezTo>
                  <a:pt x="123" y="88"/>
                  <a:pt x="123" y="88"/>
                  <a:pt x="124" y="88"/>
                </a:cubicBezTo>
                <a:cubicBezTo>
                  <a:pt x="124" y="88"/>
                  <a:pt x="124" y="88"/>
                  <a:pt x="124" y="88"/>
                </a:cubicBezTo>
                <a:cubicBezTo>
                  <a:pt x="124" y="86"/>
                  <a:pt x="124" y="86"/>
                  <a:pt x="124" y="85"/>
                </a:cubicBezTo>
                <a:cubicBezTo>
                  <a:pt x="124" y="85"/>
                  <a:pt x="123" y="85"/>
                  <a:pt x="123" y="85"/>
                </a:cubicBezTo>
                <a:cubicBezTo>
                  <a:pt x="123" y="85"/>
                  <a:pt x="123" y="85"/>
                  <a:pt x="122" y="85"/>
                </a:cubicBezTo>
                <a:close/>
                <a:moveTo>
                  <a:pt x="314" y="86"/>
                </a:moveTo>
                <a:cubicBezTo>
                  <a:pt x="314" y="87"/>
                  <a:pt x="314" y="87"/>
                  <a:pt x="314" y="88"/>
                </a:cubicBezTo>
                <a:cubicBezTo>
                  <a:pt x="314" y="88"/>
                  <a:pt x="314" y="88"/>
                  <a:pt x="314" y="88"/>
                </a:cubicBezTo>
                <a:cubicBezTo>
                  <a:pt x="315" y="88"/>
                  <a:pt x="316" y="88"/>
                  <a:pt x="317" y="88"/>
                </a:cubicBezTo>
                <a:cubicBezTo>
                  <a:pt x="317" y="88"/>
                  <a:pt x="317" y="88"/>
                  <a:pt x="317" y="88"/>
                </a:cubicBezTo>
                <a:cubicBezTo>
                  <a:pt x="316" y="87"/>
                  <a:pt x="315" y="87"/>
                  <a:pt x="314" y="86"/>
                </a:cubicBezTo>
                <a:close/>
                <a:moveTo>
                  <a:pt x="42" y="86"/>
                </a:moveTo>
                <a:cubicBezTo>
                  <a:pt x="41" y="95"/>
                  <a:pt x="46" y="102"/>
                  <a:pt x="53" y="102"/>
                </a:cubicBezTo>
                <a:cubicBezTo>
                  <a:pt x="55" y="94"/>
                  <a:pt x="49" y="86"/>
                  <a:pt x="42" y="86"/>
                </a:cubicBezTo>
                <a:close/>
                <a:moveTo>
                  <a:pt x="153" y="86"/>
                </a:moveTo>
                <a:cubicBezTo>
                  <a:pt x="153" y="87"/>
                  <a:pt x="153" y="87"/>
                  <a:pt x="153" y="87"/>
                </a:cubicBezTo>
                <a:cubicBezTo>
                  <a:pt x="155" y="88"/>
                  <a:pt x="155" y="89"/>
                  <a:pt x="157" y="89"/>
                </a:cubicBezTo>
                <a:cubicBezTo>
                  <a:pt x="157" y="89"/>
                  <a:pt x="157" y="89"/>
                  <a:pt x="157" y="89"/>
                </a:cubicBezTo>
                <a:cubicBezTo>
                  <a:pt x="156" y="89"/>
                  <a:pt x="154" y="88"/>
                  <a:pt x="154" y="86"/>
                </a:cubicBezTo>
                <a:cubicBezTo>
                  <a:pt x="154" y="86"/>
                  <a:pt x="153" y="86"/>
                  <a:pt x="153" y="86"/>
                </a:cubicBezTo>
                <a:close/>
                <a:moveTo>
                  <a:pt x="84" y="87"/>
                </a:moveTo>
                <a:cubicBezTo>
                  <a:pt x="81" y="90"/>
                  <a:pt x="79" y="92"/>
                  <a:pt x="79" y="96"/>
                </a:cubicBezTo>
                <a:cubicBezTo>
                  <a:pt x="80" y="96"/>
                  <a:pt x="80" y="96"/>
                  <a:pt x="80" y="96"/>
                </a:cubicBezTo>
                <a:cubicBezTo>
                  <a:pt x="80" y="90"/>
                  <a:pt x="83" y="88"/>
                  <a:pt x="88" y="88"/>
                </a:cubicBezTo>
                <a:cubicBezTo>
                  <a:pt x="88" y="89"/>
                  <a:pt x="89" y="90"/>
                  <a:pt x="90" y="91"/>
                </a:cubicBezTo>
                <a:cubicBezTo>
                  <a:pt x="90" y="93"/>
                  <a:pt x="91" y="97"/>
                  <a:pt x="88" y="97"/>
                </a:cubicBezTo>
                <a:cubicBezTo>
                  <a:pt x="88" y="97"/>
                  <a:pt x="88" y="98"/>
                  <a:pt x="88" y="98"/>
                </a:cubicBezTo>
                <a:cubicBezTo>
                  <a:pt x="90" y="97"/>
                  <a:pt x="92" y="94"/>
                  <a:pt x="92" y="92"/>
                </a:cubicBezTo>
                <a:cubicBezTo>
                  <a:pt x="89" y="90"/>
                  <a:pt x="91" y="87"/>
                  <a:pt x="84" y="87"/>
                </a:cubicBezTo>
                <a:close/>
                <a:moveTo>
                  <a:pt x="177" y="87"/>
                </a:moveTo>
                <a:cubicBezTo>
                  <a:pt x="176" y="88"/>
                  <a:pt x="174" y="88"/>
                  <a:pt x="173" y="88"/>
                </a:cubicBezTo>
                <a:cubicBezTo>
                  <a:pt x="170" y="89"/>
                  <a:pt x="169" y="92"/>
                  <a:pt x="168" y="95"/>
                </a:cubicBezTo>
                <a:cubicBezTo>
                  <a:pt x="167" y="95"/>
                  <a:pt x="167" y="98"/>
                  <a:pt x="167" y="99"/>
                </a:cubicBezTo>
                <a:cubicBezTo>
                  <a:pt x="168" y="100"/>
                  <a:pt x="169" y="101"/>
                  <a:pt x="170" y="102"/>
                </a:cubicBezTo>
                <a:cubicBezTo>
                  <a:pt x="170" y="102"/>
                  <a:pt x="170" y="102"/>
                  <a:pt x="171" y="102"/>
                </a:cubicBezTo>
                <a:cubicBezTo>
                  <a:pt x="167" y="99"/>
                  <a:pt x="172" y="90"/>
                  <a:pt x="177" y="91"/>
                </a:cubicBezTo>
                <a:cubicBezTo>
                  <a:pt x="185" y="94"/>
                  <a:pt x="185" y="99"/>
                  <a:pt x="181" y="104"/>
                </a:cubicBezTo>
                <a:cubicBezTo>
                  <a:pt x="181" y="104"/>
                  <a:pt x="181" y="104"/>
                  <a:pt x="182" y="104"/>
                </a:cubicBezTo>
                <a:cubicBezTo>
                  <a:pt x="183" y="103"/>
                  <a:pt x="185" y="102"/>
                  <a:pt x="186" y="101"/>
                </a:cubicBezTo>
                <a:cubicBezTo>
                  <a:pt x="191" y="94"/>
                  <a:pt x="185" y="89"/>
                  <a:pt x="177" y="87"/>
                </a:cubicBezTo>
                <a:close/>
                <a:moveTo>
                  <a:pt x="150" y="87"/>
                </a:moveTo>
                <a:cubicBezTo>
                  <a:pt x="150" y="88"/>
                  <a:pt x="150" y="88"/>
                  <a:pt x="151" y="89"/>
                </a:cubicBezTo>
                <a:cubicBezTo>
                  <a:pt x="151" y="90"/>
                  <a:pt x="152" y="90"/>
                  <a:pt x="153" y="90"/>
                </a:cubicBezTo>
                <a:cubicBezTo>
                  <a:pt x="153" y="90"/>
                  <a:pt x="153" y="90"/>
                  <a:pt x="153" y="90"/>
                </a:cubicBezTo>
                <a:cubicBezTo>
                  <a:pt x="153" y="90"/>
                  <a:pt x="153" y="89"/>
                  <a:pt x="153" y="89"/>
                </a:cubicBezTo>
                <a:cubicBezTo>
                  <a:pt x="151" y="89"/>
                  <a:pt x="151" y="88"/>
                  <a:pt x="150" y="87"/>
                </a:cubicBezTo>
                <a:close/>
                <a:moveTo>
                  <a:pt x="159" y="87"/>
                </a:moveTo>
                <a:cubicBezTo>
                  <a:pt x="159" y="87"/>
                  <a:pt x="159" y="88"/>
                  <a:pt x="160" y="88"/>
                </a:cubicBezTo>
                <a:cubicBezTo>
                  <a:pt x="159" y="88"/>
                  <a:pt x="159" y="87"/>
                  <a:pt x="159" y="87"/>
                </a:cubicBezTo>
                <a:close/>
                <a:moveTo>
                  <a:pt x="116" y="88"/>
                </a:moveTo>
                <a:cubicBezTo>
                  <a:pt x="115" y="88"/>
                  <a:pt x="116" y="88"/>
                  <a:pt x="115" y="88"/>
                </a:cubicBezTo>
                <a:cubicBezTo>
                  <a:pt x="115" y="89"/>
                  <a:pt x="115" y="90"/>
                  <a:pt x="115" y="91"/>
                </a:cubicBezTo>
                <a:cubicBezTo>
                  <a:pt x="116" y="91"/>
                  <a:pt x="116" y="91"/>
                  <a:pt x="116" y="91"/>
                </a:cubicBezTo>
                <a:cubicBezTo>
                  <a:pt x="117" y="91"/>
                  <a:pt x="117" y="91"/>
                  <a:pt x="118" y="91"/>
                </a:cubicBezTo>
                <a:cubicBezTo>
                  <a:pt x="118" y="90"/>
                  <a:pt x="118" y="90"/>
                  <a:pt x="118" y="89"/>
                </a:cubicBezTo>
                <a:cubicBezTo>
                  <a:pt x="117" y="88"/>
                  <a:pt x="118" y="88"/>
                  <a:pt x="116" y="88"/>
                </a:cubicBezTo>
                <a:close/>
                <a:moveTo>
                  <a:pt x="196" y="88"/>
                </a:moveTo>
                <a:cubicBezTo>
                  <a:pt x="195" y="90"/>
                  <a:pt x="195" y="91"/>
                  <a:pt x="194" y="93"/>
                </a:cubicBezTo>
                <a:cubicBezTo>
                  <a:pt x="195" y="93"/>
                  <a:pt x="195" y="92"/>
                  <a:pt x="196" y="91"/>
                </a:cubicBezTo>
                <a:cubicBezTo>
                  <a:pt x="196" y="90"/>
                  <a:pt x="197" y="89"/>
                  <a:pt x="196" y="88"/>
                </a:cubicBezTo>
                <a:close/>
                <a:moveTo>
                  <a:pt x="147" y="89"/>
                </a:moveTo>
                <a:cubicBezTo>
                  <a:pt x="147" y="89"/>
                  <a:pt x="147" y="89"/>
                  <a:pt x="147" y="90"/>
                </a:cubicBezTo>
                <a:cubicBezTo>
                  <a:pt x="148" y="90"/>
                  <a:pt x="150" y="92"/>
                  <a:pt x="151" y="91"/>
                </a:cubicBezTo>
                <a:cubicBezTo>
                  <a:pt x="151" y="91"/>
                  <a:pt x="151" y="91"/>
                  <a:pt x="151" y="91"/>
                </a:cubicBezTo>
                <a:cubicBezTo>
                  <a:pt x="150" y="90"/>
                  <a:pt x="148" y="90"/>
                  <a:pt x="147" y="89"/>
                </a:cubicBezTo>
                <a:close/>
                <a:moveTo>
                  <a:pt x="71" y="91"/>
                </a:moveTo>
                <a:cubicBezTo>
                  <a:pt x="70" y="92"/>
                  <a:pt x="68" y="91"/>
                  <a:pt x="65" y="92"/>
                </a:cubicBezTo>
                <a:cubicBezTo>
                  <a:pt x="62" y="94"/>
                  <a:pt x="57" y="97"/>
                  <a:pt x="57" y="102"/>
                </a:cubicBezTo>
                <a:cubicBezTo>
                  <a:pt x="57" y="102"/>
                  <a:pt x="57" y="102"/>
                  <a:pt x="57" y="102"/>
                </a:cubicBezTo>
                <a:cubicBezTo>
                  <a:pt x="60" y="101"/>
                  <a:pt x="64" y="103"/>
                  <a:pt x="67" y="101"/>
                </a:cubicBezTo>
                <a:cubicBezTo>
                  <a:pt x="69" y="100"/>
                  <a:pt x="71" y="99"/>
                  <a:pt x="73" y="98"/>
                </a:cubicBezTo>
                <a:cubicBezTo>
                  <a:pt x="73" y="96"/>
                  <a:pt x="74" y="93"/>
                  <a:pt x="74" y="91"/>
                </a:cubicBezTo>
                <a:cubicBezTo>
                  <a:pt x="74" y="91"/>
                  <a:pt x="74" y="91"/>
                  <a:pt x="74" y="91"/>
                </a:cubicBezTo>
                <a:cubicBezTo>
                  <a:pt x="73" y="91"/>
                  <a:pt x="72" y="91"/>
                  <a:pt x="71" y="91"/>
                </a:cubicBezTo>
                <a:close/>
                <a:moveTo>
                  <a:pt x="131" y="91"/>
                </a:moveTo>
                <a:cubicBezTo>
                  <a:pt x="131" y="91"/>
                  <a:pt x="130" y="92"/>
                  <a:pt x="130" y="92"/>
                </a:cubicBezTo>
                <a:cubicBezTo>
                  <a:pt x="130" y="93"/>
                  <a:pt x="131" y="93"/>
                  <a:pt x="131" y="94"/>
                </a:cubicBezTo>
                <a:cubicBezTo>
                  <a:pt x="132" y="94"/>
                  <a:pt x="133" y="94"/>
                  <a:pt x="133" y="94"/>
                </a:cubicBezTo>
                <a:cubicBezTo>
                  <a:pt x="134" y="93"/>
                  <a:pt x="134" y="93"/>
                  <a:pt x="134" y="93"/>
                </a:cubicBezTo>
                <a:cubicBezTo>
                  <a:pt x="134" y="92"/>
                  <a:pt x="134" y="91"/>
                  <a:pt x="133" y="91"/>
                </a:cubicBezTo>
                <a:cubicBezTo>
                  <a:pt x="132" y="91"/>
                  <a:pt x="132" y="91"/>
                  <a:pt x="131" y="91"/>
                </a:cubicBezTo>
                <a:close/>
                <a:moveTo>
                  <a:pt x="308" y="91"/>
                </a:moveTo>
                <a:cubicBezTo>
                  <a:pt x="307" y="92"/>
                  <a:pt x="308" y="94"/>
                  <a:pt x="309" y="95"/>
                </a:cubicBezTo>
                <a:cubicBezTo>
                  <a:pt x="309" y="95"/>
                  <a:pt x="309" y="95"/>
                  <a:pt x="309" y="95"/>
                </a:cubicBezTo>
                <a:cubicBezTo>
                  <a:pt x="309" y="95"/>
                  <a:pt x="309" y="95"/>
                  <a:pt x="309" y="95"/>
                </a:cubicBezTo>
                <a:cubicBezTo>
                  <a:pt x="309" y="93"/>
                  <a:pt x="308" y="92"/>
                  <a:pt x="308" y="91"/>
                </a:cubicBezTo>
                <a:close/>
                <a:moveTo>
                  <a:pt x="145" y="91"/>
                </a:moveTo>
                <a:cubicBezTo>
                  <a:pt x="145" y="92"/>
                  <a:pt x="145" y="92"/>
                  <a:pt x="146" y="93"/>
                </a:cubicBezTo>
                <a:cubicBezTo>
                  <a:pt x="146" y="93"/>
                  <a:pt x="147" y="94"/>
                  <a:pt x="148" y="94"/>
                </a:cubicBezTo>
                <a:cubicBezTo>
                  <a:pt x="149" y="94"/>
                  <a:pt x="149" y="94"/>
                  <a:pt x="149" y="94"/>
                </a:cubicBezTo>
                <a:cubicBezTo>
                  <a:pt x="149" y="94"/>
                  <a:pt x="148" y="93"/>
                  <a:pt x="148" y="93"/>
                </a:cubicBezTo>
                <a:cubicBezTo>
                  <a:pt x="147" y="93"/>
                  <a:pt x="146" y="92"/>
                  <a:pt x="145" y="91"/>
                </a:cubicBezTo>
                <a:close/>
                <a:moveTo>
                  <a:pt x="318" y="91"/>
                </a:moveTo>
                <a:cubicBezTo>
                  <a:pt x="318" y="94"/>
                  <a:pt x="319" y="98"/>
                  <a:pt x="321" y="98"/>
                </a:cubicBezTo>
                <a:cubicBezTo>
                  <a:pt x="321" y="98"/>
                  <a:pt x="321" y="97"/>
                  <a:pt x="321" y="97"/>
                </a:cubicBezTo>
                <a:cubicBezTo>
                  <a:pt x="319" y="96"/>
                  <a:pt x="319" y="92"/>
                  <a:pt x="318" y="91"/>
                </a:cubicBezTo>
                <a:close/>
                <a:moveTo>
                  <a:pt x="261" y="91"/>
                </a:moveTo>
                <a:cubicBezTo>
                  <a:pt x="261" y="91"/>
                  <a:pt x="262" y="91"/>
                  <a:pt x="262" y="91"/>
                </a:cubicBezTo>
                <a:cubicBezTo>
                  <a:pt x="262" y="91"/>
                  <a:pt x="261" y="92"/>
                  <a:pt x="261" y="92"/>
                </a:cubicBezTo>
                <a:cubicBezTo>
                  <a:pt x="261" y="92"/>
                  <a:pt x="261" y="91"/>
                  <a:pt x="261" y="91"/>
                </a:cubicBezTo>
                <a:close/>
                <a:moveTo>
                  <a:pt x="197" y="92"/>
                </a:moveTo>
                <a:cubicBezTo>
                  <a:pt x="197" y="93"/>
                  <a:pt x="195" y="94"/>
                  <a:pt x="194" y="96"/>
                </a:cubicBezTo>
                <a:cubicBezTo>
                  <a:pt x="194" y="96"/>
                  <a:pt x="195" y="96"/>
                  <a:pt x="195" y="96"/>
                </a:cubicBezTo>
                <a:cubicBezTo>
                  <a:pt x="196" y="95"/>
                  <a:pt x="198" y="94"/>
                  <a:pt x="197" y="92"/>
                </a:cubicBezTo>
                <a:close/>
                <a:moveTo>
                  <a:pt x="85" y="92"/>
                </a:moveTo>
                <a:cubicBezTo>
                  <a:pt x="84" y="94"/>
                  <a:pt x="83" y="95"/>
                  <a:pt x="82" y="97"/>
                </a:cubicBezTo>
                <a:cubicBezTo>
                  <a:pt x="83" y="97"/>
                  <a:pt x="83" y="98"/>
                  <a:pt x="83" y="98"/>
                </a:cubicBezTo>
                <a:cubicBezTo>
                  <a:pt x="84" y="98"/>
                  <a:pt x="85" y="97"/>
                  <a:pt x="85" y="97"/>
                </a:cubicBezTo>
                <a:cubicBezTo>
                  <a:pt x="86" y="95"/>
                  <a:pt x="86" y="94"/>
                  <a:pt x="86" y="92"/>
                </a:cubicBezTo>
                <a:cubicBezTo>
                  <a:pt x="86" y="92"/>
                  <a:pt x="86" y="92"/>
                  <a:pt x="85" y="92"/>
                </a:cubicBezTo>
                <a:close/>
                <a:moveTo>
                  <a:pt x="312" y="92"/>
                </a:moveTo>
                <a:cubicBezTo>
                  <a:pt x="308" y="100"/>
                  <a:pt x="310" y="110"/>
                  <a:pt x="313" y="116"/>
                </a:cubicBezTo>
                <a:cubicBezTo>
                  <a:pt x="313" y="116"/>
                  <a:pt x="313" y="116"/>
                  <a:pt x="314" y="116"/>
                </a:cubicBezTo>
                <a:cubicBezTo>
                  <a:pt x="314" y="115"/>
                  <a:pt x="314" y="115"/>
                  <a:pt x="314" y="115"/>
                </a:cubicBezTo>
                <a:cubicBezTo>
                  <a:pt x="312" y="110"/>
                  <a:pt x="309" y="104"/>
                  <a:pt x="311" y="99"/>
                </a:cubicBezTo>
                <a:cubicBezTo>
                  <a:pt x="312" y="97"/>
                  <a:pt x="312" y="94"/>
                  <a:pt x="313" y="92"/>
                </a:cubicBezTo>
                <a:cubicBezTo>
                  <a:pt x="313" y="92"/>
                  <a:pt x="313" y="92"/>
                  <a:pt x="312" y="92"/>
                </a:cubicBezTo>
                <a:close/>
                <a:moveTo>
                  <a:pt x="36" y="94"/>
                </a:moveTo>
                <a:cubicBezTo>
                  <a:pt x="30" y="98"/>
                  <a:pt x="27" y="101"/>
                  <a:pt x="27" y="110"/>
                </a:cubicBezTo>
                <a:cubicBezTo>
                  <a:pt x="27" y="112"/>
                  <a:pt x="27" y="115"/>
                  <a:pt x="27" y="117"/>
                </a:cubicBezTo>
                <a:cubicBezTo>
                  <a:pt x="29" y="116"/>
                  <a:pt x="30" y="117"/>
                  <a:pt x="31" y="116"/>
                </a:cubicBezTo>
                <a:cubicBezTo>
                  <a:pt x="30" y="114"/>
                  <a:pt x="30" y="113"/>
                  <a:pt x="29" y="112"/>
                </a:cubicBezTo>
                <a:cubicBezTo>
                  <a:pt x="30" y="110"/>
                  <a:pt x="31" y="106"/>
                  <a:pt x="33" y="108"/>
                </a:cubicBezTo>
                <a:cubicBezTo>
                  <a:pt x="34" y="108"/>
                  <a:pt x="34" y="108"/>
                  <a:pt x="34" y="107"/>
                </a:cubicBezTo>
                <a:cubicBezTo>
                  <a:pt x="34" y="107"/>
                  <a:pt x="34" y="106"/>
                  <a:pt x="34" y="105"/>
                </a:cubicBezTo>
                <a:cubicBezTo>
                  <a:pt x="34" y="105"/>
                  <a:pt x="34" y="105"/>
                  <a:pt x="35" y="105"/>
                </a:cubicBezTo>
                <a:cubicBezTo>
                  <a:pt x="36" y="107"/>
                  <a:pt x="35" y="108"/>
                  <a:pt x="36" y="108"/>
                </a:cubicBezTo>
                <a:cubicBezTo>
                  <a:pt x="37" y="108"/>
                  <a:pt x="36" y="108"/>
                  <a:pt x="37" y="108"/>
                </a:cubicBezTo>
                <a:cubicBezTo>
                  <a:pt x="38" y="106"/>
                  <a:pt x="38" y="104"/>
                  <a:pt x="38" y="102"/>
                </a:cubicBezTo>
                <a:cubicBezTo>
                  <a:pt x="38" y="102"/>
                  <a:pt x="38" y="102"/>
                  <a:pt x="39" y="102"/>
                </a:cubicBezTo>
                <a:cubicBezTo>
                  <a:pt x="39" y="104"/>
                  <a:pt x="39" y="106"/>
                  <a:pt x="39" y="108"/>
                </a:cubicBezTo>
                <a:cubicBezTo>
                  <a:pt x="41" y="107"/>
                  <a:pt x="41" y="106"/>
                  <a:pt x="42" y="104"/>
                </a:cubicBezTo>
                <a:cubicBezTo>
                  <a:pt x="42" y="103"/>
                  <a:pt x="37" y="95"/>
                  <a:pt x="37" y="94"/>
                </a:cubicBezTo>
                <a:cubicBezTo>
                  <a:pt x="36" y="94"/>
                  <a:pt x="36" y="94"/>
                  <a:pt x="36" y="94"/>
                </a:cubicBezTo>
                <a:close/>
                <a:moveTo>
                  <a:pt x="198" y="95"/>
                </a:moveTo>
                <a:cubicBezTo>
                  <a:pt x="198" y="95"/>
                  <a:pt x="198" y="95"/>
                  <a:pt x="198" y="96"/>
                </a:cubicBezTo>
                <a:cubicBezTo>
                  <a:pt x="198" y="96"/>
                  <a:pt x="198" y="96"/>
                  <a:pt x="198" y="96"/>
                </a:cubicBezTo>
                <a:cubicBezTo>
                  <a:pt x="198" y="95"/>
                  <a:pt x="198" y="95"/>
                  <a:pt x="198" y="95"/>
                </a:cubicBezTo>
                <a:close/>
                <a:moveTo>
                  <a:pt x="122" y="95"/>
                </a:moveTo>
                <a:cubicBezTo>
                  <a:pt x="121" y="96"/>
                  <a:pt x="121" y="96"/>
                  <a:pt x="122" y="97"/>
                </a:cubicBezTo>
                <a:cubicBezTo>
                  <a:pt x="122" y="98"/>
                  <a:pt x="122" y="98"/>
                  <a:pt x="123" y="98"/>
                </a:cubicBezTo>
                <a:cubicBezTo>
                  <a:pt x="124" y="98"/>
                  <a:pt x="124" y="98"/>
                  <a:pt x="124" y="98"/>
                </a:cubicBezTo>
                <a:cubicBezTo>
                  <a:pt x="125" y="97"/>
                  <a:pt x="125" y="96"/>
                  <a:pt x="124" y="95"/>
                </a:cubicBezTo>
                <a:cubicBezTo>
                  <a:pt x="123" y="95"/>
                  <a:pt x="123" y="95"/>
                  <a:pt x="122" y="95"/>
                </a:cubicBezTo>
                <a:close/>
                <a:moveTo>
                  <a:pt x="96" y="95"/>
                </a:moveTo>
                <a:cubicBezTo>
                  <a:pt x="96" y="96"/>
                  <a:pt x="96" y="96"/>
                  <a:pt x="95" y="96"/>
                </a:cubicBezTo>
                <a:cubicBezTo>
                  <a:pt x="96" y="96"/>
                  <a:pt x="96" y="96"/>
                  <a:pt x="96" y="95"/>
                </a:cubicBezTo>
                <a:cubicBezTo>
                  <a:pt x="96" y="95"/>
                  <a:pt x="96" y="95"/>
                  <a:pt x="96" y="95"/>
                </a:cubicBezTo>
                <a:close/>
                <a:moveTo>
                  <a:pt x="95" y="96"/>
                </a:moveTo>
                <a:cubicBezTo>
                  <a:pt x="92" y="98"/>
                  <a:pt x="89" y="98"/>
                  <a:pt x="89" y="102"/>
                </a:cubicBezTo>
                <a:cubicBezTo>
                  <a:pt x="89" y="102"/>
                  <a:pt x="90" y="102"/>
                  <a:pt x="90" y="102"/>
                </a:cubicBezTo>
                <a:cubicBezTo>
                  <a:pt x="90" y="99"/>
                  <a:pt x="93" y="97"/>
                  <a:pt x="95" y="96"/>
                </a:cubicBezTo>
                <a:cubicBezTo>
                  <a:pt x="95" y="96"/>
                  <a:pt x="95" y="96"/>
                  <a:pt x="95" y="96"/>
                </a:cubicBezTo>
                <a:cubicBezTo>
                  <a:pt x="95" y="96"/>
                  <a:pt x="95" y="96"/>
                  <a:pt x="95" y="96"/>
                </a:cubicBezTo>
                <a:close/>
                <a:moveTo>
                  <a:pt x="306" y="96"/>
                </a:moveTo>
                <a:cubicBezTo>
                  <a:pt x="305" y="97"/>
                  <a:pt x="306" y="97"/>
                  <a:pt x="305" y="98"/>
                </a:cubicBezTo>
                <a:cubicBezTo>
                  <a:pt x="306" y="99"/>
                  <a:pt x="307" y="100"/>
                  <a:pt x="307" y="101"/>
                </a:cubicBezTo>
                <a:cubicBezTo>
                  <a:pt x="308" y="101"/>
                  <a:pt x="308" y="101"/>
                  <a:pt x="308" y="101"/>
                </a:cubicBezTo>
                <a:cubicBezTo>
                  <a:pt x="308" y="101"/>
                  <a:pt x="308" y="101"/>
                  <a:pt x="308" y="100"/>
                </a:cubicBezTo>
                <a:cubicBezTo>
                  <a:pt x="307" y="99"/>
                  <a:pt x="307" y="97"/>
                  <a:pt x="306" y="96"/>
                </a:cubicBezTo>
                <a:close/>
                <a:moveTo>
                  <a:pt x="176" y="96"/>
                </a:moveTo>
                <a:cubicBezTo>
                  <a:pt x="175" y="96"/>
                  <a:pt x="173" y="98"/>
                  <a:pt x="173" y="98"/>
                </a:cubicBezTo>
                <a:cubicBezTo>
                  <a:pt x="173" y="99"/>
                  <a:pt x="172" y="100"/>
                  <a:pt x="173" y="101"/>
                </a:cubicBezTo>
                <a:cubicBezTo>
                  <a:pt x="173" y="101"/>
                  <a:pt x="173" y="102"/>
                  <a:pt x="174" y="102"/>
                </a:cubicBezTo>
                <a:cubicBezTo>
                  <a:pt x="174" y="102"/>
                  <a:pt x="174" y="102"/>
                  <a:pt x="174" y="102"/>
                </a:cubicBezTo>
                <a:cubicBezTo>
                  <a:pt x="174" y="100"/>
                  <a:pt x="175" y="99"/>
                  <a:pt x="176" y="99"/>
                </a:cubicBezTo>
                <a:cubicBezTo>
                  <a:pt x="177" y="100"/>
                  <a:pt x="178" y="102"/>
                  <a:pt x="178" y="103"/>
                </a:cubicBezTo>
                <a:cubicBezTo>
                  <a:pt x="178" y="103"/>
                  <a:pt x="179" y="102"/>
                  <a:pt x="179" y="102"/>
                </a:cubicBezTo>
                <a:cubicBezTo>
                  <a:pt x="179" y="101"/>
                  <a:pt x="180" y="101"/>
                  <a:pt x="180" y="99"/>
                </a:cubicBezTo>
                <a:cubicBezTo>
                  <a:pt x="179" y="98"/>
                  <a:pt x="179" y="98"/>
                  <a:pt x="179" y="97"/>
                </a:cubicBezTo>
                <a:cubicBezTo>
                  <a:pt x="178" y="97"/>
                  <a:pt x="177" y="96"/>
                  <a:pt x="176" y="96"/>
                </a:cubicBezTo>
                <a:close/>
                <a:moveTo>
                  <a:pt x="197" y="96"/>
                </a:moveTo>
                <a:cubicBezTo>
                  <a:pt x="197" y="97"/>
                  <a:pt x="196" y="97"/>
                  <a:pt x="196" y="98"/>
                </a:cubicBezTo>
                <a:cubicBezTo>
                  <a:pt x="196" y="98"/>
                  <a:pt x="196" y="98"/>
                  <a:pt x="196" y="98"/>
                </a:cubicBezTo>
                <a:cubicBezTo>
                  <a:pt x="196" y="98"/>
                  <a:pt x="197" y="97"/>
                  <a:pt x="197" y="97"/>
                </a:cubicBezTo>
                <a:cubicBezTo>
                  <a:pt x="197" y="97"/>
                  <a:pt x="197" y="96"/>
                  <a:pt x="197" y="96"/>
                </a:cubicBezTo>
                <a:close/>
                <a:moveTo>
                  <a:pt x="255" y="96"/>
                </a:moveTo>
                <a:cubicBezTo>
                  <a:pt x="255" y="96"/>
                  <a:pt x="255" y="96"/>
                  <a:pt x="256" y="96"/>
                </a:cubicBezTo>
                <a:cubicBezTo>
                  <a:pt x="256" y="96"/>
                  <a:pt x="256" y="96"/>
                  <a:pt x="256" y="97"/>
                </a:cubicBezTo>
                <a:cubicBezTo>
                  <a:pt x="255" y="96"/>
                  <a:pt x="255" y="96"/>
                  <a:pt x="255" y="96"/>
                </a:cubicBezTo>
                <a:close/>
                <a:moveTo>
                  <a:pt x="253" y="97"/>
                </a:moveTo>
                <a:cubicBezTo>
                  <a:pt x="254" y="97"/>
                  <a:pt x="253" y="97"/>
                  <a:pt x="254" y="98"/>
                </a:cubicBezTo>
                <a:cubicBezTo>
                  <a:pt x="253" y="98"/>
                  <a:pt x="253" y="98"/>
                  <a:pt x="253" y="98"/>
                </a:cubicBezTo>
                <a:cubicBezTo>
                  <a:pt x="253" y="97"/>
                  <a:pt x="253" y="97"/>
                  <a:pt x="253" y="97"/>
                </a:cubicBezTo>
                <a:close/>
                <a:moveTo>
                  <a:pt x="87" y="98"/>
                </a:moveTo>
                <a:cubicBezTo>
                  <a:pt x="87" y="98"/>
                  <a:pt x="87" y="98"/>
                  <a:pt x="88" y="98"/>
                </a:cubicBezTo>
                <a:cubicBezTo>
                  <a:pt x="88" y="98"/>
                  <a:pt x="87" y="98"/>
                  <a:pt x="87" y="98"/>
                </a:cubicBezTo>
                <a:close/>
                <a:moveTo>
                  <a:pt x="251" y="98"/>
                </a:moveTo>
                <a:cubicBezTo>
                  <a:pt x="251" y="98"/>
                  <a:pt x="252" y="98"/>
                  <a:pt x="252" y="98"/>
                </a:cubicBezTo>
                <a:cubicBezTo>
                  <a:pt x="252" y="98"/>
                  <a:pt x="252" y="99"/>
                  <a:pt x="252" y="99"/>
                </a:cubicBezTo>
                <a:cubicBezTo>
                  <a:pt x="252" y="99"/>
                  <a:pt x="252" y="99"/>
                  <a:pt x="252" y="99"/>
                </a:cubicBezTo>
                <a:cubicBezTo>
                  <a:pt x="251" y="99"/>
                  <a:pt x="251" y="98"/>
                  <a:pt x="251" y="98"/>
                </a:cubicBezTo>
                <a:close/>
                <a:moveTo>
                  <a:pt x="198" y="98"/>
                </a:moveTo>
                <a:cubicBezTo>
                  <a:pt x="197" y="101"/>
                  <a:pt x="195" y="101"/>
                  <a:pt x="193" y="102"/>
                </a:cubicBezTo>
                <a:cubicBezTo>
                  <a:pt x="193" y="102"/>
                  <a:pt x="193" y="102"/>
                  <a:pt x="193" y="102"/>
                </a:cubicBezTo>
                <a:cubicBezTo>
                  <a:pt x="193" y="102"/>
                  <a:pt x="193" y="102"/>
                  <a:pt x="193" y="102"/>
                </a:cubicBezTo>
                <a:cubicBezTo>
                  <a:pt x="196" y="102"/>
                  <a:pt x="197" y="101"/>
                  <a:pt x="199" y="99"/>
                </a:cubicBezTo>
                <a:cubicBezTo>
                  <a:pt x="199" y="99"/>
                  <a:pt x="199" y="99"/>
                  <a:pt x="199" y="98"/>
                </a:cubicBezTo>
                <a:cubicBezTo>
                  <a:pt x="198" y="98"/>
                  <a:pt x="198" y="98"/>
                  <a:pt x="198" y="98"/>
                </a:cubicBezTo>
                <a:close/>
                <a:moveTo>
                  <a:pt x="249" y="99"/>
                </a:moveTo>
                <a:cubicBezTo>
                  <a:pt x="249" y="99"/>
                  <a:pt x="249" y="99"/>
                  <a:pt x="249" y="99"/>
                </a:cubicBezTo>
                <a:cubicBezTo>
                  <a:pt x="249" y="99"/>
                  <a:pt x="249" y="99"/>
                  <a:pt x="249" y="99"/>
                </a:cubicBezTo>
                <a:cubicBezTo>
                  <a:pt x="249" y="99"/>
                  <a:pt x="249" y="99"/>
                  <a:pt x="249" y="99"/>
                </a:cubicBezTo>
                <a:close/>
                <a:moveTo>
                  <a:pt x="313" y="100"/>
                </a:moveTo>
                <a:cubicBezTo>
                  <a:pt x="313" y="101"/>
                  <a:pt x="315" y="102"/>
                  <a:pt x="316" y="101"/>
                </a:cubicBezTo>
                <a:cubicBezTo>
                  <a:pt x="316" y="101"/>
                  <a:pt x="316" y="101"/>
                  <a:pt x="316" y="101"/>
                </a:cubicBezTo>
                <a:cubicBezTo>
                  <a:pt x="315" y="101"/>
                  <a:pt x="315" y="100"/>
                  <a:pt x="313" y="100"/>
                </a:cubicBezTo>
                <a:close/>
                <a:moveTo>
                  <a:pt x="78" y="100"/>
                </a:moveTo>
                <a:cubicBezTo>
                  <a:pt x="77" y="100"/>
                  <a:pt x="77" y="100"/>
                  <a:pt x="77" y="100"/>
                </a:cubicBezTo>
                <a:cubicBezTo>
                  <a:pt x="77" y="100"/>
                  <a:pt x="77" y="100"/>
                  <a:pt x="77" y="100"/>
                </a:cubicBezTo>
                <a:cubicBezTo>
                  <a:pt x="84" y="102"/>
                  <a:pt x="87" y="105"/>
                  <a:pt x="90" y="110"/>
                </a:cubicBezTo>
                <a:cubicBezTo>
                  <a:pt x="90" y="111"/>
                  <a:pt x="90" y="116"/>
                  <a:pt x="91" y="117"/>
                </a:cubicBezTo>
                <a:cubicBezTo>
                  <a:pt x="91" y="117"/>
                  <a:pt x="91" y="117"/>
                  <a:pt x="91" y="117"/>
                </a:cubicBezTo>
                <a:cubicBezTo>
                  <a:pt x="93" y="106"/>
                  <a:pt x="85" y="102"/>
                  <a:pt x="78" y="100"/>
                </a:cubicBezTo>
                <a:close/>
                <a:moveTo>
                  <a:pt x="75" y="100"/>
                </a:moveTo>
                <a:cubicBezTo>
                  <a:pt x="75" y="100"/>
                  <a:pt x="76" y="100"/>
                  <a:pt x="76" y="100"/>
                </a:cubicBezTo>
                <a:cubicBezTo>
                  <a:pt x="75" y="100"/>
                  <a:pt x="76" y="100"/>
                  <a:pt x="75" y="100"/>
                </a:cubicBezTo>
                <a:close/>
                <a:moveTo>
                  <a:pt x="76" y="100"/>
                </a:moveTo>
                <a:cubicBezTo>
                  <a:pt x="76" y="100"/>
                  <a:pt x="76" y="100"/>
                  <a:pt x="77" y="100"/>
                </a:cubicBezTo>
                <a:cubicBezTo>
                  <a:pt x="76" y="100"/>
                  <a:pt x="77" y="100"/>
                  <a:pt x="76" y="100"/>
                </a:cubicBezTo>
                <a:close/>
                <a:moveTo>
                  <a:pt x="98" y="100"/>
                </a:moveTo>
                <a:cubicBezTo>
                  <a:pt x="97" y="102"/>
                  <a:pt x="95" y="102"/>
                  <a:pt x="93" y="105"/>
                </a:cubicBezTo>
                <a:cubicBezTo>
                  <a:pt x="95" y="105"/>
                  <a:pt x="95" y="104"/>
                  <a:pt x="96" y="103"/>
                </a:cubicBezTo>
                <a:cubicBezTo>
                  <a:pt x="101" y="99"/>
                  <a:pt x="103" y="102"/>
                  <a:pt x="107" y="103"/>
                </a:cubicBezTo>
                <a:cubicBezTo>
                  <a:pt x="108" y="110"/>
                  <a:pt x="109" y="111"/>
                  <a:pt x="104" y="115"/>
                </a:cubicBezTo>
                <a:cubicBezTo>
                  <a:pt x="102" y="115"/>
                  <a:pt x="100" y="115"/>
                  <a:pt x="98" y="115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04" y="116"/>
                  <a:pt x="109" y="115"/>
                  <a:pt x="109" y="108"/>
                </a:cubicBezTo>
                <a:cubicBezTo>
                  <a:pt x="109" y="106"/>
                  <a:pt x="109" y="105"/>
                  <a:pt x="108" y="103"/>
                </a:cubicBezTo>
                <a:cubicBezTo>
                  <a:pt x="106" y="100"/>
                  <a:pt x="102" y="100"/>
                  <a:pt x="98" y="100"/>
                </a:cubicBezTo>
                <a:close/>
                <a:moveTo>
                  <a:pt x="117" y="101"/>
                </a:moveTo>
                <a:cubicBezTo>
                  <a:pt x="120" y="113"/>
                  <a:pt x="111" y="121"/>
                  <a:pt x="104" y="123"/>
                </a:cubicBezTo>
                <a:cubicBezTo>
                  <a:pt x="103" y="123"/>
                  <a:pt x="101" y="122"/>
                  <a:pt x="100" y="124"/>
                </a:cubicBezTo>
                <a:cubicBezTo>
                  <a:pt x="99" y="127"/>
                  <a:pt x="96" y="130"/>
                  <a:pt x="93" y="132"/>
                </a:cubicBezTo>
                <a:cubicBezTo>
                  <a:pt x="94" y="135"/>
                  <a:pt x="95" y="139"/>
                  <a:pt x="95" y="142"/>
                </a:cubicBezTo>
                <a:cubicBezTo>
                  <a:pt x="96" y="142"/>
                  <a:pt x="96" y="142"/>
                  <a:pt x="96" y="142"/>
                </a:cubicBezTo>
                <a:cubicBezTo>
                  <a:pt x="97" y="142"/>
                  <a:pt x="97" y="142"/>
                  <a:pt x="98" y="142"/>
                </a:cubicBezTo>
                <a:cubicBezTo>
                  <a:pt x="99" y="138"/>
                  <a:pt x="104" y="135"/>
                  <a:pt x="107" y="134"/>
                </a:cubicBezTo>
                <a:cubicBezTo>
                  <a:pt x="108" y="134"/>
                  <a:pt x="110" y="134"/>
                  <a:pt x="111" y="134"/>
                </a:cubicBezTo>
                <a:cubicBezTo>
                  <a:pt x="112" y="135"/>
                  <a:pt x="114" y="137"/>
                  <a:pt x="117" y="137"/>
                </a:cubicBezTo>
                <a:cubicBezTo>
                  <a:pt x="118" y="134"/>
                  <a:pt x="123" y="132"/>
                  <a:pt x="126" y="131"/>
                </a:cubicBezTo>
                <a:cubicBezTo>
                  <a:pt x="126" y="121"/>
                  <a:pt x="129" y="120"/>
                  <a:pt x="137" y="117"/>
                </a:cubicBezTo>
                <a:cubicBezTo>
                  <a:pt x="137" y="117"/>
                  <a:pt x="137" y="116"/>
                  <a:pt x="137" y="116"/>
                </a:cubicBezTo>
                <a:cubicBezTo>
                  <a:pt x="130" y="114"/>
                  <a:pt x="125" y="109"/>
                  <a:pt x="121" y="105"/>
                </a:cubicBezTo>
                <a:cubicBezTo>
                  <a:pt x="120" y="104"/>
                  <a:pt x="119" y="102"/>
                  <a:pt x="117" y="101"/>
                </a:cubicBezTo>
                <a:close/>
                <a:moveTo>
                  <a:pt x="33" y="103"/>
                </a:moveTo>
                <a:cubicBezTo>
                  <a:pt x="34" y="103"/>
                  <a:pt x="34" y="104"/>
                  <a:pt x="34" y="104"/>
                </a:cubicBezTo>
                <a:cubicBezTo>
                  <a:pt x="34" y="104"/>
                  <a:pt x="34" y="104"/>
                  <a:pt x="34" y="105"/>
                </a:cubicBezTo>
                <a:cubicBezTo>
                  <a:pt x="34" y="105"/>
                  <a:pt x="34" y="105"/>
                  <a:pt x="34" y="105"/>
                </a:cubicBezTo>
                <a:cubicBezTo>
                  <a:pt x="34" y="104"/>
                  <a:pt x="33" y="104"/>
                  <a:pt x="33" y="103"/>
                </a:cubicBezTo>
                <a:close/>
                <a:moveTo>
                  <a:pt x="196" y="103"/>
                </a:moveTo>
                <a:cubicBezTo>
                  <a:pt x="195" y="104"/>
                  <a:pt x="193" y="104"/>
                  <a:pt x="192" y="105"/>
                </a:cubicBezTo>
                <a:cubicBezTo>
                  <a:pt x="193" y="105"/>
                  <a:pt x="194" y="105"/>
                  <a:pt x="194" y="105"/>
                </a:cubicBezTo>
                <a:cubicBezTo>
                  <a:pt x="195" y="104"/>
                  <a:pt x="196" y="104"/>
                  <a:pt x="197" y="103"/>
                </a:cubicBezTo>
                <a:cubicBezTo>
                  <a:pt x="197" y="103"/>
                  <a:pt x="197" y="103"/>
                  <a:pt x="196" y="103"/>
                </a:cubicBezTo>
                <a:close/>
                <a:moveTo>
                  <a:pt x="43" y="104"/>
                </a:moveTo>
                <a:cubicBezTo>
                  <a:pt x="43" y="108"/>
                  <a:pt x="41" y="110"/>
                  <a:pt x="40" y="112"/>
                </a:cubicBezTo>
                <a:cubicBezTo>
                  <a:pt x="41" y="112"/>
                  <a:pt x="41" y="112"/>
                  <a:pt x="41" y="112"/>
                </a:cubicBezTo>
                <a:cubicBezTo>
                  <a:pt x="46" y="112"/>
                  <a:pt x="55" y="111"/>
                  <a:pt x="58" y="107"/>
                </a:cubicBezTo>
                <a:cubicBezTo>
                  <a:pt x="58" y="107"/>
                  <a:pt x="58" y="107"/>
                  <a:pt x="58" y="107"/>
                </a:cubicBezTo>
                <a:cubicBezTo>
                  <a:pt x="51" y="107"/>
                  <a:pt x="48" y="105"/>
                  <a:pt x="43" y="104"/>
                </a:cubicBezTo>
                <a:close/>
                <a:moveTo>
                  <a:pt x="230" y="104"/>
                </a:moveTo>
                <a:cubicBezTo>
                  <a:pt x="230" y="107"/>
                  <a:pt x="230" y="110"/>
                  <a:pt x="231" y="113"/>
                </a:cubicBezTo>
                <a:cubicBezTo>
                  <a:pt x="229" y="119"/>
                  <a:pt x="227" y="128"/>
                  <a:pt x="222" y="131"/>
                </a:cubicBezTo>
                <a:cubicBezTo>
                  <a:pt x="222" y="132"/>
                  <a:pt x="222" y="132"/>
                  <a:pt x="222" y="132"/>
                </a:cubicBezTo>
                <a:cubicBezTo>
                  <a:pt x="223" y="132"/>
                  <a:pt x="223" y="132"/>
                  <a:pt x="224" y="132"/>
                </a:cubicBezTo>
                <a:cubicBezTo>
                  <a:pt x="229" y="130"/>
                  <a:pt x="239" y="133"/>
                  <a:pt x="239" y="133"/>
                </a:cubicBezTo>
                <a:cubicBezTo>
                  <a:pt x="241" y="131"/>
                  <a:pt x="240" y="125"/>
                  <a:pt x="242" y="122"/>
                </a:cubicBezTo>
                <a:cubicBezTo>
                  <a:pt x="244" y="117"/>
                  <a:pt x="246" y="114"/>
                  <a:pt x="249" y="111"/>
                </a:cubicBezTo>
                <a:cubicBezTo>
                  <a:pt x="242" y="110"/>
                  <a:pt x="236" y="108"/>
                  <a:pt x="230" y="104"/>
                </a:cubicBezTo>
                <a:close/>
                <a:moveTo>
                  <a:pt x="322" y="104"/>
                </a:moveTo>
                <a:cubicBezTo>
                  <a:pt x="321" y="108"/>
                  <a:pt x="318" y="109"/>
                  <a:pt x="318" y="114"/>
                </a:cubicBezTo>
                <a:cubicBezTo>
                  <a:pt x="318" y="113"/>
                  <a:pt x="319" y="113"/>
                  <a:pt x="319" y="113"/>
                </a:cubicBezTo>
                <a:cubicBezTo>
                  <a:pt x="320" y="110"/>
                  <a:pt x="321" y="107"/>
                  <a:pt x="322" y="104"/>
                </a:cubicBezTo>
                <a:cubicBezTo>
                  <a:pt x="322" y="104"/>
                  <a:pt x="322" y="104"/>
                  <a:pt x="322" y="104"/>
                </a:cubicBezTo>
                <a:close/>
                <a:moveTo>
                  <a:pt x="67" y="105"/>
                </a:moveTo>
                <a:cubicBezTo>
                  <a:pt x="66" y="107"/>
                  <a:pt x="65" y="109"/>
                  <a:pt x="65" y="111"/>
                </a:cubicBezTo>
                <a:cubicBezTo>
                  <a:pt x="65" y="111"/>
                  <a:pt x="65" y="111"/>
                  <a:pt x="65" y="111"/>
                </a:cubicBezTo>
                <a:cubicBezTo>
                  <a:pt x="67" y="109"/>
                  <a:pt x="68" y="107"/>
                  <a:pt x="67" y="105"/>
                </a:cubicBezTo>
                <a:close/>
                <a:moveTo>
                  <a:pt x="313" y="106"/>
                </a:moveTo>
                <a:cubicBezTo>
                  <a:pt x="313" y="106"/>
                  <a:pt x="313" y="106"/>
                  <a:pt x="313" y="106"/>
                </a:cubicBezTo>
                <a:cubicBezTo>
                  <a:pt x="314" y="108"/>
                  <a:pt x="317" y="107"/>
                  <a:pt x="318" y="107"/>
                </a:cubicBezTo>
                <a:cubicBezTo>
                  <a:pt x="316" y="106"/>
                  <a:pt x="314" y="106"/>
                  <a:pt x="313" y="106"/>
                </a:cubicBezTo>
                <a:close/>
                <a:moveTo>
                  <a:pt x="71" y="107"/>
                </a:moveTo>
                <a:cubicBezTo>
                  <a:pt x="70" y="108"/>
                  <a:pt x="69" y="109"/>
                  <a:pt x="68" y="111"/>
                </a:cubicBezTo>
                <a:cubicBezTo>
                  <a:pt x="68" y="111"/>
                  <a:pt x="68" y="111"/>
                  <a:pt x="68" y="111"/>
                </a:cubicBezTo>
                <a:cubicBezTo>
                  <a:pt x="68" y="111"/>
                  <a:pt x="68" y="111"/>
                  <a:pt x="69" y="111"/>
                </a:cubicBezTo>
                <a:cubicBezTo>
                  <a:pt x="69" y="110"/>
                  <a:pt x="70" y="109"/>
                  <a:pt x="71" y="108"/>
                </a:cubicBezTo>
                <a:cubicBezTo>
                  <a:pt x="71" y="108"/>
                  <a:pt x="71" y="107"/>
                  <a:pt x="71" y="107"/>
                </a:cubicBezTo>
                <a:close/>
                <a:moveTo>
                  <a:pt x="192" y="107"/>
                </a:moveTo>
                <a:cubicBezTo>
                  <a:pt x="191" y="108"/>
                  <a:pt x="191" y="107"/>
                  <a:pt x="190" y="108"/>
                </a:cubicBezTo>
                <a:cubicBezTo>
                  <a:pt x="190" y="108"/>
                  <a:pt x="191" y="108"/>
                  <a:pt x="191" y="108"/>
                </a:cubicBezTo>
                <a:cubicBezTo>
                  <a:pt x="192" y="108"/>
                  <a:pt x="193" y="108"/>
                  <a:pt x="194" y="107"/>
                </a:cubicBezTo>
                <a:cubicBezTo>
                  <a:pt x="194" y="107"/>
                  <a:pt x="194" y="107"/>
                  <a:pt x="194" y="107"/>
                </a:cubicBezTo>
                <a:cubicBezTo>
                  <a:pt x="194" y="107"/>
                  <a:pt x="193" y="107"/>
                  <a:pt x="192" y="107"/>
                </a:cubicBezTo>
                <a:close/>
                <a:moveTo>
                  <a:pt x="278" y="107"/>
                </a:moveTo>
                <a:cubicBezTo>
                  <a:pt x="277" y="107"/>
                  <a:pt x="276" y="107"/>
                  <a:pt x="275" y="108"/>
                </a:cubicBezTo>
                <a:cubicBezTo>
                  <a:pt x="273" y="109"/>
                  <a:pt x="273" y="112"/>
                  <a:pt x="272" y="113"/>
                </a:cubicBezTo>
                <a:cubicBezTo>
                  <a:pt x="272" y="113"/>
                  <a:pt x="272" y="113"/>
                  <a:pt x="272" y="113"/>
                </a:cubicBezTo>
                <a:cubicBezTo>
                  <a:pt x="279" y="114"/>
                  <a:pt x="280" y="112"/>
                  <a:pt x="284" y="109"/>
                </a:cubicBezTo>
                <a:cubicBezTo>
                  <a:pt x="284" y="109"/>
                  <a:pt x="284" y="108"/>
                  <a:pt x="284" y="108"/>
                </a:cubicBezTo>
                <a:cubicBezTo>
                  <a:pt x="284" y="108"/>
                  <a:pt x="284" y="108"/>
                  <a:pt x="284" y="108"/>
                </a:cubicBezTo>
                <a:cubicBezTo>
                  <a:pt x="282" y="107"/>
                  <a:pt x="280" y="107"/>
                  <a:pt x="278" y="107"/>
                </a:cubicBezTo>
                <a:close/>
                <a:moveTo>
                  <a:pt x="99" y="107"/>
                </a:moveTo>
                <a:cubicBezTo>
                  <a:pt x="98" y="108"/>
                  <a:pt x="96" y="109"/>
                  <a:pt x="96" y="109"/>
                </a:cubicBezTo>
                <a:cubicBezTo>
                  <a:pt x="96" y="109"/>
                  <a:pt x="96" y="110"/>
                  <a:pt x="96" y="110"/>
                </a:cubicBezTo>
                <a:cubicBezTo>
                  <a:pt x="98" y="109"/>
                  <a:pt x="101" y="110"/>
                  <a:pt x="102" y="108"/>
                </a:cubicBezTo>
                <a:cubicBezTo>
                  <a:pt x="102" y="108"/>
                  <a:pt x="102" y="108"/>
                  <a:pt x="102" y="108"/>
                </a:cubicBezTo>
                <a:cubicBezTo>
                  <a:pt x="101" y="107"/>
                  <a:pt x="100" y="107"/>
                  <a:pt x="99" y="107"/>
                </a:cubicBezTo>
                <a:close/>
                <a:moveTo>
                  <a:pt x="269" y="108"/>
                </a:moveTo>
                <a:cubicBezTo>
                  <a:pt x="265" y="111"/>
                  <a:pt x="258" y="111"/>
                  <a:pt x="254" y="111"/>
                </a:cubicBezTo>
                <a:cubicBezTo>
                  <a:pt x="257" y="125"/>
                  <a:pt x="271" y="148"/>
                  <a:pt x="262" y="164"/>
                </a:cubicBezTo>
                <a:cubicBezTo>
                  <a:pt x="260" y="168"/>
                  <a:pt x="257" y="174"/>
                  <a:pt x="253" y="177"/>
                </a:cubicBezTo>
                <a:cubicBezTo>
                  <a:pt x="251" y="178"/>
                  <a:pt x="248" y="179"/>
                  <a:pt x="246" y="181"/>
                </a:cubicBezTo>
                <a:cubicBezTo>
                  <a:pt x="246" y="182"/>
                  <a:pt x="244" y="185"/>
                  <a:pt x="245" y="187"/>
                </a:cubicBezTo>
                <a:cubicBezTo>
                  <a:pt x="247" y="189"/>
                  <a:pt x="254" y="188"/>
                  <a:pt x="257" y="187"/>
                </a:cubicBezTo>
                <a:cubicBezTo>
                  <a:pt x="264" y="183"/>
                  <a:pt x="266" y="172"/>
                  <a:pt x="270" y="167"/>
                </a:cubicBezTo>
                <a:cubicBezTo>
                  <a:pt x="272" y="165"/>
                  <a:pt x="274" y="163"/>
                  <a:pt x="276" y="162"/>
                </a:cubicBezTo>
                <a:cubicBezTo>
                  <a:pt x="277" y="161"/>
                  <a:pt x="279" y="160"/>
                  <a:pt x="280" y="159"/>
                </a:cubicBezTo>
                <a:cubicBezTo>
                  <a:pt x="274" y="147"/>
                  <a:pt x="273" y="145"/>
                  <a:pt x="280" y="134"/>
                </a:cubicBezTo>
                <a:cubicBezTo>
                  <a:pt x="280" y="134"/>
                  <a:pt x="280" y="133"/>
                  <a:pt x="280" y="133"/>
                </a:cubicBezTo>
                <a:cubicBezTo>
                  <a:pt x="271" y="131"/>
                  <a:pt x="266" y="118"/>
                  <a:pt x="269" y="108"/>
                </a:cubicBezTo>
                <a:cubicBezTo>
                  <a:pt x="269" y="108"/>
                  <a:pt x="269" y="108"/>
                  <a:pt x="269" y="108"/>
                </a:cubicBezTo>
                <a:close/>
                <a:moveTo>
                  <a:pt x="74" y="108"/>
                </a:moveTo>
                <a:cubicBezTo>
                  <a:pt x="73" y="109"/>
                  <a:pt x="72" y="110"/>
                  <a:pt x="71" y="111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2" y="111"/>
                  <a:pt x="74" y="110"/>
                  <a:pt x="74" y="109"/>
                </a:cubicBezTo>
                <a:cubicBezTo>
                  <a:pt x="74" y="108"/>
                  <a:pt x="74" y="109"/>
                  <a:pt x="74" y="108"/>
                </a:cubicBezTo>
                <a:close/>
                <a:moveTo>
                  <a:pt x="326" y="109"/>
                </a:moveTo>
                <a:cubicBezTo>
                  <a:pt x="326" y="110"/>
                  <a:pt x="327" y="112"/>
                  <a:pt x="328" y="114"/>
                </a:cubicBezTo>
                <a:cubicBezTo>
                  <a:pt x="328" y="117"/>
                  <a:pt x="328" y="120"/>
                  <a:pt x="328" y="123"/>
                </a:cubicBezTo>
                <a:cubicBezTo>
                  <a:pt x="328" y="123"/>
                  <a:pt x="328" y="122"/>
                  <a:pt x="328" y="122"/>
                </a:cubicBezTo>
                <a:cubicBezTo>
                  <a:pt x="330" y="117"/>
                  <a:pt x="333" y="112"/>
                  <a:pt x="326" y="109"/>
                </a:cubicBezTo>
                <a:close/>
                <a:moveTo>
                  <a:pt x="187" y="109"/>
                </a:moveTo>
                <a:cubicBezTo>
                  <a:pt x="188" y="110"/>
                  <a:pt x="190" y="110"/>
                  <a:pt x="190" y="110"/>
                </a:cubicBezTo>
                <a:cubicBezTo>
                  <a:pt x="190" y="110"/>
                  <a:pt x="190" y="109"/>
                  <a:pt x="190" y="109"/>
                </a:cubicBezTo>
                <a:cubicBezTo>
                  <a:pt x="189" y="109"/>
                  <a:pt x="188" y="109"/>
                  <a:pt x="187" y="109"/>
                </a:cubicBezTo>
                <a:close/>
                <a:moveTo>
                  <a:pt x="191" y="110"/>
                </a:moveTo>
                <a:cubicBezTo>
                  <a:pt x="191" y="110"/>
                  <a:pt x="191" y="110"/>
                  <a:pt x="191" y="110"/>
                </a:cubicBezTo>
                <a:cubicBezTo>
                  <a:pt x="191" y="110"/>
                  <a:pt x="191" y="110"/>
                  <a:pt x="191" y="110"/>
                </a:cubicBezTo>
                <a:close/>
                <a:moveTo>
                  <a:pt x="286" y="110"/>
                </a:moveTo>
                <a:cubicBezTo>
                  <a:pt x="284" y="113"/>
                  <a:pt x="284" y="116"/>
                  <a:pt x="287" y="119"/>
                </a:cubicBezTo>
                <a:cubicBezTo>
                  <a:pt x="288" y="119"/>
                  <a:pt x="289" y="121"/>
                  <a:pt x="291" y="120"/>
                </a:cubicBezTo>
                <a:cubicBezTo>
                  <a:pt x="291" y="116"/>
                  <a:pt x="289" y="112"/>
                  <a:pt x="286" y="110"/>
                </a:cubicBezTo>
                <a:cubicBezTo>
                  <a:pt x="286" y="110"/>
                  <a:pt x="286" y="110"/>
                  <a:pt x="286" y="110"/>
                </a:cubicBezTo>
                <a:close/>
                <a:moveTo>
                  <a:pt x="208" y="110"/>
                </a:moveTo>
                <a:cubicBezTo>
                  <a:pt x="208" y="110"/>
                  <a:pt x="208" y="111"/>
                  <a:pt x="208" y="111"/>
                </a:cubicBezTo>
                <a:cubicBezTo>
                  <a:pt x="204" y="110"/>
                  <a:pt x="200" y="113"/>
                  <a:pt x="199" y="117"/>
                </a:cubicBezTo>
                <a:cubicBezTo>
                  <a:pt x="199" y="117"/>
                  <a:pt x="199" y="117"/>
                  <a:pt x="199" y="117"/>
                </a:cubicBezTo>
                <a:cubicBezTo>
                  <a:pt x="201" y="116"/>
                  <a:pt x="203" y="115"/>
                  <a:pt x="204" y="114"/>
                </a:cubicBezTo>
                <a:cubicBezTo>
                  <a:pt x="204" y="114"/>
                  <a:pt x="204" y="114"/>
                  <a:pt x="205" y="114"/>
                </a:cubicBezTo>
                <a:cubicBezTo>
                  <a:pt x="204" y="115"/>
                  <a:pt x="204" y="114"/>
                  <a:pt x="204" y="116"/>
                </a:cubicBezTo>
                <a:cubicBezTo>
                  <a:pt x="204" y="116"/>
                  <a:pt x="205" y="116"/>
                  <a:pt x="205" y="116"/>
                </a:cubicBezTo>
                <a:cubicBezTo>
                  <a:pt x="206" y="115"/>
                  <a:pt x="207" y="115"/>
                  <a:pt x="208" y="114"/>
                </a:cubicBezTo>
                <a:cubicBezTo>
                  <a:pt x="208" y="115"/>
                  <a:pt x="208" y="115"/>
                  <a:pt x="208" y="116"/>
                </a:cubicBezTo>
                <a:cubicBezTo>
                  <a:pt x="207" y="116"/>
                  <a:pt x="207" y="116"/>
                  <a:pt x="206" y="116"/>
                </a:cubicBezTo>
                <a:cubicBezTo>
                  <a:pt x="208" y="116"/>
                  <a:pt x="207" y="116"/>
                  <a:pt x="208" y="117"/>
                </a:cubicBezTo>
                <a:cubicBezTo>
                  <a:pt x="208" y="117"/>
                  <a:pt x="208" y="117"/>
                  <a:pt x="208" y="118"/>
                </a:cubicBezTo>
                <a:cubicBezTo>
                  <a:pt x="209" y="118"/>
                  <a:pt x="209" y="118"/>
                  <a:pt x="210" y="118"/>
                </a:cubicBezTo>
                <a:cubicBezTo>
                  <a:pt x="210" y="118"/>
                  <a:pt x="210" y="118"/>
                  <a:pt x="210" y="118"/>
                </a:cubicBezTo>
                <a:cubicBezTo>
                  <a:pt x="210" y="118"/>
                  <a:pt x="210" y="118"/>
                  <a:pt x="210" y="118"/>
                </a:cubicBezTo>
                <a:cubicBezTo>
                  <a:pt x="209" y="118"/>
                  <a:pt x="209" y="119"/>
                  <a:pt x="208" y="119"/>
                </a:cubicBezTo>
                <a:cubicBezTo>
                  <a:pt x="208" y="119"/>
                  <a:pt x="208" y="119"/>
                  <a:pt x="208" y="119"/>
                </a:cubicBezTo>
                <a:cubicBezTo>
                  <a:pt x="208" y="119"/>
                  <a:pt x="208" y="120"/>
                  <a:pt x="209" y="120"/>
                </a:cubicBezTo>
                <a:cubicBezTo>
                  <a:pt x="209" y="119"/>
                  <a:pt x="209" y="119"/>
                  <a:pt x="210" y="119"/>
                </a:cubicBezTo>
                <a:cubicBezTo>
                  <a:pt x="210" y="120"/>
                  <a:pt x="210" y="119"/>
                  <a:pt x="211" y="120"/>
                </a:cubicBezTo>
                <a:cubicBezTo>
                  <a:pt x="210" y="120"/>
                  <a:pt x="210" y="120"/>
                  <a:pt x="210" y="121"/>
                </a:cubicBezTo>
                <a:cubicBezTo>
                  <a:pt x="209" y="121"/>
                  <a:pt x="209" y="121"/>
                  <a:pt x="209" y="121"/>
                </a:cubicBezTo>
                <a:cubicBezTo>
                  <a:pt x="209" y="121"/>
                  <a:pt x="209" y="121"/>
                  <a:pt x="209" y="121"/>
                </a:cubicBezTo>
                <a:cubicBezTo>
                  <a:pt x="210" y="121"/>
                  <a:pt x="210" y="121"/>
                  <a:pt x="211" y="120"/>
                </a:cubicBezTo>
                <a:cubicBezTo>
                  <a:pt x="211" y="122"/>
                  <a:pt x="211" y="121"/>
                  <a:pt x="211" y="122"/>
                </a:cubicBezTo>
                <a:cubicBezTo>
                  <a:pt x="210" y="122"/>
                  <a:pt x="211" y="122"/>
                  <a:pt x="211" y="123"/>
                </a:cubicBezTo>
                <a:cubicBezTo>
                  <a:pt x="212" y="123"/>
                  <a:pt x="212" y="123"/>
                  <a:pt x="214" y="123"/>
                </a:cubicBezTo>
                <a:cubicBezTo>
                  <a:pt x="214" y="123"/>
                  <a:pt x="214" y="123"/>
                  <a:pt x="214" y="123"/>
                </a:cubicBezTo>
                <a:cubicBezTo>
                  <a:pt x="213" y="123"/>
                  <a:pt x="212" y="124"/>
                  <a:pt x="212" y="124"/>
                </a:cubicBezTo>
                <a:cubicBezTo>
                  <a:pt x="212" y="124"/>
                  <a:pt x="212" y="125"/>
                  <a:pt x="212" y="125"/>
                </a:cubicBezTo>
                <a:cubicBezTo>
                  <a:pt x="211" y="125"/>
                  <a:pt x="212" y="125"/>
                  <a:pt x="211" y="125"/>
                </a:cubicBezTo>
                <a:cubicBezTo>
                  <a:pt x="211" y="125"/>
                  <a:pt x="211" y="125"/>
                  <a:pt x="211" y="125"/>
                </a:cubicBezTo>
                <a:cubicBezTo>
                  <a:pt x="211" y="125"/>
                  <a:pt x="211" y="125"/>
                  <a:pt x="211" y="125"/>
                </a:cubicBezTo>
                <a:cubicBezTo>
                  <a:pt x="211" y="125"/>
                  <a:pt x="212" y="126"/>
                  <a:pt x="212" y="126"/>
                </a:cubicBezTo>
                <a:cubicBezTo>
                  <a:pt x="212" y="126"/>
                  <a:pt x="212" y="126"/>
                  <a:pt x="211" y="127"/>
                </a:cubicBezTo>
                <a:cubicBezTo>
                  <a:pt x="212" y="127"/>
                  <a:pt x="212" y="127"/>
                  <a:pt x="213" y="127"/>
                </a:cubicBezTo>
                <a:cubicBezTo>
                  <a:pt x="212" y="128"/>
                  <a:pt x="212" y="127"/>
                  <a:pt x="213" y="128"/>
                </a:cubicBezTo>
                <a:cubicBezTo>
                  <a:pt x="213" y="128"/>
                  <a:pt x="213" y="128"/>
                  <a:pt x="214" y="128"/>
                </a:cubicBezTo>
                <a:cubicBezTo>
                  <a:pt x="214" y="128"/>
                  <a:pt x="214" y="129"/>
                  <a:pt x="214" y="129"/>
                </a:cubicBezTo>
                <a:cubicBezTo>
                  <a:pt x="212" y="129"/>
                  <a:pt x="211" y="129"/>
                  <a:pt x="211" y="130"/>
                </a:cubicBezTo>
                <a:cubicBezTo>
                  <a:pt x="212" y="130"/>
                  <a:pt x="213" y="130"/>
                  <a:pt x="214" y="131"/>
                </a:cubicBezTo>
                <a:cubicBezTo>
                  <a:pt x="212" y="131"/>
                  <a:pt x="211" y="131"/>
                  <a:pt x="210" y="132"/>
                </a:cubicBezTo>
                <a:cubicBezTo>
                  <a:pt x="211" y="132"/>
                  <a:pt x="212" y="132"/>
                  <a:pt x="213" y="132"/>
                </a:cubicBezTo>
                <a:cubicBezTo>
                  <a:pt x="212" y="132"/>
                  <a:pt x="212" y="132"/>
                  <a:pt x="211" y="132"/>
                </a:cubicBezTo>
                <a:cubicBezTo>
                  <a:pt x="212" y="133"/>
                  <a:pt x="212" y="133"/>
                  <a:pt x="213" y="133"/>
                </a:cubicBezTo>
                <a:cubicBezTo>
                  <a:pt x="213" y="133"/>
                  <a:pt x="212" y="133"/>
                  <a:pt x="212" y="133"/>
                </a:cubicBezTo>
                <a:cubicBezTo>
                  <a:pt x="211" y="133"/>
                  <a:pt x="209" y="133"/>
                  <a:pt x="208" y="134"/>
                </a:cubicBezTo>
                <a:cubicBezTo>
                  <a:pt x="208" y="134"/>
                  <a:pt x="208" y="134"/>
                  <a:pt x="209" y="134"/>
                </a:cubicBezTo>
                <a:cubicBezTo>
                  <a:pt x="212" y="134"/>
                  <a:pt x="216" y="134"/>
                  <a:pt x="218" y="130"/>
                </a:cubicBezTo>
                <a:cubicBezTo>
                  <a:pt x="221" y="126"/>
                  <a:pt x="221" y="115"/>
                  <a:pt x="217" y="112"/>
                </a:cubicBezTo>
                <a:cubicBezTo>
                  <a:pt x="216" y="110"/>
                  <a:pt x="212" y="110"/>
                  <a:pt x="208" y="110"/>
                </a:cubicBezTo>
                <a:close/>
                <a:moveTo>
                  <a:pt x="76" y="111"/>
                </a:moveTo>
                <a:cubicBezTo>
                  <a:pt x="76" y="112"/>
                  <a:pt x="75" y="112"/>
                  <a:pt x="73" y="113"/>
                </a:cubicBezTo>
                <a:cubicBezTo>
                  <a:pt x="73" y="113"/>
                  <a:pt x="73" y="113"/>
                  <a:pt x="73" y="114"/>
                </a:cubicBezTo>
                <a:cubicBezTo>
                  <a:pt x="75" y="113"/>
                  <a:pt x="77" y="113"/>
                  <a:pt x="77" y="111"/>
                </a:cubicBezTo>
                <a:cubicBezTo>
                  <a:pt x="77" y="111"/>
                  <a:pt x="76" y="111"/>
                  <a:pt x="76" y="111"/>
                </a:cubicBezTo>
                <a:close/>
                <a:moveTo>
                  <a:pt x="184" y="111"/>
                </a:moveTo>
                <a:cubicBezTo>
                  <a:pt x="185" y="112"/>
                  <a:pt x="187" y="113"/>
                  <a:pt x="189" y="113"/>
                </a:cubicBezTo>
                <a:cubicBezTo>
                  <a:pt x="189" y="112"/>
                  <a:pt x="189" y="112"/>
                  <a:pt x="189" y="112"/>
                </a:cubicBezTo>
                <a:cubicBezTo>
                  <a:pt x="188" y="112"/>
                  <a:pt x="186" y="111"/>
                  <a:pt x="184" y="111"/>
                </a:cubicBezTo>
                <a:close/>
                <a:moveTo>
                  <a:pt x="178" y="112"/>
                </a:moveTo>
                <a:cubicBezTo>
                  <a:pt x="179" y="113"/>
                  <a:pt x="178" y="112"/>
                  <a:pt x="179" y="113"/>
                </a:cubicBezTo>
                <a:cubicBezTo>
                  <a:pt x="179" y="112"/>
                  <a:pt x="179" y="112"/>
                  <a:pt x="178" y="112"/>
                </a:cubicBezTo>
                <a:close/>
                <a:moveTo>
                  <a:pt x="36" y="113"/>
                </a:moveTo>
                <a:cubicBezTo>
                  <a:pt x="36" y="113"/>
                  <a:pt x="36" y="113"/>
                  <a:pt x="36" y="113"/>
                </a:cubicBezTo>
                <a:cubicBezTo>
                  <a:pt x="36" y="113"/>
                  <a:pt x="37" y="113"/>
                  <a:pt x="37" y="113"/>
                </a:cubicBezTo>
                <a:cubicBezTo>
                  <a:pt x="37" y="113"/>
                  <a:pt x="37" y="113"/>
                  <a:pt x="37" y="113"/>
                </a:cubicBezTo>
                <a:cubicBezTo>
                  <a:pt x="37" y="113"/>
                  <a:pt x="36" y="113"/>
                  <a:pt x="36" y="113"/>
                </a:cubicBezTo>
                <a:close/>
                <a:moveTo>
                  <a:pt x="52" y="113"/>
                </a:moveTo>
                <a:cubicBezTo>
                  <a:pt x="52" y="113"/>
                  <a:pt x="51" y="114"/>
                  <a:pt x="51" y="114"/>
                </a:cubicBezTo>
                <a:cubicBezTo>
                  <a:pt x="51" y="115"/>
                  <a:pt x="51" y="115"/>
                  <a:pt x="51" y="116"/>
                </a:cubicBezTo>
                <a:cubicBezTo>
                  <a:pt x="53" y="115"/>
                  <a:pt x="53" y="116"/>
                  <a:pt x="54" y="114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3" y="113"/>
                  <a:pt x="53" y="113"/>
                  <a:pt x="52" y="113"/>
                </a:cubicBezTo>
                <a:close/>
                <a:moveTo>
                  <a:pt x="179" y="113"/>
                </a:moveTo>
                <a:cubicBezTo>
                  <a:pt x="180" y="114"/>
                  <a:pt x="182" y="114"/>
                  <a:pt x="184" y="114"/>
                </a:cubicBezTo>
                <a:cubicBezTo>
                  <a:pt x="184" y="114"/>
                  <a:pt x="184" y="114"/>
                  <a:pt x="184" y="114"/>
                </a:cubicBezTo>
                <a:cubicBezTo>
                  <a:pt x="183" y="113"/>
                  <a:pt x="181" y="113"/>
                  <a:pt x="179" y="113"/>
                </a:cubicBezTo>
                <a:close/>
                <a:moveTo>
                  <a:pt x="66" y="113"/>
                </a:moveTo>
                <a:cubicBezTo>
                  <a:pt x="65" y="113"/>
                  <a:pt x="65" y="114"/>
                  <a:pt x="64" y="114"/>
                </a:cubicBezTo>
                <a:cubicBezTo>
                  <a:pt x="65" y="114"/>
                  <a:pt x="65" y="114"/>
                  <a:pt x="65" y="115"/>
                </a:cubicBezTo>
                <a:cubicBezTo>
                  <a:pt x="66" y="115"/>
                  <a:pt x="67" y="115"/>
                  <a:pt x="68" y="117"/>
                </a:cubicBezTo>
                <a:cubicBezTo>
                  <a:pt x="68" y="118"/>
                  <a:pt x="68" y="120"/>
                  <a:pt x="68" y="120"/>
                </a:cubicBezTo>
                <a:cubicBezTo>
                  <a:pt x="67" y="121"/>
                  <a:pt x="66" y="122"/>
                  <a:pt x="66" y="122"/>
                </a:cubicBezTo>
                <a:cubicBezTo>
                  <a:pt x="63" y="123"/>
                  <a:pt x="60" y="121"/>
                  <a:pt x="60" y="121"/>
                </a:cubicBezTo>
                <a:cubicBezTo>
                  <a:pt x="61" y="122"/>
                  <a:pt x="61" y="122"/>
                  <a:pt x="62" y="123"/>
                </a:cubicBezTo>
                <a:cubicBezTo>
                  <a:pt x="66" y="124"/>
                  <a:pt x="69" y="123"/>
                  <a:pt x="70" y="120"/>
                </a:cubicBezTo>
                <a:cubicBezTo>
                  <a:pt x="70" y="118"/>
                  <a:pt x="70" y="114"/>
                  <a:pt x="67" y="114"/>
                </a:cubicBezTo>
                <a:cubicBezTo>
                  <a:pt x="67" y="113"/>
                  <a:pt x="67" y="113"/>
                  <a:pt x="66" y="113"/>
                </a:cubicBezTo>
                <a:close/>
                <a:moveTo>
                  <a:pt x="47" y="114"/>
                </a:moveTo>
                <a:cubicBezTo>
                  <a:pt x="46" y="115"/>
                  <a:pt x="46" y="114"/>
                  <a:pt x="46" y="116"/>
                </a:cubicBezTo>
                <a:cubicBezTo>
                  <a:pt x="46" y="116"/>
                  <a:pt x="47" y="117"/>
                  <a:pt x="47" y="117"/>
                </a:cubicBezTo>
                <a:cubicBezTo>
                  <a:pt x="48" y="117"/>
                  <a:pt x="49" y="117"/>
                  <a:pt x="49" y="115"/>
                </a:cubicBezTo>
                <a:cubicBezTo>
                  <a:pt x="49" y="115"/>
                  <a:pt x="49" y="115"/>
                  <a:pt x="48" y="115"/>
                </a:cubicBezTo>
                <a:cubicBezTo>
                  <a:pt x="48" y="114"/>
                  <a:pt x="47" y="114"/>
                  <a:pt x="47" y="114"/>
                </a:cubicBezTo>
                <a:close/>
                <a:moveTo>
                  <a:pt x="282" y="114"/>
                </a:moveTo>
                <a:cubicBezTo>
                  <a:pt x="280" y="115"/>
                  <a:pt x="278" y="115"/>
                  <a:pt x="276" y="116"/>
                </a:cubicBezTo>
                <a:cubicBezTo>
                  <a:pt x="276" y="116"/>
                  <a:pt x="276" y="116"/>
                  <a:pt x="276" y="117"/>
                </a:cubicBezTo>
                <a:cubicBezTo>
                  <a:pt x="280" y="117"/>
                  <a:pt x="278" y="120"/>
                  <a:pt x="281" y="122"/>
                </a:cubicBezTo>
                <a:cubicBezTo>
                  <a:pt x="282" y="122"/>
                  <a:pt x="283" y="121"/>
                  <a:pt x="285" y="120"/>
                </a:cubicBezTo>
                <a:cubicBezTo>
                  <a:pt x="284" y="118"/>
                  <a:pt x="283" y="117"/>
                  <a:pt x="283" y="114"/>
                </a:cubicBezTo>
                <a:cubicBezTo>
                  <a:pt x="283" y="114"/>
                  <a:pt x="282" y="114"/>
                  <a:pt x="282" y="114"/>
                </a:cubicBezTo>
                <a:close/>
                <a:moveTo>
                  <a:pt x="77" y="115"/>
                </a:moveTo>
                <a:cubicBezTo>
                  <a:pt x="77" y="115"/>
                  <a:pt x="77" y="115"/>
                  <a:pt x="77" y="115"/>
                </a:cubicBezTo>
                <a:cubicBezTo>
                  <a:pt x="76" y="115"/>
                  <a:pt x="75" y="115"/>
                  <a:pt x="74" y="115"/>
                </a:cubicBezTo>
                <a:cubicBezTo>
                  <a:pt x="74" y="115"/>
                  <a:pt x="74" y="115"/>
                  <a:pt x="74" y="116"/>
                </a:cubicBezTo>
                <a:cubicBezTo>
                  <a:pt x="75" y="116"/>
                  <a:pt x="76" y="116"/>
                  <a:pt x="77" y="116"/>
                </a:cubicBezTo>
                <a:cubicBezTo>
                  <a:pt x="77" y="116"/>
                  <a:pt x="78" y="115"/>
                  <a:pt x="79" y="115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78" y="115"/>
                  <a:pt x="78" y="115"/>
                  <a:pt x="77" y="115"/>
                </a:cubicBezTo>
                <a:close/>
                <a:moveTo>
                  <a:pt x="333" y="115"/>
                </a:moveTo>
                <a:cubicBezTo>
                  <a:pt x="334" y="121"/>
                  <a:pt x="335" y="124"/>
                  <a:pt x="333" y="129"/>
                </a:cubicBezTo>
                <a:cubicBezTo>
                  <a:pt x="333" y="130"/>
                  <a:pt x="332" y="131"/>
                  <a:pt x="331" y="132"/>
                </a:cubicBezTo>
                <a:cubicBezTo>
                  <a:pt x="332" y="132"/>
                  <a:pt x="332" y="132"/>
                  <a:pt x="332" y="132"/>
                </a:cubicBezTo>
                <a:cubicBezTo>
                  <a:pt x="332" y="132"/>
                  <a:pt x="332" y="132"/>
                  <a:pt x="333" y="132"/>
                </a:cubicBezTo>
                <a:cubicBezTo>
                  <a:pt x="335" y="127"/>
                  <a:pt x="339" y="124"/>
                  <a:pt x="336" y="116"/>
                </a:cubicBezTo>
                <a:cubicBezTo>
                  <a:pt x="335" y="116"/>
                  <a:pt x="334" y="115"/>
                  <a:pt x="333" y="115"/>
                </a:cubicBezTo>
                <a:close/>
                <a:moveTo>
                  <a:pt x="42" y="116"/>
                </a:moveTo>
                <a:cubicBezTo>
                  <a:pt x="41" y="116"/>
                  <a:pt x="40" y="116"/>
                  <a:pt x="40" y="117"/>
                </a:cubicBezTo>
                <a:cubicBezTo>
                  <a:pt x="40" y="117"/>
                  <a:pt x="40" y="117"/>
                  <a:pt x="40" y="118"/>
                </a:cubicBezTo>
                <a:cubicBezTo>
                  <a:pt x="41" y="118"/>
                  <a:pt x="41" y="118"/>
                  <a:pt x="42" y="118"/>
                </a:cubicBezTo>
                <a:cubicBezTo>
                  <a:pt x="42" y="118"/>
                  <a:pt x="43" y="118"/>
                  <a:pt x="43" y="117"/>
                </a:cubicBezTo>
                <a:cubicBezTo>
                  <a:pt x="42" y="117"/>
                  <a:pt x="43" y="116"/>
                  <a:pt x="42" y="116"/>
                </a:cubicBezTo>
                <a:close/>
                <a:moveTo>
                  <a:pt x="203" y="116"/>
                </a:moveTo>
                <a:cubicBezTo>
                  <a:pt x="203" y="116"/>
                  <a:pt x="203" y="116"/>
                  <a:pt x="203" y="116"/>
                </a:cubicBezTo>
                <a:cubicBezTo>
                  <a:pt x="203" y="116"/>
                  <a:pt x="204" y="116"/>
                  <a:pt x="203" y="116"/>
                </a:cubicBezTo>
                <a:cubicBezTo>
                  <a:pt x="203" y="116"/>
                  <a:pt x="203" y="116"/>
                  <a:pt x="203" y="116"/>
                </a:cubicBezTo>
                <a:close/>
                <a:moveTo>
                  <a:pt x="249" y="116"/>
                </a:moveTo>
                <a:cubicBezTo>
                  <a:pt x="249" y="116"/>
                  <a:pt x="248" y="117"/>
                  <a:pt x="247" y="118"/>
                </a:cubicBezTo>
                <a:cubicBezTo>
                  <a:pt x="244" y="121"/>
                  <a:pt x="242" y="130"/>
                  <a:pt x="242" y="134"/>
                </a:cubicBezTo>
                <a:cubicBezTo>
                  <a:pt x="243" y="137"/>
                  <a:pt x="246" y="139"/>
                  <a:pt x="247" y="142"/>
                </a:cubicBezTo>
                <a:cubicBezTo>
                  <a:pt x="247" y="142"/>
                  <a:pt x="247" y="142"/>
                  <a:pt x="248" y="141"/>
                </a:cubicBezTo>
                <a:cubicBezTo>
                  <a:pt x="248" y="139"/>
                  <a:pt x="250" y="138"/>
                  <a:pt x="251" y="136"/>
                </a:cubicBezTo>
                <a:cubicBezTo>
                  <a:pt x="254" y="130"/>
                  <a:pt x="255" y="122"/>
                  <a:pt x="252" y="116"/>
                </a:cubicBezTo>
                <a:cubicBezTo>
                  <a:pt x="251" y="116"/>
                  <a:pt x="250" y="116"/>
                  <a:pt x="249" y="116"/>
                </a:cubicBezTo>
                <a:close/>
                <a:moveTo>
                  <a:pt x="272" y="116"/>
                </a:moveTo>
                <a:cubicBezTo>
                  <a:pt x="271" y="120"/>
                  <a:pt x="275" y="124"/>
                  <a:pt x="277" y="126"/>
                </a:cubicBezTo>
                <a:cubicBezTo>
                  <a:pt x="277" y="126"/>
                  <a:pt x="277" y="126"/>
                  <a:pt x="277" y="126"/>
                </a:cubicBezTo>
                <a:cubicBezTo>
                  <a:pt x="279" y="121"/>
                  <a:pt x="277" y="117"/>
                  <a:pt x="272" y="116"/>
                </a:cubicBezTo>
                <a:close/>
                <a:moveTo>
                  <a:pt x="61" y="117"/>
                </a:moveTo>
                <a:cubicBezTo>
                  <a:pt x="61" y="118"/>
                  <a:pt x="62" y="120"/>
                  <a:pt x="64" y="120"/>
                </a:cubicBezTo>
                <a:cubicBezTo>
                  <a:pt x="65" y="120"/>
                  <a:pt x="66" y="120"/>
                  <a:pt x="66" y="119"/>
                </a:cubicBezTo>
                <a:cubicBezTo>
                  <a:pt x="64" y="119"/>
                  <a:pt x="62" y="118"/>
                  <a:pt x="61" y="117"/>
                </a:cubicBezTo>
                <a:close/>
                <a:moveTo>
                  <a:pt x="30" y="117"/>
                </a:moveTo>
                <a:cubicBezTo>
                  <a:pt x="31" y="118"/>
                  <a:pt x="30" y="117"/>
                  <a:pt x="31" y="117"/>
                </a:cubicBezTo>
                <a:cubicBezTo>
                  <a:pt x="31" y="117"/>
                  <a:pt x="30" y="117"/>
                  <a:pt x="30" y="117"/>
                </a:cubicBezTo>
                <a:close/>
                <a:moveTo>
                  <a:pt x="77" y="117"/>
                </a:moveTo>
                <a:cubicBezTo>
                  <a:pt x="77" y="118"/>
                  <a:pt x="76" y="118"/>
                  <a:pt x="75" y="118"/>
                </a:cubicBezTo>
                <a:cubicBezTo>
                  <a:pt x="75" y="118"/>
                  <a:pt x="75" y="118"/>
                  <a:pt x="75" y="118"/>
                </a:cubicBezTo>
                <a:cubicBezTo>
                  <a:pt x="77" y="118"/>
                  <a:pt x="79" y="119"/>
                  <a:pt x="80" y="118"/>
                </a:cubicBezTo>
                <a:cubicBezTo>
                  <a:pt x="80" y="118"/>
                  <a:pt x="78" y="117"/>
                  <a:pt x="77" y="117"/>
                </a:cubicBezTo>
                <a:close/>
                <a:moveTo>
                  <a:pt x="144" y="117"/>
                </a:moveTo>
                <a:cubicBezTo>
                  <a:pt x="144" y="117"/>
                  <a:pt x="144" y="117"/>
                  <a:pt x="144" y="118"/>
                </a:cubicBezTo>
                <a:cubicBezTo>
                  <a:pt x="144" y="117"/>
                  <a:pt x="145" y="117"/>
                  <a:pt x="145" y="117"/>
                </a:cubicBezTo>
                <a:cubicBezTo>
                  <a:pt x="145" y="117"/>
                  <a:pt x="145" y="117"/>
                  <a:pt x="144" y="117"/>
                </a:cubicBezTo>
                <a:close/>
                <a:moveTo>
                  <a:pt x="27" y="118"/>
                </a:moveTo>
                <a:cubicBezTo>
                  <a:pt x="27" y="118"/>
                  <a:pt x="27" y="118"/>
                  <a:pt x="27" y="118"/>
                </a:cubicBezTo>
                <a:cubicBezTo>
                  <a:pt x="27" y="118"/>
                  <a:pt x="27" y="118"/>
                  <a:pt x="28" y="118"/>
                </a:cubicBezTo>
                <a:cubicBezTo>
                  <a:pt x="28" y="118"/>
                  <a:pt x="29" y="118"/>
                  <a:pt x="29" y="118"/>
                </a:cubicBezTo>
                <a:cubicBezTo>
                  <a:pt x="28" y="118"/>
                  <a:pt x="28" y="118"/>
                  <a:pt x="27" y="118"/>
                </a:cubicBezTo>
                <a:close/>
                <a:moveTo>
                  <a:pt x="53" y="118"/>
                </a:moveTo>
                <a:cubicBezTo>
                  <a:pt x="52" y="118"/>
                  <a:pt x="52" y="118"/>
                  <a:pt x="52" y="119"/>
                </a:cubicBezTo>
                <a:cubicBezTo>
                  <a:pt x="52" y="119"/>
                  <a:pt x="52" y="119"/>
                  <a:pt x="52" y="119"/>
                </a:cubicBezTo>
                <a:cubicBezTo>
                  <a:pt x="52" y="120"/>
                  <a:pt x="53" y="120"/>
                  <a:pt x="53" y="120"/>
                </a:cubicBezTo>
                <a:cubicBezTo>
                  <a:pt x="53" y="120"/>
                  <a:pt x="54" y="120"/>
                  <a:pt x="54" y="120"/>
                </a:cubicBezTo>
                <a:cubicBezTo>
                  <a:pt x="54" y="120"/>
                  <a:pt x="55" y="120"/>
                  <a:pt x="55" y="119"/>
                </a:cubicBezTo>
                <a:cubicBezTo>
                  <a:pt x="55" y="119"/>
                  <a:pt x="54" y="118"/>
                  <a:pt x="54" y="118"/>
                </a:cubicBezTo>
                <a:cubicBezTo>
                  <a:pt x="53" y="118"/>
                  <a:pt x="53" y="118"/>
                  <a:pt x="53" y="118"/>
                </a:cubicBezTo>
                <a:close/>
                <a:moveTo>
                  <a:pt x="146" y="118"/>
                </a:moveTo>
                <a:cubicBezTo>
                  <a:pt x="147" y="119"/>
                  <a:pt x="162" y="122"/>
                  <a:pt x="166" y="120"/>
                </a:cubicBezTo>
                <a:cubicBezTo>
                  <a:pt x="162" y="118"/>
                  <a:pt x="158" y="120"/>
                  <a:pt x="153" y="119"/>
                </a:cubicBezTo>
                <a:cubicBezTo>
                  <a:pt x="152" y="119"/>
                  <a:pt x="149" y="118"/>
                  <a:pt x="146" y="118"/>
                </a:cubicBezTo>
                <a:close/>
                <a:moveTo>
                  <a:pt x="173" y="118"/>
                </a:moveTo>
                <a:cubicBezTo>
                  <a:pt x="173" y="118"/>
                  <a:pt x="173" y="118"/>
                  <a:pt x="173" y="118"/>
                </a:cubicBezTo>
                <a:cubicBezTo>
                  <a:pt x="174" y="119"/>
                  <a:pt x="175" y="119"/>
                  <a:pt x="176" y="119"/>
                </a:cubicBezTo>
                <a:cubicBezTo>
                  <a:pt x="176" y="121"/>
                  <a:pt x="177" y="122"/>
                  <a:pt x="176" y="124"/>
                </a:cubicBezTo>
                <a:cubicBezTo>
                  <a:pt x="173" y="130"/>
                  <a:pt x="171" y="126"/>
                  <a:pt x="167" y="129"/>
                </a:cubicBezTo>
                <a:cubicBezTo>
                  <a:pt x="167" y="129"/>
                  <a:pt x="167" y="129"/>
                  <a:pt x="167" y="129"/>
                </a:cubicBezTo>
                <a:cubicBezTo>
                  <a:pt x="172" y="128"/>
                  <a:pt x="178" y="128"/>
                  <a:pt x="178" y="121"/>
                </a:cubicBezTo>
                <a:cubicBezTo>
                  <a:pt x="177" y="119"/>
                  <a:pt x="176" y="118"/>
                  <a:pt x="173" y="118"/>
                </a:cubicBezTo>
                <a:close/>
                <a:moveTo>
                  <a:pt x="207" y="118"/>
                </a:moveTo>
                <a:cubicBezTo>
                  <a:pt x="207" y="118"/>
                  <a:pt x="207" y="118"/>
                  <a:pt x="207" y="118"/>
                </a:cubicBezTo>
                <a:cubicBezTo>
                  <a:pt x="207" y="118"/>
                  <a:pt x="207" y="118"/>
                  <a:pt x="207" y="118"/>
                </a:cubicBezTo>
                <a:cubicBezTo>
                  <a:pt x="207" y="118"/>
                  <a:pt x="207" y="118"/>
                  <a:pt x="207" y="118"/>
                </a:cubicBezTo>
                <a:cubicBezTo>
                  <a:pt x="207" y="118"/>
                  <a:pt x="207" y="118"/>
                  <a:pt x="207" y="118"/>
                </a:cubicBezTo>
                <a:close/>
                <a:moveTo>
                  <a:pt x="46" y="118"/>
                </a:moveTo>
                <a:cubicBezTo>
                  <a:pt x="46" y="119"/>
                  <a:pt x="46" y="119"/>
                  <a:pt x="45" y="120"/>
                </a:cubicBezTo>
                <a:cubicBezTo>
                  <a:pt x="45" y="120"/>
                  <a:pt x="46" y="120"/>
                  <a:pt x="46" y="120"/>
                </a:cubicBezTo>
                <a:cubicBezTo>
                  <a:pt x="46" y="121"/>
                  <a:pt x="46" y="121"/>
                  <a:pt x="47" y="121"/>
                </a:cubicBezTo>
                <a:cubicBezTo>
                  <a:pt x="48" y="121"/>
                  <a:pt x="48" y="121"/>
                  <a:pt x="49" y="120"/>
                </a:cubicBezTo>
                <a:cubicBezTo>
                  <a:pt x="48" y="119"/>
                  <a:pt x="48" y="119"/>
                  <a:pt x="47" y="118"/>
                </a:cubicBezTo>
                <a:cubicBezTo>
                  <a:pt x="47" y="118"/>
                  <a:pt x="47" y="118"/>
                  <a:pt x="46" y="118"/>
                </a:cubicBezTo>
                <a:close/>
                <a:moveTo>
                  <a:pt x="340" y="118"/>
                </a:moveTo>
                <a:cubicBezTo>
                  <a:pt x="340" y="122"/>
                  <a:pt x="342" y="127"/>
                  <a:pt x="341" y="132"/>
                </a:cubicBezTo>
                <a:cubicBezTo>
                  <a:pt x="341" y="136"/>
                  <a:pt x="338" y="145"/>
                  <a:pt x="341" y="148"/>
                </a:cubicBezTo>
                <a:cubicBezTo>
                  <a:pt x="341" y="148"/>
                  <a:pt x="341" y="148"/>
                  <a:pt x="341" y="148"/>
                </a:cubicBezTo>
                <a:cubicBezTo>
                  <a:pt x="339" y="138"/>
                  <a:pt x="347" y="130"/>
                  <a:pt x="344" y="119"/>
                </a:cubicBezTo>
                <a:cubicBezTo>
                  <a:pt x="343" y="119"/>
                  <a:pt x="341" y="119"/>
                  <a:pt x="340" y="118"/>
                </a:cubicBezTo>
                <a:close/>
                <a:moveTo>
                  <a:pt x="31" y="119"/>
                </a:moveTo>
                <a:cubicBezTo>
                  <a:pt x="30" y="120"/>
                  <a:pt x="29" y="119"/>
                  <a:pt x="27" y="120"/>
                </a:cubicBezTo>
                <a:cubicBezTo>
                  <a:pt x="27" y="141"/>
                  <a:pt x="12" y="151"/>
                  <a:pt x="8" y="166"/>
                </a:cubicBezTo>
                <a:cubicBezTo>
                  <a:pt x="5" y="176"/>
                  <a:pt x="4" y="188"/>
                  <a:pt x="9" y="196"/>
                </a:cubicBezTo>
                <a:cubicBezTo>
                  <a:pt x="10" y="196"/>
                  <a:pt x="10" y="196"/>
                  <a:pt x="10" y="196"/>
                </a:cubicBezTo>
                <a:cubicBezTo>
                  <a:pt x="14" y="178"/>
                  <a:pt x="11" y="166"/>
                  <a:pt x="28" y="157"/>
                </a:cubicBezTo>
                <a:cubicBezTo>
                  <a:pt x="29" y="157"/>
                  <a:pt x="31" y="157"/>
                  <a:pt x="32" y="157"/>
                </a:cubicBezTo>
                <a:cubicBezTo>
                  <a:pt x="36" y="157"/>
                  <a:pt x="50" y="159"/>
                  <a:pt x="50" y="161"/>
                </a:cubicBezTo>
                <a:cubicBezTo>
                  <a:pt x="51" y="161"/>
                  <a:pt x="51" y="160"/>
                  <a:pt x="51" y="160"/>
                </a:cubicBezTo>
                <a:cubicBezTo>
                  <a:pt x="52" y="159"/>
                  <a:pt x="53" y="158"/>
                  <a:pt x="54" y="157"/>
                </a:cubicBezTo>
                <a:cubicBezTo>
                  <a:pt x="54" y="157"/>
                  <a:pt x="63" y="155"/>
                  <a:pt x="63" y="155"/>
                </a:cubicBezTo>
                <a:cubicBezTo>
                  <a:pt x="64" y="152"/>
                  <a:pt x="66" y="147"/>
                  <a:pt x="68" y="145"/>
                </a:cubicBezTo>
                <a:cubicBezTo>
                  <a:pt x="65" y="142"/>
                  <a:pt x="65" y="140"/>
                  <a:pt x="63" y="137"/>
                </a:cubicBezTo>
                <a:cubicBezTo>
                  <a:pt x="59" y="138"/>
                  <a:pt x="47" y="131"/>
                  <a:pt x="44" y="127"/>
                </a:cubicBezTo>
                <a:cubicBezTo>
                  <a:pt x="42" y="125"/>
                  <a:pt x="42" y="123"/>
                  <a:pt x="40" y="121"/>
                </a:cubicBezTo>
                <a:cubicBezTo>
                  <a:pt x="39" y="121"/>
                  <a:pt x="37" y="120"/>
                  <a:pt x="36" y="120"/>
                </a:cubicBezTo>
                <a:cubicBezTo>
                  <a:pt x="34" y="122"/>
                  <a:pt x="34" y="125"/>
                  <a:pt x="31" y="127"/>
                </a:cubicBezTo>
                <a:cubicBezTo>
                  <a:pt x="32" y="125"/>
                  <a:pt x="33" y="124"/>
                  <a:pt x="34" y="121"/>
                </a:cubicBezTo>
                <a:cubicBezTo>
                  <a:pt x="32" y="121"/>
                  <a:pt x="31" y="123"/>
                  <a:pt x="30" y="123"/>
                </a:cubicBezTo>
                <a:cubicBezTo>
                  <a:pt x="30" y="123"/>
                  <a:pt x="30" y="123"/>
                  <a:pt x="30" y="123"/>
                </a:cubicBezTo>
                <a:cubicBezTo>
                  <a:pt x="32" y="122"/>
                  <a:pt x="32" y="120"/>
                  <a:pt x="33" y="119"/>
                </a:cubicBezTo>
                <a:cubicBezTo>
                  <a:pt x="32" y="119"/>
                  <a:pt x="32" y="119"/>
                  <a:pt x="32" y="119"/>
                </a:cubicBezTo>
                <a:cubicBezTo>
                  <a:pt x="32" y="119"/>
                  <a:pt x="32" y="119"/>
                  <a:pt x="31" y="119"/>
                </a:cubicBezTo>
                <a:close/>
                <a:moveTo>
                  <a:pt x="93" y="119"/>
                </a:moveTo>
                <a:cubicBezTo>
                  <a:pt x="93" y="119"/>
                  <a:pt x="93" y="119"/>
                  <a:pt x="93" y="119"/>
                </a:cubicBezTo>
                <a:cubicBezTo>
                  <a:pt x="94" y="120"/>
                  <a:pt x="94" y="122"/>
                  <a:pt x="95" y="121"/>
                </a:cubicBezTo>
                <a:cubicBezTo>
                  <a:pt x="95" y="121"/>
                  <a:pt x="95" y="121"/>
                  <a:pt x="95" y="121"/>
                </a:cubicBezTo>
                <a:cubicBezTo>
                  <a:pt x="95" y="120"/>
                  <a:pt x="94" y="119"/>
                  <a:pt x="93" y="119"/>
                </a:cubicBezTo>
                <a:close/>
                <a:moveTo>
                  <a:pt x="180" y="119"/>
                </a:moveTo>
                <a:cubicBezTo>
                  <a:pt x="180" y="120"/>
                  <a:pt x="181" y="120"/>
                  <a:pt x="182" y="121"/>
                </a:cubicBezTo>
                <a:cubicBezTo>
                  <a:pt x="184" y="126"/>
                  <a:pt x="180" y="131"/>
                  <a:pt x="177" y="133"/>
                </a:cubicBezTo>
                <a:cubicBezTo>
                  <a:pt x="177" y="133"/>
                  <a:pt x="177" y="133"/>
                  <a:pt x="178" y="133"/>
                </a:cubicBezTo>
                <a:cubicBezTo>
                  <a:pt x="178" y="133"/>
                  <a:pt x="178" y="133"/>
                  <a:pt x="178" y="133"/>
                </a:cubicBezTo>
                <a:cubicBezTo>
                  <a:pt x="180" y="131"/>
                  <a:pt x="186" y="128"/>
                  <a:pt x="182" y="123"/>
                </a:cubicBezTo>
                <a:cubicBezTo>
                  <a:pt x="182" y="121"/>
                  <a:pt x="182" y="120"/>
                  <a:pt x="180" y="119"/>
                </a:cubicBezTo>
                <a:close/>
                <a:moveTo>
                  <a:pt x="139" y="119"/>
                </a:moveTo>
                <a:cubicBezTo>
                  <a:pt x="137" y="122"/>
                  <a:pt x="131" y="122"/>
                  <a:pt x="133" y="126"/>
                </a:cubicBezTo>
                <a:cubicBezTo>
                  <a:pt x="134" y="127"/>
                  <a:pt x="133" y="128"/>
                  <a:pt x="134" y="128"/>
                </a:cubicBezTo>
                <a:cubicBezTo>
                  <a:pt x="136" y="130"/>
                  <a:pt x="140" y="129"/>
                  <a:pt x="141" y="129"/>
                </a:cubicBezTo>
                <a:cubicBezTo>
                  <a:pt x="147" y="127"/>
                  <a:pt x="153" y="125"/>
                  <a:pt x="157" y="123"/>
                </a:cubicBezTo>
                <a:cubicBezTo>
                  <a:pt x="159" y="123"/>
                  <a:pt x="162" y="124"/>
                  <a:pt x="163" y="123"/>
                </a:cubicBezTo>
                <a:cubicBezTo>
                  <a:pt x="155" y="123"/>
                  <a:pt x="147" y="120"/>
                  <a:pt x="139" y="119"/>
                </a:cubicBezTo>
                <a:close/>
                <a:moveTo>
                  <a:pt x="189" y="120"/>
                </a:moveTo>
                <a:cubicBezTo>
                  <a:pt x="189" y="122"/>
                  <a:pt x="190" y="124"/>
                  <a:pt x="190" y="126"/>
                </a:cubicBezTo>
                <a:cubicBezTo>
                  <a:pt x="191" y="125"/>
                  <a:pt x="191" y="124"/>
                  <a:pt x="191" y="123"/>
                </a:cubicBezTo>
                <a:cubicBezTo>
                  <a:pt x="190" y="122"/>
                  <a:pt x="190" y="121"/>
                  <a:pt x="189" y="120"/>
                </a:cubicBezTo>
                <a:close/>
                <a:moveTo>
                  <a:pt x="76" y="121"/>
                </a:moveTo>
                <a:cubicBezTo>
                  <a:pt x="76" y="121"/>
                  <a:pt x="76" y="121"/>
                  <a:pt x="75" y="122"/>
                </a:cubicBezTo>
                <a:cubicBezTo>
                  <a:pt x="76" y="122"/>
                  <a:pt x="76" y="122"/>
                  <a:pt x="76" y="122"/>
                </a:cubicBezTo>
                <a:cubicBezTo>
                  <a:pt x="77" y="123"/>
                  <a:pt x="79" y="123"/>
                  <a:pt x="80" y="124"/>
                </a:cubicBezTo>
                <a:cubicBezTo>
                  <a:pt x="80" y="124"/>
                  <a:pt x="80" y="124"/>
                  <a:pt x="80" y="124"/>
                </a:cubicBezTo>
                <a:cubicBezTo>
                  <a:pt x="79" y="122"/>
                  <a:pt x="78" y="122"/>
                  <a:pt x="76" y="121"/>
                </a:cubicBezTo>
                <a:close/>
                <a:moveTo>
                  <a:pt x="97" y="121"/>
                </a:moveTo>
                <a:cubicBezTo>
                  <a:pt x="96" y="121"/>
                  <a:pt x="96" y="122"/>
                  <a:pt x="96" y="122"/>
                </a:cubicBezTo>
                <a:cubicBezTo>
                  <a:pt x="96" y="122"/>
                  <a:pt x="96" y="122"/>
                  <a:pt x="96" y="122"/>
                </a:cubicBezTo>
                <a:cubicBezTo>
                  <a:pt x="97" y="122"/>
                  <a:pt x="97" y="122"/>
                  <a:pt x="97" y="122"/>
                </a:cubicBezTo>
                <a:cubicBezTo>
                  <a:pt x="97" y="122"/>
                  <a:pt x="97" y="122"/>
                  <a:pt x="97" y="121"/>
                </a:cubicBezTo>
                <a:cubicBezTo>
                  <a:pt x="97" y="121"/>
                  <a:pt x="97" y="121"/>
                  <a:pt x="97" y="121"/>
                </a:cubicBezTo>
                <a:close/>
                <a:moveTo>
                  <a:pt x="192" y="122"/>
                </a:moveTo>
                <a:cubicBezTo>
                  <a:pt x="192" y="122"/>
                  <a:pt x="192" y="122"/>
                  <a:pt x="192" y="122"/>
                </a:cubicBezTo>
                <a:cubicBezTo>
                  <a:pt x="192" y="123"/>
                  <a:pt x="192" y="127"/>
                  <a:pt x="192" y="127"/>
                </a:cubicBezTo>
                <a:cubicBezTo>
                  <a:pt x="192" y="127"/>
                  <a:pt x="193" y="127"/>
                  <a:pt x="193" y="127"/>
                </a:cubicBezTo>
                <a:cubicBezTo>
                  <a:pt x="193" y="125"/>
                  <a:pt x="193" y="124"/>
                  <a:pt x="193" y="122"/>
                </a:cubicBezTo>
                <a:cubicBezTo>
                  <a:pt x="193" y="122"/>
                  <a:pt x="192" y="122"/>
                  <a:pt x="192" y="122"/>
                </a:cubicBezTo>
                <a:close/>
                <a:moveTo>
                  <a:pt x="213" y="122"/>
                </a:moveTo>
                <a:cubicBezTo>
                  <a:pt x="213" y="122"/>
                  <a:pt x="213" y="122"/>
                  <a:pt x="213" y="122"/>
                </a:cubicBezTo>
                <a:cubicBezTo>
                  <a:pt x="213" y="122"/>
                  <a:pt x="213" y="122"/>
                  <a:pt x="213" y="123"/>
                </a:cubicBezTo>
                <a:cubicBezTo>
                  <a:pt x="213" y="122"/>
                  <a:pt x="213" y="122"/>
                  <a:pt x="213" y="122"/>
                </a:cubicBezTo>
                <a:close/>
                <a:moveTo>
                  <a:pt x="45" y="122"/>
                </a:moveTo>
                <a:cubicBezTo>
                  <a:pt x="45" y="123"/>
                  <a:pt x="45" y="123"/>
                  <a:pt x="45" y="123"/>
                </a:cubicBezTo>
                <a:cubicBezTo>
                  <a:pt x="48" y="124"/>
                  <a:pt x="53" y="125"/>
                  <a:pt x="55" y="123"/>
                </a:cubicBezTo>
                <a:cubicBezTo>
                  <a:pt x="52" y="122"/>
                  <a:pt x="49" y="124"/>
                  <a:pt x="45" y="122"/>
                </a:cubicBezTo>
                <a:close/>
                <a:moveTo>
                  <a:pt x="285" y="123"/>
                </a:moveTo>
                <a:cubicBezTo>
                  <a:pt x="283" y="125"/>
                  <a:pt x="281" y="125"/>
                  <a:pt x="279" y="127"/>
                </a:cubicBezTo>
                <a:cubicBezTo>
                  <a:pt x="281" y="129"/>
                  <a:pt x="283" y="130"/>
                  <a:pt x="285" y="131"/>
                </a:cubicBezTo>
                <a:cubicBezTo>
                  <a:pt x="286" y="130"/>
                  <a:pt x="289" y="129"/>
                  <a:pt x="290" y="128"/>
                </a:cubicBezTo>
                <a:cubicBezTo>
                  <a:pt x="291" y="127"/>
                  <a:pt x="292" y="125"/>
                  <a:pt x="291" y="123"/>
                </a:cubicBezTo>
                <a:cubicBezTo>
                  <a:pt x="289" y="123"/>
                  <a:pt x="287" y="123"/>
                  <a:pt x="285" y="123"/>
                </a:cubicBezTo>
                <a:close/>
                <a:moveTo>
                  <a:pt x="30" y="123"/>
                </a:moveTo>
                <a:cubicBezTo>
                  <a:pt x="30" y="123"/>
                  <a:pt x="30" y="123"/>
                  <a:pt x="30" y="123"/>
                </a:cubicBezTo>
                <a:cubicBezTo>
                  <a:pt x="30" y="124"/>
                  <a:pt x="30" y="124"/>
                  <a:pt x="30" y="124"/>
                </a:cubicBezTo>
                <a:cubicBezTo>
                  <a:pt x="30" y="124"/>
                  <a:pt x="30" y="124"/>
                  <a:pt x="30" y="123"/>
                </a:cubicBezTo>
                <a:close/>
                <a:moveTo>
                  <a:pt x="74" y="123"/>
                </a:moveTo>
                <a:cubicBezTo>
                  <a:pt x="74" y="124"/>
                  <a:pt x="74" y="124"/>
                  <a:pt x="74" y="124"/>
                </a:cubicBezTo>
                <a:cubicBezTo>
                  <a:pt x="76" y="125"/>
                  <a:pt x="77" y="126"/>
                  <a:pt x="77" y="128"/>
                </a:cubicBezTo>
                <a:cubicBezTo>
                  <a:pt x="78" y="128"/>
                  <a:pt x="78" y="128"/>
                  <a:pt x="78" y="128"/>
                </a:cubicBezTo>
                <a:cubicBezTo>
                  <a:pt x="78" y="127"/>
                  <a:pt x="78" y="127"/>
                  <a:pt x="78" y="126"/>
                </a:cubicBezTo>
                <a:cubicBezTo>
                  <a:pt x="77" y="125"/>
                  <a:pt x="76" y="124"/>
                  <a:pt x="74" y="123"/>
                </a:cubicBezTo>
                <a:close/>
                <a:moveTo>
                  <a:pt x="92" y="124"/>
                </a:moveTo>
                <a:cubicBezTo>
                  <a:pt x="91" y="125"/>
                  <a:pt x="90" y="127"/>
                  <a:pt x="89" y="128"/>
                </a:cubicBezTo>
                <a:cubicBezTo>
                  <a:pt x="90" y="128"/>
                  <a:pt x="90" y="128"/>
                  <a:pt x="90" y="128"/>
                </a:cubicBezTo>
                <a:cubicBezTo>
                  <a:pt x="91" y="127"/>
                  <a:pt x="93" y="126"/>
                  <a:pt x="92" y="124"/>
                </a:cubicBezTo>
                <a:close/>
                <a:moveTo>
                  <a:pt x="194" y="124"/>
                </a:moveTo>
                <a:cubicBezTo>
                  <a:pt x="194" y="126"/>
                  <a:pt x="194" y="127"/>
                  <a:pt x="194" y="128"/>
                </a:cubicBezTo>
                <a:cubicBezTo>
                  <a:pt x="194" y="128"/>
                  <a:pt x="195" y="128"/>
                  <a:pt x="195" y="128"/>
                </a:cubicBezTo>
                <a:cubicBezTo>
                  <a:pt x="195" y="128"/>
                  <a:pt x="195" y="128"/>
                  <a:pt x="195" y="128"/>
                </a:cubicBezTo>
                <a:cubicBezTo>
                  <a:pt x="195" y="127"/>
                  <a:pt x="195" y="126"/>
                  <a:pt x="195" y="125"/>
                </a:cubicBezTo>
                <a:cubicBezTo>
                  <a:pt x="195" y="124"/>
                  <a:pt x="195" y="124"/>
                  <a:pt x="194" y="124"/>
                </a:cubicBezTo>
                <a:close/>
                <a:moveTo>
                  <a:pt x="94" y="126"/>
                </a:moveTo>
                <a:cubicBezTo>
                  <a:pt x="93" y="127"/>
                  <a:pt x="93" y="127"/>
                  <a:pt x="93" y="128"/>
                </a:cubicBezTo>
                <a:cubicBezTo>
                  <a:pt x="93" y="128"/>
                  <a:pt x="94" y="128"/>
                  <a:pt x="94" y="127"/>
                </a:cubicBezTo>
                <a:cubicBezTo>
                  <a:pt x="94" y="126"/>
                  <a:pt x="94" y="127"/>
                  <a:pt x="94" y="126"/>
                </a:cubicBezTo>
                <a:cubicBezTo>
                  <a:pt x="94" y="126"/>
                  <a:pt x="94" y="126"/>
                  <a:pt x="94" y="126"/>
                </a:cubicBezTo>
                <a:close/>
                <a:moveTo>
                  <a:pt x="72" y="126"/>
                </a:moveTo>
                <a:cubicBezTo>
                  <a:pt x="73" y="128"/>
                  <a:pt x="74" y="130"/>
                  <a:pt x="75" y="132"/>
                </a:cubicBezTo>
                <a:cubicBezTo>
                  <a:pt x="74" y="129"/>
                  <a:pt x="74" y="128"/>
                  <a:pt x="73" y="126"/>
                </a:cubicBezTo>
                <a:cubicBezTo>
                  <a:pt x="73" y="126"/>
                  <a:pt x="73" y="126"/>
                  <a:pt x="72" y="126"/>
                </a:cubicBezTo>
                <a:close/>
                <a:moveTo>
                  <a:pt x="196" y="127"/>
                </a:moveTo>
                <a:cubicBezTo>
                  <a:pt x="196" y="128"/>
                  <a:pt x="195" y="129"/>
                  <a:pt x="195" y="130"/>
                </a:cubicBezTo>
                <a:cubicBezTo>
                  <a:pt x="195" y="130"/>
                  <a:pt x="195" y="130"/>
                  <a:pt x="195" y="130"/>
                </a:cubicBezTo>
                <a:cubicBezTo>
                  <a:pt x="196" y="130"/>
                  <a:pt x="197" y="128"/>
                  <a:pt x="197" y="127"/>
                </a:cubicBezTo>
                <a:cubicBezTo>
                  <a:pt x="197" y="127"/>
                  <a:pt x="197" y="127"/>
                  <a:pt x="196" y="127"/>
                </a:cubicBezTo>
                <a:close/>
                <a:moveTo>
                  <a:pt x="69" y="127"/>
                </a:moveTo>
                <a:cubicBezTo>
                  <a:pt x="69" y="127"/>
                  <a:pt x="69" y="128"/>
                  <a:pt x="69" y="128"/>
                </a:cubicBezTo>
                <a:cubicBezTo>
                  <a:pt x="69" y="127"/>
                  <a:pt x="69" y="127"/>
                  <a:pt x="69" y="127"/>
                </a:cubicBezTo>
                <a:close/>
                <a:moveTo>
                  <a:pt x="63" y="128"/>
                </a:moveTo>
                <a:cubicBezTo>
                  <a:pt x="63" y="130"/>
                  <a:pt x="63" y="131"/>
                  <a:pt x="64" y="133"/>
                </a:cubicBezTo>
                <a:cubicBezTo>
                  <a:pt x="64" y="133"/>
                  <a:pt x="64" y="133"/>
                  <a:pt x="64" y="133"/>
                </a:cubicBezTo>
                <a:cubicBezTo>
                  <a:pt x="64" y="131"/>
                  <a:pt x="65" y="129"/>
                  <a:pt x="63" y="128"/>
                </a:cubicBezTo>
                <a:close/>
                <a:moveTo>
                  <a:pt x="69" y="128"/>
                </a:moveTo>
                <a:cubicBezTo>
                  <a:pt x="70" y="129"/>
                  <a:pt x="70" y="131"/>
                  <a:pt x="71" y="132"/>
                </a:cubicBezTo>
                <a:cubicBezTo>
                  <a:pt x="71" y="132"/>
                  <a:pt x="71" y="132"/>
                  <a:pt x="71" y="132"/>
                </a:cubicBezTo>
                <a:cubicBezTo>
                  <a:pt x="71" y="130"/>
                  <a:pt x="71" y="129"/>
                  <a:pt x="69" y="128"/>
                </a:cubicBezTo>
                <a:close/>
                <a:moveTo>
                  <a:pt x="92" y="128"/>
                </a:moveTo>
                <a:cubicBezTo>
                  <a:pt x="92" y="129"/>
                  <a:pt x="92" y="129"/>
                  <a:pt x="92" y="129"/>
                </a:cubicBezTo>
                <a:cubicBezTo>
                  <a:pt x="92" y="129"/>
                  <a:pt x="92" y="129"/>
                  <a:pt x="92" y="129"/>
                </a:cubicBezTo>
                <a:cubicBezTo>
                  <a:pt x="92" y="129"/>
                  <a:pt x="92" y="129"/>
                  <a:pt x="93" y="129"/>
                </a:cubicBezTo>
                <a:cubicBezTo>
                  <a:pt x="93" y="128"/>
                  <a:pt x="93" y="128"/>
                  <a:pt x="93" y="128"/>
                </a:cubicBezTo>
                <a:cubicBezTo>
                  <a:pt x="92" y="128"/>
                  <a:pt x="92" y="128"/>
                  <a:pt x="92" y="128"/>
                </a:cubicBezTo>
                <a:close/>
                <a:moveTo>
                  <a:pt x="194" y="128"/>
                </a:moveTo>
                <a:cubicBezTo>
                  <a:pt x="194" y="129"/>
                  <a:pt x="194" y="129"/>
                  <a:pt x="194" y="129"/>
                </a:cubicBezTo>
                <a:cubicBezTo>
                  <a:pt x="194" y="129"/>
                  <a:pt x="194" y="129"/>
                  <a:pt x="194" y="129"/>
                </a:cubicBezTo>
                <a:cubicBezTo>
                  <a:pt x="194" y="129"/>
                  <a:pt x="194" y="128"/>
                  <a:pt x="194" y="128"/>
                </a:cubicBezTo>
                <a:close/>
                <a:moveTo>
                  <a:pt x="66" y="129"/>
                </a:moveTo>
                <a:cubicBezTo>
                  <a:pt x="66" y="130"/>
                  <a:pt x="66" y="132"/>
                  <a:pt x="67" y="134"/>
                </a:cubicBezTo>
                <a:cubicBezTo>
                  <a:pt x="67" y="134"/>
                  <a:pt x="67" y="134"/>
                  <a:pt x="67" y="134"/>
                </a:cubicBezTo>
                <a:cubicBezTo>
                  <a:pt x="67" y="132"/>
                  <a:pt x="68" y="130"/>
                  <a:pt x="66" y="129"/>
                </a:cubicBezTo>
                <a:close/>
                <a:moveTo>
                  <a:pt x="197" y="131"/>
                </a:moveTo>
                <a:cubicBezTo>
                  <a:pt x="196" y="131"/>
                  <a:pt x="196" y="132"/>
                  <a:pt x="195" y="133"/>
                </a:cubicBezTo>
                <a:cubicBezTo>
                  <a:pt x="195" y="133"/>
                  <a:pt x="195" y="133"/>
                  <a:pt x="196" y="133"/>
                </a:cubicBezTo>
                <a:cubicBezTo>
                  <a:pt x="196" y="132"/>
                  <a:pt x="197" y="132"/>
                  <a:pt x="198" y="131"/>
                </a:cubicBezTo>
                <a:cubicBezTo>
                  <a:pt x="198" y="131"/>
                  <a:pt x="198" y="131"/>
                  <a:pt x="198" y="131"/>
                </a:cubicBezTo>
                <a:cubicBezTo>
                  <a:pt x="198" y="131"/>
                  <a:pt x="197" y="131"/>
                  <a:pt x="197" y="131"/>
                </a:cubicBezTo>
                <a:close/>
                <a:moveTo>
                  <a:pt x="256" y="131"/>
                </a:moveTo>
                <a:cubicBezTo>
                  <a:pt x="256" y="137"/>
                  <a:pt x="252" y="141"/>
                  <a:pt x="250" y="146"/>
                </a:cubicBezTo>
                <a:cubicBezTo>
                  <a:pt x="255" y="146"/>
                  <a:pt x="255" y="149"/>
                  <a:pt x="258" y="150"/>
                </a:cubicBezTo>
                <a:cubicBezTo>
                  <a:pt x="258" y="151"/>
                  <a:pt x="258" y="152"/>
                  <a:pt x="258" y="154"/>
                </a:cubicBezTo>
                <a:cubicBezTo>
                  <a:pt x="259" y="154"/>
                  <a:pt x="259" y="154"/>
                  <a:pt x="259" y="154"/>
                </a:cubicBezTo>
                <a:cubicBezTo>
                  <a:pt x="262" y="153"/>
                  <a:pt x="261" y="148"/>
                  <a:pt x="261" y="145"/>
                </a:cubicBezTo>
                <a:cubicBezTo>
                  <a:pt x="261" y="142"/>
                  <a:pt x="259" y="132"/>
                  <a:pt x="256" y="131"/>
                </a:cubicBezTo>
                <a:close/>
                <a:moveTo>
                  <a:pt x="126" y="132"/>
                </a:moveTo>
                <a:cubicBezTo>
                  <a:pt x="123" y="134"/>
                  <a:pt x="121" y="137"/>
                  <a:pt x="117" y="138"/>
                </a:cubicBezTo>
                <a:cubicBezTo>
                  <a:pt x="117" y="140"/>
                  <a:pt x="117" y="143"/>
                  <a:pt x="118" y="145"/>
                </a:cubicBezTo>
                <a:cubicBezTo>
                  <a:pt x="123" y="144"/>
                  <a:pt x="128" y="138"/>
                  <a:pt x="127" y="133"/>
                </a:cubicBezTo>
                <a:cubicBezTo>
                  <a:pt x="127" y="133"/>
                  <a:pt x="126" y="133"/>
                  <a:pt x="126" y="132"/>
                </a:cubicBezTo>
                <a:close/>
                <a:moveTo>
                  <a:pt x="129" y="133"/>
                </a:moveTo>
                <a:cubicBezTo>
                  <a:pt x="129" y="136"/>
                  <a:pt x="129" y="139"/>
                  <a:pt x="127" y="143"/>
                </a:cubicBezTo>
                <a:cubicBezTo>
                  <a:pt x="126" y="146"/>
                  <a:pt x="124" y="150"/>
                  <a:pt x="123" y="154"/>
                </a:cubicBezTo>
                <a:cubicBezTo>
                  <a:pt x="124" y="154"/>
                  <a:pt x="124" y="154"/>
                  <a:pt x="124" y="154"/>
                </a:cubicBezTo>
                <a:cubicBezTo>
                  <a:pt x="129" y="151"/>
                  <a:pt x="136" y="150"/>
                  <a:pt x="141" y="148"/>
                </a:cubicBezTo>
                <a:cubicBezTo>
                  <a:pt x="146" y="146"/>
                  <a:pt x="150" y="143"/>
                  <a:pt x="156" y="142"/>
                </a:cubicBezTo>
                <a:cubicBezTo>
                  <a:pt x="156" y="142"/>
                  <a:pt x="156" y="141"/>
                  <a:pt x="156" y="141"/>
                </a:cubicBezTo>
                <a:cubicBezTo>
                  <a:pt x="153" y="139"/>
                  <a:pt x="143" y="134"/>
                  <a:pt x="139" y="136"/>
                </a:cubicBezTo>
                <a:cubicBezTo>
                  <a:pt x="137" y="135"/>
                  <a:pt x="134" y="134"/>
                  <a:pt x="133" y="135"/>
                </a:cubicBezTo>
                <a:cubicBezTo>
                  <a:pt x="132" y="134"/>
                  <a:pt x="131" y="133"/>
                  <a:pt x="129" y="133"/>
                </a:cubicBezTo>
                <a:close/>
                <a:moveTo>
                  <a:pt x="194" y="133"/>
                </a:moveTo>
                <a:cubicBezTo>
                  <a:pt x="194" y="133"/>
                  <a:pt x="194" y="134"/>
                  <a:pt x="194" y="134"/>
                </a:cubicBezTo>
                <a:cubicBezTo>
                  <a:pt x="194" y="134"/>
                  <a:pt x="194" y="133"/>
                  <a:pt x="195" y="133"/>
                </a:cubicBezTo>
                <a:cubicBezTo>
                  <a:pt x="195" y="133"/>
                  <a:pt x="195" y="133"/>
                  <a:pt x="195" y="133"/>
                </a:cubicBezTo>
                <a:cubicBezTo>
                  <a:pt x="194" y="133"/>
                  <a:pt x="194" y="133"/>
                  <a:pt x="194" y="133"/>
                </a:cubicBezTo>
                <a:close/>
                <a:moveTo>
                  <a:pt x="198" y="133"/>
                </a:moveTo>
                <a:cubicBezTo>
                  <a:pt x="197" y="134"/>
                  <a:pt x="197" y="135"/>
                  <a:pt x="196" y="136"/>
                </a:cubicBezTo>
                <a:cubicBezTo>
                  <a:pt x="196" y="135"/>
                  <a:pt x="197" y="135"/>
                  <a:pt x="197" y="135"/>
                </a:cubicBezTo>
                <a:cubicBezTo>
                  <a:pt x="197" y="135"/>
                  <a:pt x="198" y="134"/>
                  <a:pt x="199" y="134"/>
                </a:cubicBezTo>
                <a:cubicBezTo>
                  <a:pt x="199" y="134"/>
                  <a:pt x="199" y="133"/>
                  <a:pt x="199" y="133"/>
                </a:cubicBezTo>
                <a:cubicBezTo>
                  <a:pt x="198" y="133"/>
                  <a:pt x="198" y="133"/>
                  <a:pt x="198" y="133"/>
                </a:cubicBezTo>
                <a:close/>
                <a:moveTo>
                  <a:pt x="228" y="135"/>
                </a:moveTo>
                <a:cubicBezTo>
                  <a:pt x="227" y="135"/>
                  <a:pt x="226" y="135"/>
                  <a:pt x="225" y="136"/>
                </a:cubicBezTo>
                <a:cubicBezTo>
                  <a:pt x="222" y="137"/>
                  <a:pt x="220" y="139"/>
                  <a:pt x="219" y="143"/>
                </a:cubicBezTo>
                <a:cubicBezTo>
                  <a:pt x="219" y="144"/>
                  <a:pt x="218" y="147"/>
                  <a:pt x="219" y="149"/>
                </a:cubicBezTo>
                <a:cubicBezTo>
                  <a:pt x="222" y="145"/>
                  <a:pt x="224" y="137"/>
                  <a:pt x="231" y="137"/>
                </a:cubicBezTo>
                <a:cubicBezTo>
                  <a:pt x="231" y="137"/>
                  <a:pt x="231" y="137"/>
                  <a:pt x="231" y="137"/>
                </a:cubicBezTo>
                <a:cubicBezTo>
                  <a:pt x="231" y="138"/>
                  <a:pt x="231" y="139"/>
                  <a:pt x="231" y="139"/>
                </a:cubicBezTo>
                <a:cubicBezTo>
                  <a:pt x="232" y="138"/>
                  <a:pt x="234" y="138"/>
                  <a:pt x="235" y="136"/>
                </a:cubicBezTo>
                <a:cubicBezTo>
                  <a:pt x="232" y="136"/>
                  <a:pt x="230" y="135"/>
                  <a:pt x="228" y="135"/>
                </a:cubicBezTo>
                <a:close/>
                <a:moveTo>
                  <a:pt x="199" y="135"/>
                </a:moveTo>
                <a:cubicBezTo>
                  <a:pt x="198" y="136"/>
                  <a:pt x="197" y="136"/>
                  <a:pt x="196" y="137"/>
                </a:cubicBezTo>
                <a:cubicBezTo>
                  <a:pt x="196" y="137"/>
                  <a:pt x="196" y="137"/>
                  <a:pt x="196" y="138"/>
                </a:cubicBezTo>
                <a:cubicBezTo>
                  <a:pt x="196" y="138"/>
                  <a:pt x="197" y="138"/>
                  <a:pt x="197" y="138"/>
                </a:cubicBezTo>
                <a:cubicBezTo>
                  <a:pt x="198" y="137"/>
                  <a:pt x="199" y="136"/>
                  <a:pt x="200" y="135"/>
                </a:cubicBezTo>
                <a:cubicBezTo>
                  <a:pt x="199" y="135"/>
                  <a:pt x="199" y="135"/>
                  <a:pt x="199" y="135"/>
                </a:cubicBezTo>
                <a:close/>
                <a:moveTo>
                  <a:pt x="195" y="136"/>
                </a:moveTo>
                <a:cubicBezTo>
                  <a:pt x="195" y="136"/>
                  <a:pt x="195" y="136"/>
                  <a:pt x="195" y="136"/>
                </a:cubicBezTo>
                <a:cubicBezTo>
                  <a:pt x="195" y="136"/>
                  <a:pt x="195" y="136"/>
                  <a:pt x="195" y="136"/>
                </a:cubicBezTo>
                <a:cubicBezTo>
                  <a:pt x="195" y="136"/>
                  <a:pt x="196" y="136"/>
                  <a:pt x="196" y="136"/>
                </a:cubicBezTo>
                <a:cubicBezTo>
                  <a:pt x="196" y="136"/>
                  <a:pt x="196" y="136"/>
                  <a:pt x="196" y="136"/>
                </a:cubicBezTo>
                <a:cubicBezTo>
                  <a:pt x="195" y="136"/>
                  <a:pt x="195" y="136"/>
                  <a:pt x="195" y="136"/>
                </a:cubicBezTo>
                <a:close/>
                <a:moveTo>
                  <a:pt x="82" y="136"/>
                </a:moveTo>
                <a:cubicBezTo>
                  <a:pt x="80" y="138"/>
                  <a:pt x="78" y="141"/>
                  <a:pt x="76" y="143"/>
                </a:cubicBezTo>
                <a:cubicBezTo>
                  <a:pt x="76" y="144"/>
                  <a:pt x="76" y="144"/>
                  <a:pt x="76" y="145"/>
                </a:cubicBezTo>
                <a:cubicBezTo>
                  <a:pt x="76" y="145"/>
                  <a:pt x="77" y="145"/>
                  <a:pt x="77" y="145"/>
                </a:cubicBezTo>
                <a:cubicBezTo>
                  <a:pt x="77" y="141"/>
                  <a:pt x="80" y="138"/>
                  <a:pt x="82" y="137"/>
                </a:cubicBezTo>
                <a:cubicBezTo>
                  <a:pt x="82" y="137"/>
                  <a:pt x="82" y="136"/>
                  <a:pt x="82" y="136"/>
                </a:cubicBezTo>
                <a:cubicBezTo>
                  <a:pt x="82" y="136"/>
                  <a:pt x="82" y="136"/>
                  <a:pt x="82" y="136"/>
                </a:cubicBezTo>
                <a:close/>
                <a:moveTo>
                  <a:pt x="107" y="138"/>
                </a:moveTo>
                <a:cubicBezTo>
                  <a:pt x="105" y="140"/>
                  <a:pt x="99" y="142"/>
                  <a:pt x="101" y="148"/>
                </a:cubicBezTo>
                <a:cubicBezTo>
                  <a:pt x="106" y="148"/>
                  <a:pt x="112" y="147"/>
                  <a:pt x="115" y="146"/>
                </a:cubicBezTo>
                <a:cubicBezTo>
                  <a:pt x="116" y="141"/>
                  <a:pt x="113" y="137"/>
                  <a:pt x="107" y="138"/>
                </a:cubicBezTo>
                <a:close/>
                <a:moveTo>
                  <a:pt x="237" y="138"/>
                </a:moveTo>
                <a:cubicBezTo>
                  <a:pt x="236" y="139"/>
                  <a:pt x="236" y="140"/>
                  <a:pt x="235" y="141"/>
                </a:cubicBezTo>
                <a:cubicBezTo>
                  <a:pt x="236" y="142"/>
                  <a:pt x="237" y="142"/>
                  <a:pt x="238" y="144"/>
                </a:cubicBezTo>
                <a:cubicBezTo>
                  <a:pt x="236" y="145"/>
                  <a:pt x="236" y="149"/>
                  <a:pt x="235" y="150"/>
                </a:cubicBezTo>
                <a:cubicBezTo>
                  <a:pt x="235" y="150"/>
                  <a:pt x="226" y="157"/>
                  <a:pt x="225" y="158"/>
                </a:cubicBezTo>
                <a:cubicBezTo>
                  <a:pt x="227" y="159"/>
                  <a:pt x="229" y="161"/>
                  <a:pt x="231" y="160"/>
                </a:cubicBezTo>
                <a:cubicBezTo>
                  <a:pt x="233" y="159"/>
                  <a:pt x="234" y="156"/>
                  <a:pt x="235" y="155"/>
                </a:cubicBezTo>
                <a:cubicBezTo>
                  <a:pt x="238" y="151"/>
                  <a:pt x="245" y="148"/>
                  <a:pt x="240" y="142"/>
                </a:cubicBezTo>
                <a:cubicBezTo>
                  <a:pt x="239" y="140"/>
                  <a:pt x="239" y="139"/>
                  <a:pt x="237" y="138"/>
                </a:cubicBezTo>
                <a:close/>
                <a:moveTo>
                  <a:pt x="85" y="138"/>
                </a:moveTo>
                <a:cubicBezTo>
                  <a:pt x="84" y="141"/>
                  <a:pt x="83" y="142"/>
                  <a:pt x="81" y="144"/>
                </a:cubicBezTo>
                <a:cubicBezTo>
                  <a:pt x="81" y="145"/>
                  <a:pt x="81" y="145"/>
                  <a:pt x="82" y="145"/>
                </a:cubicBezTo>
                <a:cubicBezTo>
                  <a:pt x="82" y="145"/>
                  <a:pt x="82" y="145"/>
                  <a:pt x="82" y="145"/>
                </a:cubicBezTo>
                <a:cubicBezTo>
                  <a:pt x="83" y="144"/>
                  <a:pt x="86" y="140"/>
                  <a:pt x="85" y="138"/>
                </a:cubicBezTo>
                <a:close/>
                <a:moveTo>
                  <a:pt x="195" y="139"/>
                </a:moveTo>
                <a:cubicBezTo>
                  <a:pt x="195" y="140"/>
                  <a:pt x="194" y="139"/>
                  <a:pt x="194" y="140"/>
                </a:cubicBezTo>
                <a:cubicBezTo>
                  <a:pt x="194" y="140"/>
                  <a:pt x="194" y="140"/>
                  <a:pt x="194" y="140"/>
                </a:cubicBezTo>
                <a:cubicBezTo>
                  <a:pt x="195" y="140"/>
                  <a:pt x="196" y="140"/>
                  <a:pt x="197" y="139"/>
                </a:cubicBezTo>
                <a:cubicBezTo>
                  <a:pt x="197" y="139"/>
                  <a:pt x="197" y="139"/>
                  <a:pt x="197" y="139"/>
                </a:cubicBezTo>
                <a:cubicBezTo>
                  <a:pt x="197" y="139"/>
                  <a:pt x="196" y="139"/>
                  <a:pt x="195" y="139"/>
                </a:cubicBezTo>
                <a:close/>
                <a:moveTo>
                  <a:pt x="215" y="139"/>
                </a:moveTo>
                <a:cubicBezTo>
                  <a:pt x="214" y="140"/>
                  <a:pt x="212" y="141"/>
                  <a:pt x="211" y="141"/>
                </a:cubicBezTo>
                <a:cubicBezTo>
                  <a:pt x="211" y="141"/>
                  <a:pt x="211" y="142"/>
                  <a:pt x="211" y="142"/>
                </a:cubicBezTo>
                <a:cubicBezTo>
                  <a:pt x="211" y="142"/>
                  <a:pt x="214" y="153"/>
                  <a:pt x="215" y="154"/>
                </a:cubicBezTo>
                <a:cubicBezTo>
                  <a:pt x="215" y="154"/>
                  <a:pt x="215" y="154"/>
                  <a:pt x="215" y="154"/>
                </a:cubicBezTo>
                <a:cubicBezTo>
                  <a:pt x="215" y="153"/>
                  <a:pt x="215" y="153"/>
                  <a:pt x="216" y="153"/>
                </a:cubicBezTo>
                <a:cubicBezTo>
                  <a:pt x="216" y="152"/>
                  <a:pt x="215" y="139"/>
                  <a:pt x="215" y="139"/>
                </a:cubicBezTo>
                <a:close/>
                <a:moveTo>
                  <a:pt x="87" y="140"/>
                </a:moveTo>
                <a:cubicBezTo>
                  <a:pt x="87" y="142"/>
                  <a:pt x="85" y="144"/>
                  <a:pt x="84" y="146"/>
                </a:cubicBezTo>
                <a:cubicBezTo>
                  <a:pt x="84" y="146"/>
                  <a:pt x="84" y="146"/>
                  <a:pt x="84" y="146"/>
                </a:cubicBezTo>
                <a:cubicBezTo>
                  <a:pt x="85" y="145"/>
                  <a:pt x="86" y="144"/>
                  <a:pt x="88" y="143"/>
                </a:cubicBezTo>
                <a:cubicBezTo>
                  <a:pt x="88" y="142"/>
                  <a:pt x="88" y="141"/>
                  <a:pt x="87" y="140"/>
                </a:cubicBezTo>
                <a:cubicBezTo>
                  <a:pt x="87" y="140"/>
                  <a:pt x="87" y="140"/>
                  <a:pt x="87" y="140"/>
                </a:cubicBezTo>
                <a:close/>
                <a:moveTo>
                  <a:pt x="163" y="140"/>
                </a:moveTo>
                <a:cubicBezTo>
                  <a:pt x="163" y="141"/>
                  <a:pt x="163" y="141"/>
                  <a:pt x="163" y="141"/>
                </a:cubicBezTo>
                <a:cubicBezTo>
                  <a:pt x="163" y="141"/>
                  <a:pt x="163" y="141"/>
                  <a:pt x="163" y="140"/>
                </a:cubicBezTo>
                <a:cubicBezTo>
                  <a:pt x="163" y="140"/>
                  <a:pt x="163" y="140"/>
                  <a:pt x="163" y="140"/>
                </a:cubicBezTo>
                <a:close/>
                <a:moveTo>
                  <a:pt x="163" y="140"/>
                </a:moveTo>
                <a:cubicBezTo>
                  <a:pt x="164" y="141"/>
                  <a:pt x="163" y="141"/>
                  <a:pt x="164" y="141"/>
                </a:cubicBezTo>
                <a:cubicBezTo>
                  <a:pt x="164" y="141"/>
                  <a:pt x="164" y="141"/>
                  <a:pt x="163" y="140"/>
                </a:cubicBezTo>
                <a:close/>
                <a:moveTo>
                  <a:pt x="166" y="141"/>
                </a:moveTo>
                <a:cubicBezTo>
                  <a:pt x="165" y="141"/>
                  <a:pt x="165" y="141"/>
                  <a:pt x="164" y="141"/>
                </a:cubicBezTo>
                <a:cubicBezTo>
                  <a:pt x="166" y="142"/>
                  <a:pt x="169" y="144"/>
                  <a:pt x="171" y="143"/>
                </a:cubicBezTo>
                <a:cubicBezTo>
                  <a:pt x="171" y="143"/>
                  <a:pt x="171" y="143"/>
                  <a:pt x="171" y="143"/>
                </a:cubicBezTo>
                <a:cubicBezTo>
                  <a:pt x="169" y="142"/>
                  <a:pt x="167" y="142"/>
                  <a:pt x="166" y="141"/>
                </a:cubicBezTo>
                <a:close/>
                <a:moveTo>
                  <a:pt x="90" y="141"/>
                </a:moveTo>
                <a:cubicBezTo>
                  <a:pt x="90" y="144"/>
                  <a:pt x="89" y="146"/>
                  <a:pt x="87" y="148"/>
                </a:cubicBezTo>
                <a:cubicBezTo>
                  <a:pt x="87" y="148"/>
                  <a:pt x="87" y="149"/>
                  <a:pt x="87" y="149"/>
                </a:cubicBezTo>
                <a:cubicBezTo>
                  <a:pt x="87" y="149"/>
                  <a:pt x="88" y="148"/>
                  <a:pt x="88" y="148"/>
                </a:cubicBezTo>
                <a:cubicBezTo>
                  <a:pt x="90" y="147"/>
                  <a:pt x="91" y="145"/>
                  <a:pt x="91" y="141"/>
                </a:cubicBezTo>
                <a:cubicBezTo>
                  <a:pt x="91" y="141"/>
                  <a:pt x="91" y="141"/>
                  <a:pt x="90" y="141"/>
                </a:cubicBezTo>
                <a:close/>
                <a:moveTo>
                  <a:pt x="206" y="142"/>
                </a:moveTo>
                <a:cubicBezTo>
                  <a:pt x="204" y="143"/>
                  <a:pt x="202" y="142"/>
                  <a:pt x="200" y="143"/>
                </a:cubicBezTo>
                <a:cubicBezTo>
                  <a:pt x="196" y="145"/>
                  <a:pt x="189" y="143"/>
                  <a:pt x="182" y="144"/>
                </a:cubicBezTo>
                <a:cubicBezTo>
                  <a:pt x="181" y="144"/>
                  <a:pt x="181" y="144"/>
                  <a:pt x="181" y="143"/>
                </a:cubicBezTo>
                <a:cubicBezTo>
                  <a:pt x="179" y="143"/>
                  <a:pt x="173" y="142"/>
                  <a:pt x="172" y="143"/>
                </a:cubicBezTo>
                <a:cubicBezTo>
                  <a:pt x="172" y="143"/>
                  <a:pt x="172" y="143"/>
                  <a:pt x="172" y="143"/>
                </a:cubicBezTo>
                <a:cubicBezTo>
                  <a:pt x="174" y="144"/>
                  <a:pt x="178" y="144"/>
                  <a:pt x="179" y="144"/>
                </a:cubicBezTo>
                <a:cubicBezTo>
                  <a:pt x="183" y="146"/>
                  <a:pt x="204" y="145"/>
                  <a:pt x="207" y="142"/>
                </a:cubicBezTo>
                <a:cubicBezTo>
                  <a:pt x="207" y="142"/>
                  <a:pt x="206" y="142"/>
                  <a:pt x="206" y="142"/>
                </a:cubicBezTo>
                <a:close/>
                <a:moveTo>
                  <a:pt x="288" y="142"/>
                </a:moveTo>
                <a:cubicBezTo>
                  <a:pt x="286" y="143"/>
                  <a:pt x="284" y="145"/>
                  <a:pt x="283" y="146"/>
                </a:cubicBezTo>
                <a:cubicBezTo>
                  <a:pt x="283" y="149"/>
                  <a:pt x="282" y="152"/>
                  <a:pt x="285" y="154"/>
                </a:cubicBezTo>
                <a:cubicBezTo>
                  <a:pt x="285" y="154"/>
                  <a:pt x="285" y="154"/>
                  <a:pt x="285" y="154"/>
                </a:cubicBezTo>
                <a:cubicBezTo>
                  <a:pt x="285" y="151"/>
                  <a:pt x="286" y="150"/>
                  <a:pt x="287" y="149"/>
                </a:cubicBezTo>
                <a:cubicBezTo>
                  <a:pt x="288" y="149"/>
                  <a:pt x="289" y="149"/>
                  <a:pt x="290" y="149"/>
                </a:cubicBezTo>
                <a:cubicBezTo>
                  <a:pt x="291" y="150"/>
                  <a:pt x="292" y="151"/>
                  <a:pt x="292" y="152"/>
                </a:cubicBezTo>
                <a:cubicBezTo>
                  <a:pt x="292" y="153"/>
                  <a:pt x="292" y="154"/>
                  <a:pt x="292" y="155"/>
                </a:cubicBezTo>
                <a:cubicBezTo>
                  <a:pt x="292" y="155"/>
                  <a:pt x="292" y="155"/>
                  <a:pt x="292" y="155"/>
                </a:cubicBezTo>
                <a:cubicBezTo>
                  <a:pt x="298" y="152"/>
                  <a:pt x="295" y="142"/>
                  <a:pt x="288" y="142"/>
                </a:cubicBezTo>
                <a:close/>
                <a:moveTo>
                  <a:pt x="228" y="143"/>
                </a:moveTo>
                <a:cubicBezTo>
                  <a:pt x="227" y="144"/>
                  <a:pt x="226" y="145"/>
                  <a:pt x="225" y="147"/>
                </a:cubicBezTo>
                <a:cubicBezTo>
                  <a:pt x="225" y="147"/>
                  <a:pt x="225" y="147"/>
                  <a:pt x="225" y="147"/>
                </a:cubicBezTo>
                <a:cubicBezTo>
                  <a:pt x="227" y="145"/>
                  <a:pt x="228" y="144"/>
                  <a:pt x="229" y="143"/>
                </a:cubicBezTo>
                <a:cubicBezTo>
                  <a:pt x="229" y="143"/>
                  <a:pt x="229" y="143"/>
                  <a:pt x="229" y="143"/>
                </a:cubicBezTo>
                <a:cubicBezTo>
                  <a:pt x="229" y="143"/>
                  <a:pt x="228" y="143"/>
                  <a:pt x="228" y="143"/>
                </a:cubicBezTo>
                <a:close/>
                <a:moveTo>
                  <a:pt x="95" y="144"/>
                </a:moveTo>
                <a:cubicBezTo>
                  <a:pt x="95" y="144"/>
                  <a:pt x="94" y="144"/>
                  <a:pt x="94" y="145"/>
                </a:cubicBezTo>
                <a:cubicBezTo>
                  <a:pt x="94" y="146"/>
                  <a:pt x="94" y="147"/>
                  <a:pt x="94" y="148"/>
                </a:cubicBezTo>
                <a:cubicBezTo>
                  <a:pt x="96" y="148"/>
                  <a:pt x="97" y="149"/>
                  <a:pt x="98" y="148"/>
                </a:cubicBezTo>
                <a:cubicBezTo>
                  <a:pt x="98" y="147"/>
                  <a:pt x="98" y="148"/>
                  <a:pt x="98" y="147"/>
                </a:cubicBezTo>
                <a:cubicBezTo>
                  <a:pt x="98" y="146"/>
                  <a:pt x="98" y="145"/>
                  <a:pt x="98" y="144"/>
                </a:cubicBezTo>
                <a:cubicBezTo>
                  <a:pt x="97" y="144"/>
                  <a:pt x="96" y="144"/>
                  <a:pt x="95" y="144"/>
                </a:cubicBezTo>
                <a:close/>
                <a:moveTo>
                  <a:pt x="232" y="144"/>
                </a:moveTo>
                <a:cubicBezTo>
                  <a:pt x="231" y="145"/>
                  <a:pt x="229" y="147"/>
                  <a:pt x="228" y="149"/>
                </a:cubicBezTo>
                <a:cubicBezTo>
                  <a:pt x="230" y="147"/>
                  <a:pt x="231" y="146"/>
                  <a:pt x="233" y="144"/>
                </a:cubicBezTo>
                <a:cubicBezTo>
                  <a:pt x="233" y="144"/>
                  <a:pt x="233" y="144"/>
                  <a:pt x="233" y="144"/>
                </a:cubicBezTo>
                <a:cubicBezTo>
                  <a:pt x="233" y="144"/>
                  <a:pt x="232" y="144"/>
                  <a:pt x="232" y="144"/>
                </a:cubicBezTo>
                <a:close/>
                <a:moveTo>
                  <a:pt x="303" y="144"/>
                </a:moveTo>
                <a:cubicBezTo>
                  <a:pt x="301" y="148"/>
                  <a:pt x="292" y="152"/>
                  <a:pt x="295" y="158"/>
                </a:cubicBezTo>
                <a:cubicBezTo>
                  <a:pt x="295" y="158"/>
                  <a:pt x="295" y="158"/>
                  <a:pt x="295" y="158"/>
                </a:cubicBezTo>
                <a:cubicBezTo>
                  <a:pt x="296" y="150"/>
                  <a:pt x="302" y="149"/>
                  <a:pt x="304" y="144"/>
                </a:cubicBezTo>
                <a:cubicBezTo>
                  <a:pt x="304" y="144"/>
                  <a:pt x="303" y="144"/>
                  <a:pt x="303" y="144"/>
                </a:cubicBezTo>
                <a:close/>
                <a:moveTo>
                  <a:pt x="158" y="146"/>
                </a:moveTo>
                <a:cubicBezTo>
                  <a:pt x="157" y="147"/>
                  <a:pt x="153" y="148"/>
                  <a:pt x="152" y="150"/>
                </a:cubicBezTo>
                <a:cubicBezTo>
                  <a:pt x="153" y="150"/>
                  <a:pt x="153" y="150"/>
                  <a:pt x="153" y="150"/>
                </a:cubicBezTo>
                <a:cubicBezTo>
                  <a:pt x="154" y="148"/>
                  <a:pt x="157" y="148"/>
                  <a:pt x="158" y="146"/>
                </a:cubicBezTo>
                <a:cubicBezTo>
                  <a:pt x="158" y="146"/>
                  <a:pt x="158" y="146"/>
                  <a:pt x="158" y="146"/>
                </a:cubicBezTo>
                <a:cubicBezTo>
                  <a:pt x="158" y="146"/>
                  <a:pt x="158" y="146"/>
                  <a:pt x="158" y="146"/>
                </a:cubicBezTo>
                <a:close/>
                <a:moveTo>
                  <a:pt x="162" y="147"/>
                </a:moveTo>
                <a:cubicBezTo>
                  <a:pt x="162" y="148"/>
                  <a:pt x="162" y="148"/>
                  <a:pt x="162" y="148"/>
                </a:cubicBezTo>
                <a:cubicBezTo>
                  <a:pt x="162" y="148"/>
                  <a:pt x="162" y="148"/>
                  <a:pt x="162" y="147"/>
                </a:cubicBezTo>
                <a:cubicBezTo>
                  <a:pt x="162" y="147"/>
                  <a:pt x="162" y="147"/>
                  <a:pt x="162" y="147"/>
                </a:cubicBezTo>
                <a:close/>
                <a:moveTo>
                  <a:pt x="73" y="148"/>
                </a:moveTo>
                <a:cubicBezTo>
                  <a:pt x="71" y="151"/>
                  <a:pt x="69" y="153"/>
                  <a:pt x="70" y="158"/>
                </a:cubicBezTo>
                <a:cubicBezTo>
                  <a:pt x="70" y="158"/>
                  <a:pt x="70" y="158"/>
                  <a:pt x="70" y="158"/>
                </a:cubicBezTo>
                <a:cubicBezTo>
                  <a:pt x="70" y="152"/>
                  <a:pt x="73" y="151"/>
                  <a:pt x="74" y="148"/>
                </a:cubicBezTo>
                <a:cubicBezTo>
                  <a:pt x="74" y="148"/>
                  <a:pt x="73" y="148"/>
                  <a:pt x="73" y="148"/>
                </a:cubicBezTo>
                <a:close/>
                <a:moveTo>
                  <a:pt x="160" y="148"/>
                </a:moveTo>
                <a:cubicBezTo>
                  <a:pt x="159" y="150"/>
                  <a:pt x="157" y="150"/>
                  <a:pt x="155" y="151"/>
                </a:cubicBezTo>
                <a:cubicBezTo>
                  <a:pt x="155" y="152"/>
                  <a:pt x="155" y="152"/>
                  <a:pt x="155" y="152"/>
                </a:cubicBezTo>
                <a:cubicBezTo>
                  <a:pt x="157" y="151"/>
                  <a:pt x="159" y="149"/>
                  <a:pt x="161" y="148"/>
                </a:cubicBezTo>
                <a:cubicBezTo>
                  <a:pt x="161" y="148"/>
                  <a:pt x="161" y="148"/>
                  <a:pt x="161" y="148"/>
                </a:cubicBezTo>
                <a:cubicBezTo>
                  <a:pt x="161" y="148"/>
                  <a:pt x="161" y="148"/>
                  <a:pt x="160" y="148"/>
                </a:cubicBezTo>
                <a:close/>
                <a:moveTo>
                  <a:pt x="164" y="149"/>
                </a:moveTo>
                <a:cubicBezTo>
                  <a:pt x="162" y="150"/>
                  <a:pt x="160" y="151"/>
                  <a:pt x="159" y="152"/>
                </a:cubicBezTo>
                <a:cubicBezTo>
                  <a:pt x="159" y="153"/>
                  <a:pt x="159" y="153"/>
                  <a:pt x="159" y="153"/>
                </a:cubicBezTo>
                <a:cubicBezTo>
                  <a:pt x="159" y="153"/>
                  <a:pt x="159" y="153"/>
                  <a:pt x="159" y="153"/>
                </a:cubicBezTo>
                <a:cubicBezTo>
                  <a:pt x="161" y="153"/>
                  <a:pt x="164" y="150"/>
                  <a:pt x="164" y="149"/>
                </a:cubicBezTo>
                <a:cubicBezTo>
                  <a:pt x="164" y="149"/>
                  <a:pt x="164" y="149"/>
                  <a:pt x="164" y="149"/>
                </a:cubicBezTo>
                <a:close/>
                <a:moveTo>
                  <a:pt x="248" y="149"/>
                </a:moveTo>
                <a:cubicBezTo>
                  <a:pt x="247" y="150"/>
                  <a:pt x="244" y="150"/>
                  <a:pt x="243" y="153"/>
                </a:cubicBezTo>
                <a:cubicBezTo>
                  <a:pt x="243" y="153"/>
                  <a:pt x="243" y="153"/>
                  <a:pt x="243" y="153"/>
                </a:cubicBezTo>
                <a:cubicBezTo>
                  <a:pt x="245" y="152"/>
                  <a:pt x="250" y="150"/>
                  <a:pt x="251" y="149"/>
                </a:cubicBezTo>
                <a:cubicBezTo>
                  <a:pt x="251" y="149"/>
                  <a:pt x="251" y="149"/>
                  <a:pt x="250" y="149"/>
                </a:cubicBezTo>
                <a:cubicBezTo>
                  <a:pt x="250" y="149"/>
                  <a:pt x="249" y="149"/>
                  <a:pt x="248" y="149"/>
                </a:cubicBezTo>
                <a:close/>
                <a:moveTo>
                  <a:pt x="187" y="160"/>
                </a:moveTo>
                <a:cubicBezTo>
                  <a:pt x="187" y="160"/>
                  <a:pt x="187" y="160"/>
                  <a:pt x="187" y="159"/>
                </a:cubicBezTo>
                <a:cubicBezTo>
                  <a:pt x="188" y="159"/>
                  <a:pt x="188" y="159"/>
                  <a:pt x="188" y="159"/>
                </a:cubicBezTo>
                <a:cubicBezTo>
                  <a:pt x="188" y="159"/>
                  <a:pt x="188" y="159"/>
                  <a:pt x="189" y="159"/>
                </a:cubicBezTo>
                <a:cubicBezTo>
                  <a:pt x="189" y="160"/>
                  <a:pt x="189" y="161"/>
                  <a:pt x="189" y="161"/>
                </a:cubicBezTo>
                <a:cubicBezTo>
                  <a:pt x="189" y="161"/>
                  <a:pt x="189" y="161"/>
                  <a:pt x="189" y="161"/>
                </a:cubicBezTo>
                <a:cubicBezTo>
                  <a:pt x="190" y="160"/>
                  <a:pt x="190" y="160"/>
                  <a:pt x="190" y="159"/>
                </a:cubicBezTo>
                <a:cubicBezTo>
                  <a:pt x="190" y="159"/>
                  <a:pt x="190" y="159"/>
                  <a:pt x="190" y="159"/>
                </a:cubicBezTo>
                <a:cubicBezTo>
                  <a:pt x="191" y="160"/>
                  <a:pt x="191" y="161"/>
                  <a:pt x="191" y="162"/>
                </a:cubicBezTo>
                <a:cubicBezTo>
                  <a:pt x="191" y="162"/>
                  <a:pt x="191" y="162"/>
                  <a:pt x="192" y="162"/>
                </a:cubicBezTo>
                <a:cubicBezTo>
                  <a:pt x="192" y="160"/>
                  <a:pt x="192" y="160"/>
                  <a:pt x="193" y="160"/>
                </a:cubicBezTo>
                <a:cubicBezTo>
                  <a:pt x="193" y="161"/>
                  <a:pt x="193" y="162"/>
                  <a:pt x="193" y="163"/>
                </a:cubicBezTo>
                <a:cubicBezTo>
                  <a:pt x="193" y="163"/>
                  <a:pt x="193" y="163"/>
                  <a:pt x="193" y="163"/>
                </a:cubicBezTo>
                <a:cubicBezTo>
                  <a:pt x="193" y="163"/>
                  <a:pt x="194" y="163"/>
                  <a:pt x="194" y="163"/>
                </a:cubicBezTo>
                <a:cubicBezTo>
                  <a:pt x="194" y="162"/>
                  <a:pt x="194" y="162"/>
                  <a:pt x="195" y="162"/>
                </a:cubicBezTo>
                <a:cubicBezTo>
                  <a:pt x="194" y="164"/>
                  <a:pt x="194" y="165"/>
                  <a:pt x="193" y="167"/>
                </a:cubicBezTo>
                <a:cubicBezTo>
                  <a:pt x="194" y="166"/>
                  <a:pt x="196" y="166"/>
                  <a:pt x="197" y="165"/>
                </a:cubicBezTo>
                <a:cubicBezTo>
                  <a:pt x="197" y="166"/>
                  <a:pt x="197" y="166"/>
                  <a:pt x="197" y="166"/>
                </a:cubicBezTo>
                <a:cubicBezTo>
                  <a:pt x="196" y="166"/>
                  <a:pt x="196" y="167"/>
                  <a:pt x="196" y="167"/>
                </a:cubicBezTo>
                <a:cubicBezTo>
                  <a:pt x="194" y="168"/>
                  <a:pt x="193" y="169"/>
                  <a:pt x="191" y="169"/>
                </a:cubicBezTo>
                <a:cubicBezTo>
                  <a:pt x="191" y="169"/>
                  <a:pt x="191" y="170"/>
                  <a:pt x="191" y="170"/>
                </a:cubicBezTo>
                <a:cubicBezTo>
                  <a:pt x="191" y="170"/>
                  <a:pt x="191" y="170"/>
                  <a:pt x="191" y="170"/>
                </a:cubicBezTo>
                <a:cubicBezTo>
                  <a:pt x="192" y="170"/>
                  <a:pt x="193" y="170"/>
                  <a:pt x="194" y="170"/>
                </a:cubicBezTo>
                <a:cubicBezTo>
                  <a:pt x="194" y="170"/>
                  <a:pt x="194" y="170"/>
                  <a:pt x="194" y="170"/>
                </a:cubicBezTo>
                <a:cubicBezTo>
                  <a:pt x="192" y="171"/>
                  <a:pt x="191" y="171"/>
                  <a:pt x="190" y="172"/>
                </a:cubicBezTo>
                <a:cubicBezTo>
                  <a:pt x="190" y="172"/>
                  <a:pt x="190" y="172"/>
                  <a:pt x="190" y="172"/>
                </a:cubicBezTo>
                <a:cubicBezTo>
                  <a:pt x="191" y="173"/>
                  <a:pt x="192" y="173"/>
                  <a:pt x="193" y="173"/>
                </a:cubicBezTo>
                <a:cubicBezTo>
                  <a:pt x="193" y="173"/>
                  <a:pt x="193" y="174"/>
                  <a:pt x="193" y="174"/>
                </a:cubicBezTo>
                <a:cubicBezTo>
                  <a:pt x="192" y="174"/>
                  <a:pt x="192" y="174"/>
                  <a:pt x="192" y="174"/>
                </a:cubicBezTo>
                <a:cubicBezTo>
                  <a:pt x="191" y="174"/>
                  <a:pt x="186" y="172"/>
                  <a:pt x="185" y="174"/>
                </a:cubicBezTo>
                <a:cubicBezTo>
                  <a:pt x="186" y="174"/>
                  <a:pt x="186" y="174"/>
                  <a:pt x="186" y="174"/>
                </a:cubicBezTo>
                <a:cubicBezTo>
                  <a:pt x="191" y="181"/>
                  <a:pt x="200" y="173"/>
                  <a:pt x="201" y="166"/>
                </a:cubicBezTo>
                <a:cubicBezTo>
                  <a:pt x="201" y="165"/>
                  <a:pt x="200" y="158"/>
                  <a:pt x="200" y="158"/>
                </a:cubicBezTo>
                <a:cubicBezTo>
                  <a:pt x="192" y="144"/>
                  <a:pt x="177" y="151"/>
                  <a:pt x="168" y="160"/>
                </a:cubicBezTo>
                <a:cubicBezTo>
                  <a:pt x="167" y="161"/>
                  <a:pt x="166" y="165"/>
                  <a:pt x="165" y="168"/>
                </a:cubicBezTo>
                <a:cubicBezTo>
                  <a:pt x="159" y="187"/>
                  <a:pt x="192" y="203"/>
                  <a:pt x="198" y="185"/>
                </a:cubicBezTo>
                <a:cubicBezTo>
                  <a:pt x="197" y="184"/>
                  <a:pt x="197" y="184"/>
                  <a:pt x="197" y="184"/>
                </a:cubicBezTo>
                <a:cubicBezTo>
                  <a:pt x="196" y="184"/>
                  <a:pt x="195" y="184"/>
                  <a:pt x="194" y="184"/>
                </a:cubicBezTo>
                <a:cubicBezTo>
                  <a:pt x="194" y="184"/>
                  <a:pt x="194" y="184"/>
                  <a:pt x="194" y="184"/>
                </a:cubicBezTo>
                <a:cubicBezTo>
                  <a:pt x="195" y="184"/>
                  <a:pt x="196" y="185"/>
                  <a:pt x="196" y="185"/>
                </a:cubicBezTo>
                <a:cubicBezTo>
                  <a:pt x="196" y="186"/>
                  <a:pt x="196" y="186"/>
                  <a:pt x="196" y="186"/>
                </a:cubicBezTo>
                <a:cubicBezTo>
                  <a:pt x="195" y="185"/>
                  <a:pt x="194" y="185"/>
                  <a:pt x="192" y="185"/>
                </a:cubicBezTo>
                <a:cubicBezTo>
                  <a:pt x="192" y="185"/>
                  <a:pt x="192" y="185"/>
                  <a:pt x="192" y="185"/>
                </a:cubicBezTo>
                <a:cubicBezTo>
                  <a:pt x="192" y="185"/>
                  <a:pt x="192" y="185"/>
                  <a:pt x="193" y="185"/>
                </a:cubicBezTo>
                <a:cubicBezTo>
                  <a:pt x="193" y="187"/>
                  <a:pt x="193" y="186"/>
                  <a:pt x="194" y="187"/>
                </a:cubicBezTo>
                <a:cubicBezTo>
                  <a:pt x="194" y="187"/>
                  <a:pt x="194" y="187"/>
                  <a:pt x="194" y="187"/>
                </a:cubicBezTo>
                <a:cubicBezTo>
                  <a:pt x="193" y="187"/>
                  <a:pt x="192" y="186"/>
                  <a:pt x="191" y="186"/>
                </a:cubicBezTo>
                <a:cubicBezTo>
                  <a:pt x="191" y="186"/>
                  <a:pt x="191" y="186"/>
                  <a:pt x="191" y="186"/>
                </a:cubicBezTo>
                <a:cubicBezTo>
                  <a:pt x="191" y="187"/>
                  <a:pt x="191" y="187"/>
                  <a:pt x="191" y="187"/>
                </a:cubicBezTo>
                <a:cubicBezTo>
                  <a:pt x="191" y="186"/>
                  <a:pt x="190" y="186"/>
                  <a:pt x="189" y="185"/>
                </a:cubicBezTo>
                <a:cubicBezTo>
                  <a:pt x="189" y="185"/>
                  <a:pt x="189" y="185"/>
                  <a:pt x="189" y="185"/>
                </a:cubicBezTo>
                <a:cubicBezTo>
                  <a:pt x="189" y="186"/>
                  <a:pt x="189" y="187"/>
                  <a:pt x="189" y="188"/>
                </a:cubicBezTo>
                <a:cubicBezTo>
                  <a:pt x="188" y="188"/>
                  <a:pt x="188" y="188"/>
                  <a:pt x="188" y="188"/>
                </a:cubicBezTo>
                <a:cubicBezTo>
                  <a:pt x="188" y="187"/>
                  <a:pt x="188" y="186"/>
                  <a:pt x="187" y="185"/>
                </a:cubicBezTo>
                <a:cubicBezTo>
                  <a:pt x="187" y="186"/>
                  <a:pt x="187" y="187"/>
                  <a:pt x="187" y="187"/>
                </a:cubicBezTo>
                <a:cubicBezTo>
                  <a:pt x="187" y="187"/>
                  <a:pt x="186" y="187"/>
                  <a:pt x="186" y="187"/>
                </a:cubicBezTo>
                <a:cubicBezTo>
                  <a:pt x="186" y="186"/>
                  <a:pt x="186" y="185"/>
                  <a:pt x="185" y="185"/>
                </a:cubicBezTo>
                <a:cubicBezTo>
                  <a:pt x="185" y="185"/>
                  <a:pt x="185" y="186"/>
                  <a:pt x="185" y="187"/>
                </a:cubicBezTo>
                <a:cubicBezTo>
                  <a:pt x="185" y="187"/>
                  <a:pt x="185" y="187"/>
                  <a:pt x="185" y="187"/>
                </a:cubicBezTo>
                <a:cubicBezTo>
                  <a:pt x="184" y="186"/>
                  <a:pt x="184" y="185"/>
                  <a:pt x="184" y="185"/>
                </a:cubicBezTo>
                <a:cubicBezTo>
                  <a:pt x="183" y="185"/>
                  <a:pt x="183" y="186"/>
                  <a:pt x="183" y="187"/>
                </a:cubicBezTo>
                <a:cubicBezTo>
                  <a:pt x="183" y="187"/>
                  <a:pt x="183" y="187"/>
                  <a:pt x="182" y="187"/>
                </a:cubicBezTo>
                <a:cubicBezTo>
                  <a:pt x="182" y="186"/>
                  <a:pt x="182" y="185"/>
                  <a:pt x="182" y="184"/>
                </a:cubicBezTo>
                <a:cubicBezTo>
                  <a:pt x="182" y="184"/>
                  <a:pt x="181" y="184"/>
                  <a:pt x="181" y="184"/>
                </a:cubicBezTo>
                <a:cubicBezTo>
                  <a:pt x="181" y="185"/>
                  <a:pt x="181" y="186"/>
                  <a:pt x="180" y="186"/>
                </a:cubicBezTo>
                <a:cubicBezTo>
                  <a:pt x="180" y="186"/>
                  <a:pt x="180" y="186"/>
                  <a:pt x="180" y="186"/>
                </a:cubicBezTo>
                <a:cubicBezTo>
                  <a:pt x="180" y="185"/>
                  <a:pt x="180" y="184"/>
                  <a:pt x="180" y="183"/>
                </a:cubicBezTo>
                <a:cubicBezTo>
                  <a:pt x="179" y="183"/>
                  <a:pt x="179" y="184"/>
                  <a:pt x="178" y="184"/>
                </a:cubicBezTo>
                <a:cubicBezTo>
                  <a:pt x="178" y="183"/>
                  <a:pt x="178" y="183"/>
                  <a:pt x="178" y="182"/>
                </a:cubicBezTo>
                <a:cubicBezTo>
                  <a:pt x="178" y="182"/>
                  <a:pt x="178" y="182"/>
                  <a:pt x="178" y="182"/>
                </a:cubicBezTo>
                <a:cubicBezTo>
                  <a:pt x="177" y="182"/>
                  <a:pt x="177" y="183"/>
                  <a:pt x="177" y="183"/>
                </a:cubicBezTo>
                <a:cubicBezTo>
                  <a:pt x="177" y="182"/>
                  <a:pt x="177" y="181"/>
                  <a:pt x="177" y="180"/>
                </a:cubicBezTo>
                <a:cubicBezTo>
                  <a:pt x="176" y="180"/>
                  <a:pt x="175" y="181"/>
                  <a:pt x="175" y="182"/>
                </a:cubicBezTo>
                <a:cubicBezTo>
                  <a:pt x="175" y="182"/>
                  <a:pt x="175" y="181"/>
                  <a:pt x="175" y="181"/>
                </a:cubicBezTo>
                <a:cubicBezTo>
                  <a:pt x="175" y="181"/>
                  <a:pt x="175" y="181"/>
                  <a:pt x="175" y="181"/>
                </a:cubicBezTo>
                <a:cubicBezTo>
                  <a:pt x="175" y="180"/>
                  <a:pt x="176" y="179"/>
                  <a:pt x="176" y="178"/>
                </a:cubicBezTo>
                <a:cubicBezTo>
                  <a:pt x="176" y="178"/>
                  <a:pt x="176" y="178"/>
                  <a:pt x="175" y="178"/>
                </a:cubicBezTo>
                <a:cubicBezTo>
                  <a:pt x="175" y="178"/>
                  <a:pt x="175" y="178"/>
                  <a:pt x="174" y="179"/>
                </a:cubicBezTo>
                <a:cubicBezTo>
                  <a:pt x="174" y="178"/>
                  <a:pt x="174" y="178"/>
                  <a:pt x="174" y="178"/>
                </a:cubicBezTo>
                <a:cubicBezTo>
                  <a:pt x="175" y="177"/>
                  <a:pt x="175" y="177"/>
                  <a:pt x="175" y="176"/>
                </a:cubicBezTo>
                <a:cubicBezTo>
                  <a:pt x="175" y="176"/>
                  <a:pt x="174" y="176"/>
                  <a:pt x="174" y="176"/>
                </a:cubicBezTo>
                <a:cubicBezTo>
                  <a:pt x="174" y="176"/>
                  <a:pt x="174" y="177"/>
                  <a:pt x="173" y="177"/>
                </a:cubicBezTo>
                <a:cubicBezTo>
                  <a:pt x="173" y="177"/>
                  <a:pt x="173" y="177"/>
                  <a:pt x="173" y="177"/>
                </a:cubicBezTo>
                <a:cubicBezTo>
                  <a:pt x="173" y="175"/>
                  <a:pt x="174" y="174"/>
                  <a:pt x="174" y="173"/>
                </a:cubicBezTo>
                <a:cubicBezTo>
                  <a:pt x="173" y="173"/>
                  <a:pt x="173" y="174"/>
                  <a:pt x="172" y="174"/>
                </a:cubicBezTo>
                <a:cubicBezTo>
                  <a:pt x="171" y="173"/>
                  <a:pt x="172" y="174"/>
                  <a:pt x="171" y="173"/>
                </a:cubicBezTo>
                <a:cubicBezTo>
                  <a:pt x="172" y="172"/>
                  <a:pt x="175" y="171"/>
                  <a:pt x="175" y="170"/>
                </a:cubicBezTo>
                <a:cubicBezTo>
                  <a:pt x="173" y="170"/>
                  <a:pt x="173" y="170"/>
                  <a:pt x="172" y="170"/>
                </a:cubicBezTo>
                <a:cubicBezTo>
                  <a:pt x="172" y="170"/>
                  <a:pt x="172" y="170"/>
                  <a:pt x="172" y="169"/>
                </a:cubicBezTo>
                <a:cubicBezTo>
                  <a:pt x="173" y="169"/>
                  <a:pt x="174" y="169"/>
                  <a:pt x="175" y="168"/>
                </a:cubicBezTo>
                <a:cubicBezTo>
                  <a:pt x="175" y="168"/>
                  <a:pt x="175" y="168"/>
                  <a:pt x="175" y="168"/>
                </a:cubicBezTo>
                <a:cubicBezTo>
                  <a:pt x="174" y="168"/>
                  <a:pt x="174" y="168"/>
                  <a:pt x="173" y="168"/>
                </a:cubicBezTo>
                <a:cubicBezTo>
                  <a:pt x="173" y="168"/>
                  <a:pt x="173" y="167"/>
                  <a:pt x="173" y="167"/>
                </a:cubicBezTo>
                <a:cubicBezTo>
                  <a:pt x="174" y="167"/>
                  <a:pt x="175" y="166"/>
                  <a:pt x="176" y="166"/>
                </a:cubicBezTo>
                <a:cubicBezTo>
                  <a:pt x="176" y="166"/>
                  <a:pt x="176" y="166"/>
                  <a:pt x="176" y="165"/>
                </a:cubicBezTo>
                <a:cubicBezTo>
                  <a:pt x="175" y="165"/>
                  <a:pt x="174" y="165"/>
                  <a:pt x="173" y="165"/>
                </a:cubicBezTo>
                <a:cubicBezTo>
                  <a:pt x="173" y="165"/>
                  <a:pt x="174" y="165"/>
                  <a:pt x="174" y="165"/>
                </a:cubicBezTo>
                <a:cubicBezTo>
                  <a:pt x="175" y="164"/>
                  <a:pt x="177" y="164"/>
                  <a:pt x="178" y="164"/>
                </a:cubicBezTo>
                <a:cubicBezTo>
                  <a:pt x="177" y="163"/>
                  <a:pt x="176" y="163"/>
                  <a:pt x="175" y="162"/>
                </a:cubicBezTo>
                <a:cubicBezTo>
                  <a:pt x="175" y="162"/>
                  <a:pt x="175" y="162"/>
                  <a:pt x="175" y="162"/>
                </a:cubicBezTo>
                <a:cubicBezTo>
                  <a:pt x="176" y="162"/>
                  <a:pt x="178" y="162"/>
                  <a:pt x="179" y="162"/>
                </a:cubicBezTo>
                <a:cubicBezTo>
                  <a:pt x="179" y="160"/>
                  <a:pt x="177" y="160"/>
                  <a:pt x="177" y="160"/>
                </a:cubicBezTo>
                <a:cubicBezTo>
                  <a:pt x="178" y="160"/>
                  <a:pt x="180" y="160"/>
                  <a:pt x="181" y="161"/>
                </a:cubicBezTo>
                <a:cubicBezTo>
                  <a:pt x="181" y="161"/>
                  <a:pt x="182" y="161"/>
                  <a:pt x="182" y="161"/>
                </a:cubicBezTo>
                <a:cubicBezTo>
                  <a:pt x="182" y="160"/>
                  <a:pt x="181" y="160"/>
                  <a:pt x="181" y="159"/>
                </a:cubicBezTo>
                <a:cubicBezTo>
                  <a:pt x="181" y="159"/>
                  <a:pt x="182" y="159"/>
                  <a:pt x="182" y="159"/>
                </a:cubicBezTo>
                <a:cubicBezTo>
                  <a:pt x="183" y="159"/>
                  <a:pt x="184" y="160"/>
                  <a:pt x="185" y="161"/>
                </a:cubicBezTo>
                <a:cubicBezTo>
                  <a:pt x="185" y="161"/>
                  <a:pt x="185" y="161"/>
                  <a:pt x="185" y="161"/>
                </a:cubicBezTo>
                <a:cubicBezTo>
                  <a:pt x="185" y="160"/>
                  <a:pt x="185" y="160"/>
                  <a:pt x="185" y="159"/>
                </a:cubicBezTo>
                <a:cubicBezTo>
                  <a:pt x="185" y="159"/>
                  <a:pt x="184" y="158"/>
                  <a:pt x="184" y="157"/>
                </a:cubicBezTo>
                <a:cubicBezTo>
                  <a:pt x="184" y="157"/>
                  <a:pt x="184" y="157"/>
                  <a:pt x="184" y="157"/>
                </a:cubicBezTo>
                <a:cubicBezTo>
                  <a:pt x="184" y="157"/>
                  <a:pt x="184" y="157"/>
                  <a:pt x="185" y="158"/>
                </a:cubicBezTo>
                <a:cubicBezTo>
                  <a:pt x="185" y="159"/>
                  <a:pt x="186" y="160"/>
                  <a:pt x="187" y="160"/>
                </a:cubicBezTo>
                <a:close/>
                <a:moveTo>
                  <a:pt x="79" y="150"/>
                </a:moveTo>
                <a:cubicBezTo>
                  <a:pt x="77" y="152"/>
                  <a:pt x="77" y="152"/>
                  <a:pt x="75" y="154"/>
                </a:cubicBezTo>
                <a:cubicBezTo>
                  <a:pt x="76" y="154"/>
                  <a:pt x="76" y="154"/>
                  <a:pt x="76" y="155"/>
                </a:cubicBezTo>
                <a:cubicBezTo>
                  <a:pt x="77" y="153"/>
                  <a:pt x="79" y="152"/>
                  <a:pt x="80" y="151"/>
                </a:cubicBezTo>
                <a:cubicBezTo>
                  <a:pt x="80" y="150"/>
                  <a:pt x="80" y="150"/>
                  <a:pt x="79" y="150"/>
                </a:cubicBezTo>
                <a:close/>
                <a:moveTo>
                  <a:pt x="310" y="151"/>
                </a:moveTo>
                <a:cubicBezTo>
                  <a:pt x="306" y="152"/>
                  <a:pt x="299" y="156"/>
                  <a:pt x="302" y="161"/>
                </a:cubicBezTo>
                <a:cubicBezTo>
                  <a:pt x="304" y="160"/>
                  <a:pt x="304" y="158"/>
                  <a:pt x="308" y="158"/>
                </a:cubicBezTo>
                <a:cubicBezTo>
                  <a:pt x="308" y="159"/>
                  <a:pt x="308" y="158"/>
                  <a:pt x="309" y="159"/>
                </a:cubicBezTo>
                <a:cubicBezTo>
                  <a:pt x="309" y="159"/>
                  <a:pt x="309" y="160"/>
                  <a:pt x="310" y="161"/>
                </a:cubicBezTo>
                <a:cubicBezTo>
                  <a:pt x="310" y="163"/>
                  <a:pt x="309" y="165"/>
                  <a:pt x="308" y="166"/>
                </a:cubicBezTo>
                <a:cubicBezTo>
                  <a:pt x="308" y="166"/>
                  <a:pt x="308" y="166"/>
                  <a:pt x="308" y="166"/>
                </a:cubicBezTo>
                <a:cubicBezTo>
                  <a:pt x="320" y="166"/>
                  <a:pt x="319" y="155"/>
                  <a:pt x="310" y="151"/>
                </a:cubicBezTo>
                <a:close/>
                <a:moveTo>
                  <a:pt x="167" y="151"/>
                </a:moveTo>
                <a:cubicBezTo>
                  <a:pt x="166" y="152"/>
                  <a:pt x="160" y="154"/>
                  <a:pt x="161" y="156"/>
                </a:cubicBezTo>
                <a:cubicBezTo>
                  <a:pt x="163" y="154"/>
                  <a:pt x="166" y="153"/>
                  <a:pt x="168" y="151"/>
                </a:cubicBezTo>
                <a:cubicBezTo>
                  <a:pt x="168" y="151"/>
                  <a:pt x="168" y="151"/>
                  <a:pt x="168" y="151"/>
                </a:cubicBezTo>
                <a:cubicBezTo>
                  <a:pt x="167" y="151"/>
                  <a:pt x="167" y="151"/>
                  <a:pt x="167" y="151"/>
                </a:cubicBezTo>
                <a:close/>
                <a:moveTo>
                  <a:pt x="205" y="151"/>
                </a:moveTo>
                <a:cubicBezTo>
                  <a:pt x="205" y="153"/>
                  <a:pt x="205" y="156"/>
                  <a:pt x="205" y="159"/>
                </a:cubicBezTo>
                <a:cubicBezTo>
                  <a:pt x="205" y="159"/>
                  <a:pt x="205" y="159"/>
                  <a:pt x="205" y="159"/>
                </a:cubicBezTo>
                <a:cubicBezTo>
                  <a:pt x="205" y="159"/>
                  <a:pt x="206" y="159"/>
                  <a:pt x="206" y="158"/>
                </a:cubicBezTo>
                <a:cubicBezTo>
                  <a:pt x="207" y="155"/>
                  <a:pt x="207" y="153"/>
                  <a:pt x="205" y="151"/>
                </a:cubicBezTo>
                <a:close/>
                <a:moveTo>
                  <a:pt x="81" y="152"/>
                </a:moveTo>
                <a:cubicBezTo>
                  <a:pt x="80" y="154"/>
                  <a:pt x="78" y="156"/>
                  <a:pt x="76" y="158"/>
                </a:cubicBezTo>
                <a:cubicBezTo>
                  <a:pt x="79" y="157"/>
                  <a:pt x="81" y="155"/>
                  <a:pt x="82" y="152"/>
                </a:cubicBezTo>
                <a:cubicBezTo>
                  <a:pt x="82" y="152"/>
                  <a:pt x="81" y="152"/>
                  <a:pt x="81" y="152"/>
                </a:cubicBezTo>
                <a:cubicBezTo>
                  <a:pt x="81" y="152"/>
                  <a:pt x="81" y="152"/>
                  <a:pt x="81" y="152"/>
                </a:cubicBezTo>
                <a:close/>
                <a:moveTo>
                  <a:pt x="209" y="152"/>
                </a:moveTo>
                <a:cubicBezTo>
                  <a:pt x="209" y="155"/>
                  <a:pt x="209" y="158"/>
                  <a:pt x="210" y="161"/>
                </a:cubicBezTo>
                <a:cubicBezTo>
                  <a:pt x="210" y="158"/>
                  <a:pt x="211" y="156"/>
                  <a:pt x="210" y="153"/>
                </a:cubicBezTo>
                <a:cubicBezTo>
                  <a:pt x="210" y="152"/>
                  <a:pt x="209" y="152"/>
                  <a:pt x="209" y="152"/>
                </a:cubicBezTo>
                <a:close/>
                <a:moveTo>
                  <a:pt x="93" y="152"/>
                </a:moveTo>
                <a:cubicBezTo>
                  <a:pt x="91" y="154"/>
                  <a:pt x="91" y="157"/>
                  <a:pt x="89" y="159"/>
                </a:cubicBezTo>
                <a:cubicBezTo>
                  <a:pt x="85" y="164"/>
                  <a:pt x="80" y="171"/>
                  <a:pt x="77" y="176"/>
                </a:cubicBezTo>
                <a:cubicBezTo>
                  <a:pt x="76" y="178"/>
                  <a:pt x="76" y="181"/>
                  <a:pt x="75" y="182"/>
                </a:cubicBezTo>
                <a:cubicBezTo>
                  <a:pt x="75" y="182"/>
                  <a:pt x="75" y="183"/>
                  <a:pt x="75" y="183"/>
                </a:cubicBezTo>
                <a:cubicBezTo>
                  <a:pt x="81" y="180"/>
                  <a:pt x="86" y="174"/>
                  <a:pt x="92" y="170"/>
                </a:cubicBezTo>
                <a:cubicBezTo>
                  <a:pt x="97" y="167"/>
                  <a:pt x="103" y="165"/>
                  <a:pt x="108" y="161"/>
                </a:cubicBezTo>
                <a:cubicBezTo>
                  <a:pt x="101" y="159"/>
                  <a:pt x="98" y="156"/>
                  <a:pt x="93" y="152"/>
                </a:cubicBezTo>
                <a:close/>
                <a:moveTo>
                  <a:pt x="158" y="153"/>
                </a:moveTo>
                <a:cubicBezTo>
                  <a:pt x="158" y="153"/>
                  <a:pt x="158" y="153"/>
                  <a:pt x="158" y="153"/>
                </a:cubicBezTo>
                <a:cubicBezTo>
                  <a:pt x="158" y="153"/>
                  <a:pt x="158" y="153"/>
                  <a:pt x="158" y="153"/>
                </a:cubicBezTo>
                <a:cubicBezTo>
                  <a:pt x="158" y="153"/>
                  <a:pt x="158" y="153"/>
                  <a:pt x="158" y="153"/>
                </a:cubicBezTo>
                <a:cubicBezTo>
                  <a:pt x="158" y="153"/>
                  <a:pt x="158" y="153"/>
                  <a:pt x="158" y="153"/>
                </a:cubicBezTo>
                <a:close/>
                <a:moveTo>
                  <a:pt x="169" y="153"/>
                </a:moveTo>
                <a:cubicBezTo>
                  <a:pt x="167" y="155"/>
                  <a:pt x="163" y="156"/>
                  <a:pt x="162" y="159"/>
                </a:cubicBezTo>
                <a:cubicBezTo>
                  <a:pt x="162" y="159"/>
                  <a:pt x="162" y="159"/>
                  <a:pt x="162" y="159"/>
                </a:cubicBezTo>
                <a:cubicBezTo>
                  <a:pt x="165" y="158"/>
                  <a:pt x="168" y="155"/>
                  <a:pt x="170" y="153"/>
                </a:cubicBezTo>
                <a:cubicBezTo>
                  <a:pt x="170" y="153"/>
                  <a:pt x="170" y="153"/>
                  <a:pt x="170" y="153"/>
                </a:cubicBezTo>
                <a:cubicBezTo>
                  <a:pt x="169" y="153"/>
                  <a:pt x="169" y="153"/>
                  <a:pt x="169" y="153"/>
                </a:cubicBezTo>
                <a:close/>
                <a:moveTo>
                  <a:pt x="252" y="153"/>
                </a:moveTo>
                <a:cubicBezTo>
                  <a:pt x="252" y="153"/>
                  <a:pt x="251" y="153"/>
                  <a:pt x="251" y="154"/>
                </a:cubicBezTo>
                <a:cubicBezTo>
                  <a:pt x="251" y="154"/>
                  <a:pt x="251" y="154"/>
                  <a:pt x="251" y="154"/>
                </a:cubicBezTo>
                <a:cubicBezTo>
                  <a:pt x="252" y="154"/>
                  <a:pt x="253" y="154"/>
                  <a:pt x="254" y="154"/>
                </a:cubicBezTo>
                <a:cubicBezTo>
                  <a:pt x="253" y="153"/>
                  <a:pt x="253" y="153"/>
                  <a:pt x="252" y="153"/>
                </a:cubicBezTo>
                <a:close/>
                <a:moveTo>
                  <a:pt x="328" y="153"/>
                </a:moveTo>
                <a:cubicBezTo>
                  <a:pt x="328" y="153"/>
                  <a:pt x="327" y="153"/>
                  <a:pt x="327" y="153"/>
                </a:cubicBezTo>
                <a:cubicBezTo>
                  <a:pt x="328" y="156"/>
                  <a:pt x="327" y="160"/>
                  <a:pt x="325" y="163"/>
                </a:cubicBezTo>
                <a:cubicBezTo>
                  <a:pt x="325" y="163"/>
                  <a:pt x="325" y="165"/>
                  <a:pt x="324" y="166"/>
                </a:cubicBezTo>
                <a:cubicBezTo>
                  <a:pt x="320" y="172"/>
                  <a:pt x="315" y="174"/>
                  <a:pt x="309" y="176"/>
                </a:cubicBezTo>
                <a:cubicBezTo>
                  <a:pt x="309" y="179"/>
                  <a:pt x="309" y="183"/>
                  <a:pt x="309" y="186"/>
                </a:cubicBezTo>
                <a:cubicBezTo>
                  <a:pt x="316" y="184"/>
                  <a:pt x="324" y="183"/>
                  <a:pt x="328" y="189"/>
                </a:cubicBezTo>
                <a:cubicBezTo>
                  <a:pt x="329" y="190"/>
                  <a:pt x="330" y="192"/>
                  <a:pt x="331" y="194"/>
                </a:cubicBezTo>
                <a:cubicBezTo>
                  <a:pt x="331" y="194"/>
                  <a:pt x="339" y="190"/>
                  <a:pt x="339" y="190"/>
                </a:cubicBezTo>
                <a:cubicBezTo>
                  <a:pt x="340" y="186"/>
                  <a:pt x="340" y="183"/>
                  <a:pt x="341" y="180"/>
                </a:cubicBezTo>
                <a:cubicBezTo>
                  <a:pt x="342" y="178"/>
                  <a:pt x="343" y="176"/>
                  <a:pt x="344" y="174"/>
                </a:cubicBezTo>
                <a:cubicBezTo>
                  <a:pt x="344" y="174"/>
                  <a:pt x="344" y="173"/>
                  <a:pt x="344" y="173"/>
                </a:cubicBezTo>
                <a:cubicBezTo>
                  <a:pt x="335" y="171"/>
                  <a:pt x="337" y="157"/>
                  <a:pt x="335" y="156"/>
                </a:cubicBezTo>
                <a:cubicBezTo>
                  <a:pt x="333" y="158"/>
                  <a:pt x="329" y="154"/>
                  <a:pt x="328" y="153"/>
                </a:cubicBezTo>
                <a:close/>
                <a:moveTo>
                  <a:pt x="250" y="153"/>
                </a:moveTo>
                <a:cubicBezTo>
                  <a:pt x="249" y="154"/>
                  <a:pt x="248" y="154"/>
                  <a:pt x="247" y="156"/>
                </a:cubicBezTo>
                <a:cubicBezTo>
                  <a:pt x="247" y="156"/>
                  <a:pt x="247" y="156"/>
                  <a:pt x="247" y="156"/>
                </a:cubicBezTo>
                <a:cubicBezTo>
                  <a:pt x="249" y="155"/>
                  <a:pt x="250" y="154"/>
                  <a:pt x="251" y="153"/>
                </a:cubicBezTo>
                <a:cubicBezTo>
                  <a:pt x="251" y="153"/>
                  <a:pt x="250" y="153"/>
                  <a:pt x="250" y="153"/>
                </a:cubicBezTo>
                <a:close/>
                <a:moveTo>
                  <a:pt x="85" y="154"/>
                </a:moveTo>
                <a:cubicBezTo>
                  <a:pt x="83" y="155"/>
                  <a:pt x="82" y="157"/>
                  <a:pt x="81" y="159"/>
                </a:cubicBezTo>
                <a:cubicBezTo>
                  <a:pt x="81" y="159"/>
                  <a:pt x="81" y="159"/>
                  <a:pt x="82" y="158"/>
                </a:cubicBezTo>
                <a:cubicBezTo>
                  <a:pt x="83" y="157"/>
                  <a:pt x="84" y="155"/>
                  <a:pt x="85" y="154"/>
                </a:cubicBezTo>
                <a:cubicBezTo>
                  <a:pt x="85" y="154"/>
                  <a:pt x="85" y="154"/>
                  <a:pt x="85" y="154"/>
                </a:cubicBezTo>
                <a:close/>
                <a:moveTo>
                  <a:pt x="116" y="156"/>
                </a:moveTo>
                <a:cubicBezTo>
                  <a:pt x="115" y="156"/>
                  <a:pt x="114" y="157"/>
                  <a:pt x="113" y="157"/>
                </a:cubicBezTo>
                <a:cubicBezTo>
                  <a:pt x="113" y="157"/>
                  <a:pt x="113" y="157"/>
                  <a:pt x="113" y="158"/>
                </a:cubicBezTo>
                <a:cubicBezTo>
                  <a:pt x="113" y="158"/>
                  <a:pt x="114" y="158"/>
                  <a:pt x="114" y="158"/>
                </a:cubicBezTo>
                <a:cubicBezTo>
                  <a:pt x="115" y="157"/>
                  <a:pt x="117" y="157"/>
                  <a:pt x="118" y="156"/>
                </a:cubicBezTo>
                <a:cubicBezTo>
                  <a:pt x="118" y="156"/>
                  <a:pt x="118" y="156"/>
                  <a:pt x="118" y="156"/>
                </a:cubicBezTo>
                <a:cubicBezTo>
                  <a:pt x="117" y="156"/>
                  <a:pt x="117" y="156"/>
                  <a:pt x="116" y="156"/>
                </a:cubicBezTo>
                <a:close/>
                <a:moveTo>
                  <a:pt x="137" y="156"/>
                </a:moveTo>
                <a:cubicBezTo>
                  <a:pt x="136" y="158"/>
                  <a:pt x="130" y="160"/>
                  <a:pt x="129" y="161"/>
                </a:cubicBezTo>
                <a:cubicBezTo>
                  <a:pt x="129" y="161"/>
                  <a:pt x="130" y="161"/>
                  <a:pt x="130" y="161"/>
                </a:cubicBezTo>
                <a:cubicBezTo>
                  <a:pt x="131" y="160"/>
                  <a:pt x="131" y="160"/>
                  <a:pt x="134" y="160"/>
                </a:cubicBezTo>
                <a:cubicBezTo>
                  <a:pt x="134" y="160"/>
                  <a:pt x="134" y="160"/>
                  <a:pt x="134" y="160"/>
                </a:cubicBezTo>
                <a:cubicBezTo>
                  <a:pt x="134" y="161"/>
                  <a:pt x="133" y="160"/>
                  <a:pt x="134" y="160"/>
                </a:cubicBezTo>
                <a:cubicBezTo>
                  <a:pt x="135" y="162"/>
                  <a:pt x="137" y="161"/>
                  <a:pt x="139" y="161"/>
                </a:cubicBezTo>
                <a:cubicBezTo>
                  <a:pt x="139" y="161"/>
                  <a:pt x="139" y="161"/>
                  <a:pt x="139" y="161"/>
                </a:cubicBezTo>
                <a:cubicBezTo>
                  <a:pt x="139" y="161"/>
                  <a:pt x="138" y="162"/>
                  <a:pt x="138" y="162"/>
                </a:cubicBezTo>
                <a:cubicBezTo>
                  <a:pt x="140" y="162"/>
                  <a:pt x="140" y="162"/>
                  <a:pt x="140" y="162"/>
                </a:cubicBezTo>
                <a:cubicBezTo>
                  <a:pt x="141" y="162"/>
                  <a:pt x="141" y="162"/>
                  <a:pt x="141" y="162"/>
                </a:cubicBezTo>
                <a:cubicBezTo>
                  <a:pt x="141" y="162"/>
                  <a:pt x="141" y="162"/>
                  <a:pt x="141" y="163"/>
                </a:cubicBezTo>
                <a:cubicBezTo>
                  <a:pt x="141" y="163"/>
                  <a:pt x="140" y="163"/>
                  <a:pt x="140" y="163"/>
                </a:cubicBezTo>
                <a:cubicBezTo>
                  <a:pt x="140" y="163"/>
                  <a:pt x="140" y="163"/>
                  <a:pt x="141" y="163"/>
                </a:cubicBezTo>
                <a:cubicBezTo>
                  <a:pt x="141" y="163"/>
                  <a:pt x="142" y="163"/>
                  <a:pt x="142" y="163"/>
                </a:cubicBezTo>
                <a:cubicBezTo>
                  <a:pt x="143" y="163"/>
                  <a:pt x="143" y="163"/>
                  <a:pt x="143" y="163"/>
                </a:cubicBezTo>
                <a:cubicBezTo>
                  <a:pt x="142" y="164"/>
                  <a:pt x="142" y="163"/>
                  <a:pt x="142" y="164"/>
                </a:cubicBezTo>
                <a:cubicBezTo>
                  <a:pt x="144" y="164"/>
                  <a:pt x="144" y="163"/>
                  <a:pt x="145" y="164"/>
                </a:cubicBezTo>
                <a:cubicBezTo>
                  <a:pt x="145" y="164"/>
                  <a:pt x="145" y="164"/>
                  <a:pt x="145" y="165"/>
                </a:cubicBezTo>
                <a:cubicBezTo>
                  <a:pt x="144" y="165"/>
                  <a:pt x="144" y="165"/>
                  <a:pt x="143" y="165"/>
                </a:cubicBezTo>
                <a:cubicBezTo>
                  <a:pt x="144" y="165"/>
                  <a:pt x="145" y="165"/>
                  <a:pt x="147" y="165"/>
                </a:cubicBezTo>
                <a:cubicBezTo>
                  <a:pt x="147" y="165"/>
                  <a:pt x="147" y="166"/>
                  <a:pt x="147" y="166"/>
                </a:cubicBezTo>
                <a:cubicBezTo>
                  <a:pt x="146" y="166"/>
                  <a:pt x="146" y="166"/>
                  <a:pt x="145" y="166"/>
                </a:cubicBezTo>
                <a:cubicBezTo>
                  <a:pt x="145" y="166"/>
                  <a:pt x="145" y="166"/>
                  <a:pt x="145" y="167"/>
                </a:cubicBezTo>
                <a:cubicBezTo>
                  <a:pt x="146" y="166"/>
                  <a:pt x="147" y="166"/>
                  <a:pt x="149" y="166"/>
                </a:cubicBezTo>
                <a:cubicBezTo>
                  <a:pt x="149" y="166"/>
                  <a:pt x="149" y="167"/>
                  <a:pt x="149" y="167"/>
                </a:cubicBezTo>
                <a:cubicBezTo>
                  <a:pt x="148" y="167"/>
                  <a:pt x="147" y="168"/>
                  <a:pt x="146" y="168"/>
                </a:cubicBezTo>
                <a:cubicBezTo>
                  <a:pt x="146" y="168"/>
                  <a:pt x="146" y="168"/>
                  <a:pt x="146" y="168"/>
                </a:cubicBezTo>
                <a:cubicBezTo>
                  <a:pt x="146" y="168"/>
                  <a:pt x="146" y="169"/>
                  <a:pt x="147" y="169"/>
                </a:cubicBezTo>
                <a:cubicBezTo>
                  <a:pt x="148" y="168"/>
                  <a:pt x="149" y="168"/>
                  <a:pt x="150" y="169"/>
                </a:cubicBezTo>
                <a:cubicBezTo>
                  <a:pt x="149" y="169"/>
                  <a:pt x="148" y="169"/>
                  <a:pt x="147" y="170"/>
                </a:cubicBezTo>
                <a:cubicBezTo>
                  <a:pt x="148" y="170"/>
                  <a:pt x="148" y="170"/>
                  <a:pt x="148" y="170"/>
                </a:cubicBezTo>
                <a:cubicBezTo>
                  <a:pt x="149" y="170"/>
                  <a:pt x="150" y="170"/>
                  <a:pt x="151" y="171"/>
                </a:cubicBezTo>
                <a:cubicBezTo>
                  <a:pt x="151" y="171"/>
                  <a:pt x="151" y="171"/>
                  <a:pt x="151" y="171"/>
                </a:cubicBezTo>
                <a:cubicBezTo>
                  <a:pt x="149" y="171"/>
                  <a:pt x="148" y="171"/>
                  <a:pt x="147" y="172"/>
                </a:cubicBezTo>
                <a:cubicBezTo>
                  <a:pt x="147" y="172"/>
                  <a:pt x="147" y="172"/>
                  <a:pt x="147" y="172"/>
                </a:cubicBezTo>
                <a:cubicBezTo>
                  <a:pt x="149" y="172"/>
                  <a:pt x="151" y="171"/>
                  <a:pt x="151" y="173"/>
                </a:cubicBezTo>
                <a:cubicBezTo>
                  <a:pt x="150" y="173"/>
                  <a:pt x="149" y="173"/>
                  <a:pt x="148" y="174"/>
                </a:cubicBezTo>
                <a:cubicBezTo>
                  <a:pt x="148" y="174"/>
                  <a:pt x="148" y="174"/>
                  <a:pt x="149" y="174"/>
                </a:cubicBezTo>
                <a:cubicBezTo>
                  <a:pt x="150" y="174"/>
                  <a:pt x="151" y="174"/>
                  <a:pt x="152" y="174"/>
                </a:cubicBezTo>
                <a:cubicBezTo>
                  <a:pt x="152" y="174"/>
                  <a:pt x="152" y="174"/>
                  <a:pt x="152" y="174"/>
                </a:cubicBezTo>
                <a:cubicBezTo>
                  <a:pt x="150" y="174"/>
                  <a:pt x="149" y="175"/>
                  <a:pt x="148" y="175"/>
                </a:cubicBezTo>
                <a:cubicBezTo>
                  <a:pt x="150" y="175"/>
                  <a:pt x="150" y="175"/>
                  <a:pt x="151" y="176"/>
                </a:cubicBezTo>
                <a:cubicBezTo>
                  <a:pt x="151" y="176"/>
                  <a:pt x="151" y="176"/>
                  <a:pt x="151" y="176"/>
                </a:cubicBezTo>
                <a:cubicBezTo>
                  <a:pt x="150" y="176"/>
                  <a:pt x="149" y="176"/>
                  <a:pt x="149" y="177"/>
                </a:cubicBezTo>
                <a:cubicBezTo>
                  <a:pt x="149" y="177"/>
                  <a:pt x="149" y="177"/>
                  <a:pt x="149" y="177"/>
                </a:cubicBezTo>
                <a:cubicBezTo>
                  <a:pt x="150" y="177"/>
                  <a:pt x="150" y="177"/>
                  <a:pt x="151" y="178"/>
                </a:cubicBezTo>
                <a:cubicBezTo>
                  <a:pt x="150" y="178"/>
                  <a:pt x="150" y="178"/>
                  <a:pt x="150" y="178"/>
                </a:cubicBezTo>
                <a:cubicBezTo>
                  <a:pt x="149" y="177"/>
                  <a:pt x="148" y="178"/>
                  <a:pt x="147" y="178"/>
                </a:cubicBezTo>
                <a:cubicBezTo>
                  <a:pt x="147" y="178"/>
                  <a:pt x="147" y="178"/>
                  <a:pt x="147" y="178"/>
                </a:cubicBezTo>
                <a:cubicBezTo>
                  <a:pt x="148" y="178"/>
                  <a:pt x="148" y="178"/>
                  <a:pt x="148" y="178"/>
                </a:cubicBezTo>
                <a:cubicBezTo>
                  <a:pt x="149" y="179"/>
                  <a:pt x="150" y="179"/>
                  <a:pt x="151" y="179"/>
                </a:cubicBezTo>
                <a:cubicBezTo>
                  <a:pt x="151" y="179"/>
                  <a:pt x="151" y="180"/>
                  <a:pt x="151" y="180"/>
                </a:cubicBezTo>
                <a:cubicBezTo>
                  <a:pt x="149" y="180"/>
                  <a:pt x="148" y="180"/>
                  <a:pt x="148" y="180"/>
                </a:cubicBezTo>
                <a:cubicBezTo>
                  <a:pt x="149" y="180"/>
                  <a:pt x="149" y="181"/>
                  <a:pt x="150" y="181"/>
                </a:cubicBezTo>
                <a:cubicBezTo>
                  <a:pt x="150" y="181"/>
                  <a:pt x="150" y="181"/>
                  <a:pt x="150" y="181"/>
                </a:cubicBezTo>
                <a:cubicBezTo>
                  <a:pt x="149" y="182"/>
                  <a:pt x="148" y="182"/>
                  <a:pt x="148" y="182"/>
                </a:cubicBezTo>
                <a:cubicBezTo>
                  <a:pt x="149" y="182"/>
                  <a:pt x="149" y="182"/>
                  <a:pt x="150" y="183"/>
                </a:cubicBezTo>
                <a:cubicBezTo>
                  <a:pt x="149" y="183"/>
                  <a:pt x="147" y="183"/>
                  <a:pt x="146" y="183"/>
                </a:cubicBezTo>
                <a:cubicBezTo>
                  <a:pt x="147" y="184"/>
                  <a:pt x="148" y="184"/>
                  <a:pt x="149" y="184"/>
                </a:cubicBezTo>
                <a:cubicBezTo>
                  <a:pt x="149" y="184"/>
                  <a:pt x="149" y="185"/>
                  <a:pt x="149" y="185"/>
                </a:cubicBezTo>
                <a:cubicBezTo>
                  <a:pt x="148" y="185"/>
                  <a:pt x="147" y="185"/>
                  <a:pt x="146" y="185"/>
                </a:cubicBezTo>
                <a:cubicBezTo>
                  <a:pt x="146" y="185"/>
                  <a:pt x="146" y="185"/>
                  <a:pt x="146" y="185"/>
                </a:cubicBezTo>
                <a:cubicBezTo>
                  <a:pt x="147" y="185"/>
                  <a:pt x="147" y="185"/>
                  <a:pt x="148" y="185"/>
                </a:cubicBezTo>
                <a:cubicBezTo>
                  <a:pt x="147" y="186"/>
                  <a:pt x="147" y="186"/>
                  <a:pt x="147" y="186"/>
                </a:cubicBezTo>
                <a:cubicBezTo>
                  <a:pt x="146" y="186"/>
                  <a:pt x="145" y="186"/>
                  <a:pt x="144" y="186"/>
                </a:cubicBezTo>
                <a:cubicBezTo>
                  <a:pt x="144" y="186"/>
                  <a:pt x="144" y="186"/>
                  <a:pt x="144" y="186"/>
                </a:cubicBezTo>
                <a:cubicBezTo>
                  <a:pt x="144" y="186"/>
                  <a:pt x="144" y="186"/>
                  <a:pt x="144" y="187"/>
                </a:cubicBezTo>
                <a:cubicBezTo>
                  <a:pt x="145" y="187"/>
                  <a:pt x="146" y="187"/>
                  <a:pt x="147" y="187"/>
                </a:cubicBezTo>
                <a:cubicBezTo>
                  <a:pt x="147" y="187"/>
                  <a:pt x="147" y="187"/>
                  <a:pt x="147" y="187"/>
                </a:cubicBezTo>
                <a:cubicBezTo>
                  <a:pt x="145" y="188"/>
                  <a:pt x="144" y="188"/>
                  <a:pt x="143" y="188"/>
                </a:cubicBezTo>
                <a:cubicBezTo>
                  <a:pt x="143" y="188"/>
                  <a:pt x="143" y="188"/>
                  <a:pt x="144" y="189"/>
                </a:cubicBezTo>
                <a:cubicBezTo>
                  <a:pt x="144" y="189"/>
                  <a:pt x="144" y="189"/>
                  <a:pt x="145" y="189"/>
                </a:cubicBezTo>
                <a:cubicBezTo>
                  <a:pt x="145" y="189"/>
                  <a:pt x="144" y="189"/>
                  <a:pt x="144" y="189"/>
                </a:cubicBezTo>
                <a:cubicBezTo>
                  <a:pt x="144" y="189"/>
                  <a:pt x="144" y="189"/>
                  <a:pt x="144" y="189"/>
                </a:cubicBezTo>
                <a:cubicBezTo>
                  <a:pt x="143" y="189"/>
                  <a:pt x="142" y="189"/>
                  <a:pt x="141" y="188"/>
                </a:cubicBezTo>
                <a:cubicBezTo>
                  <a:pt x="141" y="189"/>
                  <a:pt x="141" y="189"/>
                  <a:pt x="140" y="189"/>
                </a:cubicBezTo>
                <a:cubicBezTo>
                  <a:pt x="141" y="189"/>
                  <a:pt x="141" y="189"/>
                  <a:pt x="141" y="189"/>
                </a:cubicBezTo>
                <a:cubicBezTo>
                  <a:pt x="140" y="189"/>
                  <a:pt x="140" y="189"/>
                  <a:pt x="139" y="189"/>
                </a:cubicBezTo>
                <a:cubicBezTo>
                  <a:pt x="139" y="190"/>
                  <a:pt x="139" y="190"/>
                  <a:pt x="139" y="190"/>
                </a:cubicBezTo>
                <a:cubicBezTo>
                  <a:pt x="149" y="192"/>
                  <a:pt x="160" y="181"/>
                  <a:pt x="157" y="173"/>
                </a:cubicBezTo>
                <a:cubicBezTo>
                  <a:pt x="158" y="171"/>
                  <a:pt x="158" y="167"/>
                  <a:pt x="157" y="165"/>
                </a:cubicBezTo>
                <a:cubicBezTo>
                  <a:pt x="154" y="159"/>
                  <a:pt x="144" y="157"/>
                  <a:pt x="137" y="156"/>
                </a:cubicBezTo>
                <a:close/>
                <a:moveTo>
                  <a:pt x="184" y="157"/>
                </a:moveTo>
                <a:cubicBezTo>
                  <a:pt x="184" y="157"/>
                  <a:pt x="184" y="157"/>
                  <a:pt x="184" y="157"/>
                </a:cubicBezTo>
                <a:cubicBezTo>
                  <a:pt x="184" y="157"/>
                  <a:pt x="184" y="157"/>
                  <a:pt x="184" y="157"/>
                </a:cubicBezTo>
                <a:cubicBezTo>
                  <a:pt x="184" y="157"/>
                  <a:pt x="184" y="157"/>
                  <a:pt x="184" y="157"/>
                </a:cubicBezTo>
                <a:close/>
                <a:moveTo>
                  <a:pt x="252" y="157"/>
                </a:moveTo>
                <a:cubicBezTo>
                  <a:pt x="250" y="158"/>
                  <a:pt x="249" y="158"/>
                  <a:pt x="249" y="160"/>
                </a:cubicBezTo>
                <a:cubicBezTo>
                  <a:pt x="251" y="159"/>
                  <a:pt x="252" y="158"/>
                  <a:pt x="254" y="159"/>
                </a:cubicBezTo>
                <a:cubicBezTo>
                  <a:pt x="255" y="159"/>
                  <a:pt x="255" y="158"/>
                  <a:pt x="255" y="158"/>
                </a:cubicBezTo>
                <a:cubicBezTo>
                  <a:pt x="255" y="158"/>
                  <a:pt x="255" y="158"/>
                  <a:pt x="255" y="158"/>
                </a:cubicBezTo>
                <a:cubicBezTo>
                  <a:pt x="254" y="157"/>
                  <a:pt x="253" y="157"/>
                  <a:pt x="252" y="157"/>
                </a:cubicBezTo>
                <a:close/>
                <a:moveTo>
                  <a:pt x="112" y="158"/>
                </a:moveTo>
                <a:cubicBezTo>
                  <a:pt x="112" y="158"/>
                  <a:pt x="112" y="158"/>
                  <a:pt x="112" y="158"/>
                </a:cubicBezTo>
                <a:cubicBezTo>
                  <a:pt x="112" y="158"/>
                  <a:pt x="112" y="158"/>
                  <a:pt x="112" y="158"/>
                </a:cubicBezTo>
                <a:close/>
                <a:moveTo>
                  <a:pt x="187" y="158"/>
                </a:moveTo>
                <a:cubicBezTo>
                  <a:pt x="188" y="158"/>
                  <a:pt x="188" y="158"/>
                  <a:pt x="188" y="158"/>
                </a:cubicBezTo>
                <a:cubicBezTo>
                  <a:pt x="187" y="158"/>
                  <a:pt x="188" y="158"/>
                  <a:pt x="187" y="158"/>
                </a:cubicBezTo>
                <a:close/>
                <a:moveTo>
                  <a:pt x="259" y="158"/>
                </a:moveTo>
                <a:cubicBezTo>
                  <a:pt x="259" y="158"/>
                  <a:pt x="258" y="158"/>
                  <a:pt x="258" y="159"/>
                </a:cubicBezTo>
                <a:cubicBezTo>
                  <a:pt x="257" y="163"/>
                  <a:pt x="253" y="163"/>
                  <a:pt x="249" y="165"/>
                </a:cubicBezTo>
                <a:cubicBezTo>
                  <a:pt x="244" y="168"/>
                  <a:pt x="238" y="172"/>
                  <a:pt x="235" y="178"/>
                </a:cubicBezTo>
                <a:cubicBezTo>
                  <a:pt x="236" y="178"/>
                  <a:pt x="236" y="178"/>
                  <a:pt x="236" y="178"/>
                </a:cubicBezTo>
                <a:cubicBezTo>
                  <a:pt x="238" y="178"/>
                  <a:pt x="240" y="178"/>
                  <a:pt x="243" y="178"/>
                </a:cubicBezTo>
                <a:cubicBezTo>
                  <a:pt x="249" y="176"/>
                  <a:pt x="253" y="172"/>
                  <a:pt x="256" y="166"/>
                </a:cubicBezTo>
                <a:cubicBezTo>
                  <a:pt x="257" y="164"/>
                  <a:pt x="260" y="159"/>
                  <a:pt x="259" y="158"/>
                </a:cubicBezTo>
                <a:close/>
                <a:moveTo>
                  <a:pt x="111" y="158"/>
                </a:moveTo>
                <a:cubicBezTo>
                  <a:pt x="111" y="159"/>
                  <a:pt x="111" y="159"/>
                  <a:pt x="111" y="158"/>
                </a:cubicBezTo>
                <a:cubicBezTo>
                  <a:pt x="111" y="158"/>
                  <a:pt x="111" y="158"/>
                  <a:pt x="111" y="158"/>
                </a:cubicBezTo>
                <a:close/>
                <a:moveTo>
                  <a:pt x="181" y="158"/>
                </a:moveTo>
                <a:cubicBezTo>
                  <a:pt x="181" y="158"/>
                  <a:pt x="181" y="158"/>
                  <a:pt x="181" y="158"/>
                </a:cubicBezTo>
                <a:cubicBezTo>
                  <a:pt x="181" y="159"/>
                  <a:pt x="181" y="158"/>
                  <a:pt x="181" y="159"/>
                </a:cubicBezTo>
                <a:cubicBezTo>
                  <a:pt x="181" y="159"/>
                  <a:pt x="181" y="158"/>
                  <a:pt x="181" y="158"/>
                </a:cubicBezTo>
                <a:close/>
                <a:moveTo>
                  <a:pt x="286" y="159"/>
                </a:moveTo>
                <a:cubicBezTo>
                  <a:pt x="286" y="159"/>
                  <a:pt x="286" y="159"/>
                  <a:pt x="286" y="159"/>
                </a:cubicBezTo>
                <a:cubicBezTo>
                  <a:pt x="286" y="159"/>
                  <a:pt x="286" y="159"/>
                  <a:pt x="286" y="160"/>
                </a:cubicBezTo>
                <a:cubicBezTo>
                  <a:pt x="289" y="162"/>
                  <a:pt x="295" y="161"/>
                  <a:pt x="298" y="163"/>
                </a:cubicBezTo>
                <a:cubicBezTo>
                  <a:pt x="301" y="165"/>
                  <a:pt x="304" y="170"/>
                  <a:pt x="306" y="173"/>
                </a:cubicBezTo>
                <a:cubicBezTo>
                  <a:pt x="306" y="174"/>
                  <a:pt x="305" y="174"/>
                  <a:pt x="306" y="175"/>
                </a:cubicBezTo>
                <a:cubicBezTo>
                  <a:pt x="306" y="175"/>
                  <a:pt x="307" y="175"/>
                  <a:pt x="307" y="175"/>
                </a:cubicBezTo>
                <a:cubicBezTo>
                  <a:pt x="307" y="174"/>
                  <a:pt x="307" y="173"/>
                  <a:pt x="307" y="173"/>
                </a:cubicBezTo>
                <a:cubicBezTo>
                  <a:pt x="303" y="165"/>
                  <a:pt x="296" y="159"/>
                  <a:pt x="286" y="159"/>
                </a:cubicBezTo>
                <a:close/>
                <a:moveTo>
                  <a:pt x="134" y="159"/>
                </a:moveTo>
                <a:cubicBezTo>
                  <a:pt x="134" y="159"/>
                  <a:pt x="134" y="159"/>
                  <a:pt x="135" y="159"/>
                </a:cubicBezTo>
                <a:cubicBezTo>
                  <a:pt x="134" y="159"/>
                  <a:pt x="134" y="160"/>
                  <a:pt x="134" y="160"/>
                </a:cubicBezTo>
                <a:cubicBezTo>
                  <a:pt x="134" y="160"/>
                  <a:pt x="134" y="159"/>
                  <a:pt x="134" y="159"/>
                </a:cubicBezTo>
                <a:close/>
                <a:moveTo>
                  <a:pt x="205" y="159"/>
                </a:moveTo>
                <a:cubicBezTo>
                  <a:pt x="205" y="160"/>
                  <a:pt x="205" y="160"/>
                  <a:pt x="205" y="160"/>
                </a:cubicBezTo>
                <a:cubicBezTo>
                  <a:pt x="205" y="160"/>
                  <a:pt x="205" y="160"/>
                  <a:pt x="205" y="160"/>
                </a:cubicBezTo>
                <a:cubicBezTo>
                  <a:pt x="205" y="160"/>
                  <a:pt x="205" y="160"/>
                  <a:pt x="205" y="159"/>
                </a:cubicBezTo>
                <a:cubicBezTo>
                  <a:pt x="205" y="159"/>
                  <a:pt x="205" y="159"/>
                  <a:pt x="205" y="159"/>
                </a:cubicBezTo>
                <a:close/>
                <a:moveTo>
                  <a:pt x="213" y="175"/>
                </a:moveTo>
                <a:cubicBezTo>
                  <a:pt x="222" y="175"/>
                  <a:pt x="226" y="170"/>
                  <a:pt x="229" y="165"/>
                </a:cubicBezTo>
                <a:cubicBezTo>
                  <a:pt x="229" y="164"/>
                  <a:pt x="221" y="160"/>
                  <a:pt x="221" y="160"/>
                </a:cubicBezTo>
                <a:cubicBezTo>
                  <a:pt x="217" y="162"/>
                  <a:pt x="216" y="165"/>
                  <a:pt x="213" y="167"/>
                </a:cubicBezTo>
                <a:cubicBezTo>
                  <a:pt x="213" y="170"/>
                  <a:pt x="213" y="172"/>
                  <a:pt x="213" y="175"/>
                </a:cubicBezTo>
                <a:close/>
                <a:moveTo>
                  <a:pt x="133" y="160"/>
                </a:moveTo>
                <a:cubicBezTo>
                  <a:pt x="133" y="161"/>
                  <a:pt x="132" y="161"/>
                  <a:pt x="132" y="161"/>
                </a:cubicBezTo>
                <a:cubicBezTo>
                  <a:pt x="132" y="161"/>
                  <a:pt x="132" y="161"/>
                  <a:pt x="133" y="161"/>
                </a:cubicBezTo>
                <a:cubicBezTo>
                  <a:pt x="133" y="161"/>
                  <a:pt x="133" y="161"/>
                  <a:pt x="133" y="160"/>
                </a:cubicBezTo>
                <a:close/>
                <a:moveTo>
                  <a:pt x="72" y="162"/>
                </a:moveTo>
                <a:cubicBezTo>
                  <a:pt x="70" y="163"/>
                  <a:pt x="69" y="165"/>
                  <a:pt x="67" y="167"/>
                </a:cubicBezTo>
                <a:cubicBezTo>
                  <a:pt x="67" y="167"/>
                  <a:pt x="67" y="167"/>
                  <a:pt x="67" y="167"/>
                </a:cubicBezTo>
                <a:cubicBezTo>
                  <a:pt x="70" y="166"/>
                  <a:pt x="71" y="164"/>
                  <a:pt x="73" y="162"/>
                </a:cubicBezTo>
                <a:cubicBezTo>
                  <a:pt x="73" y="162"/>
                  <a:pt x="73" y="162"/>
                  <a:pt x="73" y="162"/>
                </a:cubicBezTo>
                <a:cubicBezTo>
                  <a:pt x="73" y="162"/>
                  <a:pt x="72" y="162"/>
                  <a:pt x="72" y="162"/>
                </a:cubicBezTo>
                <a:close/>
                <a:moveTo>
                  <a:pt x="33" y="163"/>
                </a:moveTo>
                <a:cubicBezTo>
                  <a:pt x="32" y="163"/>
                  <a:pt x="32" y="163"/>
                  <a:pt x="31" y="163"/>
                </a:cubicBezTo>
                <a:cubicBezTo>
                  <a:pt x="32" y="163"/>
                  <a:pt x="33" y="163"/>
                  <a:pt x="33" y="163"/>
                </a:cubicBezTo>
                <a:cubicBezTo>
                  <a:pt x="33" y="163"/>
                  <a:pt x="33" y="163"/>
                  <a:pt x="33" y="163"/>
                </a:cubicBezTo>
                <a:close/>
                <a:moveTo>
                  <a:pt x="75" y="163"/>
                </a:moveTo>
                <a:cubicBezTo>
                  <a:pt x="75" y="163"/>
                  <a:pt x="75" y="163"/>
                  <a:pt x="75" y="163"/>
                </a:cubicBezTo>
                <a:cubicBezTo>
                  <a:pt x="75" y="163"/>
                  <a:pt x="75" y="163"/>
                  <a:pt x="75" y="163"/>
                </a:cubicBezTo>
                <a:cubicBezTo>
                  <a:pt x="75" y="163"/>
                  <a:pt x="75" y="163"/>
                  <a:pt x="75" y="163"/>
                </a:cubicBezTo>
                <a:cubicBezTo>
                  <a:pt x="75" y="163"/>
                  <a:pt x="75" y="163"/>
                  <a:pt x="75" y="163"/>
                </a:cubicBezTo>
                <a:close/>
                <a:moveTo>
                  <a:pt x="74" y="163"/>
                </a:moveTo>
                <a:cubicBezTo>
                  <a:pt x="73" y="165"/>
                  <a:pt x="72" y="166"/>
                  <a:pt x="71" y="168"/>
                </a:cubicBezTo>
                <a:cubicBezTo>
                  <a:pt x="71" y="168"/>
                  <a:pt x="71" y="168"/>
                  <a:pt x="71" y="168"/>
                </a:cubicBezTo>
                <a:cubicBezTo>
                  <a:pt x="72" y="167"/>
                  <a:pt x="74" y="165"/>
                  <a:pt x="75" y="165"/>
                </a:cubicBezTo>
                <a:cubicBezTo>
                  <a:pt x="75" y="164"/>
                  <a:pt x="75" y="164"/>
                  <a:pt x="74" y="163"/>
                </a:cubicBezTo>
                <a:close/>
                <a:moveTo>
                  <a:pt x="115" y="163"/>
                </a:moveTo>
                <a:cubicBezTo>
                  <a:pt x="115" y="164"/>
                  <a:pt x="112" y="166"/>
                  <a:pt x="111" y="166"/>
                </a:cubicBezTo>
                <a:cubicBezTo>
                  <a:pt x="111" y="166"/>
                  <a:pt x="111" y="167"/>
                  <a:pt x="111" y="167"/>
                </a:cubicBezTo>
                <a:cubicBezTo>
                  <a:pt x="113" y="166"/>
                  <a:pt x="117" y="165"/>
                  <a:pt x="119" y="164"/>
                </a:cubicBezTo>
                <a:cubicBezTo>
                  <a:pt x="119" y="164"/>
                  <a:pt x="119" y="163"/>
                  <a:pt x="119" y="163"/>
                </a:cubicBezTo>
                <a:cubicBezTo>
                  <a:pt x="118" y="163"/>
                  <a:pt x="117" y="163"/>
                  <a:pt x="115" y="163"/>
                </a:cubicBezTo>
                <a:close/>
                <a:moveTo>
                  <a:pt x="31" y="164"/>
                </a:moveTo>
                <a:cubicBezTo>
                  <a:pt x="31" y="164"/>
                  <a:pt x="31" y="164"/>
                  <a:pt x="31" y="164"/>
                </a:cubicBezTo>
                <a:cubicBezTo>
                  <a:pt x="31" y="164"/>
                  <a:pt x="31" y="164"/>
                  <a:pt x="31" y="164"/>
                </a:cubicBezTo>
                <a:close/>
                <a:moveTo>
                  <a:pt x="78" y="165"/>
                </a:moveTo>
                <a:cubicBezTo>
                  <a:pt x="77" y="167"/>
                  <a:pt x="76" y="168"/>
                  <a:pt x="75" y="170"/>
                </a:cubicBezTo>
                <a:cubicBezTo>
                  <a:pt x="77" y="169"/>
                  <a:pt x="78" y="168"/>
                  <a:pt x="79" y="166"/>
                </a:cubicBezTo>
                <a:cubicBezTo>
                  <a:pt x="79" y="165"/>
                  <a:pt x="79" y="166"/>
                  <a:pt x="78" y="165"/>
                </a:cubicBezTo>
                <a:close/>
                <a:moveTo>
                  <a:pt x="46" y="166"/>
                </a:moveTo>
                <a:cubicBezTo>
                  <a:pt x="46" y="168"/>
                  <a:pt x="46" y="169"/>
                  <a:pt x="47" y="171"/>
                </a:cubicBezTo>
                <a:cubicBezTo>
                  <a:pt x="47" y="171"/>
                  <a:pt x="47" y="170"/>
                  <a:pt x="47" y="170"/>
                </a:cubicBezTo>
                <a:cubicBezTo>
                  <a:pt x="47" y="168"/>
                  <a:pt x="47" y="167"/>
                  <a:pt x="46" y="166"/>
                </a:cubicBezTo>
                <a:cubicBezTo>
                  <a:pt x="46" y="166"/>
                  <a:pt x="46" y="166"/>
                  <a:pt x="46" y="166"/>
                </a:cubicBezTo>
                <a:close/>
                <a:moveTo>
                  <a:pt x="119" y="166"/>
                </a:moveTo>
                <a:cubicBezTo>
                  <a:pt x="117" y="167"/>
                  <a:pt x="114" y="169"/>
                  <a:pt x="113" y="169"/>
                </a:cubicBezTo>
                <a:cubicBezTo>
                  <a:pt x="113" y="170"/>
                  <a:pt x="113" y="170"/>
                  <a:pt x="113" y="170"/>
                </a:cubicBezTo>
                <a:cubicBezTo>
                  <a:pt x="113" y="170"/>
                  <a:pt x="122" y="167"/>
                  <a:pt x="122" y="167"/>
                </a:cubicBezTo>
                <a:cubicBezTo>
                  <a:pt x="121" y="166"/>
                  <a:pt x="120" y="166"/>
                  <a:pt x="119" y="166"/>
                </a:cubicBezTo>
                <a:close/>
                <a:moveTo>
                  <a:pt x="42" y="167"/>
                </a:moveTo>
                <a:cubicBezTo>
                  <a:pt x="42" y="168"/>
                  <a:pt x="42" y="170"/>
                  <a:pt x="43" y="170"/>
                </a:cubicBezTo>
                <a:cubicBezTo>
                  <a:pt x="43" y="171"/>
                  <a:pt x="43" y="171"/>
                  <a:pt x="44" y="171"/>
                </a:cubicBezTo>
                <a:cubicBezTo>
                  <a:pt x="43" y="171"/>
                  <a:pt x="43" y="171"/>
                  <a:pt x="43" y="171"/>
                </a:cubicBezTo>
                <a:cubicBezTo>
                  <a:pt x="44" y="169"/>
                  <a:pt x="43" y="168"/>
                  <a:pt x="42" y="167"/>
                </a:cubicBezTo>
                <a:close/>
                <a:moveTo>
                  <a:pt x="110" y="167"/>
                </a:moveTo>
                <a:cubicBezTo>
                  <a:pt x="110" y="167"/>
                  <a:pt x="110" y="167"/>
                  <a:pt x="110" y="167"/>
                </a:cubicBezTo>
                <a:cubicBezTo>
                  <a:pt x="110" y="167"/>
                  <a:pt x="110" y="167"/>
                  <a:pt x="110" y="167"/>
                </a:cubicBezTo>
                <a:close/>
                <a:moveTo>
                  <a:pt x="39" y="169"/>
                </a:moveTo>
                <a:cubicBezTo>
                  <a:pt x="39" y="171"/>
                  <a:pt x="40" y="172"/>
                  <a:pt x="40" y="173"/>
                </a:cubicBezTo>
                <a:cubicBezTo>
                  <a:pt x="40" y="173"/>
                  <a:pt x="40" y="173"/>
                  <a:pt x="41" y="173"/>
                </a:cubicBezTo>
                <a:cubicBezTo>
                  <a:pt x="41" y="172"/>
                  <a:pt x="41" y="172"/>
                  <a:pt x="41" y="171"/>
                </a:cubicBezTo>
                <a:cubicBezTo>
                  <a:pt x="40" y="170"/>
                  <a:pt x="40" y="170"/>
                  <a:pt x="40" y="169"/>
                </a:cubicBezTo>
                <a:cubicBezTo>
                  <a:pt x="39" y="169"/>
                  <a:pt x="39" y="169"/>
                  <a:pt x="39" y="169"/>
                </a:cubicBezTo>
                <a:close/>
                <a:moveTo>
                  <a:pt x="347" y="169"/>
                </a:moveTo>
                <a:cubicBezTo>
                  <a:pt x="346" y="170"/>
                  <a:pt x="345" y="170"/>
                  <a:pt x="345" y="171"/>
                </a:cubicBezTo>
                <a:cubicBezTo>
                  <a:pt x="345" y="171"/>
                  <a:pt x="345" y="171"/>
                  <a:pt x="345" y="172"/>
                </a:cubicBezTo>
                <a:cubicBezTo>
                  <a:pt x="346" y="171"/>
                  <a:pt x="347" y="170"/>
                  <a:pt x="348" y="169"/>
                </a:cubicBezTo>
                <a:cubicBezTo>
                  <a:pt x="348" y="169"/>
                  <a:pt x="348" y="169"/>
                  <a:pt x="348" y="169"/>
                </a:cubicBezTo>
                <a:cubicBezTo>
                  <a:pt x="347" y="169"/>
                  <a:pt x="347" y="169"/>
                  <a:pt x="347" y="169"/>
                </a:cubicBezTo>
                <a:close/>
                <a:moveTo>
                  <a:pt x="125" y="169"/>
                </a:moveTo>
                <a:cubicBezTo>
                  <a:pt x="122" y="171"/>
                  <a:pt x="119" y="170"/>
                  <a:pt x="117" y="173"/>
                </a:cubicBezTo>
                <a:cubicBezTo>
                  <a:pt x="117" y="173"/>
                  <a:pt x="117" y="173"/>
                  <a:pt x="117" y="173"/>
                </a:cubicBezTo>
                <a:cubicBezTo>
                  <a:pt x="117" y="173"/>
                  <a:pt x="118" y="173"/>
                  <a:pt x="118" y="173"/>
                </a:cubicBezTo>
                <a:cubicBezTo>
                  <a:pt x="120" y="172"/>
                  <a:pt x="122" y="171"/>
                  <a:pt x="125" y="170"/>
                </a:cubicBezTo>
                <a:cubicBezTo>
                  <a:pt x="125" y="170"/>
                  <a:pt x="125" y="170"/>
                  <a:pt x="125" y="169"/>
                </a:cubicBezTo>
                <a:close/>
                <a:moveTo>
                  <a:pt x="281" y="170"/>
                </a:moveTo>
                <a:cubicBezTo>
                  <a:pt x="280" y="171"/>
                  <a:pt x="279" y="174"/>
                  <a:pt x="281" y="175"/>
                </a:cubicBezTo>
                <a:cubicBezTo>
                  <a:pt x="281" y="175"/>
                  <a:pt x="281" y="175"/>
                  <a:pt x="281" y="175"/>
                </a:cubicBezTo>
                <a:cubicBezTo>
                  <a:pt x="281" y="173"/>
                  <a:pt x="281" y="170"/>
                  <a:pt x="281" y="170"/>
                </a:cubicBezTo>
                <a:close/>
                <a:moveTo>
                  <a:pt x="73" y="170"/>
                </a:moveTo>
                <a:cubicBezTo>
                  <a:pt x="74" y="170"/>
                  <a:pt x="74" y="170"/>
                  <a:pt x="74" y="170"/>
                </a:cubicBezTo>
                <a:cubicBezTo>
                  <a:pt x="74" y="170"/>
                  <a:pt x="74" y="170"/>
                  <a:pt x="73" y="170"/>
                </a:cubicBezTo>
                <a:close/>
                <a:moveTo>
                  <a:pt x="36" y="170"/>
                </a:moveTo>
                <a:cubicBezTo>
                  <a:pt x="36" y="172"/>
                  <a:pt x="36" y="173"/>
                  <a:pt x="38" y="174"/>
                </a:cubicBezTo>
                <a:cubicBezTo>
                  <a:pt x="38" y="174"/>
                  <a:pt x="38" y="174"/>
                  <a:pt x="38" y="174"/>
                </a:cubicBezTo>
                <a:cubicBezTo>
                  <a:pt x="38" y="172"/>
                  <a:pt x="37" y="171"/>
                  <a:pt x="36" y="170"/>
                </a:cubicBezTo>
                <a:cubicBezTo>
                  <a:pt x="36" y="170"/>
                  <a:pt x="36" y="170"/>
                  <a:pt x="36" y="170"/>
                </a:cubicBezTo>
                <a:close/>
                <a:moveTo>
                  <a:pt x="64" y="170"/>
                </a:moveTo>
                <a:cubicBezTo>
                  <a:pt x="62" y="172"/>
                  <a:pt x="61" y="174"/>
                  <a:pt x="59" y="174"/>
                </a:cubicBezTo>
                <a:cubicBezTo>
                  <a:pt x="59" y="175"/>
                  <a:pt x="59" y="175"/>
                  <a:pt x="59" y="175"/>
                </a:cubicBezTo>
                <a:cubicBezTo>
                  <a:pt x="61" y="175"/>
                  <a:pt x="65" y="172"/>
                  <a:pt x="64" y="170"/>
                </a:cubicBezTo>
                <a:close/>
                <a:moveTo>
                  <a:pt x="278" y="170"/>
                </a:moveTo>
                <a:cubicBezTo>
                  <a:pt x="278" y="171"/>
                  <a:pt x="277" y="172"/>
                  <a:pt x="277" y="173"/>
                </a:cubicBezTo>
                <a:cubicBezTo>
                  <a:pt x="277" y="173"/>
                  <a:pt x="278" y="173"/>
                  <a:pt x="278" y="173"/>
                </a:cubicBezTo>
                <a:cubicBezTo>
                  <a:pt x="278" y="173"/>
                  <a:pt x="278" y="173"/>
                  <a:pt x="278" y="173"/>
                </a:cubicBezTo>
                <a:cubicBezTo>
                  <a:pt x="278" y="172"/>
                  <a:pt x="278" y="171"/>
                  <a:pt x="278" y="170"/>
                </a:cubicBezTo>
                <a:close/>
                <a:moveTo>
                  <a:pt x="205" y="171"/>
                </a:moveTo>
                <a:cubicBezTo>
                  <a:pt x="205" y="175"/>
                  <a:pt x="204" y="177"/>
                  <a:pt x="203" y="180"/>
                </a:cubicBezTo>
                <a:cubicBezTo>
                  <a:pt x="203" y="180"/>
                  <a:pt x="203" y="180"/>
                  <a:pt x="203" y="180"/>
                </a:cubicBezTo>
                <a:cubicBezTo>
                  <a:pt x="204" y="179"/>
                  <a:pt x="205" y="178"/>
                  <a:pt x="205" y="178"/>
                </a:cubicBezTo>
                <a:cubicBezTo>
                  <a:pt x="206" y="175"/>
                  <a:pt x="208" y="172"/>
                  <a:pt x="205" y="171"/>
                </a:cubicBezTo>
                <a:close/>
                <a:moveTo>
                  <a:pt x="285" y="171"/>
                </a:moveTo>
                <a:cubicBezTo>
                  <a:pt x="284" y="172"/>
                  <a:pt x="283" y="173"/>
                  <a:pt x="283" y="175"/>
                </a:cubicBezTo>
                <a:cubicBezTo>
                  <a:pt x="284" y="175"/>
                  <a:pt x="284" y="175"/>
                  <a:pt x="284" y="176"/>
                </a:cubicBezTo>
                <a:cubicBezTo>
                  <a:pt x="284" y="174"/>
                  <a:pt x="285" y="172"/>
                  <a:pt x="285" y="171"/>
                </a:cubicBezTo>
                <a:close/>
                <a:moveTo>
                  <a:pt x="349" y="172"/>
                </a:moveTo>
                <a:cubicBezTo>
                  <a:pt x="348" y="172"/>
                  <a:pt x="348" y="172"/>
                  <a:pt x="348" y="173"/>
                </a:cubicBezTo>
                <a:cubicBezTo>
                  <a:pt x="348" y="173"/>
                  <a:pt x="348" y="173"/>
                  <a:pt x="348" y="173"/>
                </a:cubicBezTo>
                <a:cubicBezTo>
                  <a:pt x="348" y="173"/>
                  <a:pt x="348" y="173"/>
                  <a:pt x="348" y="173"/>
                </a:cubicBezTo>
                <a:cubicBezTo>
                  <a:pt x="349" y="173"/>
                  <a:pt x="349" y="173"/>
                  <a:pt x="350" y="172"/>
                </a:cubicBezTo>
                <a:cubicBezTo>
                  <a:pt x="350" y="172"/>
                  <a:pt x="350" y="172"/>
                  <a:pt x="350" y="172"/>
                </a:cubicBezTo>
                <a:cubicBezTo>
                  <a:pt x="349" y="172"/>
                  <a:pt x="349" y="172"/>
                  <a:pt x="349" y="172"/>
                </a:cubicBezTo>
                <a:close/>
                <a:moveTo>
                  <a:pt x="274" y="172"/>
                </a:moveTo>
                <a:cubicBezTo>
                  <a:pt x="274" y="173"/>
                  <a:pt x="274" y="176"/>
                  <a:pt x="275" y="176"/>
                </a:cubicBezTo>
                <a:cubicBezTo>
                  <a:pt x="275" y="175"/>
                  <a:pt x="275" y="173"/>
                  <a:pt x="274" y="172"/>
                </a:cubicBezTo>
                <a:close/>
                <a:moveTo>
                  <a:pt x="288" y="172"/>
                </a:moveTo>
                <a:cubicBezTo>
                  <a:pt x="287" y="173"/>
                  <a:pt x="287" y="174"/>
                  <a:pt x="286" y="175"/>
                </a:cubicBezTo>
                <a:cubicBezTo>
                  <a:pt x="286" y="176"/>
                  <a:pt x="286" y="176"/>
                  <a:pt x="286" y="176"/>
                </a:cubicBezTo>
                <a:cubicBezTo>
                  <a:pt x="287" y="176"/>
                  <a:pt x="287" y="176"/>
                  <a:pt x="287" y="176"/>
                </a:cubicBezTo>
                <a:cubicBezTo>
                  <a:pt x="287" y="174"/>
                  <a:pt x="288" y="173"/>
                  <a:pt x="288" y="172"/>
                </a:cubicBezTo>
                <a:close/>
                <a:moveTo>
                  <a:pt x="124" y="173"/>
                </a:moveTo>
                <a:cubicBezTo>
                  <a:pt x="124" y="174"/>
                  <a:pt x="121" y="175"/>
                  <a:pt x="120" y="175"/>
                </a:cubicBezTo>
                <a:cubicBezTo>
                  <a:pt x="120" y="175"/>
                  <a:pt x="120" y="176"/>
                  <a:pt x="120" y="176"/>
                </a:cubicBezTo>
                <a:cubicBezTo>
                  <a:pt x="123" y="175"/>
                  <a:pt x="126" y="174"/>
                  <a:pt x="129" y="173"/>
                </a:cubicBezTo>
                <a:cubicBezTo>
                  <a:pt x="127" y="172"/>
                  <a:pt x="126" y="173"/>
                  <a:pt x="124" y="173"/>
                </a:cubicBezTo>
                <a:close/>
                <a:moveTo>
                  <a:pt x="66" y="173"/>
                </a:moveTo>
                <a:cubicBezTo>
                  <a:pt x="65" y="175"/>
                  <a:pt x="64" y="176"/>
                  <a:pt x="62" y="177"/>
                </a:cubicBezTo>
                <a:cubicBezTo>
                  <a:pt x="62" y="177"/>
                  <a:pt x="62" y="177"/>
                  <a:pt x="62" y="177"/>
                </a:cubicBezTo>
                <a:cubicBezTo>
                  <a:pt x="63" y="177"/>
                  <a:pt x="66" y="175"/>
                  <a:pt x="66" y="173"/>
                </a:cubicBezTo>
                <a:cubicBezTo>
                  <a:pt x="66" y="173"/>
                  <a:pt x="66" y="173"/>
                  <a:pt x="66" y="173"/>
                </a:cubicBezTo>
                <a:close/>
                <a:moveTo>
                  <a:pt x="272" y="173"/>
                </a:moveTo>
                <a:cubicBezTo>
                  <a:pt x="271" y="175"/>
                  <a:pt x="271" y="176"/>
                  <a:pt x="272" y="177"/>
                </a:cubicBezTo>
                <a:cubicBezTo>
                  <a:pt x="272" y="178"/>
                  <a:pt x="272" y="178"/>
                  <a:pt x="273" y="178"/>
                </a:cubicBezTo>
                <a:cubicBezTo>
                  <a:pt x="273" y="178"/>
                  <a:pt x="273" y="178"/>
                  <a:pt x="273" y="178"/>
                </a:cubicBezTo>
                <a:cubicBezTo>
                  <a:pt x="273" y="178"/>
                  <a:pt x="273" y="177"/>
                  <a:pt x="273" y="177"/>
                </a:cubicBezTo>
                <a:cubicBezTo>
                  <a:pt x="272" y="176"/>
                  <a:pt x="272" y="175"/>
                  <a:pt x="272" y="173"/>
                </a:cubicBezTo>
                <a:close/>
                <a:moveTo>
                  <a:pt x="32" y="174"/>
                </a:moveTo>
                <a:cubicBezTo>
                  <a:pt x="32" y="175"/>
                  <a:pt x="35" y="177"/>
                  <a:pt x="36" y="177"/>
                </a:cubicBezTo>
                <a:cubicBezTo>
                  <a:pt x="36" y="177"/>
                  <a:pt x="36" y="177"/>
                  <a:pt x="36" y="176"/>
                </a:cubicBezTo>
                <a:cubicBezTo>
                  <a:pt x="34" y="175"/>
                  <a:pt x="34" y="174"/>
                  <a:pt x="32" y="174"/>
                </a:cubicBezTo>
                <a:close/>
                <a:moveTo>
                  <a:pt x="227" y="174"/>
                </a:moveTo>
                <a:cubicBezTo>
                  <a:pt x="225" y="176"/>
                  <a:pt x="222" y="176"/>
                  <a:pt x="220" y="178"/>
                </a:cubicBezTo>
                <a:cubicBezTo>
                  <a:pt x="221" y="178"/>
                  <a:pt x="221" y="178"/>
                  <a:pt x="221" y="178"/>
                </a:cubicBezTo>
                <a:cubicBezTo>
                  <a:pt x="223" y="178"/>
                  <a:pt x="225" y="179"/>
                  <a:pt x="226" y="177"/>
                </a:cubicBezTo>
                <a:cubicBezTo>
                  <a:pt x="227" y="176"/>
                  <a:pt x="227" y="174"/>
                  <a:pt x="227" y="174"/>
                </a:cubicBezTo>
                <a:close/>
                <a:moveTo>
                  <a:pt x="277" y="174"/>
                </a:moveTo>
                <a:cubicBezTo>
                  <a:pt x="278" y="175"/>
                  <a:pt x="278" y="175"/>
                  <a:pt x="278" y="176"/>
                </a:cubicBezTo>
                <a:cubicBezTo>
                  <a:pt x="278" y="175"/>
                  <a:pt x="278" y="175"/>
                  <a:pt x="278" y="175"/>
                </a:cubicBezTo>
                <a:cubicBezTo>
                  <a:pt x="278" y="175"/>
                  <a:pt x="278" y="175"/>
                  <a:pt x="278" y="174"/>
                </a:cubicBezTo>
                <a:cubicBezTo>
                  <a:pt x="278" y="174"/>
                  <a:pt x="278" y="174"/>
                  <a:pt x="278" y="174"/>
                </a:cubicBezTo>
                <a:cubicBezTo>
                  <a:pt x="278" y="174"/>
                  <a:pt x="278" y="174"/>
                  <a:pt x="277" y="174"/>
                </a:cubicBezTo>
                <a:close/>
                <a:moveTo>
                  <a:pt x="50" y="174"/>
                </a:moveTo>
                <a:cubicBezTo>
                  <a:pt x="49" y="174"/>
                  <a:pt x="49" y="174"/>
                  <a:pt x="48" y="174"/>
                </a:cubicBezTo>
                <a:cubicBezTo>
                  <a:pt x="48" y="175"/>
                  <a:pt x="48" y="175"/>
                  <a:pt x="48" y="175"/>
                </a:cubicBezTo>
                <a:cubicBezTo>
                  <a:pt x="50" y="177"/>
                  <a:pt x="50" y="183"/>
                  <a:pt x="57" y="181"/>
                </a:cubicBezTo>
                <a:cubicBezTo>
                  <a:pt x="57" y="180"/>
                  <a:pt x="57" y="180"/>
                  <a:pt x="57" y="180"/>
                </a:cubicBezTo>
                <a:cubicBezTo>
                  <a:pt x="55" y="177"/>
                  <a:pt x="53" y="175"/>
                  <a:pt x="50" y="174"/>
                </a:cubicBezTo>
                <a:close/>
                <a:moveTo>
                  <a:pt x="292" y="174"/>
                </a:moveTo>
                <a:cubicBezTo>
                  <a:pt x="292" y="174"/>
                  <a:pt x="292" y="175"/>
                  <a:pt x="292" y="175"/>
                </a:cubicBezTo>
                <a:cubicBezTo>
                  <a:pt x="293" y="174"/>
                  <a:pt x="292" y="175"/>
                  <a:pt x="293" y="174"/>
                </a:cubicBezTo>
                <a:cubicBezTo>
                  <a:pt x="293" y="174"/>
                  <a:pt x="292" y="174"/>
                  <a:pt x="292" y="174"/>
                </a:cubicBezTo>
                <a:close/>
                <a:moveTo>
                  <a:pt x="45" y="175"/>
                </a:moveTo>
                <a:cubicBezTo>
                  <a:pt x="42" y="177"/>
                  <a:pt x="38" y="179"/>
                  <a:pt x="39" y="184"/>
                </a:cubicBezTo>
                <a:cubicBezTo>
                  <a:pt x="42" y="183"/>
                  <a:pt x="47" y="179"/>
                  <a:pt x="46" y="175"/>
                </a:cubicBezTo>
                <a:cubicBezTo>
                  <a:pt x="45" y="175"/>
                  <a:pt x="45" y="175"/>
                  <a:pt x="45" y="175"/>
                </a:cubicBezTo>
                <a:close/>
                <a:moveTo>
                  <a:pt x="209" y="175"/>
                </a:moveTo>
                <a:cubicBezTo>
                  <a:pt x="209" y="177"/>
                  <a:pt x="204" y="186"/>
                  <a:pt x="204" y="187"/>
                </a:cubicBezTo>
                <a:cubicBezTo>
                  <a:pt x="204" y="186"/>
                  <a:pt x="205" y="186"/>
                  <a:pt x="205" y="186"/>
                </a:cubicBezTo>
                <a:cubicBezTo>
                  <a:pt x="206" y="184"/>
                  <a:pt x="212" y="180"/>
                  <a:pt x="209" y="175"/>
                </a:cubicBezTo>
                <a:close/>
                <a:moveTo>
                  <a:pt x="291" y="175"/>
                </a:moveTo>
                <a:cubicBezTo>
                  <a:pt x="291" y="175"/>
                  <a:pt x="291" y="175"/>
                  <a:pt x="290" y="176"/>
                </a:cubicBezTo>
                <a:cubicBezTo>
                  <a:pt x="290" y="176"/>
                  <a:pt x="290" y="176"/>
                  <a:pt x="290" y="177"/>
                </a:cubicBezTo>
                <a:cubicBezTo>
                  <a:pt x="291" y="176"/>
                  <a:pt x="291" y="176"/>
                  <a:pt x="292" y="175"/>
                </a:cubicBezTo>
                <a:cubicBezTo>
                  <a:pt x="292" y="175"/>
                  <a:pt x="291" y="175"/>
                  <a:pt x="291" y="175"/>
                </a:cubicBezTo>
                <a:close/>
                <a:moveTo>
                  <a:pt x="68" y="176"/>
                </a:moveTo>
                <a:cubicBezTo>
                  <a:pt x="66" y="178"/>
                  <a:pt x="64" y="180"/>
                  <a:pt x="61" y="181"/>
                </a:cubicBezTo>
                <a:cubicBezTo>
                  <a:pt x="61" y="181"/>
                  <a:pt x="61" y="181"/>
                  <a:pt x="61" y="181"/>
                </a:cubicBezTo>
                <a:cubicBezTo>
                  <a:pt x="62" y="181"/>
                  <a:pt x="62" y="181"/>
                  <a:pt x="62" y="181"/>
                </a:cubicBezTo>
                <a:cubicBezTo>
                  <a:pt x="65" y="180"/>
                  <a:pt x="66" y="179"/>
                  <a:pt x="68" y="177"/>
                </a:cubicBezTo>
                <a:cubicBezTo>
                  <a:pt x="68" y="177"/>
                  <a:pt x="68" y="176"/>
                  <a:pt x="68" y="176"/>
                </a:cubicBezTo>
                <a:close/>
                <a:moveTo>
                  <a:pt x="100" y="176"/>
                </a:moveTo>
                <a:cubicBezTo>
                  <a:pt x="99" y="177"/>
                  <a:pt x="97" y="176"/>
                  <a:pt x="95" y="177"/>
                </a:cubicBezTo>
                <a:cubicBezTo>
                  <a:pt x="93" y="178"/>
                  <a:pt x="90" y="179"/>
                  <a:pt x="88" y="181"/>
                </a:cubicBezTo>
                <a:cubicBezTo>
                  <a:pt x="80" y="185"/>
                  <a:pt x="77" y="193"/>
                  <a:pt x="74" y="200"/>
                </a:cubicBezTo>
                <a:cubicBezTo>
                  <a:pt x="73" y="202"/>
                  <a:pt x="70" y="210"/>
                  <a:pt x="71" y="212"/>
                </a:cubicBezTo>
                <a:cubicBezTo>
                  <a:pt x="72" y="215"/>
                  <a:pt x="74" y="217"/>
                  <a:pt x="75" y="219"/>
                </a:cubicBezTo>
                <a:cubicBezTo>
                  <a:pt x="75" y="219"/>
                  <a:pt x="76" y="219"/>
                  <a:pt x="76" y="219"/>
                </a:cubicBezTo>
                <a:cubicBezTo>
                  <a:pt x="75" y="217"/>
                  <a:pt x="73" y="213"/>
                  <a:pt x="75" y="211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2"/>
                  <a:pt x="75" y="212"/>
                  <a:pt x="75" y="213"/>
                </a:cubicBezTo>
                <a:cubicBezTo>
                  <a:pt x="75" y="213"/>
                  <a:pt x="75" y="212"/>
                  <a:pt x="75" y="212"/>
                </a:cubicBezTo>
                <a:cubicBezTo>
                  <a:pt x="77" y="211"/>
                  <a:pt x="75" y="206"/>
                  <a:pt x="76" y="204"/>
                </a:cubicBezTo>
                <a:cubicBezTo>
                  <a:pt x="77" y="206"/>
                  <a:pt x="77" y="208"/>
                  <a:pt x="77" y="210"/>
                </a:cubicBezTo>
                <a:cubicBezTo>
                  <a:pt x="77" y="210"/>
                  <a:pt x="78" y="210"/>
                  <a:pt x="78" y="210"/>
                </a:cubicBezTo>
                <a:cubicBezTo>
                  <a:pt x="78" y="208"/>
                  <a:pt x="78" y="206"/>
                  <a:pt x="79" y="205"/>
                </a:cubicBezTo>
                <a:cubicBezTo>
                  <a:pt x="79" y="204"/>
                  <a:pt x="79" y="205"/>
                  <a:pt x="79" y="204"/>
                </a:cubicBezTo>
                <a:cubicBezTo>
                  <a:pt x="79" y="205"/>
                  <a:pt x="79" y="205"/>
                  <a:pt x="79" y="206"/>
                </a:cubicBezTo>
                <a:cubicBezTo>
                  <a:pt x="79" y="206"/>
                  <a:pt x="79" y="206"/>
                  <a:pt x="80" y="206"/>
                </a:cubicBezTo>
                <a:cubicBezTo>
                  <a:pt x="80" y="203"/>
                  <a:pt x="81" y="201"/>
                  <a:pt x="81" y="198"/>
                </a:cubicBezTo>
                <a:cubicBezTo>
                  <a:pt x="81" y="198"/>
                  <a:pt x="82" y="198"/>
                  <a:pt x="82" y="198"/>
                </a:cubicBezTo>
                <a:cubicBezTo>
                  <a:pt x="82" y="199"/>
                  <a:pt x="82" y="200"/>
                  <a:pt x="82" y="202"/>
                </a:cubicBezTo>
                <a:cubicBezTo>
                  <a:pt x="82" y="201"/>
                  <a:pt x="82" y="201"/>
                  <a:pt x="83" y="201"/>
                </a:cubicBezTo>
                <a:cubicBezTo>
                  <a:pt x="83" y="198"/>
                  <a:pt x="84" y="196"/>
                  <a:pt x="84" y="194"/>
                </a:cubicBezTo>
                <a:cubicBezTo>
                  <a:pt x="84" y="194"/>
                  <a:pt x="85" y="194"/>
                  <a:pt x="85" y="194"/>
                </a:cubicBezTo>
                <a:cubicBezTo>
                  <a:pt x="85" y="195"/>
                  <a:pt x="85" y="197"/>
                  <a:pt x="85" y="198"/>
                </a:cubicBezTo>
                <a:cubicBezTo>
                  <a:pt x="85" y="198"/>
                  <a:pt x="85" y="197"/>
                  <a:pt x="85" y="197"/>
                </a:cubicBezTo>
                <a:cubicBezTo>
                  <a:pt x="86" y="195"/>
                  <a:pt x="86" y="193"/>
                  <a:pt x="87" y="192"/>
                </a:cubicBezTo>
                <a:cubicBezTo>
                  <a:pt x="87" y="192"/>
                  <a:pt x="88" y="192"/>
                  <a:pt x="88" y="192"/>
                </a:cubicBezTo>
                <a:cubicBezTo>
                  <a:pt x="88" y="193"/>
                  <a:pt x="88" y="194"/>
                  <a:pt x="88" y="194"/>
                </a:cubicBezTo>
                <a:cubicBezTo>
                  <a:pt x="88" y="193"/>
                  <a:pt x="90" y="191"/>
                  <a:pt x="90" y="189"/>
                </a:cubicBezTo>
                <a:cubicBezTo>
                  <a:pt x="90" y="189"/>
                  <a:pt x="90" y="189"/>
                  <a:pt x="91" y="189"/>
                </a:cubicBezTo>
                <a:cubicBezTo>
                  <a:pt x="91" y="191"/>
                  <a:pt x="90" y="192"/>
                  <a:pt x="90" y="193"/>
                </a:cubicBezTo>
                <a:cubicBezTo>
                  <a:pt x="90" y="193"/>
                  <a:pt x="90" y="193"/>
                  <a:pt x="91" y="193"/>
                </a:cubicBezTo>
                <a:cubicBezTo>
                  <a:pt x="91" y="191"/>
                  <a:pt x="93" y="190"/>
                  <a:pt x="93" y="187"/>
                </a:cubicBezTo>
                <a:cubicBezTo>
                  <a:pt x="93" y="187"/>
                  <a:pt x="93" y="187"/>
                  <a:pt x="93" y="187"/>
                </a:cubicBezTo>
                <a:cubicBezTo>
                  <a:pt x="93" y="188"/>
                  <a:pt x="93" y="189"/>
                  <a:pt x="93" y="190"/>
                </a:cubicBezTo>
                <a:cubicBezTo>
                  <a:pt x="93" y="190"/>
                  <a:pt x="93" y="190"/>
                  <a:pt x="94" y="190"/>
                </a:cubicBezTo>
                <a:cubicBezTo>
                  <a:pt x="94" y="189"/>
                  <a:pt x="94" y="187"/>
                  <a:pt x="95" y="187"/>
                </a:cubicBezTo>
                <a:cubicBezTo>
                  <a:pt x="95" y="187"/>
                  <a:pt x="95" y="188"/>
                  <a:pt x="95" y="188"/>
                </a:cubicBezTo>
                <a:cubicBezTo>
                  <a:pt x="95" y="189"/>
                  <a:pt x="95" y="189"/>
                  <a:pt x="95" y="190"/>
                </a:cubicBezTo>
                <a:cubicBezTo>
                  <a:pt x="95" y="190"/>
                  <a:pt x="95" y="190"/>
                  <a:pt x="95" y="190"/>
                </a:cubicBezTo>
                <a:cubicBezTo>
                  <a:pt x="95" y="190"/>
                  <a:pt x="95" y="190"/>
                  <a:pt x="96" y="189"/>
                </a:cubicBezTo>
                <a:cubicBezTo>
                  <a:pt x="96" y="189"/>
                  <a:pt x="97" y="186"/>
                  <a:pt x="98" y="186"/>
                </a:cubicBezTo>
                <a:cubicBezTo>
                  <a:pt x="98" y="186"/>
                  <a:pt x="99" y="187"/>
                  <a:pt x="99" y="187"/>
                </a:cubicBezTo>
                <a:cubicBezTo>
                  <a:pt x="98" y="188"/>
                  <a:pt x="98" y="188"/>
                  <a:pt x="98" y="189"/>
                </a:cubicBezTo>
                <a:cubicBezTo>
                  <a:pt x="98" y="189"/>
                  <a:pt x="98" y="189"/>
                  <a:pt x="98" y="189"/>
                </a:cubicBezTo>
                <a:cubicBezTo>
                  <a:pt x="99" y="188"/>
                  <a:pt x="100" y="186"/>
                  <a:pt x="100" y="185"/>
                </a:cubicBezTo>
                <a:cubicBezTo>
                  <a:pt x="101" y="185"/>
                  <a:pt x="101" y="186"/>
                  <a:pt x="101" y="186"/>
                </a:cubicBezTo>
                <a:cubicBezTo>
                  <a:pt x="101" y="187"/>
                  <a:pt x="101" y="188"/>
                  <a:pt x="100" y="188"/>
                </a:cubicBezTo>
                <a:cubicBezTo>
                  <a:pt x="101" y="188"/>
                  <a:pt x="101" y="188"/>
                  <a:pt x="101" y="188"/>
                </a:cubicBezTo>
                <a:cubicBezTo>
                  <a:pt x="101" y="187"/>
                  <a:pt x="103" y="184"/>
                  <a:pt x="104" y="183"/>
                </a:cubicBezTo>
                <a:cubicBezTo>
                  <a:pt x="104" y="183"/>
                  <a:pt x="104" y="183"/>
                  <a:pt x="104" y="183"/>
                </a:cubicBezTo>
                <a:cubicBezTo>
                  <a:pt x="104" y="185"/>
                  <a:pt x="104" y="186"/>
                  <a:pt x="103" y="187"/>
                </a:cubicBezTo>
                <a:cubicBezTo>
                  <a:pt x="103" y="187"/>
                  <a:pt x="103" y="187"/>
                  <a:pt x="104" y="187"/>
                </a:cubicBezTo>
                <a:cubicBezTo>
                  <a:pt x="104" y="186"/>
                  <a:pt x="105" y="185"/>
                  <a:pt x="106" y="183"/>
                </a:cubicBezTo>
                <a:cubicBezTo>
                  <a:pt x="106" y="183"/>
                  <a:pt x="106" y="183"/>
                  <a:pt x="106" y="183"/>
                </a:cubicBezTo>
                <a:cubicBezTo>
                  <a:pt x="106" y="185"/>
                  <a:pt x="105" y="185"/>
                  <a:pt x="106" y="187"/>
                </a:cubicBezTo>
                <a:cubicBezTo>
                  <a:pt x="106" y="187"/>
                  <a:pt x="106" y="187"/>
                  <a:pt x="106" y="187"/>
                </a:cubicBezTo>
                <a:cubicBezTo>
                  <a:pt x="107" y="185"/>
                  <a:pt x="108" y="183"/>
                  <a:pt x="109" y="183"/>
                </a:cubicBezTo>
                <a:cubicBezTo>
                  <a:pt x="109" y="183"/>
                  <a:pt x="109" y="183"/>
                  <a:pt x="109" y="183"/>
                </a:cubicBezTo>
                <a:cubicBezTo>
                  <a:pt x="109" y="184"/>
                  <a:pt x="108" y="186"/>
                  <a:pt x="108" y="187"/>
                </a:cubicBezTo>
                <a:cubicBezTo>
                  <a:pt x="108" y="187"/>
                  <a:pt x="108" y="187"/>
                  <a:pt x="108" y="187"/>
                </a:cubicBezTo>
                <a:cubicBezTo>
                  <a:pt x="109" y="186"/>
                  <a:pt x="110" y="185"/>
                  <a:pt x="111" y="184"/>
                </a:cubicBezTo>
                <a:cubicBezTo>
                  <a:pt x="111" y="184"/>
                  <a:pt x="111" y="184"/>
                  <a:pt x="111" y="184"/>
                </a:cubicBezTo>
                <a:cubicBezTo>
                  <a:pt x="111" y="185"/>
                  <a:pt x="111" y="186"/>
                  <a:pt x="110" y="187"/>
                </a:cubicBezTo>
                <a:cubicBezTo>
                  <a:pt x="111" y="187"/>
                  <a:pt x="112" y="186"/>
                  <a:pt x="113" y="185"/>
                </a:cubicBezTo>
                <a:cubicBezTo>
                  <a:pt x="113" y="186"/>
                  <a:pt x="113" y="187"/>
                  <a:pt x="113" y="187"/>
                </a:cubicBezTo>
                <a:cubicBezTo>
                  <a:pt x="113" y="187"/>
                  <a:pt x="113" y="187"/>
                  <a:pt x="113" y="187"/>
                </a:cubicBezTo>
                <a:cubicBezTo>
                  <a:pt x="114" y="186"/>
                  <a:pt x="114" y="186"/>
                  <a:pt x="115" y="186"/>
                </a:cubicBezTo>
                <a:cubicBezTo>
                  <a:pt x="115" y="187"/>
                  <a:pt x="114" y="188"/>
                  <a:pt x="114" y="189"/>
                </a:cubicBezTo>
                <a:cubicBezTo>
                  <a:pt x="114" y="189"/>
                  <a:pt x="114" y="189"/>
                  <a:pt x="114" y="189"/>
                </a:cubicBezTo>
                <a:cubicBezTo>
                  <a:pt x="115" y="188"/>
                  <a:pt x="116" y="188"/>
                  <a:pt x="117" y="187"/>
                </a:cubicBezTo>
                <a:cubicBezTo>
                  <a:pt x="117" y="187"/>
                  <a:pt x="117" y="187"/>
                  <a:pt x="117" y="187"/>
                </a:cubicBezTo>
                <a:cubicBezTo>
                  <a:pt x="116" y="188"/>
                  <a:pt x="116" y="189"/>
                  <a:pt x="115" y="190"/>
                </a:cubicBezTo>
                <a:cubicBezTo>
                  <a:pt x="116" y="189"/>
                  <a:pt x="117" y="189"/>
                  <a:pt x="118" y="189"/>
                </a:cubicBezTo>
                <a:cubicBezTo>
                  <a:pt x="118" y="189"/>
                  <a:pt x="118" y="189"/>
                  <a:pt x="118" y="189"/>
                </a:cubicBezTo>
                <a:cubicBezTo>
                  <a:pt x="118" y="190"/>
                  <a:pt x="118" y="190"/>
                  <a:pt x="117" y="190"/>
                </a:cubicBezTo>
                <a:cubicBezTo>
                  <a:pt x="118" y="190"/>
                  <a:pt x="118" y="190"/>
                  <a:pt x="118" y="190"/>
                </a:cubicBezTo>
                <a:cubicBezTo>
                  <a:pt x="119" y="190"/>
                  <a:pt x="119" y="190"/>
                  <a:pt x="120" y="189"/>
                </a:cubicBezTo>
                <a:cubicBezTo>
                  <a:pt x="120" y="190"/>
                  <a:pt x="120" y="190"/>
                  <a:pt x="120" y="190"/>
                </a:cubicBezTo>
                <a:cubicBezTo>
                  <a:pt x="120" y="190"/>
                  <a:pt x="119" y="191"/>
                  <a:pt x="119" y="192"/>
                </a:cubicBezTo>
                <a:cubicBezTo>
                  <a:pt x="120" y="192"/>
                  <a:pt x="120" y="192"/>
                  <a:pt x="121" y="192"/>
                </a:cubicBezTo>
                <a:cubicBezTo>
                  <a:pt x="120" y="192"/>
                  <a:pt x="120" y="193"/>
                  <a:pt x="120" y="194"/>
                </a:cubicBezTo>
                <a:cubicBezTo>
                  <a:pt x="120" y="194"/>
                  <a:pt x="120" y="194"/>
                  <a:pt x="121" y="193"/>
                </a:cubicBezTo>
                <a:cubicBezTo>
                  <a:pt x="121" y="193"/>
                  <a:pt x="121" y="193"/>
                  <a:pt x="121" y="194"/>
                </a:cubicBezTo>
                <a:cubicBezTo>
                  <a:pt x="120" y="195"/>
                  <a:pt x="120" y="196"/>
                  <a:pt x="119" y="198"/>
                </a:cubicBezTo>
                <a:cubicBezTo>
                  <a:pt x="119" y="197"/>
                  <a:pt x="120" y="197"/>
                  <a:pt x="120" y="197"/>
                </a:cubicBezTo>
                <a:cubicBezTo>
                  <a:pt x="125" y="185"/>
                  <a:pt x="111" y="176"/>
                  <a:pt x="100" y="176"/>
                </a:cubicBezTo>
                <a:close/>
                <a:moveTo>
                  <a:pt x="127" y="176"/>
                </a:moveTo>
                <a:cubicBezTo>
                  <a:pt x="126" y="177"/>
                  <a:pt x="125" y="177"/>
                  <a:pt x="124" y="178"/>
                </a:cubicBezTo>
                <a:cubicBezTo>
                  <a:pt x="127" y="177"/>
                  <a:pt x="129" y="177"/>
                  <a:pt x="132" y="177"/>
                </a:cubicBezTo>
                <a:cubicBezTo>
                  <a:pt x="132" y="176"/>
                  <a:pt x="132" y="176"/>
                  <a:pt x="132" y="176"/>
                </a:cubicBezTo>
                <a:cubicBezTo>
                  <a:pt x="130" y="176"/>
                  <a:pt x="129" y="176"/>
                  <a:pt x="127" y="176"/>
                </a:cubicBezTo>
                <a:close/>
                <a:moveTo>
                  <a:pt x="346" y="176"/>
                </a:moveTo>
                <a:cubicBezTo>
                  <a:pt x="346" y="179"/>
                  <a:pt x="341" y="183"/>
                  <a:pt x="343" y="189"/>
                </a:cubicBezTo>
                <a:cubicBezTo>
                  <a:pt x="345" y="190"/>
                  <a:pt x="346" y="190"/>
                  <a:pt x="348" y="190"/>
                </a:cubicBezTo>
                <a:cubicBezTo>
                  <a:pt x="349" y="186"/>
                  <a:pt x="351" y="182"/>
                  <a:pt x="350" y="176"/>
                </a:cubicBezTo>
                <a:cubicBezTo>
                  <a:pt x="349" y="176"/>
                  <a:pt x="348" y="176"/>
                  <a:pt x="346" y="176"/>
                </a:cubicBezTo>
                <a:close/>
                <a:moveTo>
                  <a:pt x="31" y="177"/>
                </a:moveTo>
                <a:cubicBezTo>
                  <a:pt x="30" y="177"/>
                  <a:pt x="30" y="177"/>
                  <a:pt x="30" y="177"/>
                </a:cubicBezTo>
                <a:cubicBezTo>
                  <a:pt x="30" y="177"/>
                  <a:pt x="30" y="178"/>
                  <a:pt x="31" y="178"/>
                </a:cubicBezTo>
                <a:cubicBezTo>
                  <a:pt x="31" y="178"/>
                  <a:pt x="33" y="179"/>
                  <a:pt x="34" y="179"/>
                </a:cubicBezTo>
                <a:cubicBezTo>
                  <a:pt x="34" y="179"/>
                  <a:pt x="34" y="179"/>
                  <a:pt x="34" y="179"/>
                </a:cubicBezTo>
                <a:cubicBezTo>
                  <a:pt x="33" y="178"/>
                  <a:pt x="32" y="177"/>
                  <a:pt x="31" y="177"/>
                </a:cubicBezTo>
                <a:close/>
                <a:moveTo>
                  <a:pt x="290" y="177"/>
                </a:moveTo>
                <a:cubicBezTo>
                  <a:pt x="290" y="177"/>
                  <a:pt x="290" y="177"/>
                  <a:pt x="290" y="178"/>
                </a:cubicBezTo>
                <a:cubicBezTo>
                  <a:pt x="290" y="178"/>
                  <a:pt x="290" y="178"/>
                  <a:pt x="290" y="178"/>
                </a:cubicBezTo>
                <a:cubicBezTo>
                  <a:pt x="290" y="178"/>
                  <a:pt x="290" y="178"/>
                  <a:pt x="290" y="178"/>
                </a:cubicBezTo>
                <a:cubicBezTo>
                  <a:pt x="290" y="177"/>
                  <a:pt x="290" y="177"/>
                  <a:pt x="290" y="177"/>
                </a:cubicBezTo>
                <a:close/>
                <a:moveTo>
                  <a:pt x="294" y="178"/>
                </a:moveTo>
                <a:cubicBezTo>
                  <a:pt x="293" y="179"/>
                  <a:pt x="292" y="179"/>
                  <a:pt x="291" y="180"/>
                </a:cubicBezTo>
                <a:cubicBezTo>
                  <a:pt x="291" y="180"/>
                  <a:pt x="291" y="180"/>
                  <a:pt x="291" y="180"/>
                </a:cubicBezTo>
                <a:cubicBezTo>
                  <a:pt x="293" y="180"/>
                  <a:pt x="293" y="180"/>
                  <a:pt x="294" y="179"/>
                </a:cubicBezTo>
                <a:cubicBezTo>
                  <a:pt x="294" y="178"/>
                  <a:pt x="295" y="178"/>
                  <a:pt x="294" y="178"/>
                </a:cubicBezTo>
                <a:close/>
                <a:moveTo>
                  <a:pt x="47" y="179"/>
                </a:moveTo>
                <a:cubicBezTo>
                  <a:pt x="47" y="180"/>
                  <a:pt x="45" y="182"/>
                  <a:pt x="45" y="184"/>
                </a:cubicBezTo>
                <a:cubicBezTo>
                  <a:pt x="48" y="184"/>
                  <a:pt x="48" y="186"/>
                  <a:pt x="49" y="188"/>
                </a:cubicBezTo>
                <a:cubicBezTo>
                  <a:pt x="49" y="188"/>
                  <a:pt x="49" y="188"/>
                  <a:pt x="49" y="188"/>
                </a:cubicBezTo>
                <a:cubicBezTo>
                  <a:pt x="50" y="185"/>
                  <a:pt x="51" y="185"/>
                  <a:pt x="52" y="183"/>
                </a:cubicBezTo>
                <a:cubicBezTo>
                  <a:pt x="50" y="183"/>
                  <a:pt x="49" y="180"/>
                  <a:pt x="47" y="179"/>
                </a:cubicBezTo>
                <a:close/>
                <a:moveTo>
                  <a:pt x="212" y="179"/>
                </a:moveTo>
                <a:cubicBezTo>
                  <a:pt x="211" y="182"/>
                  <a:pt x="208" y="192"/>
                  <a:pt x="212" y="194"/>
                </a:cubicBezTo>
                <a:cubicBezTo>
                  <a:pt x="213" y="196"/>
                  <a:pt x="215" y="196"/>
                  <a:pt x="216" y="196"/>
                </a:cubicBezTo>
                <a:cubicBezTo>
                  <a:pt x="221" y="193"/>
                  <a:pt x="222" y="186"/>
                  <a:pt x="225" y="182"/>
                </a:cubicBezTo>
                <a:cubicBezTo>
                  <a:pt x="225" y="182"/>
                  <a:pt x="225" y="182"/>
                  <a:pt x="225" y="182"/>
                </a:cubicBezTo>
                <a:cubicBezTo>
                  <a:pt x="219" y="182"/>
                  <a:pt x="217" y="180"/>
                  <a:pt x="212" y="179"/>
                </a:cubicBezTo>
                <a:close/>
                <a:moveTo>
                  <a:pt x="29" y="180"/>
                </a:moveTo>
                <a:cubicBezTo>
                  <a:pt x="29" y="180"/>
                  <a:pt x="29" y="180"/>
                  <a:pt x="29" y="180"/>
                </a:cubicBezTo>
                <a:cubicBezTo>
                  <a:pt x="29" y="180"/>
                  <a:pt x="30" y="181"/>
                  <a:pt x="30" y="181"/>
                </a:cubicBezTo>
                <a:cubicBezTo>
                  <a:pt x="31" y="181"/>
                  <a:pt x="32" y="182"/>
                  <a:pt x="33" y="182"/>
                </a:cubicBezTo>
                <a:cubicBezTo>
                  <a:pt x="33" y="181"/>
                  <a:pt x="33" y="181"/>
                  <a:pt x="33" y="181"/>
                </a:cubicBezTo>
                <a:cubicBezTo>
                  <a:pt x="32" y="181"/>
                  <a:pt x="31" y="180"/>
                  <a:pt x="29" y="180"/>
                </a:cubicBezTo>
                <a:close/>
                <a:moveTo>
                  <a:pt x="68" y="180"/>
                </a:moveTo>
                <a:cubicBezTo>
                  <a:pt x="68" y="181"/>
                  <a:pt x="66" y="182"/>
                  <a:pt x="65" y="183"/>
                </a:cubicBezTo>
                <a:cubicBezTo>
                  <a:pt x="65" y="183"/>
                  <a:pt x="65" y="183"/>
                  <a:pt x="65" y="184"/>
                </a:cubicBezTo>
                <a:cubicBezTo>
                  <a:pt x="65" y="184"/>
                  <a:pt x="65" y="184"/>
                  <a:pt x="65" y="184"/>
                </a:cubicBezTo>
                <a:cubicBezTo>
                  <a:pt x="66" y="182"/>
                  <a:pt x="68" y="182"/>
                  <a:pt x="69" y="180"/>
                </a:cubicBezTo>
                <a:cubicBezTo>
                  <a:pt x="69" y="180"/>
                  <a:pt x="68" y="180"/>
                  <a:pt x="68" y="180"/>
                </a:cubicBezTo>
                <a:close/>
                <a:moveTo>
                  <a:pt x="279" y="180"/>
                </a:moveTo>
                <a:cubicBezTo>
                  <a:pt x="279" y="181"/>
                  <a:pt x="278" y="181"/>
                  <a:pt x="277" y="181"/>
                </a:cubicBezTo>
                <a:cubicBezTo>
                  <a:pt x="277" y="181"/>
                  <a:pt x="277" y="182"/>
                  <a:pt x="277" y="182"/>
                </a:cubicBezTo>
                <a:cubicBezTo>
                  <a:pt x="281" y="182"/>
                  <a:pt x="282" y="183"/>
                  <a:pt x="284" y="185"/>
                </a:cubicBezTo>
                <a:cubicBezTo>
                  <a:pt x="284" y="186"/>
                  <a:pt x="284" y="189"/>
                  <a:pt x="284" y="191"/>
                </a:cubicBezTo>
                <a:cubicBezTo>
                  <a:pt x="284" y="191"/>
                  <a:pt x="284" y="191"/>
                  <a:pt x="285" y="192"/>
                </a:cubicBezTo>
                <a:cubicBezTo>
                  <a:pt x="285" y="191"/>
                  <a:pt x="286" y="191"/>
                  <a:pt x="286" y="190"/>
                </a:cubicBezTo>
                <a:cubicBezTo>
                  <a:pt x="288" y="184"/>
                  <a:pt x="285" y="181"/>
                  <a:pt x="279" y="180"/>
                </a:cubicBezTo>
                <a:close/>
                <a:moveTo>
                  <a:pt x="22" y="180"/>
                </a:moveTo>
                <a:cubicBezTo>
                  <a:pt x="21" y="183"/>
                  <a:pt x="19" y="185"/>
                  <a:pt x="18" y="188"/>
                </a:cubicBezTo>
                <a:cubicBezTo>
                  <a:pt x="16" y="194"/>
                  <a:pt x="17" y="199"/>
                  <a:pt x="13" y="204"/>
                </a:cubicBezTo>
                <a:cubicBezTo>
                  <a:pt x="13" y="204"/>
                  <a:pt x="13" y="204"/>
                  <a:pt x="13" y="204"/>
                </a:cubicBezTo>
                <a:cubicBezTo>
                  <a:pt x="19" y="213"/>
                  <a:pt x="31" y="214"/>
                  <a:pt x="39" y="209"/>
                </a:cubicBezTo>
                <a:cubicBezTo>
                  <a:pt x="41" y="208"/>
                  <a:pt x="43" y="205"/>
                  <a:pt x="44" y="204"/>
                </a:cubicBezTo>
                <a:cubicBezTo>
                  <a:pt x="44" y="204"/>
                  <a:pt x="44" y="203"/>
                  <a:pt x="44" y="203"/>
                </a:cubicBezTo>
                <a:cubicBezTo>
                  <a:pt x="36" y="204"/>
                  <a:pt x="28" y="192"/>
                  <a:pt x="25" y="187"/>
                </a:cubicBezTo>
                <a:cubicBezTo>
                  <a:pt x="24" y="185"/>
                  <a:pt x="25" y="181"/>
                  <a:pt x="22" y="180"/>
                </a:cubicBezTo>
                <a:close/>
                <a:moveTo>
                  <a:pt x="130" y="180"/>
                </a:moveTo>
                <a:cubicBezTo>
                  <a:pt x="129" y="181"/>
                  <a:pt x="127" y="182"/>
                  <a:pt x="126" y="184"/>
                </a:cubicBezTo>
                <a:cubicBezTo>
                  <a:pt x="128" y="183"/>
                  <a:pt x="132" y="181"/>
                  <a:pt x="135" y="181"/>
                </a:cubicBezTo>
                <a:cubicBezTo>
                  <a:pt x="135" y="180"/>
                  <a:pt x="135" y="180"/>
                  <a:pt x="135" y="180"/>
                </a:cubicBezTo>
                <a:cubicBezTo>
                  <a:pt x="133" y="180"/>
                  <a:pt x="132" y="180"/>
                  <a:pt x="130" y="180"/>
                </a:cubicBezTo>
                <a:close/>
                <a:moveTo>
                  <a:pt x="243" y="181"/>
                </a:moveTo>
                <a:cubicBezTo>
                  <a:pt x="242" y="182"/>
                  <a:pt x="243" y="184"/>
                  <a:pt x="243" y="186"/>
                </a:cubicBezTo>
                <a:cubicBezTo>
                  <a:pt x="244" y="185"/>
                  <a:pt x="245" y="182"/>
                  <a:pt x="244" y="181"/>
                </a:cubicBezTo>
                <a:cubicBezTo>
                  <a:pt x="244" y="181"/>
                  <a:pt x="243" y="181"/>
                  <a:pt x="243" y="181"/>
                </a:cubicBezTo>
                <a:close/>
                <a:moveTo>
                  <a:pt x="236" y="182"/>
                </a:moveTo>
                <a:cubicBezTo>
                  <a:pt x="234" y="183"/>
                  <a:pt x="233" y="182"/>
                  <a:pt x="232" y="183"/>
                </a:cubicBezTo>
                <a:cubicBezTo>
                  <a:pt x="232" y="185"/>
                  <a:pt x="229" y="189"/>
                  <a:pt x="228" y="191"/>
                </a:cubicBezTo>
                <a:cubicBezTo>
                  <a:pt x="227" y="193"/>
                  <a:pt x="227" y="195"/>
                  <a:pt x="226" y="196"/>
                </a:cubicBezTo>
                <a:cubicBezTo>
                  <a:pt x="218" y="209"/>
                  <a:pt x="210" y="205"/>
                  <a:pt x="200" y="197"/>
                </a:cubicBezTo>
                <a:cubicBezTo>
                  <a:pt x="198" y="203"/>
                  <a:pt x="195" y="208"/>
                  <a:pt x="191" y="212"/>
                </a:cubicBezTo>
                <a:cubicBezTo>
                  <a:pt x="195" y="219"/>
                  <a:pt x="197" y="235"/>
                  <a:pt x="194" y="244"/>
                </a:cubicBezTo>
                <a:cubicBezTo>
                  <a:pt x="194" y="245"/>
                  <a:pt x="194" y="247"/>
                  <a:pt x="194" y="248"/>
                </a:cubicBezTo>
                <a:cubicBezTo>
                  <a:pt x="194" y="251"/>
                  <a:pt x="193" y="253"/>
                  <a:pt x="192" y="255"/>
                </a:cubicBezTo>
                <a:cubicBezTo>
                  <a:pt x="193" y="256"/>
                  <a:pt x="193" y="257"/>
                  <a:pt x="194" y="257"/>
                </a:cubicBezTo>
                <a:cubicBezTo>
                  <a:pt x="196" y="257"/>
                  <a:pt x="199" y="257"/>
                  <a:pt x="201" y="257"/>
                </a:cubicBezTo>
                <a:cubicBezTo>
                  <a:pt x="201" y="259"/>
                  <a:pt x="202" y="261"/>
                  <a:pt x="202" y="262"/>
                </a:cubicBezTo>
                <a:cubicBezTo>
                  <a:pt x="206" y="262"/>
                  <a:pt x="208" y="262"/>
                  <a:pt x="211" y="261"/>
                </a:cubicBezTo>
                <a:cubicBezTo>
                  <a:pt x="216" y="263"/>
                  <a:pt x="219" y="264"/>
                  <a:pt x="223" y="266"/>
                </a:cubicBezTo>
                <a:cubicBezTo>
                  <a:pt x="225" y="265"/>
                  <a:pt x="226" y="263"/>
                  <a:pt x="227" y="262"/>
                </a:cubicBezTo>
                <a:cubicBezTo>
                  <a:pt x="227" y="261"/>
                  <a:pt x="227" y="261"/>
                  <a:pt x="227" y="261"/>
                </a:cubicBezTo>
                <a:cubicBezTo>
                  <a:pt x="219" y="258"/>
                  <a:pt x="218" y="241"/>
                  <a:pt x="224" y="235"/>
                </a:cubicBezTo>
                <a:cubicBezTo>
                  <a:pt x="226" y="232"/>
                  <a:pt x="229" y="233"/>
                  <a:pt x="231" y="231"/>
                </a:cubicBezTo>
                <a:cubicBezTo>
                  <a:pt x="224" y="217"/>
                  <a:pt x="229" y="202"/>
                  <a:pt x="244" y="201"/>
                </a:cubicBezTo>
                <a:cubicBezTo>
                  <a:pt x="244" y="198"/>
                  <a:pt x="244" y="195"/>
                  <a:pt x="243" y="193"/>
                </a:cubicBezTo>
                <a:cubicBezTo>
                  <a:pt x="241" y="193"/>
                  <a:pt x="241" y="192"/>
                  <a:pt x="240" y="191"/>
                </a:cubicBezTo>
                <a:cubicBezTo>
                  <a:pt x="240" y="186"/>
                  <a:pt x="239" y="185"/>
                  <a:pt x="238" y="182"/>
                </a:cubicBezTo>
                <a:cubicBezTo>
                  <a:pt x="237" y="182"/>
                  <a:pt x="236" y="182"/>
                  <a:pt x="236" y="182"/>
                </a:cubicBezTo>
                <a:close/>
                <a:moveTo>
                  <a:pt x="239" y="182"/>
                </a:moveTo>
                <a:cubicBezTo>
                  <a:pt x="239" y="183"/>
                  <a:pt x="240" y="185"/>
                  <a:pt x="241" y="186"/>
                </a:cubicBezTo>
                <a:cubicBezTo>
                  <a:pt x="241" y="186"/>
                  <a:pt x="241" y="186"/>
                  <a:pt x="241" y="186"/>
                </a:cubicBezTo>
                <a:cubicBezTo>
                  <a:pt x="241" y="185"/>
                  <a:pt x="241" y="185"/>
                  <a:pt x="242" y="185"/>
                </a:cubicBezTo>
                <a:cubicBezTo>
                  <a:pt x="241" y="184"/>
                  <a:pt x="241" y="183"/>
                  <a:pt x="241" y="182"/>
                </a:cubicBezTo>
                <a:cubicBezTo>
                  <a:pt x="240" y="182"/>
                  <a:pt x="240" y="182"/>
                  <a:pt x="239" y="182"/>
                </a:cubicBezTo>
                <a:close/>
                <a:moveTo>
                  <a:pt x="293" y="182"/>
                </a:moveTo>
                <a:cubicBezTo>
                  <a:pt x="294" y="183"/>
                  <a:pt x="297" y="183"/>
                  <a:pt x="298" y="183"/>
                </a:cubicBezTo>
                <a:cubicBezTo>
                  <a:pt x="298" y="183"/>
                  <a:pt x="298" y="183"/>
                  <a:pt x="298" y="183"/>
                </a:cubicBezTo>
                <a:cubicBezTo>
                  <a:pt x="296" y="182"/>
                  <a:pt x="295" y="182"/>
                  <a:pt x="293" y="182"/>
                </a:cubicBezTo>
                <a:close/>
                <a:moveTo>
                  <a:pt x="31" y="183"/>
                </a:moveTo>
                <a:cubicBezTo>
                  <a:pt x="30" y="184"/>
                  <a:pt x="30" y="183"/>
                  <a:pt x="29" y="184"/>
                </a:cubicBezTo>
                <a:cubicBezTo>
                  <a:pt x="30" y="184"/>
                  <a:pt x="31" y="185"/>
                  <a:pt x="33" y="184"/>
                </a:cubicBezTo>
                <a:cubicBezTo>
                  <a:pt x="32" y="183"/>
                  <a:pt x="31" y="184"/>
                  <a:pt x="31" y="183"/>
                </a:cubicBezTo>
                <a:close/>
                <a:moveTo>
                  <a:pt x="263" y="183"/>
                </a:moveTo>
                <a:cubicBezTo>
                  <a:pt x="263" y="184"/>
                  <a:pt x="263" y="185"/>
                  <a:pt x="263" y="186"/>
                </a:cubicBezTo>
                <a:cubicBezTo>
                  <a:pt x="264" y="186"/>
                  <a:pt x="265" y="186"/>
                  <a:pt x="265" y="186"/>
                </a:cubicBezTo>
                <a:cubicBezTo>
                  <a:pt x="266" y="186"/>
                  <a:pt x="266" y="185"/>
                  <a:pt x="266" y="185"/>
                </a:cubicBezTo>
                <a:cubicBezTo>
                  <a:pt x="266" y="185"/>
                  <a:pt x="266" y="184"/>
                  <a:pt x="265" y="184"/>
                </a:cubicBezTo>
                <a:cubicBezTo>
                  <a:pt x="264" y="184"/>
                  <a:pt x="264" y="184"/>
                  <a:pt x="263" y="183"/>
                </a:cubicBezTo>
                <a:close/>
                <a:moveTo>
                  <a:pt x="64" y="184"/>
                </a:moveTo>
                <a:cubicBezTo>
                  <a:pt x="64" y="184"/>
                  <a:pt x="64" y="184"/>
                  <a:pt x="64" y="184"/>
                </a:cubicBezTo>
                <a:cubicBezTo>
                  <a:pt x="64" y="184"/>
                  <a:pt x="64" y="184"/>
                  <a:pt x="64" y="184"/>
                </a:cubicBezTo>
                <a:cubicBezTo>
                  <a:pt x="64" y="184"/>
                  <a:pt x="64" y="184"/>
                  <a:pt x="64" y="184"/>
                </a:cubicBezTo>
                <a:close/>
                <a:moveTo>
                  <a:pt x="56" y="184"/>
                </a:moveTo>
                <a:cubicBezTo>
                  <a:pt x="54" y="185"/>
                  <a:pt x="49" y="186"/>
                  <a:pt x="51" y="191"/>
                </a:cubicBezTo>
                <a:cubicBezTo>
                  <a:pt x="51" y="191"/>
                  <a:pt x="51" y="192"/>
                  <a:pt x="51" y="192"/>
                </a:cubicBezTo>
                <a:cubicBezTo>
                  <a:pt x="54" y="191"/>
                  <a:pt x="58" y="188"/>
                  <a:pt x="57" y="184"/>
                </a:cubicBezTo>
                <a:cubicBezTo>
                  <a:pt x="57" y="184"/>
                  <a:pt x="56" y="184"/>
                  <a:pt x="56" y="184"/>
                </a:cubicBezTo>
                <a:close/>
                <a:moveTo>
                  <a:pt x="274" y="185"/>
                </a:moveTo>
                <a:cubicBezTo>
                  <a:pt x="272" y="186"/>
                  <a:pt x="269" y="192"/>
                  <a:pt x="272" y="192"/>
                </a:cubicBezTo>
                <a:cubicBezTo>
                  <a:pt x="272" y="193"/>
                  <a:pt x="273" y="193"/>
                  <a:pt x="274" y="194"/>
                </a:cubicBezTo>
                <a:cubicBezTo>
                  <a:pt x="277" y="193"/>
                  <a:pt x="279" y="194"/>
                  <a:pt x="280" y="190"/>
                </a:cubicBezTo>
                <a:cubicBezTo>
                  <a:pt x="279" y="189"/>
                  <a:pt x="279" y="189"/>
                  <a:pt x="279" y="189"/>
                </a:cubicBezTo>
                <a:cubicBezTo>
                  <a:pt x="278" y="189"/>
                  <a:pt x="277" y="190"/>
                  <a:pt x="275" y="189"/>
                </a:cubicBezTo>
                <a:cubicBezTo>
                  <a:pt x="275" y="188"/>
                  <a:pt x="275" y="188"/>
                  <a:pt x="274" y="188"/>
                </a:cubicBezTo>
                <a:cubicBezTo>
                  <a:pt x="275" y="187"/>
                  <a:pt x="275" y="186"/>
                  <a:pt x="275" y="186"/>
                </a:cubicBezTo>
                <a:cubicBezTo>
                  <a:pt x="276" y="186"/>
                  <a:pt x="276" y="185"/>
                  <a:pt x="277" y="185"/>
                </a:cubicBezTo>
                <a:cubicBezTo>
                  <a:pt x="277" y="185"/>
                  <a:pt x="276" y="185"/>
                  <a:pt x="276" y="185"/>
                </a:cubicBezTo>
                <a:cubicBezTo>
                  <a:pt x="276" y="184"/>
                  <a:pt x="275" y="184"/>
                  <a:pt x="274" y="185"/>
                </a:cubicBezTo>
                <a:close/>
                <a:moveTo>
                  <a:pt x="293" y="185"/>
                </a:moveTo>
                <a:cubicBezTo>
                  <a:pt x="293" y="186"/>
                  <a:pt x="295" y="186"/>
                  <a:pt x="298" y="186"/>
                </a:cubicBezTo>
                <a:cubicBezTo>
                  <a:pt x="298" y="186"/>
                  <a:pt x="298" y="186"/>
                  <a:pt x="298" y="186"/>
                </a:cubicBezTo>
                <a:cubicBezTo>
                  <a:pt x="298" y="186"/>
                  <a:pt x="298" y="186"/>
                  <a:pt x="298" y="185"/>
                </a:cubicBezTo>
                <a:cubicBezTo>
                  <a:pt x="296" y="185"/>
                  <a:pt x="295" y="185"/>
                  <a:pt x="293" y="185"/>
                </a:cubicBezTo>
                <a:close/>
                <a:moveTo>
                  <a:pt x="48" y="192"/>
                </a:moveTo>
                <a:cubicBezTo>
                  <a:pt x="48" y="186"/>
                  <a:pt x="44" y="185"/>
                  <a:pt x="40" y="186"/>
                </a:cubicBezTo>
                <a:cubicBezTo>
                  <a:pt x="40" y="190"/>
                  <a:pt x="42" y="193"/>
                  <a:pt x="48" y="192"/>
                </a:cubicBezTo>
                <a:close/>
                <a:moveTo>
                  <a:pt x="294" y="185"/>
                </a:moveTo>
                <a:cubicBezTo>
                  <a:pt x="294" y="185"/>
                  <a:pt x="294" y="185"/>
                  <a:pt x="294" y="185"/>
                </a:cubicBezTo>
                <a:cubicBezTo>
                  <a:pt x="294" y="185"/>
                  <a:pt x="294" y="185"/>
                  <a:pt x="294" y="185"/>
                </a:cubicBezTo>
                <a:close/>
                <a:moveTo>
                  <a:pt x="148" y="186"/>
                </a:moveTo>
                <a:cubicBezTo>
                  <a:pt x="148" y="186"/>
                  <a:pt x="148" y="186"/>
                  <a:pt x="148" y="186"/>
                </a:cubicBezTo>
                <a:cubicBezTo>
                  <a:pt x="148" y="186"/>
                  <a:pt x="148" y="186"/>
                  <a:pt x="148" y="186"/>
                </a:cubicBezTo>
                <a:close/>
                <a:moveTo>
                  <a:pt x="33" y="187"/>
                </a:moveTo>
                <a:cubicBezTo>
                  <a:pt x="33" y="187"/>
                  <a:pt x="32" y="187"/>
                  <a:pt x="31" y="188"/>
                </a:cubicBezTo>
                <a:cubicBezTo>
                  <a:pt x="31" y="188"/>
                  <a:pt x="31" y="188"/>
                  <a:pt x="31" y="188"/>
                </a:cubicBezTo>
                <a:cubicBezTo>
                  <a:pt x="32" y="188"/>
                  <a:pt x="32" y="188"/>
                  <a:pt x="33" y="188"/>
                </a:cubicBezTo>
                <a:cubicBezTo>
                  <a:pt x="34" y="187"/>
                  <a:pt x="33" y="188"/>
                  <a:pt x="34" y="187"/>
                </a:cubicBezTo>
                <a:cubicBezTo>
                  <a:pt x="34" y="187"/>
                  <a:pt x="34" y="187"/>
                  <a:pt x="33" y="187"/>
                </a:cubicBezTo>
                <a:close/>
                <a:moveTo>
                  <a:pt x="164" y="187"/>
                </a:moveTo>
                <a:cubicBezTo>
                  <a:pt x="163" y="189"/>
                  <a:pt x="161" y="191"/>
                  <a:pt x="158" y="192"/>
                </a:cubicBezTo>
                <a:cubicBezTo>
                  <a:pt x="159" y="192"/>
                  <a:pt x="159" y="192"/>
                  <a:pt x="159" y="192"/>
                </a:cubicBezTo>
                <a:cubicBezTo>
                  <a:pt x="160" y="191"/>
                  <a:pt x="165" y="190"/>
                  <a:pt x="164" y="187"/>
                </a:cubicBezTo>
                <a:close/>
                <a:moveTo>
                  <a:pt x="317" y="201"/>
                </a:moveTo>
                <a:cubicBezTo>
                  <a:pt x="322" y="202"/>
                  <a:pt x="323" y="201"/>
                  <a:pt x="325" y="198"/>
                </a:cubicBezTo>
                <a:cubicBezTo>
                  <a:pt x="325" y="197"/>
                  <a:pt x="326" y="195"/>
                  <a:pt x="326" y="193"/>
                </a:cubicBezTo>
                <a:cubicBezTo>
                  <a:pt x="323" y="186"/>
                  <a:pt x="314" y="186"/>
                  <a:pt x="310" y="190"/>
                </a:cubicBezTo>
                <a:cubicBezTo>
                  <a:pt x="300" y="200"/>
                  <a:pt x="313" y="217"/>
                  <a:pt x="319" y="221"/>
                </a:cubicBezTo>
                <a:cubicBezTo>
                  <a:pt x="320" y="219"/>
                  <a:pt x="322" y="216"/>
                  <a:pt x="324" y="216"/>
                </a:cubicBezTo>
                <a:cubicBezTo>
                  <a:pt x="324" y="213"/>
                  <a:pt x="322" y="209"/>
                  <a:pt x="323" y="207"/>
                </a:cubicBezTo>
                <a:cubicBezTo>
                  <a:pt x="323" y="206"/>
                  <a:pt x="323" y="206"/>
                  <a:pt x="323" y="205"/>
                </a:cubicBezTo>
                <a:cubicBezTo>
                  <a:pt x="322" y="205"/>
                  <a:pt x="322" y="205"/>
                  <a:pt x="322" y="205"/>
                </a:cubicBezTo>
                <a:cubicBezTo>
                  <a:pt x="321" y="205"/>
                  <a:pt x="320" y="205"/>
                  <a:pt x="319" y="205"/>
                </a:cubicBezTo>
                <a:cubicBezTo>
                  <a:pt x="318" y="204"/>
                  <a:pt x="318" y="204"/>
                  <a:pt x="317" y="203"/>
                </a:cubicBezTo>
                <a:cubicBezTo>
                  <a:pt x="317" y="203"/>
                  <a:pt x="317" y="202"/>
                  <a:pt x="317" y="201"/>
                </a:cubicBezTo>
                <a:close/>
                <a:moveTo>
                  <a:pt x="293" y="188"/>
                </a:moveTo>
                <a:cubicBezTo>
                  <a:pt x="293" y="188"/>
                  <a:pt x="292" y="189"/>
                  <a:pt x="292" y="189"/>
                </a:cubicBezTo>
                <a:cubicBezTo>
                  <a:pt x="294" y="190"/>
                  <a:pt x="295" y="191"/>
                  <a:pt x="297" y="192"/>
                </a:cubicBezTo>
                <a:cubicBezTo>
                  <a:pt x="296" y="190"/>
                  <a:pt x="294" y="189"/>
                  <a:pt x="293" y="188"/>
                </a:cubicBezTo>
                <a:close/>
                <a:moveTo>
                  <a:pt x="189" y="189"/>
                </a:moveTo>
                <a:cubicBezTo>
                  <a:pt x="189" y="189"/>
                  <a:pt x="189" y="189"/>
                  <a:pt x="189" y="189"/>
                </a:cubicBezTo>
                <a:cubicBezTo>
                  <a:pt x="189" y="189"/>
                  <a:pt x="189" y="189"/>
                  <a:pt x="189" y="189"/>
                </a:cubicBezTo>
                <a:close/>
                <a:moveTo>
                  <a:pt x="258" y="189"/>
                </a:moveTo>
                <a:cubicBezTo>
                  <a:pt x="258" y="189"/>
                  <a:pt x="257" y="189"/>
                  <a:pt x="257" y="189"/>
                </a:cubicBezTo>
                <a:cubicBezTo>
                  <a:pt x="257" y="190"/>
                  <a:pt x="257" y="190"/>
                  <a:pt x="256" y="190"/>
                </a:cubicBezTo>
                <a:cubicBezTo>
                  <a:pt x="257" y="190"/>
                  <a:pt x="257" y="191"/>
                  <a:pt x="257" y="192"/>
                </a:cubicBezTo>
                <a:cubicBezTo>
                  <a:pt x="257" y="192"/>
                  <a:pt x="258" y="192"/>
                  <a:pt x="258" y="192"/>
                </a:cubicBezTo>
                <a:cubicBezTo>
                  <a:pt x="259" y="191"/>
                  <a:pt x="259" y="191"/>
                  <a:pt x="260" y="191"/>
                </a:cubicBezTo>
                <a:cubicBezTo>
                  <a:pt x="260" y="190"/>
                  <a:pt x="260" y="190"/>
                  <a:pt x="260" y="189"/>
                </a:cubicBezTo>
                <a:cubicBezTo>
                  <a:pt x="259" y="189"/>
                  <a:pt x="259" y="189"/>
                  <a:pt x="258" y="189"/>
                </a:cubicBezTo>
                <a:close/>
                <a:moveTo>
                  <a:pt x="263" y="189"/>
                </a:moveTo>
                <a:cubicBezTo>
                  <a:pt x="262" y="189"/>
                  <a:pt x="262" y="189"/>
                  <a:pt x="262" y="189"/>
                </a:cubicBezTo>
                <a:cubicBezTo>
                  <a:pt x="262" y="190"/>
                  <a:pt x="262" y="190"/>
                  <a:pt x="262" y="190"/>
                </a:cubicBezTo>
                <a:cubicBezTo>
                  <a:pt x="262" y="191"/>
                  <a:pt x="262" y="191"/>
                  <a:pt x="263" y="192"/>
                </a:cubicBezTo>
                <a:cubicBezTo>
                  <a:pt x="263" y="192"/>
                  <a:pt x="263" y="192"/>
                  <a:pt x="263" y="192"/>
                </a:cubicBezTo>
                <a:cubicBezTo>
                  <a:pt x="264" y="191"/>
                  <a:pt x="264" y="191"/>
                  <a:pt x="265" y="189"/>
                </a:cubicBezTo>
                <a:cubicBezTo>
                  <a:pt x="264" y="189"/>
                  <a:pt x="264" y="189"/>
                  <a:pt x="264" y="189"/>
                </a:cubicBezTo>
                <a:cubicBezTo>
                  <a:pt x="263" y="189"/>
                  <a:pt x="263" y="189"/>
                  <a:pt x="263" y="189"/>
                </a:cubicBezTo>
                <a:close/>
                <a:moveTo>
                  <a:pt x="247" y="189"/>
                </a:moveTo>
                <a:cubicBezTo>
                  <a:pt x="247" y="190"/>
                  <a:pt x="247" y="190"/>
                  <a:pt x="247" y="191"/>
                </a:cubicBezTo>
                <a:cubicBezTo>
                  <a:pt x="247" y="191"/>
                  <a:pt x="247" y="190"/>
                  <a:pt x="247" y="190"/>
                </a:cubicBezTo>
                <a:cubicBezTo>
                  <a:pt x="247" y="190"/>
                  <a:pt x="247" y="190"/>
                  <a:pt x="247" y="189"/>
                </a:cubicBezTo>
                <a:cubicBezTo>
                  <a:pt x="247" y="189"/>
                  <a:pt x="247" y="189"/>
                  <a:pt x="247" y="189"/>
                </a:cubicBezTo>
                <a:close/>
                <a:moveTo>
                  <a:pt x="167" y="191"/>
                </a:moveTo>
                <a:cubicBezTo>
                  <a:pt x="166" y="192"/>
                  <a:pt x="164" y="193"/>
                  <a:pt x="163" y="194"/>
                </a:cubicBezTo>
                <a:cubicBezTo>
                  <a:pt x="164" y="194"/>
                  <a:pt x="164" y="194"/>
                  <a:pt x="165" y="194"/>
                </a:cubicBezTo>
                <a:cubicBezTo>
                  <a:pt x="166" y="194"/>
                  <a:pt x="167" y="193"/>
                  <a:pt x="168" y="192"/>
                </a:cubicBezTo>
                <a:cubicBezTo>
                  <a:pt x="168" y="191"/>
                  <a:pt x="167" y="191"/>
                  <a:pt x="167" y="191"/>
                </a:cubicBezTo>
                <a:close/>
                <a:moveTo>
                  <a:pt x="252" y="191"/>
                </a:moveTo>
                <a:cubicBezTo>
                  <a:pt x="252" y="191"/>
                  <a:pt x="252" y="192"/>
                  <a:pt x="251" y="192"/>
                </a:cubicBezTo>
                <a:cubicBezTo>
                  <a:pt x="251" y="193"/>
                  <a:pt x="251" y="193"/>
                  <a:pt x="252" y="194"/>
                </a:cubicBezTo>
                <a:cubicBezTo>
                  <a:pt x="253" y="193"/>
                  <a:pt x="253" y="193"/>
                  <a:pt x="254" y="193"/>
                </a:cubicBezTo>
                <a:cubicBezTo>
                  <a:pt x="254" y="192"/>
                  <a:pt x="254" y="192"/>
                  <a:pt x="254" y="192"/>
                </a:cubicBezTo>
                <a:cubicBezTo>
                  <a:pt x="254" y="192"/>
                  <a:pt x="254" y="192"/>
                  <a:pt x="254" y="192"/>
                </a:cubicBezTo>
                <a:cubicBezTo>
                  <a:pt x="253" y="191"/>
                  <a:pt x="253" y="191"/>
                  <a:pt x="252" y="191"/>
                </a:cubicBezTo>
                <a:close/>
                <a:moveTo>
                  <a:pt x="93" y="191"/>
                </a:moveTo>
                <a:cubicBezTo>
                  <a:pt x="93" y="191"/>
                  <a:pt x="93" y="191"/>
                  <a:pt x="93" y="192"/>
                </a:cubicBezTo>
                <a:cubicBezTo>
                  <a:pt x="93" y="191"/>
                  <a:pt x="93" y="191"/>
                  <a:pt x="93" y="191"/>
                </a:cubicBezTo>
                <a:close/>
                <a:moveTo>
                  <a:pt x="292" y="191"/>
                </a:moveTo>
                <a:cubicBezTo>
                  <a:pt x="292" y="193"/>
                  <a:pt x="293" y="194"/>
                  <a:pt x="294" y="196"/>
                </a:cubicBezTo>
                <a:cubicBezTo>
                  <a:pt x="295" y="196"/>
                  <a:pt x="295" y="195"/>
                  <a:pt x="295" y="195"/>
                </a:cubicBezTo>
                <a:cubicBezTo>
                  <a:pt x="294" y="194"/>
                  <a:pt x="293" y="193"/>
                  <a:pt x="293" y="191"/>
                </a:cubicBezTo>
                <a:cubicBezTo>
                  <a:pt x="292" y="191"/>
                  <a:pt x="292" y="191"/>
                  <a:pt x="292" y="191"/>
                </a:cubicBezTo>
                <a:close/>
                <a:moveTo>
                  <a:pt x="289" y="192"/>
                </a:moveTo>
                <a:cubicBezTo>
                  <a:pt x="289" y="194"/>
                  <a:pt x="291" y="198"/>
                  <a:pt x="292" y="199"/>
                </a:cubicBezTo>
                <a:cubicBezTo>
                  <a:pt x="292" y="199"/>
                  <a:pt x="292" y="199"/>
                  <a:pt x="292" y="199"/>
                </a:cubicBezTo>
                <a:cubicBezTo>
                  <a:pt x="292" y="196"/>
                  <a:pt x="291" y="194"/>
                  <a:pt x="289" y="192"/>
                </a:cubicBezTo>
                <a:close/>
                <a:moveTo>
                  <a:pt x="266" y="193"/>
                </a:moveTo>
                <a:cubicBezTo>
                  <a:pt x="265" y="195"/>
                  <a:pt x="261" y="195"/>
                  <a:pt x="259" y="197"/>
                </a:cubicBezTo>
                <a:cubicBezTo>
                  <a:pt x="259" y="197"/>
                  <a:pt x="259" y="197"/>
                  <a:pt x="259" y="197"/>
                </a:cubicBezTo>
                <a:cubicBezTo>
                  <a:pt x="263" y="197"/>
                  <a:pt x="265" y="195"/>
                  <a:pt x="267" y="193"/>
                </a:cubicBezTo>
                <a:cubicBezTo>
                  <a:pt x="267" y="193"/>
                  <a:pt x="267" y="193"/>
                  <a:pt x="267" y="193"/>
                </a:cubicBezTo>
                <a:cubicBezTo>
                  <a:pt x="267" y="193"/>
                  <a:pt x="266" y="193"/>
                  <a:pt x="266" y="193"/>
                </a:cubicBezTo>
                <a:close/>
                <a:moveTo>
                  <a:pt x="341" y="194"/>
                </a:moveTo>
                <a:cubicBezTo>
                  <a:pt x="339" y="195"/>
                  <a:pt x="337" y="195"/>
                  <a:pt x="337" y="197"/>
                </a:cubicBezTo>
                <a:cubicBezTo>
                  <a:pt x="338" y="198"/>
                  <a:pt x="339" y="200"/>
                  <a:pt x="341" y="201"/>
                </a:cubicBezTo>
                <a:cubicBezTo>
                  <a:pt x="343" y="203"/>
                  <a:pt x="351" y="204"/>
                  <a:pt x="354" y="201"/>
                </a:cubicBezTo>
                <a:cubicBezTo>
                  <a:pt x="350" y="196"/>
                  <a:pt x="346" y="195"/>
                  <a:pt x="341" y="194"/>
                </a:cubicBezTo>
                <a:close/>
                <a:moveTo>
                  <a:pt x="87" y="194"/>
                </a:moveTo>
                <a:cubicBezTo>
                  <a:pt x="87" y="195"/>
                  <a:pt x="87" y="195"/>
                  <a:pt x="87" y="195"/>
                </a:cubicBezTo>
                <a:cubicBezTo>
                  <a:pt x="87" y="195"/>
                  <a:pt x="87" y="195"/>
                  <a:pt x="87" y="194"/>
                </a:cubicBezTo>
                <a:close/>
                <a:moveTo>
                  <a:pt x="162" y="194"/>
                </a:moveTo>
                <a:cubicBezTo>
                  <a:pt x="162" y="195"/>
                  <a:pt x="162" y="195"/>
                  <a:pt x="163" y="195"/>
                </a:cubicBezTo>
                <a:cubicBezTo>
                  <a:pt x="162" y="195"/>
                  <a:pt x="162" y="195"/>
                  <a:pt x="162" y="194"/>
                </a:cubicBezTo>
                <a:close/>
                <a:moveTo>
                  <a:pt x="172" y="194"/>
                </a:moveTo>
                <a:cubicBezTo>
                  <a:pt x="171" y="196"/>
                  <a:pt x="169" y="198"/>
                  <a:pt x="167" y="198"/>
                </a:cubicBezTo>
                <a:cubicBezTo>
                  <a:pt x="167" y="199"/>
                  <a:pt x="167" y="199"/>
                  <a:pt x="167" y="199"/>
                </a:cubicBezTo>
                <a:cubicBezTo>
                  <a:pt x="170" y="198"/>
                  <a:pt x="172" y="197"/>
                  <a:pt x="173" y="194"/>
                </a:cubicBezTo>
                <a:cubicBezTo>
                  <a:pt x="173" y="194"/>
                  <a:pt x="173" y="194"/>
                  <a:pt x="172" y="194"/>
                </a:cubicBezTo>
                <a:close/>
                <a:moveTo>
                  <a:pt x="247" y="194"/>
                </a:moveTo>
                <a:cubicBezTo>
                  <a:pt x="247" y="195"/>
                  <a:pt x="247" y="195"/>
                  <a:pt x="247" y="195"/>
                </a:cubicBezTo>
                <a:cubicBezTo>
                  <a:pt x="247" y="195"/>
                  <a:pt x="247" y="195"/>
                  <a:pt x="247" y="194"/>
                </a:cubicBezTo>
                <a:cubicBezTo>
                  <a:pt x="247" y="194"/>
                  <a:pt x="247" y="194"/>
                  <a:pt x="247" y="194"/>
                </a:cubicBezTo>
                <a:close/>
                <a:moveTo>
                  <a:pt x="249" y="194"/>
                </a:moveTo>
                <a:cubicBezTo>
                  <a:pt x="249" y="197"/>
                  <a:pt x="252" y="203"/>
                  <a:pt x="255" y="203"/>
                </a:cubicBezTo>
                <a:cubicBezTo>
                  <a:pt x="256" y="202"/>
                  <a:pt x="258" y="201"/>
                  <a:pt x="259" y="201"/>
                </a:cubicBezTo>
                <a:cubicBezTo>
                  <a:pt x="259" y="200"/>
                  <a:pt x="259" y="200"/>
                  <a:pt x="259" y="200"/>
                </a:cubicBezTo>
                <a:cubicBezTo>
                  <a:pt x="256" y="199"/>
                  <a:pt x="253" y="196"/>
                  <a:pt x="249" y="194"/>
                </a:cubicBezTo>
                <a:close/>
                <a:moveTo>
                  <a:pt x="68" y="195"/>
                </a:moveTo>
                <a:cubicBezTo>
                  <a:pt x="62" y="199"/>
                  <a:pt x="58" y="201"/>
                  <a:pt x="49" y="203"/>
                </a:cubicBezTo>
                <a:cubicBezTo>
                  <a:pt x="47" y="210"/>
                  <a:pt x="42" y="214"/>
                  <a:pt x="37" y="217"/>
                </a:cubicBezTo>
                <a:cubicBezTo>
                  <a:pt x="36" y="220"/>
                  <a:pt x="37" y="222"/>
                  <a:pt x="38" y="225"/>
                </a:cubicBezTo>
                <a:cubicBezTo>
                  <a:pt x="46" y="225"/>
                  <a:pt x="52" y="227"/>
                  <a:pt x="57" y="232"/>
                </a:cubicBezTo>
                <a:cubicBezTo>
                  <a:pt x="59" y="233"/>
                  <a:pt x="60" y="236"/>
                  <a:pt x="62" y="236"/>
                </a:cubicBezTo>
                <a:cubicBezTo>
                  <a:pt x="62" y="219"/>
                  <a:pt x="65" y="210"/>
                  <a:pt x="68" y="195"/>
                </a:cubicBezTo>
                <a:cubicBezTo>
                  <a:pt x="68" y="195"/>
                  <a:pt x="68" y="195"/>
                  <a:pt x="68" y="195"/>
                </a:cubicBezTo>
                <a:close/>
                <a:moveTo>
                  <a:pt x="286" y="195"/>
                </a:moveTo>
                <a:cubicBezTo>
                  <a:pt x="287" y="197"/>
                  <a:pt x="287" y="198"/>
                  <a:pt x="287" y="201"/>
                </a:cubicBezTo>
                <a:cubicBezTo>
                  <a:pt x="288" y="201"/>
                  <a:pt x="288" y="201"/>
                  <a:pt x="288" y="201"/>
                </a:cubicBezTo>
                <a:cubicBezTo>
                  <a:pt x="288" y="198"/>
                  <a:pt x="288" y="196"/>
                  <a:pt x="287" y="195"/>
                </a:cubicBezTo>
                <a:cubicBezTo>
                  <a:pt x="286" y="195"/>
                  <a:pt x="286" y="195"/>
                  <a:pt x="286" y="195"/>
                </a:cubicBezTo>
                <a:close/>
                <a:moveTo>
                  <a:pt x="245" y="195"/>
                </a:moveTo>
                <a:cubicBezTo>
                  <a:pt x="245" y="197"/>
                  <a:pt x="245" y="200"/>
                  <a:pt x="246" y="201"/>
                </a:cubicBezTo>
                <a:cubicBezTo>
                  <a:pt x="246" y="201"/>
                  <a:pt x="246" y="201"/>
                  <a:pt x="247" y="202"/>
                </a:cubicBezTo>
                <a:cubicBezTo>
                  <a:pt x="247" y="201"/>
                  <a:pt x="247" y="201"/>
                  <a:pt x="247" y="201"/>
                </a:cubicBezTo>
                <a:cubicBezTo>
                  <a:pt x="247" y="199"/>
                  <a:pt x="246" y="197"/>
                  <a:pt x="245" y="195"/>
                </a:cubicBezTo>
                <a:close/>
                <a:moveTo>
                  <a:pt x="185" y="196"/>
                </a:moveTo>
                <a:cubicBezTo>
                  <a:pt x="183" y="199"/>
                  <a:pt x="181" y="203"/>
                  <a:pt x="179" y="205"/>
                </a:cubicBezTo>
                <a:cubicBezTo>
                  <a:pt x="178" y="206"/>
                  <a:pt x="176" y="207"/>
                  <a:pt x="175" y="208"/>
                </a:cubicBezTo>
                <a:cubicBezTo>
                  <a:pt x="179" y="207"/>
                  <a:pt x="187" y="199"/>
                  <a:pt x="185" y="196"/>
                </a:cubicBezTo>
                <a:close/>
                <a:moveTo>
                  <a:pt x="247" y="196"/>
                </a:moveTo>
                <a:cubicBezTo>
                  <a:pt x="247" y="198"/>
                  <a:pt x="248" y="200"/>
                  <a:pt x="249" y="201"/>
                </a:cubicBezTo>
                <a:cubicBezTo>
                  <a:pt x="250" y="201"/>
                  <a:pt x="249" y="201"/>
                  <a:pt x="250" y="202"/>
                </a:cubicBezTo>
                <a:cubicBezTo>
                  <a:pt x="250" y="200"/>
                  <a:pt x="249" y="196"/>
                  <a:pt x="247" y="196"/>
                </a:cubicBezTo>
                <a:close/>
                <a:moveTo>
                  <a:pt x="178" y="197"/>
                </a:moveTo>
                <a:cubicBezTo>
                  <a:pt x="177" y="199"/>
                  <a:pt x="174" y="202"/>
                  <a:pt x="172" y="202"/>
                </a:cubicBezTo>
                <a:cubicBezTo>
                  <a:pt x="172" y="202"/>
                  <a:pt x="172" y="203"/>
                  <a:pt x="172" y="203"/>
                </a:cubicBezTo>
                <a:cubicBezTo>
                  <a:pt x="172" y="203"/>
                  <a:pt x="173" y="203"/>
                  <a:pt x="173" y="203"/>
                </a:cubicBezTo>
                <a:cubicBezTo>
                  <a:pt x="174" y="202"/>
                  <a:pt x="180" y="199"/>
                  <a:pt x="178" y="197"/>
                </a:cubicBezTo>
                <a:close/>
                <a:moveTo>
                  <a:pt x="334" y="198"/>
                </a:moveTo>
                <a:cubicBezTo>
                  <a:pt x="330" y="201"/>
                  <a:pt x="327" y="202"/>
                  <a:pt x="327" y="210"/>
                </a:cubicBezTo>
                <a:cubicBezTo>
                  <a:pt x="327" y="212"/>
                  <a:pt x="327" y="213"/>
                  <a:pt x="328" y="214"/>
                </a:cubicBezTo>
                <a:cubicBezTo>
                  <a:pt x="332" y="212"/>
                  <a:pt x="337" y="206"/>
                  <a:pt x="335" y="198"/>
                </a:cubicBezTo>
                <a:cubicBezTo>
                  <a:pt x="334" y="198"/>
                  <a:pt x="334" y="198"/>
                  <a:pt x="334" y="198"/>
                </a:cubicBezTo>
                <a:close/>
                <a:moveTo>
                  <a:pt x="138" y="198"/>
                </a:moveTo>
                <a:cubicBezTo>
                  <a:pt x="137" y="199"/>
                  <a:pt x="125" y="200"/>
                  <a:pt x="121" y="202"/>
                </a:cubicBezTo>
                <a:cubicBezTo>
                  <a:pt x="111" y="208"/>
                  <a:pt x="94" y="219"/>
                  <a:pt x="93" y="236"/>
                </a:cubicBezTo>
                <a:cubicBezTo>
                  <a:pt x="93" y="236"/>
                  <a:pt x="93" y="235"/>
                  <a:pt x="94" y="235"/>
                </a:cubicBezTo>
                <a:cubicBezTo>
                  <a:pt x="94" y="229"/>
                  <a:pt x="99" y="224"/>
                  <a:pt x="102" y="220"/>
                </a:cubicBezTo>
                <a:cubicBezTo>
                  <a:pt x="107" y="211"/>
                  <a:pt x="123" y="198"/>
                  <a:pt x="139" y="201"/>
                </a:cubicBezTo>
                <a:cubicBezTo>
                  <a:pt x="142" y="202"/>
                  <a:pt x="146" y="200"/>
                  <a:pt x="148" y="201"/>
                </a:cubicBezTo>
                <a:cubicBezTo>
                  <a:pt x="154" y="203"/>
                  <a:pt x="162" y="206"/>
                  <a:pt x="168" y="208"/>
                </a:cubicBezTo>
                <a:cubicBezTo>
                  <a:pt x="165" y="200"/>
                  <a:pt x="145" y="199"/>
                  <a:pt x="138" y="198"/>
                </a:cubicBezTo>
                <a:close/>
                <a:moveTo>
                  <a:pt x="266" y="200"/>
                </a:moveTo>
                <a:cubicBezTo>
                  <a:pt x="267" y="201"/>
                  <a:pt x="279" y="205"/>
                  <a:pt x="280" y="205"/>
                </a:cubicBezTo>
                <a:cubicBezTo>
                  <a:pt x="279" y="205"/>
                  <a:pt x="279" y="204"/>
                  <a:pt x="279" y="204"/>
                </a:cubicBezTo>
                <a:cubicBezTo>
                  <a:pt x="275" y="204"/>
                  <a:pt x="272" y="200"/>
                  <a:pt x="266" y="200"/>
                </a:cubicBezTo>
                <a:close/>
                <a:moveTo>
                  <a:pt x="301" y="203"/>
                </a:moveTo>
                <a:cubicBezTo>
                  <a:pt x="301" y="204"/>
                  <a:pt x="300" y="204"/>
                  <a:pt x="300" y="204"/>
                </a:cubicBezTo>
                <a:cubicBezTo>
                  <a:pt x="303" y="209"/>
                  <a:pt x="301" y="217"/>
                  <a:pt x="300" y="222"/>
                </a:cubicBezTo>
                <a:cubicBezTo>
                  <a:pt x="306" y="223"/>
                  <a:pt x="311" y="238"/>
                  <a:pt x="311" y="245"/>
                </a:cubicBezTo>
                <a:cubicBezTo>
                  <a:pt x="311" y="245"/>
                  <a:pt x="311" y="245"/>
                  <a:pt x="312" y="244"/>
                </a:cubicBezTo>
                <a:cubicBezTo>
                  <a:pt x="314" y="241"/>
                  <a:pt x="316" y="239"/>
                  <a:pt x="319" y="236"/>
                </a:cubicBezTo>
                <a:cubicBezTo>
                  <a:pt x="318" y="233"/>
                  <a:pt x="317" y="230"/>
                  <a:pt x="317" y="226"/>
                </a:cubicBezTo>
                <a:cubicBezTo>
                  <a:pt x="312" y="224"/>
                  <a:pt x="308" y="218"/>
                  <a:pt x="305" y="213"/>
                </a:cubicBezTo>
                <a:cubicBezTo>
                  <a:pt x="304" y="212"/>
                  <a:pt x="303" y="204"/>
                  <a:pt x="301" y="203"/>
                </a:cubicBezTo>
                <a:close/>
                <a:moveTo>
                  <a:pt x="338" y="203"/>
                </a:moveTo>
                <a:cubicBezTo>
                  <a:pt x="338" y="205"/>
                  <a:pt x="337" y="207"/>
                  <a:pt x="337" y="209"/>
                </a:cubicBezTo>
                <a:cubicBezTo>
                  <a:pt x="336" y="210"/>
                  <a:pt x="334" y="211"/>
                  <a:pt x="333" y="213"/>
                </a:cubicBezTo>
                <a:cubicBezTo>
                  <a:pt x="333" y="213"/>
                  <a:pt x="334" y="213"/>
                  <a:pt x="334" y="213"/>
                </a:cubicBezTo>
                <a:cubicBezTo>
                  <a:pt x="336" y="213"/>
                  <a:pt x="338" y="213"/>
                  <a:pt x="340" y="213"/>
                </a:cubicBezTo>
                <a:cubicBezTo>
                  <a:pt x="342" y="214"/>
                  <a:pt x="345" y="216"/>
                  <a:pt x="346" y="218"/>
                </a:cubicBezTo>
                <a:cubicBezTo>
                  <a:pt x="346" y="218"/>
                  <a:pt x="346" y="217"/>
                  <a:pt x="347" y="217"/>
                </a:cubicBezTo>
                <a:cubicBezTo>
                  <a:pt x="346" y="212"/>
                  <a:pt x="348" y="210"/>
                  <a:pt x="349" y="207"/>
                </a:cubicBezTo>
                <a:cubicBezTo>
                  <a:pt x="343" y="207"/>
                  <a:pt x="341" y="206"/>
                  <a:pt x="338" y="203"/>
                </a:cubicBezTo>
                <a:close/>
                <a:moveTo>
                  <a:pt x="90" y="204"/>
                </a:moveTo>
                <a:cubicBezTo>
                  <a:pt x="88" y="207"/>
                  <a:pt x="85" y="208"/>
                  <a:pt x="84" y="211"/>
                </a:cubicBezTo>
                <a:cubicBezTo>
                  <a:pt x="84" y="211"/>
                  <a:pt x="84" y="211"/>
                  <a:pt x="84" y="211"/>
                </a:cubicBezTo>
                <a:cubicBezTo>
                  <a:pt x="86" y="210"/>
                  <a:pt x="87" y="205"/>
                  <a:pt x="90" y="204"/>
                </a:cubicBezTo>
                <a:cubicBezTo>
                  <a:pt x="90" y="204"/>
                  <a:pt x="90" y="204"/>
                  <a:pt x="90" y="204"/>
                </a:cubicBezTo>
                <a:close/>
                <a:moveTo>
                  <a:pt x="244" y="205"/>
                </a:moveTo>
                <a:cubicBezTo>
                  <a:pt x="244" y="205"/>
                  <a:pt x="243" y="205"/>
                  <a:pt x="243" y="206"/>
                </a:cubicBezTo>
                <a:cubicBezTo>
                  <a:pt x="240" y="206"/>
                  <a:pt x="237" y="206"/>
                  <a:pt x="236" y="208"/>
                </a:cubicBezTo>
                <a:cubicBezTo>
                  <a:pt x="236" y="209"/>
                  <a:pt x="236" y="209"/>
                  <a:pt x="236" y="209"/>
                </a:cubicBezTo>
                <a:cubicBezTo>
                  <a:pt x="242" y="211"/>
                  <a:pt x="246" y="212"/>
                  <a:pt x="251" y="207"/>
                </a:cubicBezTo>
                <a:cubicBezTo>
                  <a:pt x="251" y="207"/>
                  <a:pt x="251" y="207"/>
                  <a:pt x="251" y="207"/>
                </a:cubicBezTo>
                <a:cubicBezTo>
                  <a:pt x="251" y="207"/>
                  <a:pt x="251" y="207"/>
                  <a:pt x="251" y="207"/>
                </a:cubicBezTo>
                <a:cubicBezTo>
                  <a:pt x="249" y="206"/>
                  <a:pt x="246" y="206"/>
                  <a:pt x="244" y="205"/>
                </a:cubicBezTo>
                <a:close/>
                <a:moveTo>
                  <a:pt x="350" y="220"/>
                </a:moveTo>
                <a:cubicBezTo>
                  <a:pt x="350" y="220"/>
                  <a:pt x="350" y="220"/>
                  <a:pt x="351" y="220"/>
                </a:cubicBezTo>
                <a:cubicBezTo>
                  <a:pt x="354" y="215"/>
                  <a:pt x="357" y="213"/>
                  <a:pt x="356" y="205"/>
                </a:cubicBezTo>
                <a:cubicBezTo>
                  <a:pt x="356" y="205"/>
                  <a:pt x="355" y="205"/>
                  <a:pt x="355" y="205"/>
                </a:cubicBezTo>
                <a:cubicBezTo>
                  <a:pt x="350" y="211"/>
                  <a:pt x="349" y="212"/>
                  <a:pt x="350" y="220"/>
                </a:cubicBezTo>
                <a:close/>
                <a:moveTo>
                  <a:pt x="280" y="205"/>
                </a:moveTo>
                <a:cubicBezTo>
                  <a:pt x="280" y="205"/>
                  <a:pt x="280" y="206"/>
                  <a:pt x="280" y="206"/>
                </a:cubicBezTo>
                <a:cubicBezTo>
                  <a:pt x="284" y="206"/>
                  <a:pt x="287" y="209"/>
                  <a:pt x="292" y="206"/>
                </a:cubicBezTo>
                <a:cubicBezTo>
                  <a:pt x="290" y="206"/>
                  <a:pt x="288" y="207"/>
                  <a:pt x="286" y="207"/>
                </a:cubicBezTo>
                <a:cubicBezTo>
                  <a:pt x="284" y="206"/>
                  <a:pt x="282" y="205"/>
                  <a:pt x="280" y="205"/>
                </a:cubicBezTo>
                <a:close/>
                <a:moveTo>
                  <a:pt x="93" y="206"/>
                </a:moveTo>
                <a:cubicBezTo>
                  <a:pt x="91" y="209"/>
                  <a:pt x="87" y="210"/>
                  <a:pt x="87" y="216"/>
                </a:cubicBezTo>
                <a:cubicBezTo>
                  <a:pt x="87" y="216"/>
                  <a:pt x="87" y="216"/>
                  <a:pt x="87" y="216"/>
                </a:cubicBezTo>
                <a:cubicBezTo>
                  <a:pt x="87" y="216"/>
                  <a:pt x="87" y="216"/>
                  <a:pt x="87" y="216"/>
                </a:cubicBezTo>
                <a:cubicBezTo>
                  <a:pt x="88" y="213"/>
                  <a:pt x="93" y="208"/>
                  <a:pt x="93" y="206"/>
                </a:cubicBezTo>
                <a:close/>
                <a:moveTo>
                  <a:pt x="261" y="207"/>
                </a:moveTo>
                <a:cubicBezTo>
                  <a:pt x="260" y="207"/>
                  <a:pt x="259" y="208"/>
                  <a:pt x="259" y="208"/>
                </a:cubicBezTo>
                <a:cubicBezTo>
                  <a:pt x="259" y="209"/>
                  <a:pt x="260" y="211"/>
                  <a:pt x="260" y="212"/>
                </a:cubicBezTo>
                <a:cubicBezTo>
                  <a:pt x="261" y="212"/>
                  <a:pt x="275" y="214"/>
                  <a:pt x="278" y="213"/>
                </a:cubicBezTo>
                <a:cubicBezTo>
                  <a:pt x="278" y="213"/>
                  <a:pt x="278" y="212"/>
                  <a:pt x="278" y="212"/>
                </a:cubicBezTo>
                <a:cubicBezTo>
                  <a:pt x="272" y="210"/>
                  <a:pt x="269" y="207"/>
                  <a:pt x="261" y="207"/>
                </a:cubicBezTo>
                <a:close/>
                <a:moveTo>
                  <a:pt x="95" y="209"/>
                </a:moveTo>
                <a:cubicBezTo>
                  <a:pt x="93" y="212"/>
                  <a:pt x="91" y="214"/>
                  <a:pt x="90" y="218"/>
                </a:cubicBezTo>
                <a:cubicBezTo>
                  <a:pt x="90" y="218"/>
                  <a:pt x="90" y="218"/>
                  <a:pt x="91" y="218"/>
                </a:cubicBezTo>
                <a:cubicBezTo>
                  <a:pt x="91" y="218"/>
                  <a:pt x="91" y="218"/>
                  <a:pt x="91" y="218"/>
                </a:cubicBezTo>
                <a:cubicBezTo>
                  <a:pt x="92" y="214"/>
                  <a:pt x="95" y="212"/>
                  <a:pt x="96" y="209"/>
                </a:cubicBezTo>
                <a:cubicBezTo>
                  <a:pt x="96" y="209"/>
                  <a:pt x="96" y="209"/>
                  <a:pt x="95" y="209"/>
                </a:cubicBezTo>
                <a:close/>
                <a:moveTo>
                  <a:pt x="253" y="210"/>
                </a:moveTo>
                <a:cubicBezTo>
                  <a:pt x="249" y="215"/>
                  <a:pt x="247" y="224"/>
                  <a:pt x="253" y="227"/>
                </a:cubicBezTo>
                <a:cubicBezTo>
                  <a:pt x="255" y="226"/>
                  <a:pt x="257" y="224"/>
                  <a:pt x="257" y="221"/>
                </a:cubicBezTo>
                <a:cubicBezTo>
                  <a:pt x="254" y="221"/>
                  <a:pt x="254" y="218"/>
                  <a:pt x="254" y="215"/>
                </a:cubicBezTo>
                <a:cubicBezTo>
                  <a:pt x="256" y="215"/>
                  <a:pt x="255" y="214"/>
                  <a:pt x="256" y="214"/>
                </a:cubicBezTo>
                <a:cubicBezTo>
                  <a:pt x="256" y="213"/>
                  <a:pt x="256" y="213"/>
                  <a:pt x="256" y="213"/>
                </a:cubicBezTo>
                <a:cubicBezTo>
                  <a:pt x="255" y="212"/>
                  <a:pt x="254" y="211"/>
                  <a:pt x="254" y="210"/>
                </a:cubicBezTo>
                <a:cubicBezTo>
                  <a:pt x="253" y="210"/>
                  <a:pt x="253" y="210"/>
                  <a:pt x="253" y="210"/>
                </a:cubicBezTo>
                <a:close/>
                <a:moveTo>
                  <a:pt x="297" y="210"/>
                </a:moveTo>
                <a:cubicBezTo>
                  <a:pt x="297" y="211"/>
                  <a:pt x="297" y="212"/>
                  <a:pt x="297" y="214"/>
                </a:cubicBezTo>
                <a:cubicBezTo>
                  <a:pt x="297" y="214"/>
                  <a:pt x="297" y="214"/>
                  <a:pt x="298" y="214"/>
                </a:cubicBezTo>
                <a:cubicBezTo>
                  <a:pt x="298" y="213"/>
                  <a:pt x="298" y="213"/>
                  <a:pt x="298" y="212"/>
                </a:cubicBezTo>
                <a:cubicBezTo>
                  <a:pt x="298" y="211"/>
                  <a:pt x="298" y="211"/>
                  <a:pt x="298" y="210"/>
                </a:cubicBezTo>
                <a:cubicBezTo>
                  <a:pt x="297" y="210"/>
                  <a:pt x="297" y="210"/>
                  <a:pt x="297" y="210"/>
                </a:cubicBezTo>
                <a:close/>
                <a:moveTo>
                  <a:pt x="291" y="210"/>
                </a:moveTo>
                <a:cubicBezTo>
                  <a:pt x="291" y="212"/>
                  <a:pt x="291" y="214"/>
                  <a:pt x="291" y="215"/>
                </a:cubicBezTo>
                <a:cubicBezTo>
                  <a:pt x="291" y="215"/>
                  <a:pt x="291" y="215"/>
                  <a:pt x="292" y="215"/>
                </a:cubicBezTo>
                <a:cubicBezTo>
                  <a:pt x="292" y="213"/>
                  <a:pt x="292" y="213"/>
                  <a:pt x="292" y="211"/>
                </a:cubicBezTo>
                <a:cubicBezTo>
                  <a:pt x="292" y="210"/>
                  <a:pt x="291" y="210"/>
                  <a:pt x="291" y="210"/>
                </a:cubicBezTo>
                <a:close/>
                <a:moveTo>
                  <a:pt x="294" y="210"/>
                </a:moveTo>
                <a:cubicBezTo>
                  <a:pt x="294" y="212"/>
                  <a:pt x="293" y="214"/>
                  <a:pt x="295" y="215"/>
                </a:cubicBezTo>
                <a:cubicBezTo>
                  <a:pt x="295" y="215"/>
                  <a:pt x="295" y="215"/>
                  <a:pt x="295" y="215"/>
                </a:cubicBezTo>
                <a:cubicBezTo>
                  <a:pt x="295" y="213"/>
                  <a:pt x="295" y="211"/>
                  <a:pt x="294" y="210"/>
                </a:cubicBezTo>
                <a:close/>
                <a:moveTo>
                  <a:pt x="98" y="211"/>
                </a:moveTo>
                <a:cubicBezTo>
                  <a:pt x="98" y="211"/>
                  <a:pt x="98" y="212"/>
                  <a:pt x="98" y="212"/>
                </a:cubicBezTo>
                <a:cubicBezTo>
                  <a:pt x="94" y="212"/>
                  <a:pt x="93" y="218"/>
                  <a:pt x="93" y="220"/>
                </a:cubicBezTo>
                <a:cubicBezTo>
                  <a:pt x="94" y="220"/>
                  <a:pt x="98" y="212"/>
                  <a:pt x="99" y="211"/>
                </a:cubicBezTo>
                <a:cubicBezTo>
                  <a:pt x="99" y="211"/>
                  <a:pt x="99" y="211"/>
                  <a:pt x="99" y="211"/>
                </a:cubicBezTo>
                <a:cubicBezTo>
                  <a:pt x="98" y="211"/>
                  <a:pt x="98" y="211"/>
                  <a:pt x="98" y="211"/>
                </a:cubicBezTo>
                <a:close/>
                <a:moveTo>
                  <a:pt x="234" y="211"/>
                </a:moveTo>
                <a:cubicBezTo>
                  <a:pt x="230" y="217"/>
                  <a:pt x="230" y="220"/>
                  <a:pt x="234" y="226"/>
                </a:cubicBezTo>
                <a:cubicBezTo>
                  <a:pt x="235" y="226"/>
                  <a:pt x="235" y="225"/>
                  <a:pt x="236" y="224"/>
                </a:cubicBezTo>
                <a:cubicBezTo>
                  <a:pt x="238" y="222"/>
                  <a:pt x="236" y="212"/>
                  <a:pt x="234" y="211"/>
                </a:cubicBezTo>
                <a:close/>
                <a:moveTo>
                  <a:pt x="84" y="212"/>
                </a:moveTo>
                <a:cubicBezTo>
                  <a:pt x="84" y="212"/>
                  <a:pt x="84" y="212"/>
                  <a:pt x="84" y="213"/>
                </a:cubicBezTo>
                <a:cubicBezTo>
                  <a:pt x="84" y="213"/>
                  <a:pt x="84" y="213"/>
                  <a:pt x="84" y="213"/>
                </a:cubicBezTo>
                <a:cubicBezTo>
                  <a:pt x="84" y="212"/>
                  <a:pt x="84" y="212"/>
                  <a:pt x="84" y="212"/>
                </a:cubicBezTo>
                <a:cubicBezTo>
                  <a:pt x="84" y="212"/>
                  <a:pt x="84" y="212"/>
                  <a:pt x="84" y="212"/>
                </a:cubicBezTo>
                <a:close/>
                <a:moveTo>
                  <a:pt x="177" y="212"/>
                </a:moveTo>
                <a:cubicBezTo>
                  <a:pt x="177" y="212"/>
                  <a:pt x="177" y="213"/>
                  <a:pt x="177" y="213"/>
                </a:cubicBezTo>
                <a:cubicBezTo>
                  <a:pt x="183" y="216"/>
                  <a:pt x="184" y="230"/>
                  <a:pt x="186" y="237"/>
                </a:cubicBezTo>
                <a:cubicBezTo>
                  <a:pt x="188" y="243"/>
                  <a:pt x="184" y="250"/>
                  <a:pt x="185" y="254"/>
                </a:cubicBezTo>
                <a:cubicBezTo>
                  <a:pt x="186" y="251"/>
                  <a:pt x="187" y="248"/>
                  <a:pt x="188" y="246"/>
                </a:cubicBezTo>
                <a:cubicBezTo>
                  <a:pt x="189" y="237"/>
                  <a:pt x="184" y="218"/>
                  <a:pt x="177" y="212"/>
                </a:cubicBezTo>
                <a:close/>
                <a:moveTo>
                  <a:pt x="131" y="213"/>
                </a:moveTo>
                <a:cubicBezTo>
                  <a:pt x="131" y="214"/>
                  <a:pt x="131" y="214"/>
                  <a:pt x="131" y="214"/>
                </a:cubicBezTo>
                <a:cubicBezTo>
                  <a:pt x="127" y="214"/>
                  <a:pt x="125" y="216"/>
                  <a:pt x="122" y="216"/>
                </a:cubicBezTo>
                <a:cubicBezTo>
                  <a:pt x="122" y="217"/>
                  <a:pt x="122" y="217"/>
                  <a:pt x="122" y="217"/>
                </a:cubicBezTo>
                <a:cubicBezTo>
                  <a:pt x="126" y="218"/>
                  <a:pt x="129" y="218"/>
                  <a:pt x="131" y="221"/>
                </a:cubicBezTo>
                <a:cubicBezTo>
                  <a:pt x="132" y="222"/>
                  <a:pt x="132" y="223"/>
                  <a:pt x="133" y="224"/>
                </a:cubicBezTo>
                <a:cubicBezTo>
                  <a:pt x="135" y="223"/>
                  <a:pt x="148" y="219"/>
                  <a:pt x="149" y="218"/>
                </a:cubicBezTo>
                <a:cubicBezTo>
                  <a:pt x="144" y="215"/>
                  <a:pt x="139" y="213"/>
                  <a:pt x="131" y="213"/>
                </a:cubicBezTo>
                <a:close/>
                <a:moveTo>
                  <a:pt x="247" y="213"/>
                </a:moveTo>
                <a:cubicBezTo>
                  <a:pt x="246" y="214"/>
                  <a:pt x="247" y="214"/>
                  <a:pt x="246" y="214"/>
                </a:cubicBezTo>
                <a:cubicBezTo>
                  <a:pt x="243" y="214"/>
                  <a:pt x="241" y="214"/>
                  <a:pt x="238" y="214"/>
                </a:cubicBezTo>
                <a:cubicBezTo>
                  <a:pt x="238" y="215"/>
                  <a:pt x="238" y="215"/>
                  <a:pt x="238" y="216"/>
                </a:cubicBezTo>
                <a:cubicBezTo>
                  <a:pt x="241" y="218"/>
                  <a:pt x="239" y="221"/>
                  <a:pt x="238" y="224"/>
                </a:cubicBezTo>
                <a:cubicBezTo>
                  <a:pt x="239" y="224"/>
                  <a:pt x="241" y="224"/>
                  <a:pt x="242" y="224"/>
                </a:cubicBezTo>
                <a:cubicBezTo>
                  <a:pt x="243" y="223"/>
                  <a:pt x="247" y="225"/>
                  <a:pt x="248" y="224"/>
                </a:cubicBezTo>
                <a:cubicBezTo>
                  <a:pt x="248" y="223"/>
                  <a:pt x="247" y="221"/>
                  <a:pt x="247" y="220"/>
                </a:cubicBezTo>
                <a:cubicBezTo>
                  <a:pt x="246" y="218"/>
                  <a:pt x="248" y="214"/>
                  <a:pt x="247" y="213"/>
                </a:cubicBezTo>
                <a:close/>
                <a:moveTo>
                  <a:pt x="284" y="214"/>
                </a:moveTo>
                <a:cubicBezTo>
                  <a:pt x="282" y="218"/>
                  <a:pt x="283" y="226"/>
                  <a:pt x="285" y="229"/>
                </a:cubicBezTo>
                <a:cubicBezTo>
                  <a:pt x="285" y="226"/>
                  <a:pt x="285" y="215"/>
                  <a:pt x="284" y="214"/>
                </a:cubicBezTo>
                <a:close/>
                <a:moveTo>
                  <a:pt x="334" y="215"/>
                </a:moveTo>
                <a:cubicBezTo>
                  <a:pt x="333" y="216"/>
                  <a:pt x="331" y="216"/>
                  <a:pt x="330" y="218"/>
                </a:cubicBezTo>
                <a:cubicBezTo>
                  <a:pt x="333" y="224"/>
                  <a:pt x="340" y="222"/>
                  <a:pt x="346" y="222"/>
                </a:cubicBezTo>
                <a:cubicBezTo>
                  <a:pt x="345" y="218"/>
                  <a:pt x="341" y="215"/>
                  <a:pt x="334" y="215"/>
                </a:cubicBezTo>
                <a:close/>
                <a:moveTo>
                  <a:pt x="278" y="225"/>
                </a:moveTo>
                <a:cubicBezTo>
                  <a:pt x="278" y="222"/>
                  <a:pt x="277" y="220"/>
                  <a:pt x="277" y="218"/>
                </a:cubicBezTo>
                <a:cubicBezTo>
                  <a:pt x="272" y="217"/>
                  <a:pt x="268" y="216"/>
                  <a:pt x="262" y="219"/>
                </a:cubicBezTo>
                <a:cubicBezTo>
                  <a:pt x="262" y="219"/>
                  <a:pt x="261" y="219"/>
                  <a:pt x="260" y="219"/>
                </a:cubicBezTo>
                <a:cubicBezTo>
                  <a:pt x="260" y="221"/>
                  <a:pt x="260" y="223"/>
                  <a:pt x="260" y="224"/>
                </a:cubicBezTo>
                <a:cubicBezTo>
                  <a:pt x="259" y="226"/>
                  <a:pt x="257" y="230"/>
                  <a:pt x="255" y="231"/>
                </a:cubicBezTo>
                <a:cubicBezTo>
                  <a:pt x="253" y="233"/>
                  <a:pt x="250" y="233"/>
                  <a:pt x="248" y="234"/>
                </a:cubicBezTo>
                <a:cubicBezTo>
                  <a:pt x="247" y="235"/>
                  <a:pt x="247" y="235"/>
                  <a:pt x="247" y="236"/>
                </a:cubicBezTo>
                <a:cubicBezTo>
                  <a:pt x="252" y="238"/>
                  <a:pt x="253" y="246"/>
                  <a:pt x="251" y="250"/>
                </a:cubicBezTo>
                <a:cubicBezTo>
                  <a:pt x="258" y="250"/>
                  <a:pt x="264" y="254"/>
                  <a:pt x="269" y="256"/>
                </a:cubicBezTo>
                <a:cubicBezTo>
                  <a:pt x="269" y="256"/>
                  <a:pt x="269" y="256"/>
                  <a:pt x="270" y="255"/>
                </a:cubicBezTo>
                <a:cubicBezTo>
                  <a:pt x="270" y="255"/>
                  <a:pt x="270" y="254"/>
                  <a:pt x="269" y="253"/>
                </a:cubicBezTo>
                <a:cubicBezTo>
                  <a:pt x="262" y="252"/>
                  <a:pt x="256" y="239"/>
                  <a:pt x="261" y="231"/>
                </a:cubicBezTo>
                <a:cubicBezTo>
                  <a:pt x="263" y="227"/>
                  <a:pt x="272" y="225"/>
                  <a:pt x="278" y="225"/>
                </a:cubicBezTo>
                <a:close/>
                <a:moveTo>
                  <a:pt x="170" y="218"/>
                </a:moveTo>
                <a:cubicBezTo>
                  <a:pt x="171" y="219"/>
                  <a:pt x="172" y="219"/>
                  <a:pt x="173" y="220"/>
                </a:cubicBezTo>
                <a:cubicBezTo>
                  <a:pt x="174" y="222"/>
                  <a:pt x="175" y="225"/>
                  <a:pt x="176" y="228"/>
                </a:cubicBezTo>
                <a:cubicBezTo>
                  <a:pt x="176" y="228"/>
                  <a:pt x="176" y="228"/>
                  <a:pt x="177" y="228"/>
                </a:cubicBezTo>
                <a:cubicBezTo>
                  <a:pt x="177" y="227"/>
                  <a:pt x="177" y="227"/>
                  <a:pt x="177" y="227"/>
                </a:cubicBezTo>
                <a:cubicBezTo>
                  <a:pt x="176" y="223"/>
                  <a:pt x="174" y="219"/>
                  <a:pt x="170" y="218"/>
                </a:cubicBezTo>
                <a:close/>
                <a:moveTo>
                  <a:pt x="297" y="218"/>
                </a:moveTo>
                <a:cubicBezTo>
                  <a:pt x="297" y="219"/>
                  <a:pt x="297" y="219"/>
                  <a:pt x="297" y="219"/>
                </a:cubicBezTo>
                <a:cubicBezTo>
                  <a:pt x="297" y="220"/>
                  <a:pt x="296" y="221"/>
                  <a:pt x="297" y="222"/>
                </a:cubicBezTo>
                <a:cubicBezTo>
                  <a:pt x="297" y="222"/>
                  <a:pt x="298" y="222"/>
                  <a:pt x="298" y="222"/>
                </a:cubicBezTo>
                <a:cubicBezTo>
                  <a:pt x="298" y="221"/>
                  <a:pt x="297" y="220"/>
                  <a:pt x="297" y="218"/>
                </a:cubicBezTo>
                <a:close/>
                <a:moveTo>
                  <a:pt x="119" y="219"/>
                </a:moveTo>
                <a:cubicBezTo>
                  <a:pt x="117" y="221"/>
                  <a:pt x="113" y="223"/>
                  <a:pt x="111" y="226"/>
                </a:cubicBezTo>
                <a:cubicBezTo>
                  <a:pt x="109" y="229"/>
                  <a:pt x="106" y="235"/>
                  <a:pt x="104" y="238"/>
                </a:cubicBezTo>
                <a:cubicBezTo>
                  <a:pt x="105" y="238"/>
                  <a:pt x="106" y="239"/>
                  <a:pt x="106" y="239"/>
                </a:cubicBezTo>
                <a:cubicBezTo>
                  <a:pt x="115" y="236"/>
                  <a:pt x="119" y="229"/>
                  <a:pt x="122" y="221"/>
                </a:cubicBezTo>
                <a:cubicBezTo>
                  <a:pt x="122" y="221"/>
                  <a:pt x="121" y="220"/>
                  <a:pt x="121" y="219"/>
                </a:cubicBezTo>
                <a:cubicBezTo>
                  <a:pt x="120" y="219"/>
                  <a:pt x="120" y="219"/>
                  <a:pt x="119" y="219"/>
                </a:cubicBezTo>
                <a:close/>
                <a:moveTo>
                  <a:pt x="295" y="219"/>
                </a:moveTo>
                <a:cubicBezTo>
                  <a:pt x="295" y="220"/>
                  <a:pt x="295" y="221"/>
                  <a:pt x="295" y="222"/>
                </a:cubicBezTo>
                <a:cubicBezTo>
                  <a:pt x="295" y="222"/>
                  <a:pt x="296" y="222"/>
                  <a:pt x="296" y="222"/>
                </a:cubicBezTo>
                <a:cubicBezTo>
                  <a:pt x="296" y="221"/>
                  <a:pt x="296" y="220"/>
                  <a:pt x="296" y="219"/>
                </a:cubicBezTo>
                <a:cubicBezTo>
                  <a:pt x="295" y="219"/>
                  <a:pt x="296" y="219"/>
                  <a:pt x="295" y="219"/>
                </a:cubicBezTo>
                <a:close/>
                <a:moveTo>
                  <a:pt x="164" y="219"/>
                </a:moveTo>
                <a:cubicBezTo>
                  <a:pt x="165" y="221"/>
                  <a:pt x="168" y="222"/>
                  <a:pt x="169" y="224"/>
                </a:cubicBezTo>
                <a:cubicBezTo>
                  <a:pt x="169" y="225"/>
                  <a:pt x="171" y="228"/>
                  <a:pt x="172" y="230"/>
                </a:cubicBezTo>
                <a:cubicBezTo>
                  <a:pt x="172" y="230"/>
                  <a:pt x="172" y="230"/>
                  <a:pt x="172" y="230"/>
                </a:cubicBezTo>
                <a:cubicBezTo>
                  <a:pt x="172" y="224"/>
                  <a:pt x="169" y="219"/>
                  <a:pt x="164" y="219"/>
                </a:cubicBezTo>
                <a:close/>
                <a:moveTo>
                  <a:pt x="326" y="220"/>
                </a:moveTo>
                <a:cubicBezTo>
                  <a:pt x="324" y="222"/>
                  <a:pt x="321" y="226"/>
                  <a:pt x="321" y="230"/>
                </a:cubicBezTo>
                <a:cubicBezTo>
                  <a:pt x="321" y="232"/>
                  <a:pt x="322" y="233"/>
                  <a:pt x="322" y="235"/>
                </a:cubicBezTo>
                <a:cubicBezTo>
                  <a:pt x="322" y="235"/>
                  <a:pt x="323" y="235"/>
                  <a:pt x="323" y="235"/>
                </a:cubicBezTo>
                <a:cubicBezTo>
                  <a:pt x="324" y="234"/>
                  <a:pt x="326" y="233"/>
                  <a:pt x="327" y="232"/>
                </a:cubicBezTo>
                <a:cubicBezTo>
                  <a:pt x="329" y="228"/>
                  <a:pt x="331" y="221"/>
                  <a:pt x="326" y="220"/>
                </a:cubicBezTo>
                <a:close/>
                <a:moveTo>
                  <a:pt x="161" y="220"/>
                </a:moveTo>
                <a:cubicBezTo>
                  <a:pt x="161" y="221"/>
                  <a:pt x="167" y="228"/>
                  <a:pt x="168" y="229"/>
                </a:cubicBezTo>
                <a:cubicBezTo>
                  <a:pt x="168" y="229"/>
                  <a:pt x="168" y="228"/>
                  <a:pt x="168" y="228"/>
                </a:cubicBezTo>
                <a:cubicBezTo>
                  <a:pt x="167" y="225"/>
                  <a:pt x="165" y="221"/>
                  <a:pt x="161" y="220"/>
                </a:cubicBezTo>
                <a:close/>
                <a:moveTo>
                  <a:pt x="113" y="220"/>
                </a:moveTo>
                <a:cubicBezTo>
                  <a:pt x="113" y="220"/>
                  <a:pt x="113" y="221"/>
                  <a:pt x="113" y="221"/>
                </a:cubicBezTo>
                <a:cubicBezTo>
                  <a:pt x="113" y="221"/>
                  <a:pt x="113" y="220"/>
                  <a:pt x="114" y="220"/>
                </a:cubicBezTo>
                <a:cubicBezTo>
                  <a:pt x="114" y="220"/>
                  <a:pt x="114" y="220"/>
                  <a:pt x="114" y="220"/>
                </a:cubicBezTo>
                <a:cubicBezTo>
                  <a:pt x="113" y="220"/>
                  <a:pt x="113" y="220"/>
                  <a:pt x="113" y="220"/>
                </a:cubicBezTo>
                <a:close/>
                <a:moveTo>
                  <a:pt x="292" y="221"/>
                </a:moveTo>
                <a:cubicBezTo>
                  <a:pt x="291" y="222"/>
                  <a:pt x="291" y="226"/>
                  <a:pt x="292" y="227"/>
                </a:cubicBezTo>
                <a:cubicBezTo>
                  <a:pt x="292" y="227"/>
                  <a:pt x="292" y="227"/>
                  <a:pt x="292" y="227"/>
                </a:cubicBezTo>
                <a:cubicBezTo>
                  <a:pt x="293" y="225"/>
                  <a:pt x="293" y="222"/>
                  <a:pt x="292" y="221"/>
                </a:cubicBezTo>
                <a:close/>
                <a:moveTo>
                  <a:pt x="140" y="233"/>
                </a:moveTo>
                <a:cubicBezTo>
                  <a:pt x="143" y="232"/>
                  <a:pt x="148" y="227"/>
                  <a:pt x="151" y="229"/>
                </a:cubicBezTo>
                <a:cubicBezTo>
                  <a:pt x="154" y="231"/>
                  <a:pt x="151" y="240"/>
                  <a:pt x="151" y="242"/>
                </a:cubicBezTo>
                <a:cubicBezTo>
                  <a:pt x="153" y="242"/>
                  <a:pt x="157" y="242"/>
                  <a:pt x="158" y="243"/>
                </a:cubicBezTo>
                <a:cubicBezTo>
                  <a:pt x="164" y="247"/>
                  <a:pt x="158" y="264"/>
                  <a:pt x="160" y="267"/>
                </a:cubicBezTo>
                <a:cubicBezTo>
                  <a:pt x="161" y="265"/>
                  <a:pt x="162" y="264"/>
                  <a:pt x="163" y="263"/>
                </a:cubicBezTo>
                <a:cubicBezTo>
                  <a:pt x="164" y="261"/>
                  <a:pt x="165" y="258"/>
                  <a:pt x="166" y="256"/>
                </a:cubicBezTo>
                <a:cubicBezTo>
                  <a:pt x="167" y="253"/>
                  <a:pt x="167" y="249"/>
                  <a:pt x="167" y="247"/>
                </a:cubicBezTo>
                <a:cubicBezTo>
                  <a:pt x="166" y="235"/>
                  <a:pt x="163" y="227"/>
                  <a:pt x="154" y="221"/>
                </a:cubicBezTo>
                <a:cubicBezTo>
                  <a:pt x="154" y="222"/>
                  <a:pt x="152" y="224"/>
                  <a:pt x="153" y="224"/>
                </a:cubicBezTo>
                <a:cubicBezTo>
                  <a:pt x="149" y="228"/>
                  <a:pt x="146" y="228"/>
                  <a:pt x="141" y="230"/>
                </a:cubicBezTo>
                <a:cubicBezTo>
                  <a:pt x="141" y="231"/>
                  <a:pt x="140" y="231"/>
                  <a:pt x="140" y="233"/>
                </a:cubicBezTo>
                <a:close/>
                <a:moveTo>
                  <a:pt x="332" y="224"/>
                </a:moveTo>
                <a:cubicBezTo>
                  <a:pt x="332" y="230"/>
                  <a:pt x="331" y="231"/>
                  <a:pt x="328" y="235"/>
                </a:cubicBezTo>
                <a:cubicBezTo>
                  <a:pt x="328" y="235"/>
                  <a:pt x="328" y="236"/>
                  <a:pt x="328" y="236"/>
                </a:cubicBezTo>
                <a:cubicBezTo>
                  <a:pt x="333" y="235"/>
                  <a:pt x="337" y="236"/>
                  <a:pt x="339" y="239"/>
                </a:cubicBezTo>
                <a:cubicBezTo>
                  <a:pt x="339" y="239"/>
                  <a:pt x="339" y="239"/>
                  <a:pt x="340" y="239"/>
                </a:cubicBezTo>
                <a:cubicBezTo>
                  <a:pt x="339" y="234"/>
                  <a:pt x="340" y="230"/>
                  <a:pt x="342" y="226"/>
                </a:cubicBezTo>
                <a:cubicBezTo>
                  <a:pt x="342" y="226"/>
                  <a:pt x="342" y="226"/>
                  <a:pt x="342" y="226"/>
                </a:cubicBezTo>
                <a:cubicBezTo>
                  <a:pt x="337" y="226"/>
                  <a:pt x="335" y="225"/>
                  <a:pt x="332" y="224"/>
                </a:cubicBezTo>
                <a:close/>
                <a:moveTo>
                  <a:pt x="349" y="225"/>
                </a:moveTo>
                <a:cubicBezTo>
                  <a:pt x="344" y="231"/>
                  <a:pt x="340" y="232"/>
                  <a:pt x="344" y="241"/>
                </a:cubicBezTo>
                <a:cubicBezTo>
                  <a:pt x="344" y="241"/>
                  <a:pt x="345" y="241"/>
                  <a:pt x="345" y="241"/>
                </a:cubicBezTo>
                <a:cubicBezTo>
                  <a:pt x="350" y="236"/>
                  <a:pt x="349" y="232"/>
                  <a:pt x="350" y="225"/>
                </a:cubicBezTo>
                <a:cubicBezTo>
                  <a:pt x="349" y="225"/>
                  <a:pt x="349" y="225"/>
                  <a:pt x="349" y="225"/>
                </a:cubicBezTo>
                <a:close/>
                <a:moveTo>
                  <a:pt x="300" y="226"/>
                </a:moveTo>
                <a:cubicBezTo>
                  <a:pt x="299" y="227"/>
                  <a:pt x="299" y="229"/>
                  <a:pt x="300" y="230"/>
                </a:cubicBezTo>
                <a:cubicBezTo>
                  <a:pt x="300" y="230"/>
                  <a:pt x="300" y="230"/>
                  <a:pt x="301" y="230"/>
                </a:cubicBezTo>
                <a:cubicBezTo>
                  <a:pt x="300" y="229"/>
                  <a:pt x="301" y="227"/>
                  <a:pt x="300" y="226"/>
                </a:cubicBezTo>
                <a:close/>
                <a:moveTo>
                  <a:pt x="297" y="226"/>
                </a:moveTo>
                <a:cubicBezTo>
                  <a:pt x="297" y="227"/>
                  <a:pt x="297" y="228"/>
                  <a:pt x="298" y="230"/>
                </a:cubicBezTo>
                <a:cubicBezTo>
                  <a:pt x="298" y="230"/>
                  <a:pt x="298" y="230"/>
                  <a:pt x="298" y="230"/>
                </a:cubicBezTo>
                <a:cubicBezTo>
                  <a:pt x="298" y="229"/>
                  <a:pt x="298" y="228"/>
                  <a:pt x="298" y="227"/>
                </a:cubicBezTo>
                <a:cubicBezTo>
                  <a:pt x="298" y="227"/>
                  <a:pt x="297" y="226"/>
                  <a:pt x="297" y="226"/>
                </a:cubicBezTo>
                <a:cubicBezTo>
                  <a:pt x="297" y="226"/>
                  <a:pt x="297" y="226"/>
                  <a:pt x="297" y="226"/>
                </a:cubicBezTo>
                <a:close/>
                <a:moveTo>
                  <a:pt x="240" y="226"/>
                </a:moveTo>
                <a:cubicBezTo>
                  <a:pt x="239" y="227"/>
                  <a:pt x="237" y="227"/>
                  <a:pt x="236" y="228"/>
                </a:cubicBezTo>
                <a:cubicBezTo>
                  <a:pt x="236" y="228"/>
                  <a:pt x="236" y="228"/>
                  <a:pt x="236" y="228"/>
                </a:cubicBezTo>
                <a:cubicBezTo>
                  <a:pt x="239" y="230"/>
                  <a:pt x="247" y="232"/>
                  <a:pt x="250" y="229"/>
                </a:cubicBezTo>
                <a:cubicBezTo>
                  <a:pt x="250" y="229"/>
                  <a:pt x="250" y="228"/>
                  <a:pt x="250" y="228"/>
                </a:cubicBezTo>
                <a:cubicBezTo>
                  <a:pt x="247" y="227"/>
                  <a:pt x="245" y="226"/>
                  <a:pt x="240" y="226"/>
                </a:cubicBezTo>
                <a:close/>
                <a:moveTo>
                  <a:pt x="176" y="228"/>
                </a:moveTo>
                <a:cubicBezTo>
                  <a:pt x="176" y="229"/>
                  <a:pt x="176" y="229"/>
                  <a:pt x="176" y="229"/>
                </a:cubicBezTo>
                <a:cubicBezTo>
                  <a:pt x="176" y="229"/>
                  <a:pt x="176" y="229"/>
                  <a:pt x="176" y="229"/>
                </a:cubicBezTo>
                <a:cubicBezTo>
                  <a:pt x="176" y="229"/>
                  <a:pt x="176" y="229"/>
                  <a:pt x="176" y="228"/>
                </a:cubicBezTo>
                <a:close/>
                <a:moveTo>
                  <a:pt x="131" y="229"/>
                </a:moveTo>
                <a:cubicBezTo>
                  <a:pt x="126" y="232"/>
                  <a:pt x="118" y="228"/>
                  <a:pt x="115" y="236"/>
                </a:cubicBezTo>
                <a:cubicBezTo>
                  <a:pt x="115" y="236"/>
                  <a:pt x="115" y="236"/>
                  <a:pt x="115" y="236"/>
                </a:cubicBezTo>
                <a:cubicBezTo>
                  <a:pt x="120" y="234"/>
                  <a:pt x="121" y="233"/>
                  <a:pt x="126" y="234"/>
                </a:cubicBezTo>
                <a:cubicBezTo>
                  <a:pt x="126" y="235"/>
                  <a:pt x="127" y="236"/>
                  <a:pt x="127" y="238"/>
                </a:cubicBezTo>
                <a:cubicBezTo>
                  <a:pt x="130" y="236"/>
                  <a:pt x="132" y="234"/>
                  <a:pt x="134" y="232"/>
                </a:cubicBezTo>
                <a:cubicBezTo>
                  <a:pt x="134" y="232"/>
                  <a:pt x="134" y="232"/>
                  <a:pt x="134" y="232"/>
                </a:cubicBezTo>
                <a:cubicBezTo>
                  <a:pt x="133" y="231"/>
                  <a:pt x="132" y="230"/>
                  <a:pt x="132" y="229"/>
                </a:cubicBezTo>
                <a:cubicBezTo>
                  <a:pt x="131" y="229"/>
                  <a:pt x="131" y="229"/>
                  <a:pt x="131" y="229"/>
                </a:cubicBezTo>
                <a:close/>
                <a:moveTo>
                  <a:pt x="275" y="230"/>
                </a:moveTo>
                <a:cubicBezTo>
                  <a:pt x="271" y="232"/>
                  <a:pt x="265" y="236"/>
                  <a:pt x="269" y="242"/>
                </a:cubicBezTo>
                <a:cubicBezTo>
                  <a:pt x="270" y="229"/>
                  <a:pt x="286" y="230"/>
                  <a:pt x="282" y="243"/>
                </a:cubicBezTo>
                <a:cubicBezTo>
                  <a:pt x="280" y="244"/>
                  <a:pt x="278" y="244"/>
                  <a:pt x="275" y="243"/>
                </a:cubicBezTo>
                <a:cubicBezTo>
                  <a:pt x="275" y="244"/>
                  <a:pt x="276" y="245"/>
                  <a:pt x="276" y="245"/>
                </a:cubicBezTo>
                <a:cubicBezTo>
                  <a:pt x="290" y="246"/>
                  <a:pt x="288" y="231"/>
                  <a:pt x="275" y="230"/>
                </a:cubicBezTo>
                <a:close/>
                <a:moveTo>
                  <a:pt x="42" y="230"/>
                </a:moveTo>
                <a:cubicBezTo>
                  <a:pt x="38" y="231"/>
                  <a:pt x="33" y="231"/>
                  <a:pt x="32" y="235"/>
                </a:cubicBezTo>
                <a:cubicBezTo>
                  <a:pt x="40" y="240"/>
                  <a:pt x="44" y="241"/>
                  <a:pt x="52" y="235"/>
                </a:cubicBezTo>
                <a:cubicBezTo>
                  <a:pt x="52" y="235"/>
                  <a:pt x="51" y="234"/>
                  <a:pt x="51" y="234"/>
                </a:cubicBezTo>
                <a:cubicBezTo>
                  <a:pt x="49" y="232"/>
                  <a:pt x="46" y="231"/>
                  <a:pt x="42" y="230"/>
                </a:cubicBezTo>
                <a:close/>
                <a:moveTo>
                  <a:pt x="302" y="233"/>
                </a:moveTo>
                <a:cubicBezTo>
                  <a:pt x="302" y="235"/>
                  <a:pt x="303" y="238"/>
                  <a:pt x="303" y="240"/>
                </a:cubicBezTo>
                <a:cubicBezTo>
                  <a:pt x="303" y="240"/>
                  <a:pt x="303" y="240"/>
                  <a:pt x="303" y="239"/>
                </a:cubicBezTo>
                <a:cubicBezTo>
                  <a:pt x="304" y="238"/>
                  <a:pt x="303" y="234"/>
                  <a:pt x="302" y="233"/>
                </a:cubicBezTo>
                <a:close/>
                <a:moveTo>
                  <a:pt x="234" y="233"/>
                </a:moveTo>
                <a:cubicBezTo>
                  <a:pt x="233" y="233"/>
                  <a:pt x="233" y="233"/>
                  <a:pt x="232" y="234"/>
                </a:cubicBezTo>
                <a:cubicBezTo>
                  <a:pt x="231" y="235"/>
                  <a:pt x="231" y="234"/>
                  <a:pt x="231" y="236"/>
                </a:cubicBezTo>
                <a:cubicBezTo>
                  <a:pt x="232" y="237"/>
                  <a:pt x="233" y="239"/>
                  <a:pt x="235" y="241"/>
                </a:cubicBezTo>
                <a:cubicBezTo>
                  <a:pt x="238" y="242"/>
                  <a:pt x="245" y="244"/>
                  <a:pt x="247" y="241"/>
                </a:cubicBezTo>
                <a:cubicBezTo>
                  <a:pt x="246" y="238"/>
                  <a:pt x="244" y="238"/>
                  <a:pt x="243" y="235"/>
                </a:cubicBezTo>
                <a:cubicBezTo>
                  <a:pt x="242" y="236"/>
                  <a:pt x="236" y="234"/>
                  <a:pt x="234" y="233"/>
                </a:cubicBezTo>
                <a:close/>
                <a:moveTo>
                  <a:pt x="71" y="234"/>
                </a:moveTo>
                <a:cubicBezTo>
                  <a:pt x="68" y="238"/>
                  <a:pt x="69" y="245"/>
                  <a:pt x="73" y="248"/>
                </a:cubicBezTo>
                <a:cubicBezTo>
                  <a:pt x="72" y="246"/>
                  <a:pt x="71" y="245"/>
                  <a:pt x="71" y="243"/>
                </a:cubicBezTo>
                <a:cubicBezTo>
                  <a:pt x="70" y="240"/>
                  <a:pt x="70" y="238"/>
                  <a:pt x="71" y="234"/>
                </a:cubicBezTo>
                <a:cubicBezTo>
                  <a:pt x="71" y="234"/>
                  <a:pt x="71" y="234"/>
                  <a:pt x="71" y="234"/>
                </a:cubicBezTo>
                <a:close/>
                <a:moveTo>
                  <a:pt x="293" y="234"/>
                </a:moveTo>
                <a:cubicBezTo>
                  <a:pt x="293" y="240"/>
                  <a:pt x="292" y="242"/>
                  <a:pt x="291" y="246"/>
                </a:cubicBezTo>
                <a:cubicBezTo>
                  <a:pt x="291" y="246"/>
                  <a:pt x="291" y="246"/>
                  <a:pt x="292" y="246"/>
                </a:cubicBezTo>
                <a:cubicBezTo>
                  <a:pt x="293" y="243"/>
                  <a:pt x="297" y="236"/>
                  <a:pt x="293" y="234"/>
                </a:cubicBezTo>
                <a:close/>
                <a:moveTo>
                  <a:pt x="144" y="234"/>
                </a:moveTo>
                <a:cubicBezTo>
                  <a:pt x="143" y="236"/>
                  <a:pt x="139" y="236"/>
                  <a:pt x="137" y="236"/>
                </a:cubicBezTo>
                <a:cubicBezTo>
                  <a:pt x="138" y="239"/>
                  <a:pt x="139" y="239"/>
                  <a:pt x="140" y="241"/>
                </a:cubicBezTo>
                <a:cubicBezTo>
                  <a:pt x="142" y="239"/>
                  <a:pt x="145" y="239"/>
                  <a:pt x="148" y="239"/>
                </a:cubicBezTo>
                <a:cubicBezTo>
                  <a:pt x="148" y="238"/>
                  <a:pt x="148" y="237"/>
                  <a:pt x="148" y="236"/>
                </a:cubicBezTo>
                <a:cubicBezTo>
                  <a:pt x="147" y="236"/>
                  <a:pt x="147" y="235"/>
                  <a:pt x="147" y="234"/>
                </a:cubicBezTo>
                <a:cubicBezTo>
                  <a:pt x="146" y="234"/>
                  <a:pt x="145" y="234"/>
                  <a:pt x="144" y="234"/>
                </a:cubicBezTo>
                <a:close/>
                <a:moveTo>
                  <a:pt x="299" y="234"/>
                </a:moveTo>
                <a:cubicBezTo>
                  <a:pt x="299" y="236"/>
                  <a:pt x="299" y="238"/>
                  <a:pt x="299" y="239"/>
                </a:cubicBezTo>
                <a:cubicBezTo>
                  <a:pt x="300" y="239"/>
                  <a:pt x="300" y="238"/>
                  <a:pt x="300" y="238"/>
                </a:cubicBezTo>
                <a:cubicBezTo>
                  <a:pt x="300" y="237"/>
                  <a:pt x="300" y="236"/>
                  <a:pt x="300" y="235"/>
                </a:cubicBezTo>
                <a:cubicBezTo>
                  <a:pt x="299" y="235"/>
                  <a:pt x="299" y="235"/>
                  <a:pt x="299" y="234"/>
                </a:cubicBezTo>
                <a:close/>
                <a:moveTo>
                  <a:pt x="93" y="236"/>
                </a:moveTo>
                <a:cubicBezTo>
                  <a:pt x="93" y="237"/>
                  <a:pt x="93" y="237"/>
                  <a:pt x="93" y="237"/>
                </a:cubicBezTo>
                <a:cubicBezTo>
                  <a:pt x="93" y="237"/>
                  <a:pt x="93" y="237"/>
                  <a:pt x="93" y="237"/>
                </a:cubicBezTo>
                <a:cubicBezTo>
                  <a:pt x="93" y="237"/>
                  <a:pt x="93" y="237"/>
                  <a:pt x="93" y="236"/>
                </a:cubicBezTo>
                <a:close/>
                <a:moveTo>
                  <a:pt x="74" y="237"/>
                </a:moveTo>
                <a:cubicBezTo>
                  <a:pt x="74" y="237"/>
                  <a:pt x="74" y="237"/>
                  <a:pt x="74" y="237"/>
                </a:cubicBezTo>
                <a:cubicBezTo>
                  <a:pt x="74" y="237"/>
                  <a:pt x="74" y="237"/>
                  <a:pt x="75" y="237"/>
                </a:cubicBezTo>
                <a:cubicBezTo>
                  <a:pt x="74" y="237"/>
                  <a:pt x="74" y="237"/>
                  <a:pt x="74" y="237"/>
                </a:cubicBezTo>
                <a:close/>
                <a:moveTo>
                  <a:pt x="74" y="237"/>
                </a:moveTo>
                <a:cubicBezTo>
                  <a:pt x="73" y="240"/>
                  <a:pt x="73" y="246"/>
                  <a:pt x="75" y="246"/>
                </a:cubicBezTo>
                <a:cubicBezTo>
                  <a:pt x="75" y="246"/>
                  <a:pt x="75" y="246"/>
                  <a:pt x="75" y="246"/>
                </a:cubicBezTo>
                <a:cubicBezTo>
                  <a:pt x="74" y="243"/>
                  <a:pt x="74" y="240"/>
                  <a:pt x="75" y="237"/>
                </a:cubicBezTo>
                <a:cubicBezTo>
                  <a:pt x="74" y="237"/>
                  <a:pt x="74" y="237"/>
                  <a:pt x="74" y="237"/>
                </a:cubicBezTo>
                <a:close/>
                <a:moveTo>
                  <a:pt x="79" y="237"/>
                </a:moveTo>
                <a:cubicBezTo>
                  <a:pt x="78" y="239"/>
                  <a:pt x="78" y="247"/>
                  <a:pt x="81" y="248"/>
                </a:cubicBezTo>
                <a:cubicBezTo>
                  <a:pt x="80" y="245"/>
                  <a:pt x="79" y="241"/>
                  <a:pt x="80" y="239"/>
                </a:cubicBezTo>
                <a:cubicBezTo>
                  <a:pt x="80" y="238"/>
                  <a:pt x="79" y="238"/>
                  <a:pt x="79" y="237"/>
                </a:cubicBezTo>
                <a:close/>
                <a:moveTo>
                  <a:pt x="227" y="237"/>
                </a:moveTo>
                <a:cubicBezTo>
                  <a:pt x="226" y="240"/>
                  <a:pt x="219" y="247"/>
                  <a:pt x="224" y="250"/>
                </a:cubicBezTo>
                <a:cubicBezTo>
                  <a:pt x="228" y="249"/>
                  <a:pt x="229" y="242"/>
                  <a:pt x="229" y="238"/>
                </a:cubicBezTo>
                <a:cubicBezTo>
                  <a:pt x="228" y="238"/>
                  <a:pt x="228" y="238"/>
                  <a:pt x="227" y="237"/>
                </a:cubicBezTo>
                <a:close/>
                <a:moveTo>
                  <a:pt x="329" y="237"/>
                </a:moveTo>
                <a:cubicBezTo>
                  <a:pt x="328" y="238"/>
                  <a:pt x="326" y="238"/>
                  <a:pt x="325" y="239"/>
                </a:cubicBezTo>
                <a:cubicBezTo>
                  <a:pt x="325" y="239"/>
                  <a:pt x="325" y="239"/>
                  <a:pt x="325" y="239"/>
                </a:cubicBezTo>
                <a:cubicBezTo>
                  <a:pt x="327" y="240"/>
                  <a:pt x="327" y="241"/>
                  <a:pt x="328" y="242"/>
                </a:cubicBezTo>
                <a:cubicBezTo>
                  <a:pt x="332" y="244"/>
                  <a:pt x="336" y="245"/>
                  <a:pt x="341" y="244"/>
                </a:cubicBezTo>
                <a:cubicBezTo>
                  <a:pt x="341" y="244"/>
                  <a:pt x="341" y="243"/>
                  <a:pt x="341" y="243"/>
                </a:cubicBezTo>
                <a:cubicBezTo>
                  <a:pt x="341" y="243"/>
                  <a:pt x="341" y="243"/>
                  <a:pt x="341" y="243"/>
                </a:cubicBezTo>
                <a:cubicBezTo>
                  <a:pt x="337" y="240"/>
                  <a:pt x="335" y="237"/>
                  <a:pt x="329" y="237"/>
                </a:cubicBezTo>
                <a:close/>
                <a:moveTo>
                  <a:pt x="29" y="238"/>
                </a:moveTo>
                <a:cubicBezTo>
                  <a:pt x="29" y="238"/>
                  <a:pt x="29" y="238"/>
                  <a:pt x="29" y="238"/>
                </a:cubicBezTo>
                <a:cubicBezTo>
                  <a:pt x="29" y="239"/>
                  <a:pt x="26" y="242"/>
                  <a:pt x="26" y="243"/>
                </a:cubicBezTo>
                <a:cubicBezTo>
                  <a:pt x="24" y="246"/>
                  <a:pt x="26" y="257"/>
                  <a:pt x="30" y="259"/>
                </a:cubicBezTo>
                <a:cubicBezTo>
                  <a:pt x="30" y="259"/>
                  <a:pt x="30" y="259"/>
                  <a:pt x="30" y="259"/>
                </a:cubicBezTo>
                <a:cubicBezTo>
                  <a:pt x="31" y="257"/>
                  <a:pt x="32" y="255"/>
                  <a:pt x="33" y="253"/>
                </a:cubicBezTo>
                <a:cubicBezTo>
                  <a:pt x="36" y="249"/>
                  <a:pt x="32" y="240"/>
                  <a:pt x="29" y="238"/>
                </a:cubicBezTo>
                <a:close/>
                <a:moveTo>
                  <a:pt x="171" y="238"/>
                </a:moveTo>
                <a:cubicBezTo>
                  <a:pt x="171" y="241"/>
                  <a:pt x="173" y="244"/>
                  <a:pt x="173" y="248"/>
                </a:cubicBezTo>
                <a:cubicBezTo>
                  <a:pt x="173" y="248"/>
                  <a:pt x="173" y="248"/>
                  <a:pt x="173" y="248"/>
                </a:cubicBezTo>
                <a:cubicBezTo>
                  <a:pt x="174" y="247"/>
                  <a:pt x="174" y="247"/>
                  <a:pt x="174" y="247"/>
                </a:cubicBezTo>
                <a:cubicBezTo>
                  <a:pt x="174" y="242"/>
                  <a:pt x="173" y="239"/>
                  <a:pt x="171" y="238"/>
                </a:cubicBezTo>
                <a:close/>
                <a:moveTo>
                  <a:pt x="174" y="238"/>
                </a:moveTo>
                <a:cubicBezTo>
                  <a:pt x="174" y="238"/>
                  <a:pt x="174" y="238"/>
                  <a:pt x="174" y="239"/>
                </a:cubicBezTo>
                <a:cubicBezTo>
                  <a:pt x="175" y="238"/>
                  <a:pt x="175" y="238"/>
                  <a:pt x="175" y="238"/>
                </a:cubicBezTo>
                <a:cubicBezTo>
                  <a:pt x="175" y="238"/>
                  <a:pt x="175" y="238"/>
                  <a:pt x="174" y="238"/>
                </a:cubicBezTo>
                <a:close/>
                <a:moveTo>
                  <a:pt x="83" y="238"/>
                </a:moveTo>
                <a:cubicBezTo>
                  <a:pt x="83" y="239"/>
                  <a:pt x="82" y="239"/>
                  <a:pt x="82" y="239"/>
                </a:cubicBezTo>
                <a:cubicBezTo>
                  <a:pt x="82" y="242"/>
                  <a:pt x="82" y="243"/>
                  <a:pt x="82" y="246"/>
                </a:cubicBezTo>
                <a:cubicBezTo>
                  <a:pt x="84" y="246"/>
                  <a:pt x="83" y="247"/>
                  <a:pt x="84" y="247"/>
                </a:cubicBezTo>
                <a:cubicBezTo>
                  <a:pt x="84" y="247"/>
                  <a:pt x="83" y="239"/>
                  <a:pt x="83" y="238"/>
                </a:cubicBezTo>
                <a:close/>
                <a:moveTo>
                  <a:pt x="56" y="239"/>
                </a:moveTo>
                <a:cubicBezTo>
                  <a:pt x="55" y="241"/>
                  <a:pt x="54" y="241"/>
                  <a:pt x="53" y="243"/>
                </a:cubicBezTo>
                <a:cubicBezTo>
                  <a:pt x="50" y="248"/>
                  <a:pt x="51" y="256"/>
                  <a:pt x="56" y="259"/>
                </a:cubicBezTo>
                <a:cubicBezTo>
                  <a:pt x="56" y="259"/>
                  <a:pt x="56" y="259"/>
                  <a:pt x="56" y="259"/>
                </a:cubicBezTo>
                <a:cubicBezTo>
                  <a:pt x="57" y="256"/>
                  <a:pt x="59" y="254"/>
                  <a:pt x="60" y="251"/>
                </a:cubicBezTo>
                <a:cubicBezTo>
                  <a:pt x="61" y="249"/>
                  <a:pt x="58" y="240"/>
                  <a:pt x="56" y="239"/>
                </a:cubicBezTo>
                <a:close/>
                <a:moveTo>
                  <a:pt x="175" y="239"/>
                </a:moveTo>
                <a:cubicBezTo>
                  <a:pt x="175" y="239"/>
                  <a:pt x="175" y="239"/>
                  <a:pt x="175" y="239"/>
                </a:cubicBezTo>
                <a:cubicBezTo>
                  <a:pt x="176" y="240"/>
                  <a:pt x="177" y="244"/>
                  <a:pt x="176" y="248"/>
                </a:cubicBezTo>
                <a:cubicBezTo>
                  <a:pt x="177" y="247"/>
                  <a:pt x="177" y="247"/>
                  <a:pt x="177" y="247"/>
                </a:cubicBezTo>
                <a:cubicBezTo>
                  <a:pt x="177" y="244"/>
                  <a:pt x="178" y="240"/>
                  <a:pt x="175" y="239"/>
                </a:cubicBezTo>
                <a:close/>
                <a:moveTo>
                  <a:pt x="179" y="239"/>
                </a:moveTo>
                <a:cubicBezTo>
                  <a:pt x="179" y="242"/>
                  <a:pt x="180" y="245"/>
                  <a:pt x="180" y="250"/>
                </a:cubicBezTo>
                <a:cubicBezTo>
                  <a:pt x="180" y="250"/>
                  <a:pt x="180" y="249"/>
                  <a:pt x="181" y="249"/>
                </a:cubicBezTo>
                <a:cubicBezTo>
                  <a:pt x="181" y="245"/>
                  <a:pt x="182" y="241"/>
                  <a:pt x="179" y="239"/>
                </a:cubicBezTo>
                <a:close/>
                <a:moveTo>
                  <a:pt x="88" y="239"/>
                </a:moveTo>
                <a:cubicBezTo>
                  <a:pt x="86" y="244"/>
                  <a:pt x="89" y="250"/>
                  <a:pt x="91" y="251"/>
                </a:cubicBezTo>
                <a:cubicBezTo>
                  <a:pt x="90" y="247"/>
                  <a:pt x="89" y="243"/>
                  <a:pt x="88" y="239"/>
                </a:cubicBezTo>
                <a:close/>
                <a:moveTo>
                  <a:pt x="133" y="240"/>
                </a:moveTo>
                <a:cubicBezTo>
                  <a:pt x="132" y="242"/>
                  <a:pt x="130" y="244"/>
                  <a:pt x="129" y="246"/>
                </a:cubicBezTo>
                <a:cubicBezTo>
                  <a:pt x="130" y="247"/>
                  <a:pt x="130" y="248"/>
                  <a:pt x="131" y="249"/>
                </a:cubicBezTo>
                <a:cubicBezTo>
                  <a:pt x="132" y="249"/>
                  <a:pt x="133" y="249"/>
                  <a:pt x="135" y="249"/>
                </a:cubicBezTo>
                <a:cubicBezTo>
                  <a:pt x="135" y="249"/>
                  <a:pt x="147" y="243"/>
                  <a:pt x="147" y="243"/>
                </a:cubicBezTo>
                <a:cubicBezTo>
                  <a:pt x="146" y="243"/>
                  <a:pt x="146" y="242"/>
                  <a:pt x="145" y="243"/>
                </a:cubicBezTo>
                <a:cubicBezTo>
                  <a:pt x="142" y="243"/>
                  <a:pt x="138" y="245"/>
                  <a:pt x="134" y="245"/>
                </a:cubicBezTo>
                <a:cubicBezTo>
                  <a:pt x="134" y="243"/>
                  <a:pt x="134" y="242"/>
                  <a:pt x="134" y="240"/>
                </a:cubicBezTo>
                <a:cubicBezTo>
                  <a:pt x="133" y="240"/>
                  <a:pt x="133" y="240"/>
                  <a:pt x="133" y="240"/>
                </a:cubicBezTo>
                <a:close/>
                <a:moveTo>
                  <a:pt x="278" y="240"/>
                </a:moveTo>
                <a:cubicBezTo>
                  <a:pt x="278" y="241"/>
                  <a:pt x="277" y="241"/>
                  <a:pt x="277" y="241"/>
                </a:cubicBezTo>
                <a:cubicBezTo>
                  <a:pt x="278" y="241"/>
                  <a:pt x="278" y="241"/>
                  <a:pt x="278" y="240"/>
                </a:cubicBezTo>
                <a:cubicBezTo>
                  <a:pt x="278" y="240"/>
                  <a:pt x="278" y="240"/>
                  <a:pt x="278" y="240"/>
                </a:cubicBezTo>
                <a:close/>
                <a:moveTo>
                  <a:pt x="321" y="240"/>
                </a:moveTo>
                <a:cubicBezTo>
                  <a:pt x="320" y="241"/>
                  <a:pt x="319" y="242"/>
                  <a:pt x="317" y="243"/>
                </a:cubicBezTo>
                <a:cubicBezTo>
                  <a:pt x="315" y="246"/>
                  <a:pt x="314" y="252"/>
                  <a:pt x="316" y="254"/>
                </a:cubicBezTo>
                <a:cubicBezTo>
                  <a:pt x="322" y="251"/>
                  <a:pt x="323" y="248"/>
                  <a:pt x="322" y="240"/>
                </a:cubicBezTo>
                <a:cubicBezTo>
                  <a:pt x="322" y="240"/>
                  <a:pt x="321" y="240"/>
                  <a:pt x="321" y="240"/>
                </a:cubicBezTo>
                <a:close/>
                <a:moveTo>
                  <a:pt x="231" y="241"/>
                </a:moveTo>
                <a:cubicBezTo>
                  <a:pt x="231" y="245"/>
                  <a:pt x="229" y="247"/>
                  <a:pt x="229" y="249"/>
                </a:cubicBezTo>
                <a:cubicBezTo>
                  <a:pt x="235" y="249"/>
                  <a:pt x="238" y="250"/>
                  <a:pt x="240" y="251"/>
                </a:cubicBezTo>
                <a:cubicBezTo>
                  <a:pt x="241" y="251"/>
                  <a:pt x="241" y="251"/>
                  <a:pt x="241" y="250"/>
                </a:cubicBezTo>
                <a:cubicBezTo>
                  <a:pt x="241" y="248"/>
                  <a:pt x="242" y="246"/>
                  <a:pt x="242" y="244"/>
                </a:cubicBezTo>
                <a:cubicBezTo>
                  <a:pt x="240" y="244"/>
                  <a:pt x="239" y="244"/>
                  <a:pt x="237" y="244"/>
                </a:cubicBezTo>
                <a:cubicBezTo>
                  <a:pt x="235" y="243"/>
                  <a:pt x="233" y="242"/>
                  <a:pt x="231" y="241"/>
                </a:cubicBezTo>
                <a:close/>
                <a:moveTo>
                  <a:pt x="48" y="242"/>
                </a:moveTo>
                <a:cubicBezTo>
                  <a:pt x="46" y="245"/>
                  <a:pt x="39" y="244"/>
                  <a:pt x="37" y="242"/>
                </a:cubicBezTo>
                <a:cubicBezTo>
                  <a:pt x="37" y="242"/>
                  <a:pt x="37" y="243"/>
                  <a:pt x="37" y="243"/>
                </a:cubicBezTo>
                <a:cubicBezTo>
                  <a:pt x="37" y="243"/>
                  <a:pt x="36" y="243"/>
                  <a:pt x="36" y="243"/>
                </a:cubicBezTo>
                <a:cubicBezTo>
                  <a:pt x="38" y="245"/>
                  <a:pt x="37" y="250"/>
                  <a:pt x="37" y="251"/>
                </a:cubicBezTo>
                <a:cubicBezTo>
                  <a:pt x="37" y="252"/>
                  <a:pt x="35" y="255"/>
                  <a:pt x="35" y="256"/>
                </a:cubicBezTo>
                <a:cubicBezTo>
                  <a:pt x="35" y="256"/>
                  <a:pt x="35" y="256"/>
                  <a:pt x="35" y="256"/>
                </a:cubicBezTo>
                <a:cubicBezTo>
                  <a:pt x="42" y="254"/>
                  <a:pt x="44" y="257"/>
                  <a:pt x="49" y="257"/>
                </a:cubicBezTo>
                <a:cubicBezTo>
                  <a:pt x="49" y="257"/>
                  <a:pt x="50" y="256"/>
                  <a:pt x="50" y="256"/>
                </a:cubicBezTo>
                <a:cubicBezTo>
                  <a:pt x="46" y="253"/>
                  <a:pt x="48" y="247"/>
                  <a:pt x="49" y="242"/>
                </a:cubicBezTo>
                <a:cubicBezTo>
                  <a:pt x="49" y="242"/>
                  <a:pt x="49" y="242"/>
                  <a:pt x="48" y="242"/>
                </a:cubicBezTo>
                <a:close/>
                <a:moveTo>
                  <a:pt x="120" y="242"/>
                </a:moveTo>
                <a:cubicBezTo>
                  <a:pt x="120" y="243"/>
                  <a:pt x="111" y="247"/>
                  <a:pt x="109" y="247"/>
                </a:cubicBezTo>
                <a:cubicBezTo>
                  <a:pt x="107" y="248"/>
                  <a:pt x="105" y="246"/>
                  <a:pt x="104" y="246"/>
                </a:cubicBezTo>
                <a:cubicBezTo>
                  <a:pt x="103" y="246"/>
                  <a:pt x="103" y="246"/>
                  <a:pt x="103" y="247"/>
                </a:cubicBezTo>
                <a:cubicBezTo>
                  <a:pt x="101" y="255"/>
                  <a:pt x="114" y="274"/>
                  <a:pt x="120" y="275"/>
                </a:cubicBezTo>
                <a:cubicBezTo>
                  <a:pt x="120" y="275"/>
                  <a:pt x="120" y="275"/>
                  <a:pt x="120" y="274"/>
                </a:cubicBezTo>
                <a:cubicBezTo>
                  <a:pt x="118" y="271"/>
                  <a:pt x="119" y="264"/>
                  <a:pt x="119" y="259"/>
                </a:cubicBezTo>
                <a:cubicBezTo>
                  <a:pt x="116" y="260"/>
                  <a:pt x="113" y="261"/>
                  <a:pt x="110" y="259"/>
                </a:cubicBezTo>
                <a:cubicBezTo>
                  <a:pt x="110" y="259"/>
                  <a:pt x="110" y="259"/>
                  <a:pt x="110" y="258"/>
                </a:cubicBezTo>
                <a:cubicBezTo>
                  <a:pt x="112" y="253"/>
                  <a:pt x="116" y="253"/>
                  <a:pt x="119" y="249"/>
                </a:cubicBezTo>
                <a:cubicBezTo>
                  <a:pt x="119" y="248"/>
                  <a:pt x="121" y="244"/>
                  <a:pt x="120" y="242"/>
                </a:cubicBezTo>
                <a:cubicBezTo>
                  <a:pt x="120" y="242"/>
                  <a:pt x="120" y="242"/>
                  <a:pt x="120" y="242"/>
                </a:cubicBezTo>
                <a:close/>
                <a:moveTo>
                  <a:pt x="247" y="243"/>
                </a:moveTo>
                <a:cubicBezTo>
                  <a:pt x="245" y="246"/>
                  <a:pt x="240" y="251"/>
                  <a:pt x="244" y="255"/>
                </a:cubicBezTo>
                <a:cubicBezTo>
                  <a:pt x="245" y="256"/>
                  <a:pt x="245" y="256"/>
                  <a:pt x="245" y="256"/>
                </a:cubicBezTo>
                <a:cubicBezTo>
                  <a:pt x="245" y="256"/>
                  <a:pt x="245" y="256"/>
                  <a:pt x="246" y="256"/>
                </a:cubicBezTo>
                <a:cubicBezTo>
                  <a:pt x="247" y="251"/>
                  <a:pt x="250" y="250"/>
                  <a:pt x="248" y="243"/>
                </a:cubicBezTo>
                <a:cubicBezTo>
                  <a:pt x="248" y="243"/>
                  <a:pt x="247" y="243"/>
                  <a:pt x="247" y="243"/>
                </a:cubicBezTo>
                <a:close/>
                <a:moveTo>
                  <a:pt x="299" y="243"/>
                </a:moveTo>
                <a:cubicBezTo>
                  <a:pt x="298" y="245"/>
                  <a:pt x="298" y="246"/>
                  <a:pt x="298" y="247"/>
                </a:cubicBezTo>
                <a:cubicBezTo>
                  <a:pt x="298" y="247"/>
                  <a:pt x="298" y="247"/>
                  <a:pt x="298" y="247"/>
                </a:cubicBezTo>
                <a:cubicBezTo>
                  <a:pt x="298" y="247"/>
                  <a:pt x="298" y="247"/>
                  <a:pt x="298" y="247"/>
                </a:cubicBezTo>
                <a:cubicBezTo>
                  <a:pt x="299" y="246"/>
                  <a:pt x="299" y="245"/>
                  <a:pt x="299" y="243"/>
                </a:cubicBezTo>
                <a:close/>
                <a:moveTo>
                  <a:pt x="302" y="245"/>
                </a:moveTo>
                <a:cubicBezTo>
                  <a:pt x="301" y="246"/>
                  <a:pt x="301" y="247"/>
                  <a:pt x="300" y="249"/>
                </a:cubicBezTo>
                <a:cubicBezTo>
                  <a:pt x="300" y="249"/>
                  <a:pt x="300" y="249"/>
                  <a:pt x="301" y="249"/>
                </a:cubicBezTo>
                <a:cubicBezTo>
                  <a:pt x="302" y="248"/>
                  <a:pt x="303" y="246"/>
                  <a:pt x="302" y="245"/>
                </a:cubicBezTo>
                <a:close/>
                <a:moveTo>
                  <a:pt x="327" y="245"/>
                </a:moveTo>
                <a:cubicBezTo>
                  <a:pt x="325" y="250"/>
                  <a:pt x="324" y="252"/>
                  <a:pt x="321" y="255"/>
                </a:cubicBezTo>
                <a:cubicBezTo>
                  <a:pt x="321" y="256"/>
                  <a:pt x="321" y="256"/>
                  <a:pt x="321" y="256"/>
                </a:cubicBezTo>
                <a:cubicBezTo>
                  <a:pt x="325" y="256"/>
                  <a:pt x="329" y="258"/>
                  <a:pt x="331" y="261"/>
                </a:cubicBezTo>
                <a:cubicBezTo>
                  <a:pt x="331" y="261"/>
                  <a:pt x="331" y="261"/>
                  <a:pt x="331" y="261"/>
                </a:cubicBezTo>
                <a:cubicBezTo>
                  <a:pt x="331" y="261"/>
                  <a:pt x="332" y="261"/>
                  <a:pt x="332" y="261"/>
                </a:cubicBezTo>
                <a:cubicBezTo>
                  <a:pt x="332" y="255"/>
                  <a:pt x="333" y="253"/>
                  <a:pt x="337" y="248"/>
                </a:cubicBezTo>
                <a:cubicBezTo>
                  <a:pt x="336" y="248"/>
                  <a:pt x="336" y="248"/>
                  <a:pt x="336" y="248"/>
                </a:cubicBezTo>
                <a:cubicBezTo>
                  <a:pt x="334" y="248"/>
                  <a:pt x="333" y="248"/>
                  <a:pt x="331" y="248"/>
                </a:cubicBezTo>
                <a:cubicBezTo>
                  <a:pt x="330" y="247"/>
                  <a:pt x="329" y="246"/>
                  <a:pt x="327" y="245"/>
                </a:cubicBezTo>
                <a:close/>
                <a:moveTo>
                  <a:pt x="290" y="246"/>
                </a:moveTo>
                <a:cubicBezTo>
                  <a:pt x="290" y="247"/>
                  <a:pt x="289" y="247"/>
                  <a:pt x="289" y="248"/>
                </a:cubicBezTo>
                <a:cubicBezTo>
                  <a:pt x="289" y="248"/>
                  <a:pt x="289" y="248"/>
                  <a:pt x="289" y="248"/>
                </a:cubicBezTo>
                <a:cubicBezTo>
                  <a:pt x="289" y="248"/>
                  <a:pt x="289" y="248"/>
                  <a:pt x="290" y="248"/>
                </a:cubicBezTo>
                <a:cubicBezTo>
                  <a:pt x="290" y="247"/>
                  <a:pt x="290" y="247"/>
                  <a:pt x="291" y="246"/>
                </a:cubicBezTo>
                <a:cubicBezTo>
                  <a:pt x="291" y="246"/>
                  <a:pt x="290" y="246"/>
                  <a:pt x="290" y="246"/>
                </a:cubicBezTo>
                <a:close/>
                <a:moveTo>
                  <a:pt x="84" y="248"/>
                </a:moveTo>
                <a:cubicBezTo>
                  <a:pt x="84" y="248"/>
                  <a:pt x="84" y="248"/>
                  <a:pt x="85" y="249"/>
                </a:cubicBezTo>
                <a:cubicBezTo>
                  <a:pt x="84" y="248"/>
                  <a:pt x="85" y="248"/>
                  <a:pt x="84" y="248"/>
                </a:cubicBezTo>
                <a:close/>
                <a:moveTo>
                  <a:pt x="270" y="248"/>
                </a:moveTo>
                <a:cubicBezTo>
                  <a:pt x="269" y="251"/>
                  <a:pt x="272" y="253"/>
                  <a:pt x="274" y="255"/>
                </a:cubicBezTo>
                <a:cubicBezTo>
                  <a:pt x="275" y="255"/>
                  <a:pt x="275" y="255"/>
                  <a:pt x="275" y="255"/>
                </a:cubicBezTo>
                <a:cubicBezTo>
                  <a:pt x="275" y="255"/>
                  <a:pt x="275" y="255"/>
                  <a:pt x="275" y="255"/>
                </a:cubicBezTo>
                <a:cubicBezTo>
                  <a:pt x="273" y="253"/>
                  <a:pt x="272" y="250"/>
                  <a:pt x="270" y="248"/>
                </a:cubicBezTo>
                <a:close/>
                <a:moveTo>
                  <a:pt x="150" y="248"/>
                </a:moveTo>
                <a:cubicBezTo>
                  <a:pt x="149" y="249"/>
                  <a:pt x="146" y="249"/>
                  <a:pt x="144" y="250"/>
                </a:cubicBezTo>
                <a:cubicBezTo>
                  <a:pt x="145" y="252"/>
                  <a:pt x="144" y="253"/>
                  <a:pt x="145" y="254"/>
                </a:cubicBezTo>
                <a:cubicBezTo>
                  <a:pt x="146" y="254"/>
                  <a:pt x="148" y="253"/>
                  <a:pt x="149" y="254"/>
                </a:cubicBezTo>
                <a:cubicBezTo>
                  <a:pt x="151" y="255"/>
                  <a:pt x="150" y="258"/>
                  <a:pt x="149" y="259"/>
                </a:cubicBezTo>
                <a:cubicBezTo>
                  <a:pt x="148" y="259"/>
                  <a:pt x="147" y="259"/>
                  <a:pt x="147" y="260"/>
                </a:cubicBezTo>
                <a:cubicBezTo>
                  <a:pt x="146" y="261"/>
                  <a:pt x="145" y="262"/>
                  <a:pt x="147" y="263"/>
                </a:cubicBezTo>
                <a:cubicBezTo>
                  <a:pt x="147" y="266"/>
                  <a:pt x="150" y="266"/>
                  <a:pt x="152" y="267"/>
                </a:cubicBezTo>
                <a:cubicBezTo>
                  <a:pt x="155" y="264"/>
                  <a:pt x="158" y="253"/>
                  <a:pt x="154" y="249"/>
                </a:cubicBezTo>
                <a:cubicBezTo>
                  <a:pt x="153" y="248"/>
                  <a:pt x="151" y="248"/>
                  <a:pt x="150" y="248"/>
                </a:cubicBezTo>
                <a:close/>
                <a:moveTo>
                  <a:pt x="176" y="248"/>
                </a:moveTo>
                <a:cubicBezTo>
                  <a:pt x="176" y="248"/>
                  <a:pt x="176" y="248"/>
                  <a:pt x="176" y="249"/>
                </a:cubicBezTo>
                <a:cubicBezTo>
                  <a:pt x="176" y="249"/>
                  <a:pt x="176" y="249"/>
                  <a:pt x="177" y="249"/>
                </a:cubicBezTo>
                <a:cubicBezTo>
                  <a:pt x="177" y="249"/>
                  <a:pt x="177" y="248"/>
                  <a:pt x="177" y="248"/>
                </a:cubicBezTo>
                <a:cubicBezTo>
                  <a:pt x="176" y="248"/>
                  <a:pt x="176" y="248"/>
                  <a:pt x="176" y="248"/>
                </a:cubicBezTo>
                <a:close/>
                <a:moveTo>
                  <a:pt x="288" y="248"/>
                </a:moveTo>
                <a:cubicBezTo>
                  <a:pt x="288" y="248"/>
                  <a:pt x="288" y="248"/>
                  <a:pt x="288" y="248"/>
                </a:cubicBezTo>
                <a:cubicBezTo>
                  <a:pt x="288" y="249"/>
                  <a:pt x="288" y="249"/>
                  <a:pt x="288" y="249"/>
                </a:cubicBezTo>
                <a:cubicBezTo>
                  <a:pt x="288" y="249"/>
                  <a:pt x="288" y="249"/>
                  <a:pt x="289" y="249"/>
                </a:cubicBezTo>
                <a:cubicBezTo>
                  <a:pt x="289" y="249"/>
                  <a:pt x="289" y="248"/>
                  <a:pt x="289" y="248"/>
                </a:cubicBezTo>
                <a:cubicBezTo>
                  <a:pt x="288" y="248"/>
                  <a:pt x="288" y="248"/>
                  <a:pt x="288" y="248"/>
                </a:cubicBezTo>
                <a:close/>
                <a:moveTo>
                  <a:pt x="335" y="265"/>
                </a:moveTo>
                <a:cubicBezTo>
                  <a:pt x="343" y="264"/>
                  <a:pt x="344" y="254"/>
                  <a:pt x="344" y="248"/>
                </a:cubicBezTo>
                <a:cubicBezTo>
                  <a:pt x="343" y="248"/>
                  <a:pt x="343" y="248"/>
                  <a:pt x="342" y="248"/>
                </a:cubicBezTo>
                <a:cubicBezTo>
                  <a:pt x="341" y="250"/>
                  <a:pt x="339" y="251"/>
                  <a:pt x="338" y="252"/>
                </a:cubicBezTo>
                <a:cubicBezTo>
                  <a:pt x="335" y="256"/>
                  <a:pt x="335" y="260"/>
                  <a:pt x="335" y="265"/>
                </a:cubicBezTo>
                <a:close/>
                <a:moveTo>
                  <a:pt x="287" y="249"/>
                </a:moveTo>
                <a:cubicBezTo>
                  <a:pt x="287" y="249"/>
                  <a:pt x="287" y="249"/>
                  <a:pt x="287" y="249"/>
                </a:cubicBezTo>
                <a:cubicBezTo>
                  <a:pt x="287" y="249"/>
                  <a:pt x="287" y="249"/>
                  <a:pt x="288" y="249"/>
                </a:cubicBezTo>
                <a:cubicBezTo>
                  <a:pt x="288" y="249"/>
                  <a:pt x="288" y="249"/>
                  <a:pt x="287" y="249"/>
                </a:cubicBezTo>
                <a:cubicBezTo>
                  <a:pt x="287" y="249"/>
                  <a:pt x="287" y="249"/>
                  <a:pt x="287" y="249"/>
                </a:cubicBezTo>
                <a:close/>
                <a:moveTo>
                  <a:pt x="309" y="249"/>
                </a:moveTo>
                <a:cubicBezTo>
                  <a:pt x="306" y="255"/>
                  <a:pt x="302" y="257"/>
                  <a:pt x="296" y="260"/>
                </a:cubicBezTo>
                <a:cubicBezTo>
                  <a:pt x="296" y="260"/>
                  <a:pt x="296" y="260"/>
                  <a:pt x="296" y="260"/>
                </a:cubicBezTo>
                <a:cubicBezTo>
                  <a:pt x="297" y="260"/>
                  <a:pt x="299" y="262"/>
                  <a:pt x="300" y="263"/>
                </a:cubicBezTo>
                <a:cubicBezTo>
                  <a:pt x="300" y="263"/>
                  <a:pt x="300" y="263"/>
                  <a:pt x="301" y="263"/>
                </a:cubicBezTo>
                <a:cubicBezTo>
                  <a:pt x="303" y="259"/>
                  <a:pt x="306" y="257"/>
                  <a:pt x="310" y="255"/>
                </a:cubicBezTo>
                <a:cubicBezTo>
                  <a:pt x="310" y="254"/>
                  <a:pt x="310" y="250"/>
                  <a:pt x="309" y="249"/>
                </a:cubicBezTo>
                <a:close/>
                <a:moveTo>
                  <a:pt x="286" y="249"/>
                </a:moveTo>
                <a:cubicBezTo>
                  <a:pt x="286" y="249"/>
                  <a:pt x="286" y="249"/>
                  <a:pt x="285" y="250"/>
                </a:cubicBezTo>
                <a:cubicBezTo>
                  <a:pt x="286" y="250"/>
                  <a:pt x="286" y="250"/>
                  <a:pt x="286" y="250"/>
                </a:cubicBezTo>
                <a:cubicBezTo>
                  <a:pt x="286" y="250"/>
                  <a:pt x="287" y="250"/>
                  <a:pt x="287" y="250"/>
                </a:cubicBezTo>
                <a:cubicBezTo>
                  <a:pt x="287" y="249"/>
                  <a:pt x="287" y="249"/>
                  <a:pt x="287" y="249"/>
                </a:cubicBezTo>
                <a:cubicBezTo>
                  <a:pt x="286" y="249"/>
                  <a:pt x="286" y="249"/>
                  <a:pt x="286" y="249"/>
                </a:cubicBezTo>
                <a:close/>
                <a:moveTo>
                  <a:pt x="127" y="251"/>
                </a:moveTo>
                <a:cubicBezTo>
                  <a:pt x="126" y="254"/>
                  <a:pt x="124" y="259"/>
                  <a:pt x="125" y="264"/>
                </a:cubicBezTo>
                <a:cubicBezTo>
                  <a:pt x="126" y="268"/>
                  <a:pt x="126" y="271"/>
                  <a:pt x="127" y="275"/>
                </a:cubicBezTo>
                <a:cubicBezTo>
                  <a:pt x="126" y="276"/>
                  <a:pt x="126" y="276"/>
                  <a:pt x="125" y="277"/>
                </a:cubicBezTo>
                <a:cubicBezTo>
                  <a:pt x="125" y="277"/>
                  <a:pt x="126" y="277"/>
                  <a:pt x="126" y="277"/>
                </a:cubicBezTo>
                <a:cubicBezTo>
                  <a:pt x="128" y="280"/>
                  <a:pt x="134" y="277"/>
                  <a:pt x="137" y="279"/>
                </a:cubicBezTo>
                <a:cubicBezTo>
                  <a:pt x="142" y="281"/>
                  <a:pt x="154" y="276"/>
                  <a:pt x="156" y="273"/>
                </a:cubicBezTo>
                <a:cubicBezTo>
                  <a:pt x="156" y="273"/>
                  <a:pt x="156" y="273"/>
                  <a:pt x="156" y="273"/>
                </a:cubicBezTo>
                <a:cubicBezTo>
                  <a:pt x="155" y="273"/>
                  <a:pt x="155" y="273"/>
                  <a:pt x="155" y="273"/>
                </a:cubicBezTo>
                <a:cubicBezTo>
                  <a:pt x="153" y="274"/>
                  <a:pt x="146" y="275"/>
                  <a:pt x="145" y="272"/>
                </a:cubicBezTo>
                <a:cubicBezTo>
                  <a:pt x="144" y="271"/>
                  <a:pt x="145" y="268"/>
                  <a:pt x="142" y="267"/>
                </a:cubicBezTo>
                <a:cubicBezTo>
                  <a:pt x="142" y="266"/>
                  <a:pt x="142" y="266"/>
                  <a:pt x="141" y="266"/>
                </a:cubicBezTo>
                <a:cubicBezTo>
                  <a:pt x="139" y="268"/>
                  <a:pt x="135" y="271"/>
                  <a:pt x="133" y="270"/>
                </a:cubicBezTo>
                <a:cubicBezTo>
                  <a:pt x="132" y="264"/>
                  <a:pt x="131" y="253"/>
                  <a:pt x="127" y="251"/>
                </a:cubicBezTo>
                <a:close/>
                <a:moveTo>
                  <a:pt x="139" y="252"/>
                </a:moveTo>
                <a:cubicBezTo>
                  <a:pt x="137" y="253"/>
                  <a:pt x="135" y="253"/>
                  <a:pt x="133" y="254"/>
                </a:cubicBezTo>
                <a:cubicBezTo>
                  <a:pt x="133" y="259"/>
                  <a:pt x="133" y="262"/>
                  <a:pt x="137" y="264"/>
                </a:cubicBezTo>
                <a:cubicBezTo>
                  <a:pt x="139" y="263"/>
                  <a:pt x="141" y="264"/>
                  <a:pt x="142" y="263"/>
                </a:cubicBezTo>
                <a:cubicBezTo>
                  <a:pt x="143" y="262"/>
                  <a:pt x="143" y="261"/>
                  <a:pt x="144" y="261"/>
                </a:cubicBezTo>
                <a:cubicBezTo>
                  <a:pt x="143" y="260"/>
                  <a:pt x="143" y="259"/>
                  <a:pt x="142" y="259"/>
                </a:cubicBezTo>
                <a:cubicBezTo>
                  <a:pt x="140" y="259"/>
                  <a:pt x="139" y="259"/>
                  <a:pt x="138" y="259"/>
                </a:cubicBezTo>
                <a:cubicBezTo>
                  <a:pt x="138" y="259"/>
                  <a:pt x="138" y="259"/>
                  <a:pt x="138" y="259"/>
                </a:cubicBezTo>
                <a:cubicBezTo>
                  <a:pt x="138" y="258"/>
                  <a:pt x="137" y="257"/>
                  <a:pt x="138" y="257"/>
                </a:cubicBezTo>
                <a:cubicBezTo>
                  <a:pt x="139" y="256"/>
                  <a:pt x="140" y="256"/>
                  <a:pt x="140" y="255"/>
                </a:cubicBezTo>
                <a:cubicBezTo>
                  <a:pt x="140" y="254"/>
                  <a:pt x="140" y="253"/>
                  <a:pt x="140" y="252"/>
                </a:cubicBezTo>
                <a:cubicBezTo>
                  <a:pt x="140" y="252"/>
                  <a:pt x="140" y="252"/>
                  <a:pt x="139" y="252"/>
                </a:cubicBezTo>
                <a:close/>
                <a:moveTo>
                  <a:pt x="230" y="252"/>
                </a:moveTo>
                <a:cubicBezTo>
                  <a:pt x="229" y="253"/>
                  <a:pt x="227" y="253"/>
                  <a:pt x="226" y="254"/>
                </a:cubicBezTo>
                <a:cubicBezTo>
                  <a:pt x="226" y="254"/>
                  <a:pt x="226" y="254"/>
                  <a:pt x="226" y="255"/>
                </a:cubicBezTo>
                <a:cubicBezTo>
                  <a:pt x="227" y="256"/>
                  <a:pt x="229" y="257"/>
                  <a:pt x="230" y="259"/>
                </a:cubicBezTo>
                <a:cubicBezTo>
                  <a:pt x="233" y="260"/>
                  <a:pt x="240" y="259"/>
                  <a:pt x="242" y="258"/>
                </a:cubicBezTo>
                <a:cubicBezTo>
                  <a:pt x="242" y="253"/>
                  <a:pt x="234" y="252"/>
                  <a:pt x="230" y="252"/>
                </a:cubicBezTo>
                <a:close/>
                <a:moveTo>
                  <a:pt x="291" y="252"/>
                </a:moveTo>
                <a:cubicBezTo>
                  <a:pt x="290" y="253"/>
                  <a:pt x="288" y="253"/>
                  <a:pt x="287" y="253"/>
                </a:cubicBezTo>
                <a:cubicBezTo>
                  <a:pt x="287" y="253"/>
                  <a:pt x="287" y="253"/>
                  <a:pt x="287" y="254"/>
                </a:cubicBezTo>
                <a:cubicBezTo>
                  <a:pt x="288" y="254"/>
                  <a:pt x="289" y="254"/>
                  <a:pt x="289" y="254"/>
                </a:cubicBezTo>
                <a:cubicBezTo>
                  <a:pt x="290" y="253"/>
                  <a:pt x="291" y="253"/>
                  <a:pt x="291" y="252"/>
                </a:cubicBezTo>
                <a:cubicBezTo>
                  <a:pt x="291" y="252"/>
                  <a:pt x="291" y="252"/>
                  <a:pt x="291" y="252"/>
                </a:cubicBezTo>
                <a:close/>
                <a:moveTo>
                  <a:pt x="63" y="259"/>
                </a:moveTo>
                <a:cubicBezTo>
                  <a:pt x="65" y="259"/>
                  <a:pt x="66" y="259"/>
                  <a:pt x="68" y="260"/>
                </a:cubicBezTo>
                <a:cubicBezTo>
                  <a:pt x="68" y="260"/>
                  <a:pt x="68" y="259"/>
                  <a:pt x="68" y="259"/>
                </a:cubicBezTo>
                <a:cubicBezTo>
                  <a:pt x="67" y="258"/>
                  <a:pt x="66" y="254"/>
                  <a:pt x="65" y="253"/>
                </a:cubicBezTo>
                <a:cubicBezTo>
                  <a:pt x="65" y="253"/>
                  <a:pt x="65" y="253"/>
                  <a:pt x="65" y="253"/>
                </a:cubicBezTo>
                <a:cubicBezTo>
                  <a:pt x="64" y="255"/>
                  <a:pt x="63" y="257"/>
                  <a:pt x="63" y="259"/>
                </a:cubicBezTo>
                <a:close/>
                <a:moveTo>
                  <a:pt x="293" y="254"/>
                </a:moveTo>
                <a:cubicBezTo>
                  <a:pt x="293" y="255"/>
                  <a:pt x="293" y="255"/>
                  <a:pt x="292" y="255"/>
                </a:cubicBezTo>
                <a:cubicBezTo>
                  <a:pt x="291" y="256"/>
                  <a:pt x="290" y="256"/>
                  <a:pt x="288" y="256"/>
                </a:cubicBezTo>
                <a:cubicBezTo>
                  <a:pt x="288" y="256"/>
                  <a:pt x="288" y="256"/>
                  <a:pt x="288" y="257"/>
                </a:cubicBezTo>
                <a:cubicBezTo>
                  <a:pt x="289" y="257"/>
                  <a:pt x="292" y="257"/>
                  <a:pt x="293" y="256"/>
                </a:cubicBezTo>
                <a:cubicBezTo>
                  <a:pt x="293" y="255"/>
                  <a:pt x="294" y="255"/>
                  <a:pt x="294" y="255"/>
                </a:cubicBezTo>
                <a:cubicBezTo>
                  <a:pt x="294" y="255"/>
                  <a:pt x="294" y="255"/>
                  <a:pt x="294" y="254"/>
                </a:cubicBezTo>
                <a:cubicBezTo>
                  <a:pt x="294" y="254"/>
                  <a:pt x="294" y="254"/>
                  <a:pt x="294" y="254"/>
                </a:cubicBezTo>
                <a:cubicBezTo>
                  <a:pt x="294" y="254"/>
                  <a:pt x="293" y="254"/>
                  <a:pt x="293" y="254"/>
                </a:cubicBezTo>
                <a:close/>
                <a:moveTo>
                  <a:pt x="254" y="255"/>
                </a:moveTo>
                <a:cubicBezTo>
                  <a:pt x="253" y="256"/>
                  <a:pt x="250" y="256"/>
                  <a:pt x="250" y="256"/>
                </a:cubicBezTo>
                <a:cubicBezTo>
                  <a:pt x="249" y="257"/>
                  <a:pt x="247" y="259"/>
                  <a:pt x="247" y="260"/>
                </a:cubicBezTo>
                <a:cubicBezTo>
                  <a:pt x="247" y="260"/>
                  <a:pt x="248" y="260"/>
                  <a:pt x="248" y="260"/>
                </a:cubicBezTo>
                <a:cubicBezTo>
                  <a:pt x="248" y="261"/>
                  <a:pt x="251" y="263"/>
                  <a:pt x="252" y="263"/>
                </a:cubicBezTo>
                <a:cubicBezTo>
                  <a:pt x="253" y="262"/>
                  <a:pt x="258" y="259"/>
                  <a:pt x="260" y="259"/>
                </a:cubicBezTo>
                <a:cubicBezTo>
                  <a:pt x="262" y="259"/>
                  <a:pt x="263" y="259"/>
                  <a:pt x="265" y="258"/>
                </a:cubicBezTo>
                <a:cubicBezTo>
                  <a:pt x="262" y="256"/>
                  <a:pt x="258" y="255"/>
                  <a:pt x="254" y="255"/>
                </a:cubicBezTo>
                <a:close/>
                <a:moveTo>
                  <a:pt x="188" y="255"/>
                </a:moveTo>
                <a:cubicBezTo>
                  <a:pt x="188" y="256"/>
                  <a:pt x="187" y="256"/>
                  <a:pt x="187" y="256"/>
                </a:cubicBezTo>
                <a:cubicBezTo>
                  <a:pt x="187" y="256"/>
                  <a:pt x="187" y="256"/>
                  <a:pt x="187" y="256"/>
                </a:cubicBezTo>
                <a:cubicBezTo>
                  <a:pt x="187" y="256"/>
                  <a:pt x="188" y="256"/>
                  <a:pt x="188" y="256"/>
                </a:cubicBezTo>
                <a:cubicBezTo>
                  <a:pt x="189" y="256"/>
                  <a:pt x="189" y="256"/>
                  <a:pt x="189" y="256"/>
                </a:cubicBezTo>
                <a:cubicBezTo>
                  <a:pt x="189" y="255"/>
                  <a:pt x="189" y="255"/>
                  <a:pt x="189" y="255"/>
                </a:cubicBezTo>
                <a:cubicBezTo>
                  <a:pt x="189" y="255"/>
                  <a:pt x="189" y="255"/>
                  <a:pt x="188" y="255"/>
                </a:cubicBezTo>
                <a:close/>
                <a:moveTo>
                  <a:pt x="169" y="257"/>
                </a:moveTo>
                <a:cubicBezTo>
                  <a:pt x="169" y="260"/>
                  <a:pt x="165" y="267"/>
                  <a:pt x="163" y="268"/>
                </a:cubicBezTo>
                <a:cubicBezTo>
                  <a:pt x="163" y="268"/>
                  <a:pt x="163" y="269"/>
                  <a:pt x="164" y="269"/>
                </a:cubicBezTo>
                <a:cubicBezTo>
                  <a:pt x="164" y="269"/>
                  <a:pt x="164" y="269"/>
                  <a:pt x="164" y="268"/>
                </a:cubicBezTo>
                <a:cubicBezTo>
                  <a:pt x="166" y="267"/>
                  <a:pt x="173" y="260"/>
                  <a:pt x="169" y="257"/>
                </a:cubicBezTo>
                <a:close/>
                <a:moveTo>
                  <a:pt x="40" y="258"/>
                </a:moveTo>
                <a:cubicBezTo>
                  <a:pt x="37" y="260"/>
                  <a:pt x="35" y="260"/>
                  <a:pt x="32" y="263"/>
                </a:cubicBezTo>
                <a:cubicBezTo>
                  <a:pt x="32" y="263"/>
                  <a:pt x="32" y="263"/>
                  <a:pt x="32" y="263"/>
                </a:cubicBezTo>
                <a:cubicBezTo>
                  <a:pt x="36" y="265"/>
                  <a:pt x="42" y="267"/>
                  <a:pt x="46" y="265"/>
                </a:cubicBezTo>
                <a:cubicBezTo>
                  <a:pt x="48" y="264"/>
                  <a:pt x="49" y="262"/>
                  <a:pt x="50" y="261"/>
                </a:cubicBezTo>
                <a:cubicBezTo>
                  <a:pt x="50" y="261"/>
                  <a:pt x="50" y="261"/>
                  <a:pt x="49" y="261"/>
                </a:cubicBezTo>
                <a:cubicBezTo>
                  <a:pt x="46" y="259"/>
                  <a:pt x="44" y="258"/>
                  <a:pt x="40" y="258"/>
                </a:cubicBezTo>
                <a:close/>
                <a:moveTo>
                  <a:pt x="277" y="258"/>
                </a:moveTo>
                <a:cubicBezTo>
                  <a:pt x="276" y="259"/>
                  <a:pt x="274" y="263"/>
                  <a:pt x="272" y="263"/>
                </a:cubicBezTo>
                <a:cubicBezTo>
                  <a:pt x="271" y="263"/>
                  <a:pt x="270" y="262"/>
                  <a:pt x="269" y="262"/>
                </a:cubicBezTo>
                <a:cubicBezTo>
                  <a:pt x="268" y="269"/>
                  <a:pt x="259" y="284"/>
                  <a:pt x="256" y="288"/>
                </a:cubicBezTo>
                <a:cubicBezTo>
                  <a:pt x="253" y="291"/>
                  <a:pt x="249" y="292"/>
                  <a:pt x="247" y="294"/>
                </a:cubicBezTo>
                <a:cubicBezTo>
                  <a:pt x="247" y="294"/>
                  <a:pt x="247" y="294"/>
                  <a:pt x="247" y="294"/>
                </a:cubicBezTo>
                <a:cubicBezTo>
                  <a:pt x="254" y="295"/>
                  <a:pt x="256" y="305"/>
                  <a:pt x="259" y="306"/>
                </a:cubicBezTo>
                <a:cubicBezTo>
                  <a:pt x="261" y="305"/>
                  <a:pt x="264" y="300"/>
                  <a:pt x="265" y="300"/>
                </a:cubicBezTo>
                <a:cubicBezTo>
                  <a:pt x="268" y="302"/>
                  <a:pt x="270" y="306"/>
                  <a:pt x="275" y="307"/>
                </a:cubicBezTo>
                <a:cubicBezTo>
                  <a:pt x="279" y="300"/>
                  <a:pt x="280" y="297"/>
                  <a:pt x="287" y="293"/>
                </a:cubicBezTo>
                <a:cubicBezTo>
                  <a:pt x="287" y="285"/>
                  <a:pt x="288" y="279"/>
                  <a:pt x="293" y="276"/>
                </a:cubicBezTo>
                <a:cubicBezTo>
                  <a:pt x="294" y="275"/>
                  <a:pt x="297" y="274"/>
                  <a:pt x="298" y="273"/>
                </a:cubicBezTo>
                <a:cubicBezTo>
                  <a:pt x="299" y="272"/>
                  <a:pt x="299" y="269"/>
                  <a:pt x="298" y="268"/>
                </a:cubicBezTo>
                <a:cubicBezTo>
                  <a:pt x="294" y="268"/>
                  <a:pt x="291" y="263"/>
                  <a:pt x="289" y="260"/>
                </a:cubicBezTo>
                <a:cubicBezTo>
                  <a:pt x="285" y="260"/>
                  <a:pt x="281" y="258"/>
                  <a:pt x="277" y="258"/>
                </a:cubicBezTo>
                <a:close/>
                <a:moveTo>
                  <a:pt x="318" y="258"/>
                </a:moveTo>
                <a:cubicBezTo>
                  <a:pt x="318" y="258"/>
                  <a:pt x="317" y="258"/>
                  <a:pt x="316" y="258"/>
                </a:cubicBezTo>
                <a:cubicBezTo>
                  <a:pt x="316" y="258"/>
                  <a:pt x="316" y="259"/>
                  <a:pt x="316" y="259"/>
                </a:cubicBezTo>
                <a:cubicBezTo>
                  <a:pt x="317" y="264"/>
                  <a:pt x="326" y="267"/>
                  <a:pt x="331" y="266"/>
                </a:cubicBezTo>
                <a:cubicBezTo>
                  <a:pt x="331" y="266"/>
                  <a:pt x="331" y="266"/>
                  <a:pt x="331" y="266"/>
                </a:cubicBezTo>
                <a:cubicBezTo>
                  <a:pt x="328" y="261"/>
                  <a:pt x="324" y="260"/>
                  <a:pt x="318" y="258"/>
                </a:cubicBezTo>
                <a:close/>
                <a:moveTo>
                  <a:pt x="93" y="260"/>
                </a:moveTo>
                <a:cubicBezTo>
                  <a:pt x="94" y="263"/>
                  <a:pt x="98" y="267"/>
                  <a:pt x="102" y="269"/>
                </a:cubicBezTo>
                <a:cubicBezTo>
                  <a:pt x="102" y="268"/>
                  <a:pt x="102" y="268"/>
                  <a:pt x="102" y="268"/>
                </a:cubicBezTo>
                <a:cubicBezTo>
                  <a:pt x="98" y="267"/>
                  <a:pt x="96" y="262"/>
                  <a:pt x="93" y="260"/>
                </a:cubicBezTo>
                <a:close/>
                <a:moveTo>
                  <a:pt x="171" y="260"/>
                </a:moveTo>
                <a:cubicBezTo>
                  <a:pt x="171" y="261"/>
                  <a:pt x="171" y="263"/>
                  <a:pt x="170" y="265"/>
                </a:cubicBezTo>
                <a:cubicBezTo>
                  <a:pt x="169" y="266"/>
                  <a:pt x="168" y="266"/>
                  <a:pt x="168" y="268"/>
                </a:cubicBezTo>
                <a:cubicBezTo>
                  <a:pt x="168" y="268"/>
                  <a:pt x="168" y="268"/>
                  <a:pt x="168" y="268"/>
                </a:cubicBezTo>
                <a:cubicBezTo>
                  <a:pt x="171" y="267"/>
                  <a:pt x="173" y="263"/>
                  <a:pt x="172" y="260"/>
                </a:cubicBezTo>
                <a:cubicBezTo>
                  <a:pt x="172" y="260"/>
                  <a:pt x="172" y="260"/>
                  <a:pt x="171" y="260"/>
                </a:cubicBezTo>
                <a:close/>
                <a:moveTo>
                  <a:pt x="310" y="260"/>
                </a:moveTo>
                <a:cubicBezTo>
                  <a:pt x="306" y="263"/>
                  <a:pt x="302" y="263"/>
                  <a:pt x="302" y="272"/>
                </a:cubicBezTo>
                <a:cubicBezTo>
                  <a:pt x="308" y="273"/>
                  <a:pt x="315" y="266"/>
                  <a:pt x="311" y="260"/>
                </a:cubicBezTo>
                <a:cubicBezTo>
                  <a:pt x="311" y="260"/>
                  <a:pt x="311" y="260"/>
                  <a:pt x="310" y="260"/>
                </a:cubicBezTo>
                <a:close/>
                <a:moveTo>
                  <a:pt x="175" y="260"/>
                </a:moveTo>
                <a:cubicBezTo>
                  <a:pt x="174" y="262"/>
                  <a:pt x="175" y="263"/>
                  <a:pt x="174" y="264"/>
                </a:cubicBezTo>
                <a:cubicBezTo>
                  <a:pt x="174" y="265"/>
                  <a:pt x="172" y="266"/>
                  <a:pt x="172" y="267"/>
                </a:cubicBezTo>
                <a:cubicBezTo>
                  <a:pt x="172" y="267"/>
                  <a:pt x="172" y="268"/>
                  <a:pt x="172" y="268"/>
                </a:cubicBezTo>
                <a:cubicBezTo>
                  <a:pt x="171" y="269"/>
                  <a:pt x="169" y="271"/>
                  <a:pt x="167" y="273"/>
                </a:cubicBezTo>
                <a:cubicBezTo>
                  <a:pt x="170" y="273"/>
                  <a:pt x="178" y="263"/>
                  <a:pt x="175" y="260"/>
                </a:cubicBezTo>
                <a:close/>
                <a:moveTo>
                  <a:pt x="260" y="260"/>
                </a:moveTo>
                <a:cubicBezTo>
                  <a:pt x="258" y="261"/>
                  <a:pt x="256" y="262"/>
                  <a:pt x="254" y="263"/>
                </a:cubicBezTo>
                <a:cubicBezTo>
                  <a:pt x="254" y="264"/>
                  <a:pt x="254" y="265"/>
                  <a:pt x="254" y="265"/>
                </a:cubicBezTo>
                <a:cubicBezTo>
                  <a:pt x="256" y="266"/>
                  <a:pt x="257" y="269"/>
                  <a:pt x="258" y="271"/>
                </a:cubicBezTo>
                <a:cubicBezTo>
                  <a:pt x="262" y="270"/>
                  <a:pt x="267" y="267"/>
                  <a:pt x="267" y="262"/>
                </a:cubicBezTo>
                <a:cubicBezTo>
                  <a:pt x="267" y="262"/>
                  <a:pt x="267" y="261"/>
                  <a:pt x="267" y="261"/>
                </a:cubicBezTo>
                <a:cubicBezTo>
                  <a:pt x="264" y="261"/>
                  <a:pt x="264" y="260"/>
                  <a:pt x="260" y="260"/>
                </a:cubicBezTo>
                <a:close/>
                <a:moveTo>
                  <a:pt x="192" y="261"/>
                </a:moveTo>
                <a:cubicBezTo>
                  <a:pt x="191" y="261"/>
                  <a:pt x="190" y="261"/>
                  <a:pt x="189" y="262"/>
                </a:cubicBezTo>
                <a:cubicBezTo>
                  <a:pt x="189" y="262"/>
                  <a:pt x="189" y="262"/>
                  <a:pt x="189" y="262"/>
                </a:cubicBezTo>
                <a:cubicBezTo>
                  <a:pt x="189" y="262"/>
                  <a:pt x="190" y="262"/>
                  <a:pt x="190" y="262"/>
                </a:cubicBezTo>
                <a:cubicBezTo>
                  <a:pt x="191" y="261"/>
                  <a:pt x="193" y="262"/>
                  <a:pt x="194" y="261"/>
                </a:cubicBezTo>
                <a:cubicBezTo>
                  <a:pt x="193" y="261"/>
                  <a:pt x="193" y="261"/>
                  <a:pt x="192" y="261"/>
                </a:cubicBezTo>
                <a:close/>
                <a:moveTo>
                  <a:pt x="61" y="261"/>
                </a:moveTo>
                <a:cubicBezTo>
                  <a:pt x="60" y="263"/>
                  <a:pt x="59" y="264"/>
                  <a:pt x="58" y="265"/>
                </a:cubicBezTo>
                <a:cubicBezTo>
                  <a:pt x="63" y="265"/>
                  <a:pt x="66" y="267"/>
                  <a:pt x="69" y="263"/>
                </a:cubicBezTo>
                <a:cubicBezTo>
                  <a:pt x="67" y="262"/>
                  <a:pt x="64" y="261"/>
                  <a:pt x="61" y="261"/>
                </a:cubicBezTo>
                <a:close/>
                <a:moveTo>
                  <a:pt x="87" y="261"/>
                </a:moveTo>
                <a:cubicBezTo>
                  <a:pt x="88" y="264"/>
                  <a:pt x="91" y="268"/>
                  <a:pt x="94" y="269"/>
                </a:cubicBezTo>
                <a:cubicBezTo>
                  <a:pt x="94" y="268"/>
                  <a:pt x="88" y="262"/>
                  <a:pt x="87" y="261"/>
                </a:cubicBezTo>
                <a:close/>
                <a:moveTo>
                  <a:pt x="182" y="262"/>
                </a:moveTo>
                <a:cubicBezTo>
                  <a:pt x="181" y="264"/>
                  <a:pt x="180" y="267"/>
                  <a:pt x="178" y="269"/>
                </a:cubicBezTo>
                <a:cubicBezTo>
                  <a:pt x="179" y="269"/>
                  <a:pt x="179" y="269"/>
                  <a:pt x="179" y="269"/>
                </a:cubicBezTo>
                <a:cubicBezTo>
                  <a:pt x="180" y="268"/>
                  <a:pt x="183" y="265"/>
                  <a:pt x="182" y="262"/>
                </a:cubicBezTo>
                <a:close/>
                <a:moveTo>
                  <a:pt x="238" y="263"/>
                </a:moveTo>
                <a:cubicBezTo>
                  <a:pt x="237" y="264"/>
                  <a:pt x="233" y="264"/>
                  <a:pt x="231" y="265"/>
                </a:cubicBezTo>
                <a:cubicBezTo>
                  <a:pt x="229" y="266"/>
                  <a:pt x="221" y="274"/>
                  <a:pt x="221" y="276"/>
                </a:cubicBezTo>
                <a:cubicBezTo>
                  <a:pt x="221" y="276"/>
                  <a:pt x="221" y="276"/>
                  <a:pt x="221" y="276"/>
                </a:cubicBezTo>
                <a:cubicBezTo>
                  <a:pt x="230" y="277"/>
                  <a:pt x="240" y="278"/>
                  <a:pt x="247" y="275"/>
                </a:cubicBezTo>
                <a:cubicBezTo>
                  <a:pt x="249" y="275"/>
                  <a:pt x="253" y="275"/>
                  <a:pt x="254" y="272"/>
                </a:cubicBezTo>
                <a:cubicBezTo>
                  <a:pt x="248" y="268"/>
                  <a:pt x="248" y="264"/>
                  <a:pt x="238" y="263"/>
                </a:cubicBezTo>
                <a:close/>
                <a:moveTo>
                  <a:pt x="83" y="263"/>
                </a:moveTo>
                <a:cubicBezTo>
                  <a:pt x="84" y="267"/>
                  <a:pt x="87" y="272"/>
                  <a:pt x="91" y="273"/>
                </a:cubicBezTo>
                <a:cubicBezTo>
                  <a:pt x="91" y="273"/>
                  <a:pt x="91" y="273"/>
                  <a:pt x="91" y="272"/>
                </a:cubicBezTo>
                <a:cubicBezTo>
                  <a:pt x="89" y="270"/>
                  <a:pt x="87" y="269"/>
                  <a:pt x="85" y="267"/>
                </a:cubicBezTo>
                <a:cubicBezTo>
                  <a:pt x="85" y="266"/>
                  <a:pt x="84" y="264"/>
                  <a:pt x="83" y="263"/>
                </a:cubicBezTo>
                <a:close/>
                <a:moveTo>
                  <a:pt x="54" y="263"/>
                </a:moveTo>
                <a:cubicBezTo>
                  <a:pt x="54" y="264"/>
                  <a:pt x="54" y="265"/>
                  <a:pt x="55" y="266"/>
                </a:cubicBezTo>
                <a:cubicBezTo>
                  <a:pt x="55" y="266"/>
                  <a:pt x="55" y="266"/>
                  <a:pt x="55" y="266"/>
                </a:cubicBezTo>
                <a:cubicBezTo>
                  <a:pt x="55" y="266"/>
                  <a:pt x="55" y="266"/>
                  <a:pt x="55" y="265"/>
                </a:cubicBezTo>
                <a:cubicBezTo>
                  <a:pt x="55" y="265"/>
                  <a:pt x="55" y="264"/>
                  <a:pt x="54" y="263"/>
                </a:cubicBezTo>
                <a:close/>
                <a:moveTo>
                  <a:pt x="80" y="265"/>
                </a:moveTo>
                <a:cubicBezTo>
                  <a:pt x="80" y="269"/>
                  <a:pt x="84" y="273"/>
                  <a:pt x="88" y="274"/>
                </a:cubicBezTo>
                <a:cubicBezTo>
                  <a:pt x="88" y="274"/>
                  <a:pt x="88" y="274"/>
                  <a:pt x="88" y="274"/>
                </a:cubicBezTo>
                <a:cubicBezTo>
                  <a:pt x="87" y="274"/>
                  <a:pt x="87" y="273"/>
                  <a:pt x="87" y="273"/>
                </a:cubicBezTo>
                <a:cubicBezTo>
                  <a:pt x="86" y="272"/>
                  <a:pt x="80" y="265"/>
                  <a:pt x="80" y="265"/>
                </a:cubicBezTo>
                <a:close/>
                <a:moveTo>
                  <a:pt x="209" y="265"/>
                </a:moveTo>
                <a:cubicBezTo>
                  <a:pt x="208" y="265"/>
                  <a:pt x="207" y="266"/>
                  <a:pt x="206" y="266"/>
                </a:cubicBezTo>
                <a:cubicBezTo>
                  <a:pt x="206" y="267"/>
                  <a:pt x="206" y="267"/>
                  <a:pt x="206" y="268"/>
                </a:cubicBezTo>
                <a:cubicBezTo>
                  <a:pt x="207" y="268"/>
                  <a:pt x="217" y="278"/>
                  <a:pt x="218" y="273"/>
                </a:cubicBezTo>
                <a:cubicBezTo>
                  <a:pt x="219" y="271"/>
                  <a:pt x="220" y="270"/>
                  <a:pt x="221" y="268"/>
                </a:cubicBezTo>
                <a:cubicBezTo>
                  <a:pt x="221" y="268"/>
                  <a:pt x="221" y="268"/>
                  <a:pt x="221" y="268"/>
                </a:cubicBezTo>
                <a:cubicBezTo>
                  <a:pt x="216" y="267"/>
                  <a:pt x="214" y="265"/>
                  <a:pt x="209" y="265"/>
                </a:cubicBezTo>
                <a:close/>
                <a:moveTo>
                  <a:pt x="50" y="265"/>
                </a:moveTo>
                <a:cubicBezTo>
                  <a:pt x="50" y="267"/>
                  <a:pt x="50" y="267"/>
                  <a:pt x="50" y="269"/>
                </a:cubicBezTo>
                <a:cubicBezTo>
                  <a:pt x="50" y="269"/>
                  <a:pt x="50" y="269"/>
                  <a:pt x="51" y="269"/>
                </a:cubicBezTo>
                <a:cubicBezTo>
                  <a:pt x="51" y="269"/>
                  <a:pt x="51" y="269"/>
                  <a:pt x="51" y="268"/>
                </a:cubicBezTo>
                <a:cubicBezTo>
                  <a:pt x="51" y="267"/>
                  <a:pt x="51" y="267"/>
                  <a:pt x="51" y="266"/>
                </a:cubicBezTo>
                <a:cubicBezTo>
                  <a:pt x="51" y="266"/>
                  <a:pt x="50" y="265"/>
                  <a:pt x="50" y="265"/>
                </a:cubicBezTo>
                <a:close/>
                <a:moveTo>
                  <a:pt x="190" y="265"/>
                </a:moveTo>
                <a:cubicBezTo>
                  <a:pt x="190" y="266"/>
                  <a:pt x="190" y="266"/>
                  <a:pt x="190" y="266"/>
                </a:cubicBezTo>
                <a:cubicBezTo>
                  <a:pt x="192" y="266"/>
                  <a:pt x="193" y="267"/>
                  <a:pt x="195" y="266"/>
                </a:cubicBezTo>
                <a:cubicBezTo>
                  <a:pt x="193" y="266"/>
                  <a:pt x="192" y="265"/>
                  <a:pt x="190" y="265"/>
                </a:cubicBezTo>
                <a:close/>
                <a:moveTo>
                  <a:pt x="315" y="265"/>
                </a:moveTo>
                <a:cubicBezTo>
                  <a:pt x="315" y="270"/>
                  <a:pt x="313" y="272"/>
                  <a:pt x="310" y="274"/>
                </a:cubicBezTo>
                <a:cubicBezTo>
                  <a:pt x="309" y="274"/>
                  <a:pt x="309" y="274"/>
                  <a:pt x="308" y="275"/>
                </a:cubicBezTo>
                <a:cubicBezTo>
                  <a:pt x="308" y="275"/>
                  <a:pt x="308" y="275"/>
                  <a:pt x="308" y="275"/>
                </a:cubicBezTo>
                <a:cubicBezTo>
                  <a:pt x="310" y="277"/>
                  <a:pt x="315" y="278"/>
                  <a:pt x="316" y="281"/>
                </a:cubicBezTo>
                <a:cubicBezTo>
                  <a:pt x="316" y="281"/>
                  <a:pt x="317" y="281"/>
                  <a:pt x="317" y="281"/>
                </a:cubicBezTo>
                <a:cubicBezTo>
                  <a:pt x="317" y="276"/>
                  <a:pt x="320" y="274"/>
                  <a:pt x="323" y="270"/>
                </a:cubicBezTo>
                <a:cubicBezTo>
                  <a:pt x="323" y="270"/>
                  <a:pt x="323" y="270"/>
                  <a:pt x="323" y="270"/>
                </a:cubicBezTo>
                <a:cubicBezTo>
                  <a:pt x="320" y="269"/>
                  <a:pt x="318" y="266"/>
                  <a:pt x="315" y="265"/>
                </a:cubicBezTo>
                <a:close/>
                <a:moveTo>
                  <a:pt x="72" y="266"/>
                </a:moveTo>
                <a:cubicBezTo>
                  <a:pt x="70" y="268"/>
                  <a:pt x="67" y="268"/>
                  <a:pt x="64" y="269"/>
                </a:cubicBezTo>
                <a:cubicBezTo>
                  <a:pt x="65" y="271"/>
                  <a:pt x="66" y="272"/>
                  <a:pt x="67" y="274"/>
                </a:cubicBezTo>
                <a:cubicBezTo>
                  <a:pt x="67" y="276"/>
                  <a:pt x="67" y="277"/>
                  <a:pt x="67" y="279"/>
                </a:cubicBezTo>
                <a:cubicBezTo>
                  <a:pt x="68" y="282"/>
                  <a:pt x="71" y="284"/>
                  <a:pt x="73" y="286"/>
                </a:cubicBezTo>
                <a:cubicBezTo>
                  <a:pt x="73" y="288"/>
                  <a:pt x="73" y="289"/>
                  <a:pt x="73" y="291"/>
                </a:cubicBezTo>
                <a:cubicBezTo>
                  <a:pt x="76" y="297"/>
                  <a:pt x="80" y="308"/>
                  <a:pt x="85" y="313"/>
                </a:cubicBezTo>
                <a:cubicBezTo>
                  <a:pt x="89" y="318"/>
                  <a:pt x="91" y="325"/>
                  <a:pt x="99" y="325"/>
                </a:cubicBezTo>
                <a:cubicBezTo>
                  <a:pt x="99" y="325"/>
                  <a:pt x="99" y="325"/>
                  <a:pt x="99" y="324"/>
                </a:cubicBezTo>
                <a:cubicBezTo>
                  <a:pt x="96" y="322"/>
                  <a:pt x="93" y="321"/>
                  <a:pt x="91" y="318"/>
                </a:cubicBezTo>
                <a:cubicBezTo>
                  <a:pt x="87" y="310"/>
                  <a:pt x="88" y="299"/>
                  <a:pt x="94" y="293"/>
                </a:cubicBezTo>
                <a:cubicBezTo>
                  <a:pt x="96" y="292"/>
                  <a:pt x="98" y="292"/>
                  <a:pt x="100" y="290"/>
                </a:cubicBezTo>
                <a:cubicBezTo>
                  <a:pt x="100" y="290"/>
                  <a:pt x="100" y="290"/>
                  <a:pt x="100" y="290"/>
                </a:cubicBezTo>
                <a:cubicBezTo>
                  <a:pt x="100" y="290"/>
                  <a:pt x="91" y="285"/>
                  <a:pt x="89" y="285"/>
                </a:cubicBezTo>
                <a:cubicBezTo>
                  <a:pt x="82" y="280"/>
                  <a:pt x="78" y="272"/>
                  <a:pt x="72" y="266"/>
                </a:cubicBezTo>
                <a:close/>
                <a:moveTo>
                  <a:pt x="203" y="267"/>
                </a:moveTo>
                <a:cubicBezTo>
                  <a:pt x="202" y="268"/>
                  <a:pt x="202" y="268"/>
                  <a:pt x="201" y="268"/>
                </a:cubicBezTo>
                <a:cubicBezTo>
                  <a:pt x="201" y="269"/>
                  <a:pt x="202" y="270"/>
                  <a:pt x="201" y="271"/>
                </a:cubicBezTo>
                <a:cubicBezTo>
                  <a:pt x="201" y="272"/>
                  <a:pt x="199" y="272"/>
                  <a:pt x="198" y="272"/>
                </a:cubicBezTo>
                <a:cubicBezTo>
                  <a:pt x="198" y="273"/>
                  <a:pt x="198" y="273"/>
                  <a:pt x="198" y="275"/>
                </a:cubicBezTo>
                <a:cubicBezTo>
                  <a:pt x="195" y="275"/>
                  <a:pt x="193" y="274"/>
                  <a:pt x="190" y="274"/>
                </a:cubicBezTo>
                <a:cubicBezTo>
                  <a:pt x="190" y="274"/>
                  <a:pt x="190" y="274"/>
                  <a:pt x="189" y="274"/>
                </a:cubicBezTo>
                <a:cubicBezTo>
                  <a:pt x="190" y="274"/>
                  <a:pt x="190" y="274"/>
                  <a:pt x="190" y="274"/>
                </a:cubicBezTo>
                <a:cubicBezTo>
                  <a:pt x="191" y="277"/>
                  <a:pt x="197" y="277"/>
                  <a:pt x="197" y="281"/>
                </a:cubicBezTo>
                <a:cubicBezTo>
                  <a:pt x="197" y="282"/>
                  <a:pt x="197" y="282"/>
                  <a:pt x="196" y="283"/>
                </a:cubicBezTo>
                <a:cubicBezTo>
                  <a:pt x="196" y="283"/>
                  <a:pt x="195" y="283"/>
                  <a:pt x="194" y="283"/>
                </a:cubicBezTo>
                <a:cubicBezTo>
                  <a:pt x="194" y="283"/>
                  <a:pt x="194" y="283"/>
                  <a:pt x="194" y="283"/>
                </a:cubicBezTo>
                <a:cubicBezTo>
                  <a:pt x="198" y="285"/>
                  <a:pt x="196" y="286"/>
                  <a:pt x="198" y="289"/>
                </a:cubicBezTo>
                <a:cubicBezTo>
                  <a:pt x="198" y="290"/>
                  <a:pt x="199" y="289"/>
                  <a:pt x="200" y="290"/>
                </a:cubicBezTo>
                <a:cubicBezTo>
                  <a:pt x="201" y="291"/>
                  <a:pt x="202" y="292"/>
                  <a:pt x="203" y="293"/>
                </a:cubicBezTo>
                <a:cubicBezTo>
                  <a:pt x="204" y="293"/>
                  <a:pt x="213" y="286"/>
                  <a:pt x="215" y="285"/>
                </a:cubicBezTo>
                <a:cubicBezTo>
                  <a:pt x="214" y="285"/>
                  <a:pt x="214" y="285"/>
                  <a:pt x="214" y="285"/>
                </a:cubicBezTo>
                <a:cubicBezTo>
                  <a:pt x="210" y="283"/>
                  <a:pt x="204" y="272"/>
                  <a:pt x="204" y="268"/>
                </a:cubicBezTo>
                <a:cubicBezTo>
                  <a:pt x="203" y="267"/>
                  <a:pt x="203" y="267"/>
                  <a:pt x="203" y="267"/>
                </a:cubicBezTo>
                <a:close/>
                <a:moveTo>
                  <a:pt x="58" y="268"/>
                </a:moveTo>
                <a:cubicBezTo>
                  <a:pt x="59" y="269"/>
                  <a:pt x="62" y="269"/>
                  <a:pt x="61" y="268"/>
                </a:cubicBezTo>
                <a:cubicBezTo>
                  <a:pt x="60" y="268"/>
                  <a:pt x="59" y="268"/>
                  <a:pt x="58" y="268"/>
                </a:cubicBezTo>
                <a:close/>
                <a:moveTo>
                  <a:pt x="94" y="269"/>
                </a:moveTo>
                <a:cubicBezTo>
                  <a:pt x="94" y="269"/>
                  <a:pt x="94" y="270"/>
                  <a:pt x="95" y="270"/>
                </a:cubicBezTo>
                <a:cubicBezTo>
                  <a:pt x="95" y="270"/>
                  <a:pt x="95" y="269"/>
                  <a:pt x="95" y="269"/>
                </a:cubicBezTo>
                <a:cubicBezTo>
                  <a:pt x="95" y="269"/>
                  <a:pt x="95" y="269"/>
                  <a:pt x="94" y="269"/>
                </a:cubicBezTo>
                <a:close/>
                <a:moveTo>
                  <a:pt x="102" y="269"/>
                </a:moveTo>
                <a:cubicBezTo>
                  <a:pt x="103" y="269"/>
                  <a:pt x="102" y="269"/>
                  <a:pt x="103" y="269"/>
                </a:cubicBezTo>
                <a:cubicBezTo>
                  <a:pt x="103" y="269"/>
                  <a:pt x="103" y="269"/>
                  <a:pt x="102" y="269"/>
                </a:cubicBezTo>
                <a:close/>
                <a:moveTo>
                  <a:pt x="189" y="269"/>
                </a:moveTo>
                <a:cubicBezTo>
                  <a:pt x="189" y="269"/>
                  <a:pt x="189" y="270"/>
                  <a:pt x="189" y="270"/>
                </a:cubicBezTo>
                <a:cubicBezTo>
                  <a:pt x="191" y="270"/>
                  <a:pt x="193" y="270"/>
                  <a:pt x="193" y="269"/>
                </a:cubicBezTo>
                <a:cubicBezTo>
                  <a:pt x="192" y="269"/>
                  <a:pt x="190" y="269"/>
                  <a:pt x="189" y="269"/>
                </a:cubicBezTo>
                <a:close/>
                <a:moveTo>
                  <a:pt x="194" y="270"/>
                </a:moveTo>
                <a:cubicBezTo>
                  <a:pt x="194" y="270"/>
                  <a:pt x="194" y="270"/>
                  <a:pt x="194" y="270"/>
                </a:cubicBezTo>
                <a:cubicBezTo>
                  <a:pt x="194" y="270"/>
                  <a:pt x="194" y="270"/>
                  <a:pt x="194" y="270"/>
                </a:cubicBezTo>
                <a:cubicBezTo>
                  <a:pt x="194" y="270"/>
                  <a:pt x="194" y="270"/>
                  <a:pt x="194" y="270"/>
                </a:cubicBezTo>
                <a:close/>
                <a:moveTo>
                  <a:pt x="57" y="270"/>
                </a:moveTo>
                <a:cubicBezTo>
                  <a:pt x="60" y="272"/>
                  <a:pt x="62" y="275"/>
                  <a:pt x="65" y="277"/>
                </a:cubicBezTo>
                <a:cubicBezTo>
                  <a:pt x="64" y="274"/>
                  <a:pt x="60" y="270"/>
                  <a:pt x="57" y="270"/>
                </a:cubicBezTo>
                <a:close/>
                <a:moveTo>
                  <a:pt x="331" y="270"/>
                </a:moveTo>
                <a:cubicBezTo>
                  <a:pt x="330" y="271"/>
                  <a:pt x="328" y="270"/>
                  <a:pt x="327" y="271"/>
                </a:cubicBezTo>
                <a:cubicBezTo>
                  <a:pt x="325" y="272"/>
                  <a:pt x="318" y="279"/>
                  <a:pt x="320" y="280"/>
                </a:cubicBezTo>
                <a:cubicBezTo>
                  <a:pt x="319" y="281"/>
                  <a:pt x="318" y="285"/>
                  <a:pt x="319" y="286"/>
                </a:cubicBezTo>
                <a:cubicBezTo>
                  <a:pt x="319" y="286"/>
                  <a:pt x="320" y="286"/>
                  <a:pt x="320" y="287"/>
                </a:cubicBezTo>
                <a:cubicBezTo>
                  <a:pt x="320" y="287"/>
                  <a:pt x="320" y="287"/>
                  <a:pt x="321" y="287"/>
                </a:cubicBezTo>
                <a:cubicBezTo>
                  <a:pt x="326" y="284"/>
                  <a:pt x="332" y="280"/>
                  <a:pt x="332" y="271"/>
                </a:cubicBezTo>
                <a:cubicBezTo>
                  <a:pt x="331" y="271"/>
                  <a:pt x="331" y="271"/>
                  <a:pt x="331" y="270"/>
                </a:cubicBezTo>
                <a:close/>
                <a:moveTo>
                  <a:pt x="47" y="271"/>
                </a:moveTo>
                <a:cubicBezTo>
                  <a:pt x="46" y="272"/>
                  <a:pt x="45" y="272"/>
                  <a:pt x="44" y="272"/>
                </a:cubicBezTo>
                <a:cubicBezTo>
                  <a:pt x="44" y="275"/>
                  <a:pt x="41" y="280"/>
                  <a:pt x="44" y="283"/>
                </a:cubicBezTo>
                <a:cubicBezTo>
                  <a:pt x="44" y="284"/>
                  <a:pt x="45" y="284"/>
                  <a:pt x="46" y="285"/>
                </a:cubicBezTo>
                <a:cubicBezTo>
                  <a:pt x="47" y="284"/>
                  <a:pt x="48" y="284"/>
                  <a:pt x="49" y="284"/>
                </a:cubicBezTo>
                <a:cubicBezTo>
                  <a:pt x="50" y="278"/>
                  <a:pt x="50" y="277"/>
                  <a:pt x="49" y="271"/>
                </a:cubicBezTo>
                <a:cubicBezTo>
                  <a:pt x="49" y="271"/>
                  <a:pt x="48" y="271"/>
                  <a:pt x="47" y="271"/>
                </a:cubicBezTo>
                <a:close/>
                <a:moveTo>
                  <a:pt x="185" y="272"/>
                </a:moveTo>
                <a:cubicBezTo>
                  <a:pt x="185" y="272"/>
                  <a:pt x="185" y="272"/>
                  <a:pt x="185" y="272"/>
                </a:cubicBezTo>
                <a:cubicBezTo>
                  <a:pt x="185" y="272"/>
                  <a:pt x="185" y="272"/>
                  <a:pt x="185" y="272"/>
                </a:cubicBezTo>
                <a:cubicBezTo>
                  <a:pt x="185" y="272"/>
                  <a:pt x="185" y="272"/>
                  <a:pt x="185" y="272"/>
                </a:cubicBezTo>
                <a:close/>
                <a:moveTo>
                  <a:pt x="186" y="272"/>
                </a:moveTo>
                <a:cubicBezTo>
                  <a:pt x="186" y="272"/>
                  <a:pt x="186" y="272"/>
                  <a:pt x="186" y="272"/>
                </a:cubicBezTo>
                <a:cubicBezTo>
                  <a:pt x="186" y="273"/>
                  <a:pt x="186" y="273"/>
                  <a:pt x="186" y="273"/>
                </a:cubicBezTo>
                <a:cubicBezTo>
                  <a:pt x="186" y="273"/>
                  <a:pt x="186" y="273"/>
                  <a:pt x="187" y="273"/>
                </a:cubicBezTo>
                <a:cubicBezTo>
                  <a:pt x="187" y="273"/>
                  <a:pt x="187" y="273"/>
                  <a:pt x="187" y="272"/>
                </a:cubicBezTo>
                <a:cubicBezTo>
                  <a:pt x="187" y="272"/>
                  <a:pt x="187" y="272"/>
                  <a:pt x="187" y="272"/>
                </a:cubicBezTo>
                <a:cubicBezTo>
                  <a:pt x="186" y="272"/>
                  <a:pt x="186" y="272"/>
                  <a:pt x="186" y="272"/>
                </a:cubicBezTo>
                <a:close/>
                <a:moveTo>
                  <a:pt x="187" y="273"/>
                </a:moveTo>
                <a:cubicBezTo>
                  <a:pt x="187" y="273"/>
                  <a:pt x="187" y="273"/>
                  <a:pt x="187" y="273"/>
                </a:cubicBezTo>
                <a:cubicBezTo>
                  <a:pt x="188" y="274"/>
                  <a:pt x="188" y="274"/>
                  <a:pt x="189" y="274"/>
                </a:cubicBezTo>
                <a:cubicBezTo>
                  <a:pt x="189" y="273"/>
                  <a:pt x="188" y="273"/>
                  <a:pt x="187" y="273"/>
                </a:cubicBezTo>
                <a:close/>
                <a:moveTo>
                  <a:pt x="175" y="274"/>
                </a:moveTo>
                <a:cubicBezTo>
                  <a:pt x="172" y="279"/>
                  <a:pt x="167" y="282"/>
                  <a:pt x="163" y="286"/>
                </a:cubicBezTo>
                <a:cubicBezTo>
                  <a:pt x="163" y="286"/>
                  <a:pt x="163" y="286"/>
                  <a:pt x="163" y="286"/>
                </a:cubicBezTo>
                <a:cubicBezTo>
                  <a:pt x="163" y="286"/>
                  <a:pt x="164" y="286"/>
                  <a:pt x="164" y="286"/>
                </a:cubicBezTo>
                <a:cubicBezTo>
                  <a:pt x="167" y="285"/>
                  <a:pt x="177" y="275"/>
                  <a:pt x="175" y="274"/>
                </a:cubicBezTo>
                <a:close/>
                <a:moveTo>
                  <a:pt x="109" y="275"/>
                </a:moveTo>
                <a:cubicBezTo>
                  <a:pt x="110" y="278"/>
                  <a:pt x="116" y="279"/>
                  <a:pt x="118" y="280"/>
                </a:cubicBezTo>
                <a:cubicBezTo>
                  <a:pt x="119" y="280"/>
                  <a:pt x="119" y="280"/>
                  <a:pt x="119" y="280"/>
                </a:cubicBezTo>
                <a:cubicBezTo>
                  <a:pt x="115" y="279"/>
                  <a:pt x="112" y="276"/>
                  <a:pt x="109" y="275"/>
                </a:cubicBezTo>
                <a:close/>
                <a:moveTo>
                  <a:pt x="315" y="287"/>
                </a:moveTo>
                <a:cubicBezTo>
                  <a:pt x="315" y="281"/>
                  <a:pt x="309" y="274"/>
                  <a:pt x="302" y="276"/>
                </a:cubicBezTo>
                <a:cubicBezTo>
                  <a:pt x="302" y="283"/>
                  <a:pt x="310" y="287"/>
                  <a:pt x="315" y="287"/>
                </a:cubicBezTo>
                <a:close/>
                <a:moveTo>
                  <a:pt x="104" y="276"/>
                </a:moveTo>
                <a:cubicBezTo>
                  <a:pt x="105" y="279"/>
                  <a:pt x="111" y="283"/>
                  <a:pt x="113" y="282"/>
                </a:cubicBezTo>
                <a:cubicBezTo>
                  <a:pt x="113" y="282"/>
                  <a:pt x="113" y="281"/>
                  <a:pt x="113" y="281"/>
                </a:cubicBezTo>
                <a:cubicBezTo>
                  <a:pt x="109" y="281"/>
                  <a:pt x="107" y="278"/>
                  <a:pt x="104" y="276"/>
                </a:cubicBezTo>
                <a:close/>
                <a:moveTo>
                  <a:pt x="298" y="276"/>
                </a:moveTo>
                <a:cubicBezTo>
                  <a:pt x="293" y="280"/>
                  <a:pt x="290" y="281"/>
                  <a:pt x="290" y="288"/>
                </a:cubicBezTo>
                <a:cubicBezTo>
                  <a:pt x="290" y="288"/>
                  <a:pt x="290" y="288"/>
                  <a:pt x="290" y="288"/>
                </a:cubicBezTo>
                <a:cubicBezTo>
                  <a:pt x="294" y="286"/>
                  <a:pt x="300" y="282"/>
                  <a:pt x="298" y="276"/>
                </a:cubicBezTo>
                <a:cubicBezTo>
                  <a:pt x="298" y="276"/>
                  <a:pt x="298" y="276"/>
                  <a:pt x="298" y="276"/>
                </a:cubicBezTo>
                <a:close/>
                <a:moveTo>
                  <a:pt x="156" y="277"/>
                </a:moveTo>
                <a:cubicBezTo>
                  <a:pt x="154" y="280"/>
                  <a:pt x="149" y="280"/>
                  <a:pt x="146" y="283"/>
                </a:cubicBezTo>
                <a:cubicBezTo>
                  <a:pt x="150" y="283"/>
                  <a:pt x="157" y="281"/>
                  <a:pt x="156" y="277"/>
                </a:cubicBezTo>
                <a:close/>
                <a:moveTo>
                  <a:pt x="100" y="279"/>
                </a:moveTo>
                <a:cubicBezTo>
                  <a:pt x="100" y="279"/>
                  <a:pt x="100" y="279"/>
                  <a:pt x="100" y="279"/>
                </a:cubicBezTo>
                <a:cubicBezTo>
                  <a:pt x="102" y="281"/>
                  <a:pt x="107" y="286"/>
                  <a:pt x="110" y="284"/>
                </a:cubicBezTo>
                <a:cubicBezTo>
                  <a:pt x="110" y="284"/>
                  <a:pt x="110" y="284"/>
                  <a:pt x="110" y="284"/>
                </a:cubicBezTo>
                <a:cubicBezTo>
                  <a:pt x="105" y="283"/>
                  <a:pt x="104" y="281"/>
                  <a:pt x="100" y="279"/>
                </a:cubicBezTo>
                <a:close/>
                <a:moveTo>
                  <a:pt x="183" y="279"/>
                </a:moveTo>
                <a:cubicBezTo>
                  <a:pt x="183" y="280"/>
                  <a:pt x="183" y="280"/>
                  <a:pt x="183" y="280"/>
                </a:cubicBezTo>
                <a:cubicBezTo>
                  <a:pt x="185" y="280"/>
                  <a:pt x="186" y="281"/>
                  <a:pt x="187" y="282"/>
                </a:cubicBezTo>
                <a:cubicBezTo>
                  <a:pt x="186" y="280"/>
                  <a:pt x="185" y="280"/>
                  <a:pt x="183" y="279"/>
                </a:cubicBezTo>
                <a:close/>
                <a:moveTo>
                  <a:pt x="254" y="279"/>
                </a:moveTo>
                <a:cubicBezTo>
                  <a:pt x="254" y="280"/>
                  <a:pt x="254" y="280"/>
                  <a:pt x="255" y="279"/>
                </a:cubicBezTo>
                <a:cubicBezTo>
                  <a:pt x="255" y="279"/>
                  <a:pt x="254" y="279"/>
                  <a:pt x="254" y="279"/>
                </a:cubicBezTo>
                <a:close/>
                <a:moveTo>
                  <a:pt x="252" y="280"/>
                </a:moveTo>
                <a:cubicBezTo>
                  <a:pt x="250" y="283"/>
                  <a:pt x="239" y="282"/>
                  <a:pt x="236" y="283"/>
                </a:cubicBezTo>
                <a:cubicBezTo>
                  <a:pt x="236" y="283"/>
                  <a:pt x="237" y="283"/>
                  <a:pt x="237" y="283"/>
                </a:cubicBezTo>
                <a:cubicBezTo>
                  <a:pt x="240" y="286"/>
                  <a:pt x="253" y="281"/>
                  <a:pt x="254" y="280"/>
                </a:cubicBezTo>
                <a:cubicBezTo>
                  <a:pt x="254" y="280"/>
                  <a:pt x="254" y="280"/>
                  <a:pt x="254" y="280"/>
                </a:cubicBezTo>
                <a:cubicBezTo>
                  <a:pt x="253" y="280"/>
                  <a:pt x="253" y="280"/>
                  <a:pt x="252" y="280"/>
                </a:cubicBezTo>
                <a:close/>
                <a:moveTo>
                  <a:pt x="59" y="281"/>
                </a:moveTo>
                <a:cubicBezTo>
                  <a:pt x="59" y="281"/>
                  <a:pt x="59" y="281"/>
                  <a:pt x="59" y="282"/>
                </a:cubicBezTo>
                <a:cubicBezTo>
                  <a:pt x="61" y="282"/>
                  <a:pt x="62" y="284"/>
                  <a:pt x="64" y="284"/>
                </a:cubicBezTo>
                <a:cubicBezTo>
                  <a:pt x="64" y="284"/>
                  <a:pt x="64" y="283"/>
                  <a:pt x="64" y="283"/>
                </a:cubicBezTo>
                <a:cubicBezTo>
                  <a:pt x="62" y="282"/>
                  <a:pt x="61" y="282"/>
                  <a:pt x="59" y="281"/>
                </a:cubicBezTo>
                <a:close/>
                <a:moveTo>
                  <a:pt x="98" y="281"/>
                </a:moveTo>
                <a:cubicBezTo>
                  <a:pt x="98" y="281"/>
                  <a:pt x="98" y="282"/>
                  <a:pt x="98" y="282"/>
                </a:cubicBezTo>
                <a:cubicBezTo>
                  <a:pt x="100" y="285"/>
                  <a:pt x="103" y="287"/>
                  <a:pt x="107" y="288"/>
                </a:cubicBezTo>
                <a:cubicBezTo>
                  <a:pt x="107" y="287"/>
                  <a:pt x="107" y="287"/>
                  <a:pt x="107" y="287"/>
                </a:cubicBezTo>
                <a:cubicBezTo>
                  <a:pt x="103" y="286"/>
                  <a:pt x="101" y="284"/>
                  <a:pt x="98" y="281"/>
                </a:cubicBezTo>
                <a:close/>
                <a:moveTo>
                  <a:pt x="113" y="282"/>
                </a:moveTo>
                <a:cubicBezTo>
                  <a:pt x="114" y="282"/>
                  <a:pt x="114" y="282"/>
                  <a:pt x="114" y="282"/>
                </a:cubicBezTo>
                <a:cubicBezTo>
                  <a:pt x="114" y="282"/>
                  <a:pt x="114" y="282"/>
                  <a:pt x="114" y="282"/>
                </a:cubicBezTo>
                <a:cubicBezTo>
                  <a:pt x="114" y="282"/>
                  <a:pt x="114" y="282"/>
                  <a:pt x="114" y="282"/>
                </a:cubicBezTo>
                <a:cubicBezTo>
                  <a:pt x="114" y="282"/>
                  <a:pt x="114" y="282"/>
                  <a:pt x="113" y="282"/>
                </a:cubicBezTo>
                <a:close/>
                <a:moveTo>
                  <a:pt x="301" y="282"/>
                </a:moveTo>
                <a:cubicBezTo>
                  <a:pt x="299" y="285"/>
                  <a:pt x="297" y="287"/>
                  <a:pt x="294" y="289"/>
                </a:cubicBezTo>
                <a:cubicBezTo>
                  <a:pt x="294" y="289"/>
                  <a:pt x="294" y="289"/>
                  <a:pt x="294" y="290"/>
                </a:cubicBezTo>
                <a:cubicBezTo>
                  <a:pt x="300" y="290"/>
                  <a:pt x="300" y="295"/>
                  <a:pt x="303" y="295"/>
                </a:cubicBezTo>
                <a:cubicBezTo>
                  <a:pt x="304" y="292"/>
                  <a:pt x="306" y="291"/>
                  <a:pt x="307" y="288"/>
                </a:cubicBezTo>
                <a:cubicBezTo>
                  <a:pt x="307" y="288"/>
                  <a:pt x="307" y="288"/>
                  <a:pt x="307" y="288"/>
                </a:cubicBezTo>
                <a:cubicBezTo>
                  <a:pt x="305" y="287"/>
                  <a:pt x="302" y="284"/>
                  <a:pt x="301" y="282"/>
                </a:cubicBezTo>
                <a:cubicBezTo>
                  <a:pt x="301" y="282"/>
                  <a:pt x="301" y="282"/>
                  <a:pt x="301" y="282"/>
                </a:cubicBezTo>
                <a:close/>
                <a:moveTo>
                  <a:pt x="158" y="282"/>
                </a:moveTo>
                <a:cubicBezTo>
                  <a:pt x="155" y="284"/>
                  <a:pt x="152" y="285"/>
                  <a:pt x="149" y="286"/>
                </a:cubicBezTo>
                <a:cubicBezTo>
                  <a:pt x="149" y="287"/>
                  <a:pt x="149" y="287"/>
                  <a:pt x="149" y="287"/>
                </a:cubicBezTo>
                <a:cubicBezTo>
                  <a:pt x="154" y="287"/>
                  <a:pt x="156" y="285"/>
                  <a:pt x="158" y="283"/>
                </a:cubicBezTo>
                <a:cubicBezTo>
                  <a:pt x="158" y="282"/>
                  <a:pt x="158" y="282"/>
                  <a:pt x="158" y="282"/>
                </a:cubicBezTo>
                <a:close/>
                <a:moveTo>
                  <a:pt x="221" y="283"/>
                </a:moveTo>
                <a:cubicBezTo>
                  <a:pt x="221" y="283"/>
                  <a:pt x="221" y="283"/>
                  <a:pt x="221" y="284"/>
                </a:cubicBezTo>
                <a:cubicBezTo>
                  <a:pt x="222" y="284"/>
                  <a:pt x="227" y="284"/>
                  <a:pt x="229" y="283"/>
                </a:cubicBezTo>
                <a:cubicBezTo>
                  <a:pt x="226" y="282"/>
                  <a:pt x="224" y="283"/>
                  <a:pt x="221" y="283"/>
                </a:cubicBezTo>
                <a:close/>
                <a:moveTo>
                  <a:pt x="181" y="283"/>
                </a:moveTo>
                <a:cubicBezTo>
                  <a:pt x="180" y="284"/>
                  <a:pt x="180" y="284"/>
                  <a:pt x="179" y="284"/>
                </a:cubicBezTo>
                <a:cubicBezTo>
                  <a:pt x="179" y="284"/>
                  <a:pt x="179" y="284"/>
                  <a:pt x="179" y="285"/>
                </a:cubicBezTo>
                <a:cubicBezTo>
                  <a:pt x="181" y="285"/>
                  <a:pt x="185" y="285"/>
                  <a:pt x="185" y="285"/>
                </a:cubicBezTo>
                <a:cubicBezTo>
                  <a:pt x="184" y="284"/>
                  <a:pt x="183" y="284"/>
                  <a:pt x="181" y="283"/>
                </a:cubicBezTo>
                <a:close/>
                <a:moveTo>
                  <a:pt x="253" y="284"/>
                </a:moveTo>
                <a:cubicBezTo>
                  <a:pt x="251" y="287"/>
                  <a:pt x="245" y="286"/>
                  <a:pt x="243" y="288"/>
                </a:cubicBezTo>
                <a:cubicBezTo>
                  <a:pt x="249" y="288"/>
                  <a:pt x="251" y="286"/>
                  <a:pt x="254" y="285"/>
                </a:cubicBezTo>
                <a:cubicBezTo>
                  <a:pt x="254" y="285"/>
                  <a:pt x="254" y="284"/>
                  <a:pt x="254" y="284"/>
                </a:cubicBezTo>
                <a:cubicBezTo>
                  <a:pt x="254" y="284"/>
                  <a:pt x="254" y="284"/>
                  <a:pt x="254" y="284"/>
                </a:cubicBezTo>
                <a:cubicBezTo>
                  <a:pt x="254" y="284"/>
                  <a:pt x="254" y="284"/>
                  <a:pt x="253" y="284"/>
                </a:cubicBezTo>
                <a:close/>
                <a:moveTo>
                  <a:pt x="232" y="285"/>
                </a:moveTo>
                <a:cubicBezTo>
                  <a:pt x="234" y="287"/>
                  <a:pt x="235" y="288"/>
                  <a:pt x="235" y="292"/>
                </a:cubicBezTo>
                <a:cubicBezTo>
                  <a:pt x="236" y="291"/>
                  <a:pt x="236" y="291"/>
                  <a:pt x="236" y="291"/>
                </a:cubicBezTo>
                <a:cubicBezTo>
                  <a:pt x="237" y="288"/>
                  <a:pt x="236" y="285"/>
                  <a:pt x="232" y="285"/>
                </a:cubicBezTo>
                <a:close/>
                <a:moveTo>
                  <a:pt x="68" y="286"/>
                </a:moveTo>
                <a:cubicBezTo>
                  <a:pt x="69" y="287"/>
                  <a:pt x="70" y="288"/>
                  <a:pt x="72" y="289"/>
                </a:cubicBezTo>
                <a:cubicBezTo>
                  <a:pt x="72" y="287"/>
                  <a:pt x="70" y="286"/>
                  <a:pt x="68" y="286"/>
                </a:cubicBezTo>
                <a:close/>
                <a:moveTo>
                  <a:pt x="135" y="286"/>
                </a:moveTo>
                <a:cubicBezTo>
                  <a:pt x="131" y="289"/>
                  <a:pt x="127" y="286"/>
                  <a:pt x="125" y="288"/>
                </a:cubicBezTo>
                <a:cubicBezTo>
                  <a:pt x="130" y="289"/>
                  <a:pt x="131" y="289"/>
                  <a:pt x="135" y="287"/>
                </a:cubicBezTo>
                <a:cubicBezTo>
                  <a:pt x="135" y="286"/>
                  <a:pt x="135" y="286"/>
                  <a:pt x="135" y="286"/>
                </a:cubicBezTo>
                <a:cubicBezTo>
                  <a:pt x="135" y="286"/>
                  <a:pt x="135" y="286"/>
                  <a:pt x="135" y="286"/>
                </a:cubicBezTo>
                <a:close/>
                <a:moveTo>
                  <a:pt x="148" y="286"/>
                </a:moveTo>
                <a:cubicBezTo>
                  <a:pt x="148" y="286"/>
                  <a:pt x="148" y="286"/>
                  <a:pt x="149" y="287"/>
                </a:cubicBezTo>
                <a:cubicBezTo>
                  <a:pt x="148" y="286"/>
                  <a:pt x="149" y="286"/>
                  <a:pt x="148" y="286"/>
                </a:cubicBezTo>
                <a:close/>
                <a:moveTo>
                  <a:pt x="124" y="287"/>
                </a:moveTo>
                <a:cubicBezTo>
                  <a:pt x="124" y="287"/>
                  <a:pt x="124" y="287"/>
                  <a:pt x="125" y="288"/>
                </a:cubicBezTo>
                <a:cubicBezTo>
                  <a:pt x="125" y="287"/>
                  <a:pt x="125" y="287"/>
                  <a:pt x="125" y="287"/>
                </a:cubicBezTo>
                <a:cubicBezTo>
                  <a:pt x="124" y="287"/>
                  <a:pt x="124" y="287"/>
                  <a:pt x="124" y="287"/>
                </a:cubicBezTo>
                <a:close/>
                <a:moveTo>
                  <a:pt x="191" y="287"/>
                </a:moveTo>
                <a:cubicBezTo>
                  <a:pt x="192" y="288"/>
                  <a:pt x="194" y="291"/>
                  <a:pt x="195" y="292"/>
                </a:cubicBezTo>
                <a:cubicBezTo>
                  <a:pt x="195" y="291"/>
                  <a:pt x="195" y="291"/>
                  <a:pt x="195" y="290"/>
                </a:cubicBezTo>
                <a:cubicBezTo>
                  <a:pt x="194" y="289"/>
                  <a:pt x="194" y="287"/>
                  <a:pt x="191" y="287"/>
                </a:cubicBezTo>
                <a:close/>
                <a:moveTo>
                  <a:pt x="225" y="287"/>
                </a:moveTo>
                <a:cubicBezTo>
                  <a:pt x="222" y="287"/>
                  <a:pt x="220" y="288"/>
                  <a:pt x="217" y="288"/>
                </a:cubicBezTo>
                <a:cubicBezTo>
                  <a:pt x="213" y="290"/>
                  <a:pt x="211" y="293"/>
                  <a:pt x="207" y="295"/>
                </a:cubicBezTo>
                <a:cubicBezTo>
                  <a:pt x="206" y="296"/>
                  <a:pt x="205" y="295"/>
                  <a:pt x="205" y="297"/>
                </a:cubicBezTo>
                <a:cubicBezTo>
                  <a:pt x="207" y="299"/>
                  <a:pt x="207" y="306"/>
                  <a:pt x="207" y="310"/>
                </a:cubicBezTo>
                <a:cubicBezTo>
                  <a:pt x="207" y="311"/>
                  <a:pt x="207" y="311"/>
                  <a:pt x="207" y="311"/>
                </a:cubicBezTo>
                <a:cubicBezTo>
                  <a:pt x="214" y="310"/>
                  <a:pt x="225" y="303"/>
                  <a:pt x="229" y="297"/>
                </a:cubicBezTo>
                <a:cubicBezTo>
                  <a:pt x="230" y="295"/>
                  <a:pt x="233" y="291"/>
                  <a:pt x="231" y="289"/>
                </a:cubicBezTo>
                <a:cubicBezTo>
                  <a:pt x="230" y="287"/>
                  <a:pt x="226" y="287"/>
                  <a:pt x="225" y="287"/>
                </a:cubicBezTo>
                <a:close/>
                <a:moveTo>
                  <a:pt x="107" y="287"/>
                </a:moveTo>
                <a:cubicBezTo>
                  <a:pt x="107" y="288"/>
                  <a:pt x="107" y="287"/>
                  <a:pt x="108" y="288"/>
                </a:cubicBezTo>
                <a:cubicBezTo>
                  <a:pt x="107" y="287"/>
                  <a:pt x="107" y="287"/>
                  <a:pt x="107" y="287"/>
                </a:cubicBezTo>
                <a:close/>
                <a:moveTo>
                  <a:pt x="171" y="287"/>
                </a:moveTo>
                <a:cubicBezTo>
                  <a:pt x="171" y="288"/>
                  <a:pt x="171" y="288"/>
                  <a:pt x="170" y="288"/>
                </a:cubicBezTo>
                <a:cubicBezTo>
                  <a:pt x="166" y="287"/>
                  <a:pt x="152" y="293"/>
                  <a:pt x="149" y="294"/>
                </a:cubicBezTo>
                <a:cubicBezTo>
                  <a:pt x="149" y="294"/>
                  <a:pt x="149" y="294"/>
                  <a:pt x="149" y="294"/>
                </a:cubicBezTo>
                <a:cubicBezTo>
                  <a:pt x="154" y="295"/>
                  <a:pt x="157" y="297"/>
                  <a:pt x="161" y="299"/>
                </a:cubicBezTo>
                <a:cubicBezTo>
                  <a:pt x="163" y="300"/>
                  <a:pt x="166" y="300"/>
                  <a:pt x="166" y="299"/>
                </a:cubicBezTo>
                <a:cubicBezTo>
                  <a:pt x="168" y="297"/>
                  <a:pt x="168" y="295"/>
                  <a:pt x="170" y="293"/>
                </a:cubicBezTo>
                <a:cubicBezTo>
                  <a:pt x="172" y="292"/>
                  <a:pt x="177" y="290"/>
                  <a:pt x="178" y="288"/>
                </a:cubicBezTo>
                <a:cubicBezTo>
                  <a:pt x="177" y="288"/>
                  <a:pt x="177" y="288"/>
                  <a:pt x="177" y="288"/>
                </a:cubicBezTo>
                <a:cubicBezTo>
                  <a:pt x="175" y="288"/>
                  <a:pt x="173" y="288"/>
                  <a:pt x="171" y="287"/>
                </a:cubicBezTo>
                <a:close/>
                <a:moveTo>
                  <a:pt x="66" y="288"/>
                </a:moveTo>
                <a:cubicBezTo>
                  <a:pt x="62" y="297"/>
                  <a:pt x="63" y="305"/>
                  <a:pt x="71" y="311"/>
                </a:cubicBezTo>
                <a:cubicBezTo>
                  <a:pt x="73" y="312"/>
                  <a:pt x="73" y="313"/>
                  <a:pt x="75" y="313"/>
                </a:cubicBezTo>
                <a:cubicBezTo>
                  <a:pt x="75" y="313"/>
                  <a:pt x="75" y="313"/>
                  <a:pt x="75" y="312"/>
                </a:cubicBezTo>
                <a:cubicBezTo>
                  <a:pt x="70" y="308"/>
                  <a:pt x="71" y="292"/>
                  <a:pt x="66" y="288"/>
                </a:cubicBezTo>
                <a:close/>
                <a:moveTo>
                  <a:pt x="313" y="290"/>
                </a:moveTo>
                <a:cubicBezTo>
                  <a:pt x="311" y="292"/>
                  <a:pt x="302" y="296"/>
                  <a:pt x="305" y="302"/>
                </a:cubicBezTo>
                <a:cubicBezTo>
                  <a:pt x="310" y="300"/>
                  <a:pt x="316" y="296"/>
                  <a:pt x="316" y="290"/>
                </a:cubicBezTo>
                <a:cubicBezTo>
                  <a:pt x="314" y="290"/>
                  <a:pt x="314" y="290"/>
                  <a:pt x="313" y="290"/>
                </a:cubicBezTo>
                <a:close/>
                <a:moveTo>
                  <a:pt x="124" y="291"/>
                </a:moveTo>
                <a:cubicBezTo>
                  <a:pt x="124" y="291"/>
                  <a:pt x="124" y="292"/>
                  <a:pt x="124" y="292"/>
                </a:cubicBezTo>
                <a:cubicBezTo>
                  <a:pt x="127" y="292"/>
                  <a:pt x="131" y="295"/>
                  <a:pt x="134" y="292"/>
                </a:cubicBezTo>
                <a:cubicBezTo>
                  <a:pt x="134" y="292"/>
                  <a:pt x="134" y="292"/>
                  <a:pt x="134" y="292"/>
                </a:cubicBezTo>
                <a:cubicBezTo>
                  <a:pt x="130" y="292"/>
                  <a:pt x="128" y="291"/>
                  <a:pt x="124" y="291"/>
                </a:cubicBezTo>
                <a:close/>
                <a:moveTo>
                  <a:pt x="135" y="291"/>
                </a:moveTo>
                <a:cubicBezTo>
                  <a:pt x="135" y="291"/>
                  <a:pt x="135" y="291"/>
                  <a:pt x="135" y="291"/>
                </a:cubicBezTo>
                <a:cubicBezTo>
                  <a:pt x="135" y="291"/>
                  <a:pt x="135" y="291"/>
                  <a:pt x="135" y="291"/>
                </a:cubicBezTo>
                <a:cubicBezTo>
                  <a:pt x="135" y="291"/>
                  <a:pt x="135" y="291"/>
                  <a:pt x="135" y="291"/>
                </a:cubicBezTo>
                <a:cubicBezTo>
                  <a:pt x="135" y="291"/>
                  <a:pt x="135" y="291"/>
                  <a:pt x="135" y="291"/>
                </a:cubicBezTo>
                <a:cubicBezTo>
                  <a:pt x="135" y="291"/>
                  <a:pt x="135" y="291"/>
                  <a:pt x="135" y="291"/>
                </a:cubicBezTo>
                <a:close/>
                <a:moveTo>
                  <a:pt x="184" y="291"/>
                </a:moveTo>
                <a:cubicBezTo>
                  <a:pt x="182" y="293"/>
                  <a:pt x="176" y="293"/>
                  <a:pt x="174" y="295"/>
                </a:cubicBezTo>
                <a:cubicBezTo>
                  <a:pt x="167" y="300"/>
                  <a:pt x="169" y="310"/>
                  <a:pt x="170" y="319"/>
                </a:cubicBezTo>
                <a:cubicBezTo>
                  <a:pt x="178" y="320"/>
                  <a:pt x="195" y="321"/>
                  <a:pt x="202" y="317"/>
                </a:cubicBezTo>
                <a:cubicBezTo>
                  <a:pt x="204" y="308"/>
                  <a:pt x="202" y="297"/>
                  <a:pt x="196" y="294"/>
                </a:cubicBezTo>
                <a:cubicBezTo>
                  <a:pt x="194" y="294"/>
                  <a:pt x="191" y="294"/>
                  <a:pt x="189" y="294"/>
                </a:cubicBezTo>
                <a:cubicBezTo>
                  <a:pt x="187" y="293"/>
                  <a:pt x="186" y="291"/>
                  <a:pt x="184" y="291"/>
                </a:cubicBezTo>
                <a:close/>
                <a:moveTo>
                  <a:pt x="290" y="292"/>
                </a:moveTo>
                <a:cubicBezTo>
                  <a:pt x="289" y="296"/>
                  <a:pt x="299" y="304"/>
                  <a:pt x="302" y="301"/>
                </a:cubicBezTo>
                <a:cubicBezTo>
                  <a:pt x="299" y="296"/>
                  <a:pt x="299" y="291"/>
                  <a:pt x="290" y="292"/>
                </a:cubicBezTo>
                <a:close/>
                <a:moveTo>
                  <a:pt x="119" y="296"/>
                </a:moveTo>
                <a:cubicBezTo>
                  <a:pt x="118" y="297"/>
                  <a:pt x="116" y="297"/>
                  <a:pt x="115" y="297"/>
                </a:cubicBezTo>
                <a:cubicBezTo>
                  <a:pt x="113" y="298"/>
                  <a:pt x="109" y="301"/>
                  <a:pt x="107" y="304"/>
                </a:cubicBezTo>
                <a:cubicBezTo>
                  <a:pt x="103" y="310"/>
                  <a:pt x="110" y="317"/>
                  <a:pt x="114" y="320"/>
                </a:cubicBezTo>
                <a:cubicBezTo>
                  <a:pt x="125" y="327"/>
                  <a:pt x="139" y="326"/>
                  <a:pt x="153" y="323"/>
                </a:cubicBezTo>
                <a:cubicBezTo>
                  <a:pt x="153" y="323"/>
                  <a:pt x="153" y="323"/>
                  <a:pt x="153" y="322"/>
                </a:cubicBezTo>
                <a:cubicBezTo>
                  <a:pt x="151" y="317"/>
                  <a:pt x="143" y="312"/>
                  <a:pt x="140" y="309"/>
                </a:cubicBezTo>
                <a:cubicBezTo>
                  <a:pt x="137" y="305"/>
                  <a:pt x="135" y="300"/>
                  <a:pt x="132" y="297"/>
                </a:cubicBezTo>
                <a:cubicBezTo>
                  <a:pt x="128" y="297"/>
                  <a:pt x="124" y="297"/>
                  <a:pt x="119" y="296"/>
                </a:cubicBezTo>
                <a:close/>
                <a:moveTo>
                  <a:pt x="164" y="314"/>
                </a:moveTo>
                <a:cubicBezTo>
                  <a:pt x="164" y="310"/>
                  <a:pt x="164" y="307"/>
                  <a:pt x="165" y="304"/>
                </a:cubicBezTo>
                <a:cubicBezTo>
                  <a:pt x="161" y="301"/>
                  <a:pt x="152" y="298"/>
                  <a:pt x="147" y="296"/>
                </a:cubicBezTo>
                <a:cubicBezTo>
                  <a:pt x="143" y="295"/>
                  <a:pt x="141" y="297"/>
                  <a:pt x="138" y="297"/>
                </a:cubicBezTo>
                <a:cubicBezTo>
                  <a:pt x="138" y="308"/>
                  <a:pt x="155" y="315"/>
                  <a:pt x="164" y="314"/>
                </a:cubicBezTo>
                <a:close/>
                <a:moveTo>
                  <a:pt x="287" y="297"/>
                </a:moveTo>
                <a:cubicBezTo>
                  <a:pt x="283" y="301"/>
                  <a:pt x="279" y="305"/>
                  <a:pt x="279" y="310"/>
                </a:cubicBezTo>
                <a:cubicBezTo>
                  <a:pt x="283" y="309"/>
                  <a:pt x="288" y="304"/>
                  <a:pt x="290" y="301"/>
                </a:cubicBezTo>
                <a:cubicBezTo>
                  <a:pt x="289" y="299"/>
                  <a:pt x="288" y="298"/>
                  <a:pt x="287" y="297"/>
                </a:cubicBezTo>
                <a:close/>
                <a:moveTo>
                  <a:pt x="235" y="299"/>
                </a:moveTo>
                <a:cubicBezTo>
                  <a:pt x="232" y="301"/>
                  <a:pt x="230" y="303"/>
                  <a:pt x="228" y="306"/>
                </a:cubicBezTo>
                <a:cubicBezTo>
                  <a:pt x="228" y="306"/>
                  <a:pt x="228" y="306"/>
                  <a:pt x="228" y="306"/>
                </a:cubicBezTo>
                <a:cubicBezTo>
                  <a:pt x="230" y="308"/>
                  <a:pt x="233" y="307"/>
                  <a:pt x="233" y="311"/>
                </a:cubicBezTo>
                <a:cubicBezTo>
                  <a:pt x="230" y="310"/>
                  <a:pt x="229" y="311"/>
                  <a:pt x="227" y="312"/>
                </a:cubicBezTo>
                <a:cubicBezTo>
                  <a:pt x="221" y="326"/>
                  <a:pt x="244" y="328"/>
                  <a:pt x="249" y="320"/>
                </a:cubicBezTo>
                <a:cubicBezTo>
                  <a:pt x="257" y="308"/>
                  <a:pt x="248" y="301"/>
                  <a:pt x="235" y="299"/>
                </a:cubicBezTo>
                <a:close/>
                <a:moveTo>
                  <a:pt x="98" y="300"/>
                </a:moveTo>
                <a:cubicBezTo>
                  <a:pt x="97" y="301"/>
                  <a:pt x="96" y="302"/>
                  <a:pt x="95" y="303"/>
                </a:cubicBezTo>
                <a:cubicBezTo>
                  <a:pt x="95" y="304"/>
                  <a:pt x="95" y="305"/>
                  <a:pt x="95" y="306"/>
                </a:cubicBezTo>
                <a:cubicBezTo>
                  <a:pt x="96" y="306"/>
                  <a:pt x="96" y="306"/>
                  <a:pt x="96" y="306"/>
                </a:cubicBezTo>
                <a:cubicBezTo>
                  <a:pt x="96" y="303"/>
                  <a:pt x="98" y="301"/>
                  <a:pt x="98" y="300"/>
                </a:cubicBezTo>
                <a:close/>
                <a:moveTo>
                  <a:pt x="104" y="301"/>
                </a:moveTo>
                <a:cubicBezTo>
                  <a:pt x="103" y="302"/>
                  <a:pt x="100" y="304"/>
                  <a:pt x="102" y="306"/>
                </a:cubicBezTo>
                <a:cubicBezTo>
                  <a:pt x="102" y="306"/>
                  <a:pt x="102" y="306"/>
                  <a:pt x="102" y="306"/>
                </a:cubicBezTo>
                <a:cubicBezTo>
                  <a:pt x="102" y="304"/>
                  <a:pt x="103" y="302"/>
                  <a:pt x="104" y="301"/>
                </a:cubicBezTo>
                <a:cubicBezTo>
                  <a:pt x="104" y="301"/>
                  <a:pt x="104" y="301"/>
                  <a:pt x="104" y="301"/>
                </a:cubicBezTo>
                <a:close/>
                <a:moveTo>
                  <a:pt x="99" y="303"/>
                </a:moveTo>
                <a:cubicBezTo>
                  <a:pt x="98" y="303"/>
                  <a:pt x="98" y="303"/>
                  <a:pt x="98" y="304"/>
                </a:cubicBezTo>
                <a:cubicBezTo>
                  <a:pt x="98" y="304"/>
                  <a:pt x="98" y="304"/>
                  <a:pt x="98" y="305"/>
                </a:cubicBezTo>
                <a:cubicBezTo>
                  <a:pt x="98" y="305"/>
                  <a:pt x="98" y="305"/>
                  <a:pt x="98" y="305"/>
                </a:cubicBezTo>
                <a:cubicBezTo>
                  <a:pt x="99" y="304"/>
                  <a:pt x="99" y="304"/>
                  <a:pt x="99" y="304"/>
                </a:cubicBezTo>
                <a:cubicBezTo>
                  <a:pt x="99" y="304"/>
                  <a:pt x="99" y="304"/>
                  <a:pt x="99" y="303"/>
                </a:cubicBezTo>
                <a:cubicBezTo>
                  <a:pt x="99" y="303"/>
                  <a:pt x="99" y="303"/>
                  <a:pt x="99" y="303"/>
                </a:cubicBezTo>
                <a:close/>
                <a:moveTo>
                  <a:pt x="265" y="305"/>
                </a:moveTo>
                <a:cubicBezTo>
                  <a:pt x="264" y="306"/>
                  <a:pt x="263" y="307"/>
                  <a:pt x="263" y="308"/>
                </a:cubicBezTo>
                <a:cubicBezTo>
                  <a:pt x="263" y="308"/>
                  <a:pt x="263" y="308"/>
                  <a:pt x="263" y="308"/>
                </a:cubicBezTo>
                <a:cubicBezTo>
                  <a:pt x="266" y="308"/>
                  <a:pt x="271" y="311"/>
                  <a:pt x="272" y="310"/>
                </a:cubicBezTo>
                <a:cubicBezTo>
                  <a:pt x="273" y="310"/>
                  <a:pt x="273" y="310"/>
                  <a:pt x="273" y="310"/>
                </a:cubicBezTo>
                <a:cubicBezTo>
                  <a:pt x="273" y="309"/>
                  <a:pt x="273" y="309"/>
                  <a:pt x="273" y="309"/>
                </a:cubicBezTo>
                <a:cubicBezTo>
                  <a:pt x="271" y="308"/>
                  <a:pt x="268" y="306"/>
                  <a:pt x="265" y="305"/>
                </a:cubicBezTo>
                <a:close/>
                <a:moveTo>
                  <a:pt x="101" y="307"/>
                </a:moveTo>
                <a:cubicBezTo>
                  <a:pt x="101" y="307"/>
                  <a:pt x="101" y="307"/>
                  <a:pt x="101" y="308"/>
                </a:cubicBezTo>
                <a:cubicBezTo>
                  <a:pt x="101" y="307"/>
                  <a:pt x="101" y="307"/>
                  <a:pt x="102" y="307"/>
                </a:cubicBezTo>
                <a:cubicBezTo>
                  <a:pt x="101" y="307"/>
                  <a:pt x="101" y="307"/>
                  <a:pt x="101" y="307"/>
                </a:cubicBezTo>
                <a:close/>
                <a:moveTo>
                  <a:pt x="260" y="310"/>
                </a:moveTo>
                <a:cubicBezTo>
                  <a:pt x="260" y="317"/>
                  <a:pt x="256" y="320"/>
                  <a:pt x="253" y="324"/>
                </a:cubicBezTo>
                <a:cubicBezTo>
                  <a:pt x="254" y="324"/>
                  <a:pt x="254" y="325"/>
                  <a:pt x="254" y="325"/>
                </a:cubicBezTo>
                <a:cubicBezTo>
                  <a:pt x="254" y="325"/>
                  <a:pt x="254" y="325"/>
                  <a:pt x="254" y="325"/>
                </a:cubicBezTo>
                <a:cubicBezTo>
                  <a:pt x="255" y="324"/>
                  <a:pt x="255" y="323"/>
                  <a:pt x="256" y="322"/>
                </a:cubicBezTo>
                <a:cubicBezTo>
                  <a:pt x="262" y="324"/>
                  <a:pt x="268" y="318"/>
                  <a:pt x="271" y="313"/>
                </a:cubicBezTo>
                <a:cubicBezTo>
                  <a:pt x="271" y="313"/>
                  <a:pt x="271" y="313"/>
                  <a:pt x="271" y="313"/>
                </a:cubicBezTo>
                <a:cubicBezTo>
                  <a:pt x="270" y="312"/>
                  <a:pt x="268" y="312"/>
                  <a:pt x="267" y="311"/>
                </a:cubicBezTo>
                <a:cubicBezTo>
                  <a:pt x="264" y="310"/>
                  <a:pt x="260" y="314"/>
                  <a:pt x="260" y="311"/>
                </a:cubicBezTo>
                <a:cubicBezTo>
                  <a:pt x="260" y="311"/>
                  <a:pt x="260" y="310"/>
                  <a:pt x="260" y="310"/>
                </a:cubicBezTo>
                <a:close/>
                <a:moveTo>
                  <a:pt x="277" y="311"/>
                </a:moveTo>
                <a:cubicBezTo>
                  <a:pt x="277" y="313"/>
                  <a:pt x="276" y="314"/>
                  <a:pt x="276" y="316"/>
                </a:cubicBezTo>
                <a:cubicBezTo>
                  <a:pt x="276" y="316"/>
                  <a:pt x="276" y="316"/>
                  <a:pt x="276" y="316"/>
                </a:cubicBezTo>
                <a:cubicBezTo>
                  <a:pt x="277" y="316"/>
                  <a:pt x="278" y="315"/>
                  <a:pt x="278" y="314"/>
                </a:cubicBezTo>
                <a:cubicBezTo>
                  <a:pt x="278" y="313"/>
                  <a:pt x="278" y="312"/>
                  <a:pt x="277" y="311"/>
                </a:cubicBezTo>
                <a:close/>
                <a:moveTo>
                  <a:pt x="280" y="314"/>
                </a:moveTo>
                <a:cubicBezTo>
                  <a:pt x="280" y="315"/>
                  <a:pt x="279" y="316"/>
                  <a:pt x="278" y="317"/>
                </a:cubicBezTo>
                <a:cubicBezTo>
                  <a:pt x="279" y="317"/>
                  <a:pt x="281" y="316"/>
                  <a:pt x="281" y="315"/>
                </a:cubicBezTo>
                <a:cubicBezTo>
                  <a:pt x="281" y="314"/>
                  <a:pt x="281" y="315"/>
                  <a:pt x="280" y="314"/>
                </a:cubicBezTo>
                <a:close/>
                <a:moveTo>
                  <a:pt x="290" y="322"/>
                </a:moveTo>
                <a:cubicBezTo>
                  <a:pt x="290" y="319"/>
                  <a:pt x="290" y="318"/>
                  <a:pt x="290" y="317"/>
                </a:cubicBezTo>
                <a:cubicBezTo>
                  <a:pt x="287" y="317"/>
                  <a:pt x="286" y="316"/>
                  <a:pt x="283" y="316"/>
                </a:cubicBezTo>
                <a:cubicBezTo>
                  <a:pt x="283" y="316"/>
                  <a:pt x="283" y="316"/>
                  <a:pt x="283" y="316"/>
                </a:cubicBezTo>
                <a:cubicBezTo>
                  <a:pt x="282" y="317"/>
                  <a:pt x="282" y="317"/>
                  <a:pt x="283" y="318"/>
                </a:cubicBezTo>
                <a:cubicBezTo>
                  <a:pt x="286" y="319"/>
                  <a:pt x="287" y="321"/>
                  <a:pt x="290" y="322"/>
                </a:cubicBezTo>
                <a:close/>
                <a:moveTo>
                  <a:pt x="218" y="318"/>
                </a:moveTo>
                <a:cubicBezTo>
                  <a:pt x="216" y="323"/>
                  <a:pt x="211" y="326"/>
                  <a:pt x="209" y="330"/>
                </a:cubicBezTo>
                <a:cubicBezTo>
                  <a:pt x="209" y="330"/>
                  <a:pt x="210" y="330"/>
                  <a:pt x="210" y="330"/>
                </a:cubicBezTo>
                <a:cubicBezTo>
                  <a:pt x="213" y="329"/>
                  <a:pt x="221" y="330"/>
                  <a:pt x="223" y="329"/>
                </a:cubicBezTo>
                <a:cubicBezTo>
                  <a:pt x="223" y="328"/>
                  <a:pt x="224" y="327"/>
                  <a:pt x="224" y="325"/>
                </a:cubicBezTo>
                <a:cubicBezTo>
                  <a:pt x="222" y="323"/>
                  <a:pt x="220" y="321"/>
                  <a:pt x="218" y="318"/>
                </a:cubicBezTo>
                <a:close/>
                <a:moveTo>
                  <a:pt x="273" y="319"/>
                </a:moveTo>
                <a:cubicBezTo>
                  <a:pt x="269" y="322"/>
                  <a:pt x="266" y="322"/>
                  <a:pt x="263" y="325"/>
                </a:cubicBezTo>
                <a:cubicBezTo>
                  <a:pt x="263" y="326"/>
                  <a:pt x="262" y="327"/>
                  <a:pt x="262" y="328"/>
                </a:cubicBezTo>
                <a:cubicBezTo>
                  <a:pt x="263" y="328"/>
                  <a:pt x="266" y="327"/>
                  <a:pt x="267" y="327"/>
                </a:cubicBezTo>
                <a:cubicBezTo>
                  <a:pt x="268" y="326"/>
                  <a:pt x="274" y="321"/>
                  <a:pt x="273" y="319"/>
                </a:cubicBezTo>
                <a:close/>
                <a:moveTo>
                  <a:pt x="108" y="320"/>
                </a:moveTo>
                <a:cubicBezTo>
                  <a:pt x="108" y="322"/>
                  <a:pt x="112" y="324"/>
                  <a:pt x="113" y="325"/>
                </a:cubicBezTo>
                <a:cubicBezTo>
                  <a:pt x="113" y="325"/>
                  <a:pt x="114" y="325"/>
                  <a:pt x="114" y="325"/>
                </a:cubicBezTo>
                <a:cubicBezTo>
                  <a:pt x="114" y="325"/>
                  <a:pt x="114" y="325"/>
                  <a:pt x="114" y="325"/>
                </a:cubicBezTo>
                <a:cubicBezTo>
                  <a:pt x="111" y="323"/>
                  <a:pt x="110" y="321"/>
                  <a:pt x="108" y="320"/>
                </a:cubicBezTo>
                <a:close/>
                <a:moveTo>
                  <a:pt x="279" y="320"/>
                </a:moveTo>
                <a:cubicBezTo>
                  <a:pt x="279" y="322"/>
                  <a:pt x="279" y="327"/>
                  <a:pt x="279" y="330"/>
                </a:cubicBezTo>
                <a:cubicBezTo>
                  <a:pt x="279" y="330"/>
                  <a:pt x="279" y="330"/>
                  <a:pt x="279" y="330"/>
                </a:cubicBezTo>
                <a:cubicBezTo>
                  <a:pt x="280" y="330"/>
                  <a:pt x="281" y="329"/>
                  <a:pt x="283" y="329"/>
                </a:cubicBezTo>
                <a:cubicBezTo>
                  <a:pt x="282" y="326"/>
                  <a:pt x="281" y="322"/>
                  <a:pt x="280" y="320"/>
                </a:cubicBezTo>
                <a:cubicBezTo>
                  <a:pt x="280" y="320"/>
                  <a:pt x="280" y="320"/>
                  <a:pt x="280" y="320"/>
                </a:cubicBezTo>
                <a:cubicBezTo>
                  <a:pt x="280" y="320"/>
                  <a:pt x="279" y="320"/>
                  <a:pt x="279" y="320"/>
                </a:cubicBezTo>
                <a:close/>
                <a:moveTo>
                  <a:pt x="242" y="322"/>
                </a:moveTo>
                <a:cubicBezTo>
                  <a:pt x="242" y="322"/>
                  <a:pt x="242" y="322"/>
                  <a:pt x="242" y="322"/>
                </a:cubicBezTo>
                <a:cubicBezTo>
                  <a:pt x="242" y="322"/>
                  <a:pt x="242" y="322"/>
                  <a:pt x="242" y="322"/>
                </a:cubicBezTo>
                <a:close/>
                <a:moveTo>
                  <a:pt x="105" y="323"/>
                </a:moveTo>
                <a:cubicBezTo>
                  <a:pt x="105" y="323"/>
                  <a:pt x="105" y="324"/>
                  <a:pt x="105" y="324"/>
                </a:cubicBezTo>
                <a:cubicBezTo>
                  <a:pt x="106" y="324"/>
                  <a:pt x="107" y="325"/>
                  <a:pt x="107" y="326"/>
                </a:cubicBezTo>
                <a:cubicBezTo>
                  <a:pt x="107" y="326"/>
                  <a:pt x="107" y="326"/>
                  <a:pt x="108" y="326"/>
                </a:cubicBezTo>
                <a:cubicBezTo>
                  <a:pt x="107" y="325"/>
                  <a:pt x="106" y="324"/>
                  <a:pt x="105" y="323"/>
                </a:cubicBezTo>
                <a:close/>
                <a:moveTo>
                  <a:pt x="200" y="323"/>
                </a:moveTo>
                <a:cubicBezTo>
                  <a:pt x="195" y="327"/>
                  <a:pt x="177" y="324"/>
                  <a:pt x="173" y="325"/>
                </a:cubicBezTo>
                <a:cubicBezTo>
                  <a:pt x="173" y="325"/>
                  <a:pt x="173" y="325"/>
                  <a:pt x="173" y="326"/>
                </a:cubicBezTo>
                <a:cubicBezTo>
                  <a:pt x="179" y="326"/>
                  <a:pt x="198" y="328"/>
                  <a:pt x="201" y="323"/>
                </a:cubicBezTo>
                <a:cubicBezTo>
                  <a:pt x="201" y="323"/>
                  <a:pt x="200" y="323"/>
                  <a:pt x="200" y="323"/>
                </a:cubicBezTo>
                <a:close/>
                <a:moveTo>
                  <a:pt x="114" y="325"/>
                </a:moveTo>
                <a:cubicBezTo>
                  <a:pt x="114" y="325"/>
                  <a:pt x="114" y="325"/>
                  <a:pt x="114" y="325"/>
                </a:cubicBezTo>
                <a:cubicBezTo>
                  <a:pt x="115" y="326"/>
                  <a:pt x="115" y="326"/>
                  <a:pt x="116" y="326"/>
                </a:cubicBezTo>
                <a:cubicBezTo>
                  <a:pt x="116" y="326"/>
                  <a:pt x="115" y="326"/>
                  <a:pt x="115" y="326"/>
                </a:cubicBezTo>
                <a:cubicBezTo>
                  <a:pt x="115" y="325"/>
                  <a:pt x="115" y="325"/>
                  <a:pt x="114" y="325"/>
                </a:cubicBezTo>
                <a:close/>
                <a:moveTo>
                  <a:pt x="108" y="326"/>
                </a:moveTo>
                <a:cubicBezTo>
                  <a:pt x="109" y="327"/>
                  <a:pt x="109" y="327"/>
                  <a:pt x="109" y="326"/>
                </a:cubicBezTo>
                <a:cubicBezTo>
                  <a:pt x="109" y="326"/>
                  <a:pt x="109" y="326"/>
                  <a:pt x="108" y="326"/>
                </a:cubicBezTo>
                <a:close/>
                <a:moveTo>
                  <a:pt x="145" y="344"/>
                </a:moveTo>
                <a:cubicBezTo>
                  <a:pt x="145" y="344"/>
                  <a:pt x="145" y="344"/>
                  <a:pt x="145" y="345"/>
                </a:cubicBezTo>
                <a:cubicBezTo>
                  <a:pt x="146" y="345"/>
                  <a:pt x="146" y="345"/>
                  <a:pt x="147" y="346"/>
                </a:cubicBezTo>
                <a:cubicBezTo>
                  <a:pt x="150" y="338"/>
                  <a:pt x="155" y="335"/>
                  <a:pt x="165" y="334"/>
                </a:cubicBezTo>
                <a:cubicBezTo>
                  <a:pt x="165" y="333"/>
                  <a:pt x="165" y="333"/>
                  <a:pt x="165" y="333"/>
                </a:cubicBezTo>
                <a:cubicBezTo>
                  <a:pt x="163" y="331"/>
                  <a:pt x="161" y="327"/>
                  <a:pt x="157" y="327"/>
                </a:cubicBezTo>
                <a:cubicBezTo>
                  <a:pt x="155" y="329"/>
                  <a:pt x="153" y="328"/>
                  <a:pt x="151" y="329"/>
                </a:cubicBezTo>
                <a:cubicBezTo>
                  <a:pt x="146" y="331"/>
                  <a:pt x="141" y="331"/>
                  <a:pt x="136" y="333"/>
                </a:cubicBezTo>
                <a:cubicBezTo>
                  <a:pt x="134" y="333"/>
                  <a:pt x="131" y="333"/>
                  <a:pt x="128" y="333"/>
                </a:cubicBezTo>
                <a:cubicBezTo>
                  <a:pt x="128" y="334"/>
                  <a:pt x="128" y="334"/>
                  <a:pt x="129" y="334"/>
                </a:cubicBezTo>
                <a:cubicBezTo>
                  <a:pt x="132" y="337"/>
                  <a:pt x="141" y="338"/>
                  <a:pt x="144" y="344"/>
                </a:cubicBezTo>
                <a:cubicBezTo>
                  <a:pt x="144" y="344"/>
                  <a:pt x="145" y="344"/>
                  <a:pt x="145" y="344"/>
                </a:cubicBezTo>
                <a:close/>
                <a:moveTo>
                  <a:pt x="255" y="327"/>
                </a:moveTo>
                <a:cubicBezTo>
                  <a:pt x="255" y="328"/>
                  <a:pt x="255" y="328"/>
                  <a:pt x="255" y="328"/>
                </a:cubicBezTo>
                <a:cubicBezTo>
                  <a:pt x="256" y="328"/>
                  <a:pt x="256" y="328"/>
                  <a:pt x="256" y="328"/>
                </a:cubicBezTo>
                <a:cubicBezTo>
                  <a:pt x="256" y="328"/>
                  <a:pt x="256" y="327"/>
                  <a:pt x="256" y="327"/>
                </a:cubicBezTo>
                <a:cubicBezTo>
                  <a:pt x="255" y="327"/>
                  <a:pt x="255" y="327"/>
                  <a:pt x="255" y="327"/>
                </a:cubicBezTo>
                <a:close/>
                <a:moveTo>
                  <a:pt x="129" y="327"/>
                </a:moveTo>
                <a:cubicBezTo>
                  <a:pt x="129" y="327"/>
                  <a:pt x="128" y="327"/>
                  <a:pt x="128" y="328"/>
                </a:cubicBezTo>
                <a:cubicBezTo>
                  <a:pt x="128" y="328"/>
                  <a:pt x="128" y="328"/>
                  <a:pt x="128" y="328"/>
                </a:cubicBezTo>
                <a:cubicBezTo>
                  <a:pt x="131" y="328"/>
                  <a:pt x="135" y="329"/>
                  <a:pt x="138" y="328"/>
                </a:cubicBezTo>
                <a:cubicBezTo>
                  <a:pt x="138" y="327"/>
                  <a:pt x="138" y="327"/>
                  <a:pt x="138" y="327"/>
                </a:cubicBezTo>
                <a:cubicBezTo>
                  <a:pt x="135" y="327"/>
                  <a:pt x="132" y="327"/>
                  <a:pt x="129" y="327"/>
                </a:cubicBezTo>
                <a:close/>
                <a:moveTo>
                  <a:pt x="230" y="328"/>
                </a:moveTo>
                <a:cubicBezTo>
                  <a:pt x="228" y="329"/>
                  <a:pt x="227" y="330"/>
                  <a:pt x="227" y="332"/>
                </a:cubicBezTo>
                <a:cubicBezTo>
                  <a:pt x="229" y="332"/>
                  <a:pt x="229" y="333"/>
                  <a:pt x="231" y="333"/>
                </a:cubicBezTo>
                <a:cubicBezTo>
                  <a:pt x="232" y="332"/>
                  <a:pt x="232" y="331"/>
                  <a:pt x="233" y="329"/>
                </a:cubicBezTo>
                <a:cubicBezTo>
                  <a:pt x="232" y="329"/>
                  <a:pt x="231" y="328"/>
                  <a:pt x="230" y="328"/>
                </a:cubicBezTo>
                <a:close/>
                <a:moveTo>
                  <a:pt x="106" y="329"/>
                </a:moveTo>
                <a:cubicBezTo>
                  <a:pt x="107" y="330"/>
                  <a:pt x="119" y="334"/>
                  <a:pt x="121" y="332"/>
                </a:cubicBezTo>
                <a:cubicBezTo>
                  <a:pt x="118" y="332"/>
                  <a:pt x="115" y="331"/>
                  <a:pt x="112" y="331"/>
                </a:cubicBezTo>
                <a:cubicBezTo>
                  <a:pt x="110" y="330"/>
                  <a:pt x="109" y="329"/>
                  <a:pt x="106" y="329"/>
                </a:cubicBezTo>
                <a:close/>
                <a:moveTo>
                  <a:pt x="135" y="329"/>
                </a:moveTo>
                <a:cubicBezTo>
                  <a:pt x="134" y="330"/>
                  <a:pt x="132" y="330"/>
                  <a:pt x="129" y="330"/>
                </a:cubicBezTo>
                <a:cubicBezTo>
                  <a:pt x="129" y="330"/>
                  <a:pt x="130" y="330"/>
                  <a:pt x="130" y="330"/>
                </a:cubicBezTo>
                <a:cubicBezTo>
                  <a:pt x="132" y="331"/>
                  <a:pt x="135" y="331"/>
                  <a:pt x="138" y="330"/>
                </a:cubicBezTo>
                <a:cubicBezTo>
                  <a:pt x="137" y="329"/>
                  <a:pt x="136" y="329"/>
                  <a:pt x="135" y="329"/>
                </a:cubicBezTo>
                <a:close/>
                <a:moveTo>
                  <a:pt x="190" y="329"/>
                </a:moveTo>
                <a:cubicBezTo>
                  <a:pt x="188" y="332"/>
                  <a:pt x="181" y="329"/>
                  <a:pt x="179" y="335"/>
                </a:cubicBezTo>
                <a:cubicBezTo>
                  <a:pt x="179" y="335"/>
                  <a:pt x="179" y="335"/>
                  <a:pt x="180" y="335"/>
                </a:cubicBezTo>
                <a:cubicBezTo>
                  <a:pt x="182" y="333"/>
                  <a:pt x="185" y="332"/>
                  <a:pt x="187" y="331"/>
                </a:cubicBezTo>
                <a:cubicBezTo>
                  <a:pt x="189" y="331"/>
                  <a:pt x="195" y="332"/>
                  <a:pt x="197" y="331"/>
                </a:cubicBezTo>
                <a:cubicBezTo>
                  <a:pt x="197" y="331"/>
                  <a:pt x="196" y="330"/>
                  <a:pt x="196" y="330"/>
                </a:cubicBezTo>
                <a:cubicBezTo>
                  <a:pt x="194" y="330"/>
                  <a:pt x="192" y="330"/>
                  <a:pt x="190" y="329"/>
                </a:cubicBezTo>
                <a:close/>
                <a:moveTo>
                  <a:pt x="197" y="331"/>
                </a:moveTo>
                <a:cubicBezTo>
                  <a:pt x="197" y="332"/>
                  <a:pt x="198" y="332"/>
                  <a:pt x="199" y="332"/>
                </a:cubicBezTo>
                <a:cubicBezTo>
                  <a:pt x="199" y="332"/>
                  <a:pt x="199" y="332"/>
                  <a:pt x="199" y="332"/>
                </a:cubicBezTo>
                <a:cubicBezTo>
                  <a:pt x="198" y="332"/>
                  <a:pt x="198" y="331"/>
                  <a:pt x="197" y="331"/>
                </a:cubicBezTo>
                <a:close/>
                <a:moveTo>
                  <a:pt x="262" y="331"/>
                </a:moveTo>
                <a:cubicBezTo>
                  <a:pt x="262" y="332"/>
                  <a:pt x="262" y="333"/>
                  <a:pt x="262" y="333"/>
                </a:cubicBezTo>
                <a:cubicBezTo>
                  <a:pt x="262" y="334"/>
                  <a:pt x="263" y="335"/>
                  <a:pt x="264" y="335"/>
                </a:cubicBezTo>
                <a:cubicBezTo>
                  <a:pt x="264" y="334"/>
                  <a:pt x="264" y="334"/>
                  <a:pt x="264" y="334"/>
                </a:cubicBezTo>
                <a:cubicBezTo>
                  <a:pt x="263" y="333"/>
                  <a:pt x="262" y="333"/>
                  <a:pt x="263" y="331"/>
                </a:cubicBezTo>
                <a:cubicBezTo>
                  <a:pt x="262" y="331"/>
                  <a:pt x="262" y="331"/>
                  <a:pt x="262" y="331"/>
                </a:cubicBezTo>
                <a:close/>
                <a:moveTo>
                  <a:pt x="236" y="332"/>
                </a:moveTo>
                <a:cubicBezTo>
                  <a:pt x="236" y="332"/>
                  <a:pt x="236" y="332"/>
                  <a:pt x="236" y="333"/>
                </a:cubicBezTo>
                <a:cubicBezTo>
                  <a:pt x="236" y="333"/>
                  <a:pt x="236" y="333"/>
                  <a:pt x="236" y="333"/>
                </a:cubicBezTo>
                <a:cubicBezTo>
                  <a:pt x="236" y="333"/>
                  <a:pt x="236" y="333"/>
                  <a:pt x="236" y="333"/>
                </a:cubicBezTo>
                <a:cubicBezTo>
                  <a:pt x="236" y="332"/>
                  <a:pt x="236" y="332"/>
                  <a:pt x="236" y="332"/>
                </a:cubicBezTo>
                <a:close/>
                <a:moveTo>
                  <a:pt x="256" y="332"/>
                </a:moveTo>
                <a:cubicBezTo>
                  <a:pt x="255" y="333"/>
                  <a:pt x="254" y="334"/>
                  <a:pt x="253" y="335"/>
                </a:cubicBezTo>
                <a:cubicBezTo>
                  <a:pt x="253" y="335"/>
                  <a:pt x="253" y="335"/>
                  <a:pt x="253" y="335"/>
                </a:cubicBezTo>
                <a:cubicBezTo>
                  <a:pt x="254" y="334"/>
                  <a:pt x="255" y="333"/>
                  <a:pt x="256" y="332"/>
                </a:cubicBezTo>
                <a:cubicBezTo>
                  <a:pt x="256" y="332"/>
                  <a:pt x="256" y="332"/>
                  <a:pt x="256" y="332"/>
                </a:cubicBezTo>
                <a:close/>
                <a:moveTo>
                  <a:pt x="219" y="333"/>
                </a:moveTo>
                <a:cubicBezTo>
                  <a:pt x="213" y="333"/>
                  <a:pt x="208" y="333"/>
                  <a:pt x="206" y="336"/>
                </a:cubicBezTo>
                <a:cubicBezTo>
                  <a:pt x="211" y="341"/>
                  <a:pt x="215" y="336"/>
                  <a:pt x="219" y="334"/>
                </a:cubicBezTo>
                <a:cubicBezTo>
                  <a:pt x="219" y="334"/>
                  <a:pt x="219" y="334"/>
                  <a:pt x="219" y="333"/>
                </a:cubicBezTo>
                <a:close/>
                <a:moveTo>
                  <a:pt x="235" y="333"/>
                </a:moveTo>
                <a:cubicBezTo>
                  <a:pt x="235" y="333"/>
                  <a:pt x="235" y="333"/>
                  <a:pt x="235" y="334"/>
                </a:cubicBezTo>
                <a:cubicBezTo>
                  <a:pt x="235" y="334"/>
                  <a:pt x="235" y="334"/>
                  <a:pt x="235" y="334"/>
                </a:cubicBezTo>
                <a:cubicBezTo>
                  <a:pt x="235" y="333"/>
                  <a:pt x="236" y="333"/>
                  <a:pt x="236" y="333"/>
                </a:cubicBezTo>
                <a:cubicBezTo>
                  <a:pt x="236" y="333"/>
                  <a:pt x="235" y="333"/>
                  <a:pt x="235" y="333"/>
                </a:cubicBezTo>
                <a:close/>
                <a:moveTo>
                  <a:pt x="190" y="334"/>
                </a:moveTo>
                <a:cubicBezTo>
                  <a:pt x="189" y="335"/>
                  <a:pt x="189" y="334"/>
                  <a:pt x="187" y="335"/>
                </a:cubicBezTo>
                <a:cubicBezTo>
                  <a:pt x="185" y="335"/>
                  <a:pt x="183" y="337"/>
                  <a:pt x="182" y="338"/>
                </a:cubicBezTo>
                <a:cubicBezTo>
                  <a:pt x="182" y="338"/>
                  <a:pt x="182" y="339"/>
                  <a:pt x="182" y="339"/>
                </a:cubicBezTo>
                <a:cubicBezTo>
                  <a:pt x="191" y="340"/>
                  <a:pt x="193" y="340"/>
                  <a:pt x="199" y="336"/>
                </a:cubicBezTo>
                <a:cubicBezTo>
                  <a:pt x="199" y="336"/>
                  <a:pt x="199" y="336"/>
                  <a:pt x="198" y="336"/>
                </a:cubicBezTo>
                <a:cubicBezTo>
                  <a:pt x="197" y="333"/>
                  <a:pt x="192" y="334"/>
                  <a:pt x="190" y="334"/>
                </a:cubicBezTo>
                <a:close/>
                <a:moveTo>
                  <a:pt x="265" y="335"/>
                </a:moveTo>
                <a:cubicBezTo>
                  <a:pt x="265" y="335"/>
                  <a:pt x="265" y="335"/>
                  <a:pt x="265" y="335"/>
                </a:cubicBezTo>
                <a:cubicBezTo>
                  <a:pt x="265" y="335"/>
                  <a:pt x="265" y="335"/>
                  <a:pt x="265" y="335"/>
                </a:cubicBezTo>
                <a:cubicBezTo>
                  <a:pt x="265" y="335"/>
                  <a:pt x="265" y="335"/>
                  <a:pt x="265" y="335"/>
                </a:cubicBezTo>
                <a:cubicBezTo>
                  <a:pt x="265" y="335"/>
                  <a:pt x="265" y="335"/>
                  <a:pt x="265" y="335"/>
                </a:cubicBezTo>
                <a:cubicBezTo>
                  <a:pt x="265" y="335"/>
                  <a:pt x="265" y="335"/>
                  <a:pt x="265" y="335"/>
                </a:cubicBezTo>
                <a:close/>
                <a:moveTo>
                  <a:pt x="222" y="335"/>
                </a:moveTo>
                <a:cubicBezTo>
                  <a:pt x="219" y="341"/>
                  <a:pt x="224" y="343"/>
                  <a:pt x="226" y="346"/>
                </a:cubicBezTo>
                <a:cubicBezTo>
                  <a:pt x="227" y="345"/>
                  <a:pt x="227" y="345"/>
                  <a:pt x="227" y="345"/>
                </a:cubicBezTo>
                <a:cubicBezTo>
                  <a:pt x="227" y="342"/>
                  <a:pt x="228" y="340"/>
                  <a:pt x="226" y="338"/>
                </a:cubicBezTo>
                <a:cubicBezTo>
                  <a:pt x="224" y="338"/>
                  <a:pt x="223" y="336"/>
                  <a:pt x="222" y="335"/>
                </a:cubicBezTo>
                <a:close/>
                <a:moveTo>
                  <a:pt x="252" y="335"/>
                </a:moveTo>
                <a:cubicBezTo>
                  <a:pt x="249" y="338"/>
                  <a:pt x="245" y="338"/>
                  <a:pt x="242" y="340"/>
                </a:cubicBezTo>
                <a:cubicBezTo>
                  <a:pt x="242" y="340"/>
                  <a:pt x="242" y="341"/>
                  <a:pt x="242" y="341"/>
                </a:cubicBezTo>
                <a:cubicBezTo>
                  <a:pt x="243" y="341"/>
                  <a:pt x="243" y="341"/>
                  <a:pt x="243" y="341"/>
                </a:cubicBezTo>
                <a:cubicBezTo>
                  <a:pt x="246" y="339"/>
                  <a:pt x="252" y="337"/>
                  <a:pt x="253" y="335"/>
                </a:cubicBezTo>
                <a:cubicBezTo>
                  <a:pt x="252" y="335"/>
                  <a:pt x="252" y="335"/>
                  <a:pt x="252" y="335"/>
                </a:cubicBezTo>
                <a:close/>
                <a:moveTo>
                  <a:pt x="244" y="336"/>
                </a:moveTo>
                <a:cubicBezTo>
                  <a:pt x="243" y="336"/>
                  <a:pt x="243" y="336"/>
                  <a:pt x="243" y="337"/>
                </a:cubicBezTo>
                <a:cubicBezTo>
                  <a:pt x="243" y="337"/>
                  <a:pt x="243" y="337"/>
                  <a:pt x="243" y="337"/>
                </a:cubicBezTo>
                <a:cubicBezTo>
                  <a:pt x="243" y="337"/>
                  <a:pt x="244" y="336"/>
                  <a:pt x="244" y="336"/>
                </a:cubicBezTo>
                <a:cubicBezTo>
                  <a:pt x="244" y="336"/>
                  <a:pt x="244" y="336"/>
                  <a:pt x="244" y="336"/>
                </a:cubicBezTo>
                <a:cubicBezTo>
                  <a:pt x="244" y="336"/>
                  <a:pt x="244" y="336"/>
                  <a:pt x="244" y="336"/>
                </a:cubicBezTo>
                <a:close/>
                <a:moveTo>
                  <a:pt x="241" y="337"/>
                </a:moveTo>
                <a:cubicBezTo>
                  <a:pt x="241" y="337"/>
                  <a:pt x="241" y="337"/>
                  <a:pt x="241" y="337"/>
                </a:cubicBezTo>
                <a:cubicBezTo>
                  <a:pt x="241" y="337"/>
                  <a:pt x="241" y="337"/>
                  <a:pt x="241" y="337"/>
                </a:cubicBezTo>
                <a:cubicBezTo>
                  <a:pt x="241" y="337"/>
                  <a:pt x="242" y="337"/>
                  <a:pt x="242" y="337"/>
                </a:cubicBezTo>
                <a:cubicBezTo>
                  <a:pt x="242" y="337"/>
                  <a:pt x="242" y="337"/>
                  <a:pt x="242" y="337"/>
                </a:cubicBezTo>
                <a:cubicBezTo>
                  <a:pt x="242" y="337"/>
                  <a:pt x="242" y="337"/>
                  <a:pt x="241" y="337"/>
                </a:cubicBezTo>
                <a:close/>
                <a:moveTo>
                  <a:pt x="202" y="337"/>
                </a:moveTo>
                <a:cubicBezTo>
                  <a:pt x="201" y="343"/>
                  <a:pt x="202" y="347"/>
                  <a:pt x="207" y="350"/>
                </a:cubicBezTo>
                <a:cubicBezTo>
                  <a:pt x="207" y="350"/>
                  <a:pt x="207" y="350"/>
                  <a:pt x="208" y="349"/>
                </a:cubicBezTo>
                <a:cubicBezTo>
                  <a:pt x="208" y="343"/>
                  <a:pt x="207" y="339"/>
                  <a:pt x="202" y="337"/>
                </a:cubicBezTo>
                <a:close/>
                <a:moveTo>
                  <a:pt x="162" y="337"/>
                </a:moveTo>
                <a:cubicBezTo>
                  <a:pt x="161" y="338"/>
                  <a:pt x="158" y="339"/>
                  <a:pt x="157" y="340"/>
                </a:cubicBezTo>
                <a:cubicBezTo>
                  <a:pt x="157" y="340"/>
                  <a:pt x="157" y="340"/>
                  <a:pt x="157" y="340"/>
                </a:cubicBezTo>
                <a:cubicBezTo>
                  <a:pt x="162" y="341"/>
                  <a:pt x="171" y="345"/>
                  <a:pt x="176" y="340"/>
                </a:cubicBezTo>
                <a:cubicBezTo>
                  <a:pt x="171" y="337"/>
                  <a:pt x="167" y="338"/>
                  <a:pt x="162" y="337"/>
                </a:cubicBezTo>
                <a:close/>
                <a:moveTo>
                  <a:pt x="240" y="337"/>
                </a:moveTo>
                <a:cubicBezTo>
                  <a:pt x="240" y="338"/>
                  <a:pt x="240" y="338"/>
                  <a:pt x="241" y="337"/>
                </a:cubicBezTo>
                <a:cubicBezTo>
                  <a:pt x="240" y="337"/>
                  <a:pt x="240" y="337"/>
                  <a:pt x="240" y="337"/>
                </a:cubicBezTo>
                <a:close/>
                <a:moveTo>
                  <a:pt x="98" y="338"/>
                </a:moveTo>
                <a:cubicBezTo>
                  <a:pt x="98" y="338"/>
                  <a:pt x="98" y="338"/>
                  <a:pt x="98" y="338"/>
                </a:cubicBezTo>
                <a:cubicBezTo>
                  <a:pt x="98" y="338"/>
                  <a:pt x="98" y="338"/>
                  <a:pt x="98" y="338"/>
                </a:cubicBezTo>
                <a:cubicBezTo>
                  <a:pt x="98" y="338"/>
                  <a:pt x="98" y="338"/>
                  <a:pt x="98" y="338"/>
                </a:cubicBezTo>
                <a:close/>
                <a:moveTo>
                  <a:pt x="254" y="338"/>
                </a:moveTo>
                <a:cubicBezTo>
                  <a:pt x="251" y="342"/>
                  <a:pt x="244" y="343"/>
                  <a:pt x="239" y="346"/>
                </a:cubicBezTo>
                <a:cubicBezTo>
                  <a:pt x="239" y="346"/>
                  <a:pt x="239" y="346"/>
                  <a:pt x="239" y="346"/>
                </a:cubicBezTo>
                <a:cubicBezTo>
                  <a:pt x="239" y="346"/>
                  <a:pt x="240" y="346"/>
                  <a:pt x="240" y="346"/>
                </a:cubicBezTo>
                <a:cubicBezTo>
                  <a:pt x="243" y="343"/>
                  <a:pt x="251" y="343"/>
                  <a:pt x="254" y="338"/>
                </a:cubicBezTo>
                <a:cubicBezTo>
                  <a:pt x="254" y="338"/>
                  <a:pt x="254" y="338"/>
                  <a:pt x="254" y="338"/>
                </a:cubicBezTo>
                <a:cubicBezTo>
                  <a:pt x="254" y="338"/>
                  <a:pt x="254" y="338"/>
                  <a:pt x="254" y="338"/>
                </a:cubicBezTo>
                <a:close/>
                <a:moveTo>
                  <a:pt x="210" y="341"/>
                </a:moveTo>
                <a:cubicBezTo>
                  <a:pt x="210" y="342"/>
                  <a:pt x="211" y="347"/>
                  <a:pt x="212" y="348"/>
                </a:cubicBezTo>
                <a:cubicBezTo>
                  <a:pt x="213" y="345"/>
                  <a:pt x="218" y="345"/>
                  <a:pt x="221" y="344"/>
                </a:cubicBezTo>
                <a:cubicBezTo>
                  <a:pt x="221" y="342"/>
                  <a:pt x="219" y="340"/>
                  <a:pt x="218" y="338"/>
                </a:cubicBezTo>
                <a:cubicBezTo>
                  <a:pt x="215" y="339"/>
                  <a:pt x="215" y="341"/>
                  <a:pt x="210" y="341"/>
                </a:cubicBezTo>
                <a:close/>
                <a:moveTo>
                  <a:pt x="198" y="340"/>
                </a:moveTo>
                <a:cubicBezTo>
                  <a:pt x="196" y="343"/>
                  <a:pt x="190" y="342"/>
                  <a:pt x="186" y="342"/>
                </a:cubicBezTo>
                <a:cubicBezTo>
                  <a:pt x="187" y="345"/>
                  <a:pt x="187" y="346"/>
                  <a:pt x="187" y="350"/>
                </a:cubicBezTo>
                <a:cubicBezTo>
                  <a:pt x="191" y="348"/>
                  <a:pt x="195" y="348"/>
                  <a:pt x="201" y="349"/>
                </a:cubicBezTo>
                <a:cubicBezTo>
                  <a:pt x="201" y="349"/>
                  <a:pt x="201" y="349"/>
                  <a:pt x="201" y="349"/>
                </a:cubicBezTo>
                <a:cubicBezTo>
                  <a:pt x="199" y="346"/>
                  <a:pt x="199" y="344"/>
                  <a:pt x="199" y="340"/>
                </a:cubicBezTo>
                <a:cubicBezTo>
                  <a:pt x="199" y="340"/>
                  <a:pt x="198" y="340"/>
                  <a:pt x="198" y="340"/>
                </a:cubicBezTo>
                <a:close/>
                <a:moveTo>
                  <a:pt x="180" y="341"/>
                </a:moveTo>
                <a:cubicBezTo>
                  <a:pt x="178" y="346"/>
                  <a:pt x="180" y="349"/>
                  <a:pt x="182" y="352"/>
                </a:cubicBezTo>
                <a:cubicBezTo>
                  <a:pt x="182" y="352"/>
                  <a:pt x="182" y="352"/>
                  <a:pt x="182" y="352"/>
                </a:cubicBezTo>
                <a:cubicBezTo>
                  <a:pt x="184" y="351"/>
                  <a:pt x="185" y="349"/>
                  <a:pt x="185" y="346"/>
                </a:cubicBezTo>
                <a:cubicBezTo>
                  <a:pt x="184" y="345"/>
                  <a:pt x="181" y="341"/>
                  <a:pt x="180" y="341"/>
                </a:cubicBezTo>
                <a:cubicBezTo>
                  <a:pt x="180" y="341"/>
                  <a:pt x="180" y="341"/>
                  <a:pt x="180" y="341"/>
                </a:cubicBezTo>
                <a:close/>
                <a:moveTo>
                  <a:pt x="240" y="341"/>
                </a:moveTo>
                <a:cubicBezTo>
                  <a:pt x="240" y="341"/>
                  <a:pt x="240" y="341"/>
                  <a:pt x="239" y="342"/>
                </a:cubicBezTo>
                <a:cubicBezTo>
                  <a:pt x="240" y="342"/>
                  <a:pt x="240" y="342"/>
                  <a:pt x="240" y="342"/>
                </a:cubicBezTo>
                <a:cubicBezTo>
                  <a:pt x="241" y="341"/>
                  <a:pt x="241" y="341"/>
                  <a:pt x="242" y="341"/>
                </a:cubicBezTo>
                <a:cubicBezTo>
                  <a:pt x="241" y="341"/>
                  <a:pt x="241" y="341"/>
                  <a:pt x="240" y="341"/>
                </a:cubicBezTo>
                <a:close/>
                <a:moveTo>
                  <a:pt x="238" y="342"/>
                </a:moveTo>
                <a:cubicBezTo>
                  <a:pt x="238" y="342"/>
                  <a:pt x="238" y="342"/>
                  <a:pt x="238" y="342"/>
                </a:cubicBezTo>
                <a:cubicBezTo>
                  <a:pt x="238" y="342"/>
                  <a:pt x="238" y="342"/>
                  <a:pt x="238" y="342"/>
                </a:cubicBezTo>
                <a:cubicBezTo>
                  <a:pt x="238" y="342"/>
                  <a:pt x="238" y="342"/>
                  <a:pt x="238" y="342"/>
                </a:cubicBezTo>
                <a:close/>
                <a:moveTo>
                  <a:pt x="154" y="342"/>
                </a:moveTo>
                <a:cubicBezTo>
                  <a:pt x="153" y="344"/>
                  <a:pt x="152" y="345"/>
                  <a:pt x="151" y="348"/>
                </a:cubicBezTo>
                <a:cubicBezTo>
                  <a:pt x="153" y="349"/>
                  <a:pt x="155" y="351"/>
                  <a:pt x="156" y="353"/>
                </a:cubicBezTo>
                <a:cubicBezTo>
                  <a:pt x="156" y="353"/>
                  <a:pt x="157" y="353"/>
                  <a:pt x="157" y="353"/>
                </a:cubicBezTo>
                <a:cubicBezTo>
                  <a:pt x="159" y="352"/>
                  <a:pt x="160" y="350"/>
                  <a:pt x="160" y="348"/>
                </a:cubicBezTo>
                <a:cubicBezTo>
                  <a:pt x="157" y="346"/>
                  <a:pt x="158" y="343"/>
                  <a:pt x="154" y="342"/>
                </a:cubicBezTo>
                <a:close/>
                <a:moveTo>
                  <a:pt x="235" y="342"/>
                </a:moveTo>
                <a:cubicBezTo>
                  <a:pt x="236" y="343"/>
                  <a:pt x="236" y="343"/>
                  <a:pt x="237" y="342"/>
                </a:cubicBezTo>
                <a:cubicBezTo>
                  <a:pt x="236" y="342"/>
                  <a:pt x="236" y="342"/>
                  <a:pt x="235" y="342"/>
                </a:cubicBezTo>
                <a:close/>
                <a:moveTo>
                  <a:pt x="174" y="344"/>
                </a:moveTo>
                <a:cubicBezTo>
                  <a:pt x="172" y="346"/>
                  <a:pt x="165" y="346"/>
                  <a:pt x="161" y="346"/>
                </a:cubicBezTo>
                <a:cubicBezTo>
                  <a:pt x="161" y="346"/>
                  <a:pt x="161" y="346"/>
                  <a:pt x="161" y="347"/>
                </a:cubicBezTo>
                <a:cubicBezTo>
                  <a:pt x="162" y="347"/>
                  <a:pt x="162" y="349"/>
                  <a:pt x="162" y="350"/>
                </a:cubicBezTo>
                <a:cubicBezTo>
                  <a:pt x="166" y="348"/>
                  <a:pt x="171" y="349"/>
                  <a:pt x="176" y="349"/>
                </a:cubicBezTo>
                <a:cubicBezTo>
                  <a:pt x="176" y="349"/>
                  <a:pt x="176" y="349"/>
                  <a:pt x="176" y="349"/>
                </a:cubicBezTo>
                <a:cubicBezTo>
                  <a:pt x="175" y="347"/>
                  <a:pt x="175" y="346"/>
                  <a:pt x="175" y="344"/>
                </a:cubicBezTo>
                <a:cubicBezTo>
                  <a:pt x="175" y="344"/>
                  <a:pt x="174" y="344"/>
                  <a:pt x="174" y="344"/>
                </a:cubicBezTo>
                <a:close/>
                <a:moveTo>
                  <a:pt x="231" y="345"/>
                </a:moveTo>
                <a:cubicBezTo>
                  <a:pt x="230" y="347"/>
                  <a:pt x="229" y="349"/>
                  <a:pt x="228" y="352"/>
                </a:cubicBezTo>
                <a:cubicBezTo>
                  <a:pt x="229" y="352"/>
                  <a:pt x="229" y="351"/>
                  <a:pt x="229" y="351"/>
                </a:cubicBezTo>
                <a:cubicBezTo>
                  <a:pt x="230" y="350"/>
                  <a:pt x="232" y="348"/>
                  <a:pt x="231" y="345"/>
                </a:cubicBezTo>
                <a:close/>
                <a:moveTo>
                  <a:pt x="247" y="346"/>
                </a:moveTo>
                <a:cubicBezTo>
                  <a:pt x="247" y="347"/>
                  <a:pt x="247" y="347"/>
                  <a:pt x="247" y="348"/>
                </a:cubicBezTo>
                <a:cubicBezTo>
                  <a:pt x="247" y="347"/>
                  <a:pt x="248" y="347"/>
                  <a:pt x="248" y="347"/>
                </a:cubicBezTo>
                <a:cubicBezTo>
                  <a:pt x="248" y="347"/>
                  <a:pt x="248" y="347"/>
                  <a:pt x="248" y="346"/>
                </a:cubicBezTo>
                <a:cubicBezTo>
                  <a:pt x="248" y="346"/>
                  <a:pt x="248" y="346"/>
                  <a:pt x="247" y="346"/>
                </a:cubicBezTo>
                <a:close/>
                <a:moveTo>
                  <a:pt x="217" y="347"/>
                </a:moveTo>
                <a:cubicBezTo>
                  <a:pt x="215" y="349"/>
                  <a:pt x="213" y="349"/>
                  <a:pt x="211" y="351"/>
                </a:cubicBezTo>
                <a:cubicBezTo>
                  <a:pt x="220" y="353"/>
                  <a:pt x="219" y="352"/>
                  <a:pt x="225" y="349"/>
                </a:cubicBezTo>
                <a:cubicBezTo>
                  <a:pt x="225" y="349"/>
                  <a:pt x="225" y="348"/>
                  <a:pt x="225" y="348"/>
                </a:cubicBezTo>
                <a:cubicBezTo>
                  <a:pt x="223" y="348"/>
                  <a:pt x="220" y="347"/>
                  <a:pt x="217" y="347"/>
                </a:cubicBezTo>
                <a:close/>
                <a:moveTo>
                  <a:pt x="245" y="347"/>
                </a:moveTo>
                <a:cubicBezTo>
                  <a:pt x="244" y="349"/>
                  <a:pt x="242" y="348"/>
                  <a:pt x="240" y="349"/>
                </a:cubicBezTo>
                <a:cubicBezTo>
                  <a:pt x="240" y="349"/>
                  <a:pt x="240" y="349"/>
                  <a:pt x="240" y="349"/>
                </a:cubicBezTo>
                <a:cubicBezTo>
                  <a:pt x="241" y="349"/>
                  <a:pt x="242" y="349"/>
                  <a:pt x="242" y="349"/>
                </a:cubicBezTo>
                <a:cubicBezTo>
                  <a:pt x="244" y="348"/>
                  <a:pt x="246" y="349"/>
                  <a:pt x="247" y="347"/>
                </a:cubicBezTo>
                <a:cubicBezTo>
                  <a:pt x="246" y="347"/>
                  <a:pt x="246" y="347"/>
                  <a:pt x="245" y="347"/>
                </a:cubicBezTo>
                <a:close/>
                <a:moveTo>
                  <a:pt x="167" y="351"/>
                </a:moveTo>
                <a:cubicBezTo>
                  <a:pt x="165" y="353"/>
                  <a:pt x="162" y="353"/>
                  <a:pt x="160" y="355"/>
                </a:cubicBezTo>
                <a:cubicBezTo>
                  <a:pt x="160" y="355"/>
                  <a:pt x="160" y="355"/>
                  <a:pt x="160" y="355"/>
                </a:cubicBezTo>
                <a:cubicBezTo>
                  <a:pt x="164" y="355"/>
                  <a:pt x="174" y="358"/>
                  <a:pt x="178" y="354"/>
                </a:cubicBezTo>
                <a:cubicBezTo>
                  <a:pt x="177" y="354"/>
                  <a:pt x="177" y="354"/>
                  <a:pt x="177" y="353"/>
                </a:cubicBezTo>
                <a:cubicBezTo>
                  <a:pt x="175" y="353"/>
                  <a:pt x="175" y="352"/>
                  <a:pt x="174" y="351"/>
                </a:cubicBezTo>
                <a:cubicBezTo>
                  <a:pt x="171" y="351"/>
                  <a:pt x="169" y="351"/>
                  <a:pt x="167" y="351"/>
                </a:cubicBezTo>
                <a:close/>
                <a:moveTo>
                  <a:pt x="191" y="351"/>
                </a:moveTo>
                <a:cubicBezTo>
                  <a:pt x="190" y="352"/>
                  <a:pt x="187" y="354"/>
                  <a:pt x="186" y="354"/>
                </a:cubicBezTo>
                <a:cubicBezTo>
                  <a:pt x="186" y="355"/>
                  <a:pt x="186" y="355"/>
                  <a:pt x="186" y="355"/>
                </a:cubicBezTo>
                <a:cubicBezTo>
                  <a:pt x="186" y="355"/>
                  <a:pt x="186" y="355"/>
                  <a:pt x="186" y="355"/>
                </a:cubicBezTo>
                <a:cubicBezTo>
                  <a:pt x="187" y="355"/>
                  <a:pt x="189" y="356"/>
                  <a:pt x="190" y="356"/>
                </a:cubicBezTo>
                <a:cubicBezTo>
                  <a:pt x="194" y="358"/>
                  <a:pt x="201" y="355"/>
                  <a:pt x="203" y="353"/>
                </a:cubicBezTo>
                <a:cubicBezTo>
                  <a:pt x="203" y="353"/>
                  <a:pt x="202" y="353"/>
                  <a:pt x="202" y="352"/>
                </a:cubicBezTo>
                <a:cubicBezTo>
                  <a:pt x="199" y="352"/>
                  <a:pt x="196" y="351"/>
                  <a:pt x="191" y="351"/>
                </a:cubicBezTo>
                <a:close/>
              </a:path>
            </a:pathLst>
          </a:custGeom>
          <a:solidFill>
            <a:schemeClr val="bg2">
              <a:alpha val="30196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65" name="Freeform 贺"/>
          <p:cNvSpPr>
            <a:spLocks noEditPoints="1"/>
          </p:cNvSpPr>
          <p:nvPr/>
        </p:nvSpPr>
        <p:spPr bwMode="auto">
          <a:xfrm>
            <a:off x="3571875" y="571500"/>
            <a:ext cx="1963738" cy="2173288"/>
          </a:xfrm>
          <a:custGeom>
            <a:avLst/>
            <a:gdLst>
              <a:gd name="T0" fmla="*/ 76 w 253"/>
              <a:gd name="T1" fmla="*/ 0 h 280"/>
              <a:gd name="T2" fmla="*/ 156 w 253"/>
              <a:gd name="T3" fmla="*/ 59 h 280"/>
              <a:gd name="T4" fmla="*/ 149 w 253"/>
              <a:gd name="T5" fmla="*/ 100 h 280"/>
              <a:gd name="T6" fmla="*/ 169 w 253"/>
              <a:gd name="T7" fmla="*/ 31 h 280"/>
              <a:gd name="T8" fmla="*/ 214 w 253"/>
              <a:gd name="T9" fmla="*/ 11 h 280"/>
              <a:gd name="T10" fmla="*/ 243 w 253"/>
              <a:gd name="T11" fmla="*/ 42 h 280"/>
              <a:gd name="T12" fmla="*/ 189 w 253"/>
              <a:gd name="T13" fmla="*/ 83 h 280"/>
              <a:gd name="T14" fmla="*/ 247 w 253"/>
              <a:gd name="T15" fmla="*/ 120 h 280"/>
              <a:gd name="T16" fmla="*/ 230 w 253"/>
              <a:gd name="T17" fmla="*/ 190 h 280"/>
              <a:gd name="T18" fmla="*/ 178 w 253"/>
              <a:gd name="T19" fmla="*/ 256 h 280"/>
              <a:gd name="T20" fmla="*/ 147 w 253"/>
              <a:gd name="T21" fmla="*/ 257 h 280"/>
              <a:gd name="T22" fmla="*/ 124 w 253"/>
              <a:gd name="T23" fmla="*/ 222 h 280"/>
              <a:gd name="T24" fmla="*/ 137 w 253"/>
              <a:gd name="T25" fmla="*/ 130 h 280"/>
              <a:gd name="T26" fmla="*/ 85 w 253"/>
              <a:gd name="T27" fmla="*/ 115 h 280"/>
              <a:gd name="T28" fmla="*/ 63 w 253"/>
              <a:gd name="T29" fmla="*/ 124 h 280"/>
              <a:gd name="T30" fmla="*/ 46 w 253"/>
              <a:gd name="T31" fmla="*/ 116 h 280"/>
              <a:gd name="T32" fmla="*/ 71 w 253"/>
              <a:gd name="T33" fmla="*/ 48 h 280"/>
              <a:gd name="T34" fmla="*/ 53 w 253"/>
              <a:gd name="T35" fmla="*/ 30 h 280"/>
              <a:gd name="T36" fmla="*/ 4 w 253"/>
              <a:gd name="T37" fmla="*/ 135 h 280"/>
              <a:gd name="T38" fmla="*/ 5 w 253"/>
              <a:gd name="T39" fmla="*/ 139 h 280"/>
              <a:gd name="T40" fmla="*/ 11 w 253"/>
              <a:gd name="T41" fmla="*/ 132 h 280"/>
              <a:gd name="T42" fmla="*/ 23 w 253"/>
              <a:gd name="T43" fmla="*/ 137 h 280"/>
              <a:gd name="T44" fmla="*/ 11 w 253"/>
              <a:gd name="T45" fmla="*/ 132 h 280"/>
              <a:gd name="T46" fmla="*/ 205 w 253"/>
              <a:gd name="T47" fmla="*/ 240 h 280"/>
              <a:gd name="T48" fmla="*/ 244 w 253"/>
              <a:gd name="T49" fmla="*/ 239 h 280"/>
              <a:gd name="T50" fmla="*/ 241 w 253"/>
              <a:gd name="T51" fmla="*/ 261 h 280"/>
              <a:gd name="T52" fmla="*/ 219 w 253"/>
              <a:gd name="T53" fmla="*/ 259 h 280"/>
              <a:gd name="T54" fmla="*/ 202 w 253"/>
              <a:gd name="T55" fmla="*/ 244 h 280"/>
              <a:gd name="T56" fmla="*/ 112 w 253"/>
              <a:gd name="T57" fmla="*/ 42 h 280"/>
              <a:gd name="T58" fmla="*/ 124 w 253"/>
              <a:gd name="T59" fmla="*/ 41 h 280"/>
              <a:gd name="T60" fmla="*/ 136 w 253"/>
              <a:gd name="T61" fmla="*/ 64 h 280"/>
              <a:gd name="T62" fmla="*/ 122 w 253"/>
              <a:gd name="T63" fmla="*/ 90 h 280"/>
              <a:gd name="T64" fmla="*/ 97 w 253"/>
              <a:gd name="T65" fmla="*/ 102 h 280"/>
              <a:gd name="T66" fmla="*/ 88 w 253"/>
              <a:gd name="T67" fmla="*/ 92 h 280"/>
              <a:gd name="T68" fmla="*/ 200 w 253"/>
              <a:gd name="T69" fmla="*/ 27 h 280"/>
              <a:gd name="T70" fmla="*/ 209 w 253"/>
              <a:gd name="T71" fmla="*/ 47 h 280"/>
              <a:gd name="T72" fmla="*/ 221 w 253"/>
              <a:gd name="T73" fmla="*/ 29 h 280"/>
              <a:gd name="T74" fmla="*/ 205 w 253"/>
              <a:gd name="T75" fmla="*/ 27 h 280"/>
              <a:gd name="T76" fmla="*/ 184 w 253"/>
              <a:gd name="T77" fmla="*/ 110 h 280"/>
              <a:gd name="T78" fmla="*/ 213 w 253"/>
              <a:gd name="T79" fmla="*/ 137 h 280"/>
              <a:gd name="T80" fmla="*/ 189 w 253"/>
              <a:gd name="T81" fmla="*/ 199 h 280"/>
              <a:gd name="T82" fmla="*/ 160 w 253"/>
              <a:gd name="T83" fmla="*/ 206 h 280"/>
              <a:gd name="T84" fmla="*/ 175 w 253"/>
              <a:gd name="T85" fmla="*/ 185 h 280"/>
              <a:gd name="T86" fmla="*/ 174 w 253"/>
              <a:gd name="T87" fmla="*/ 164 h 280"/>
              <a:gd name="T88" fmla="*/ 159 w 253"/>
              <a:gd name="T89" fmla="*/ 152 h 280"/>
              <a:gd name="T90" fmla="*/ 166 w 253"/>
              <a:gd name="T91" fmla="*/ 121 h 28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253"/>
              <a:gd name="T139" fmla="*/ 0 h 280"/>
              <a:gd name="T140" fmla="*/ 253 w 253"/>
              <a:gd name="T141" fmla="*/ 280 h 28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253" h="280">
                <a:moveTo>
                  <a:pt x="53" y="30"/>
                </a:moveTo>
                <a:cubicBezTo>
                  <a:pt x="53" y="30"/>
                  <a:pt x="68" y="28"/>
                  <a:pt x="70" y="18"/>
                </a:cubicBezTo>
                <a:cubicBezTo>
                  <a:pt x="71" y="8"/>
                  <a:pt x="70" y="5"/>
                  <a:pt x="76" y="0"/>
                </a:cubicBezTo>
                <a:cubicBezTo>
                  <a:pt x="84" y="0"/>
                  <a:pt x="87" y="0"/>
                  <a:pt x="91" y="1"/>
                </a:cubicBezTo>
                <a:cubicBezTo>
                  <a:pt x="99" y="5"/>
                  <a:pt x="133" y="4"/>
                  <a:pt x="142" y="21"/>
                </a:cubicBezTo>
                <a:cubicBezTo>
                  <a:pt x="148" y="29"/>
                  <a:pt x="154" y="40"/>
                  <a:pt x="156" y="59"/>
                </a:cubicBezTo>
                <a:cubicBezTo>
                  <a:pt x="156" y="67"/>
                  <a:pt x="155" y="72"/>
                  <a:pt x="155" y="76"/>
                </a:cubicBezTo>
                <a:cubicBezTo>
                  <a:pt x="150" y="84"/>
                  <a:pt x="146" y="85"/>
                  <a:pt x="140" y="91"/>
                </a:cubicBezTo>
                <a:cubicBezTo>
                  <a:pt x="130" y="99"/>
                  <a:pt x="141" y="102"/>
                  <a:pt x="149" y="100"/>
                </a:cubicBezTo>
                <a:cubicBezTo>
                  <a:pt x="152" y="98"/>
                  <a:pt x="157" y="98"/>
                  <a:pt x="162" y="95"/>
                </a:cubicBezTo>
                <a:cubicBezTo>
                  <a:pt x="170" y="91"/>
                  <a:pt x="169" y="90"/>
                  <a:pt x="180" y="79"/>
                </a:cubicBezTo>
                <a:cubicBezTo>
                  <a:pt x="175" y="71"/>
                  <a:pt x="166" y="66"/>
                  <a:pt x="169" y="31"/>
                </a:cubicBezTo>
                <a:cubicBezTo>
                  <a:pt x="173" y="17"/>
                  <a:pt x="178" y="2"/>
                  <a:pt x="189" y="8"/>
                </a:cubicBezTo>
                <a:cubicBezTo>
                  <a:pt x="194" y="10"/>
                  <a:pt x="197" y="11"/>
                  <a:pt x="201" y="12"/>
                </a:cubicBezTo>
                <a:cubicBezTo>
                  <a:pt x="205" y="13"/>
                  <a:pt x="209" y="13"/>
                  <a:pt x="214" y="11"/>
                </a:cubicBezTo>
                <a:cubicBezTo>
                  <a:pt x="223" y="11"/>
                  <a:pt x="233" y="10"/>
                  <a:pt x="239" y="10"/>
                </a:cubicBezTo>
                <a:cubicBezTo>
                  <a:pt x="247" y="12"/>
                  <a:pt x="253" y="17"/>
                  <a:pt x="248" y="24"/>
                </a:cubicBezTo>
                <a:cubicBezTo>
                  <a:pt x="247" y="34"/>
                  <a:pt x="248" y="40"/>
                  <a:pt x="243" y="42"/>
                </a:cubicBezTo>
                <a:cubicBezTo>
                  <a:pt x="242" y="47"/>
                  <a:pt x="242" y="56"/>
                  <a:pt x="240" y="55"/>
                </a:cubicBezTo>
                <a:cubicBezTo>
                  <a:pt x="209" y="60"/>
                  <a:pt x="187" y="70"/>
                  <a:pt x="186" y="78"/>
                </a:cubicBezTo>
                <a:cubicBezTo>
                  <a:pt x="187" y="80"/>
                  <a:pt x="187" y="82"/>
                  <a:pt x="189" y="83"/>
                </a:cubicBezTo>
                <a:cubicBezTo>
                  <a:pt x="191" y="85"/>
                  <a:pt x="195" y="84"/>
                  <a:pt x="198" y="83"/>
                </a:cubicBezTo>
                <a:cubicBezTo>
                  <a:pt x="212" y="76"/>
                  <a:pt x="219" y="81"/>
                  <a:pt x="227" y="90"/>
                </a:cubicBezTo>
                <a:cubicBezTo>
                  <a:pt x="233" y="96"/>
                  <a:pt x="245" y="105"/>
                  <a:pt x="247" y="120"/>
                </a:cubicBezTo>
                <a:cubicBezTo>
                  <a:pt x="249" y="124"/>
                  <a:pt x="248" y="134"/>
                  <a:pt x="248" y="139"/>
                </a:cubicBezTo>
                <a:cubicBezTo>
                  <a:pt x="246" y="154"/>
                  <a:pt x="246" y="153"/>
                  <a:pt x="234" y="177"/>
                </a:cubicBezTo>
                <a:cubicBezTo>
                  <a:pt x="231" y="180"/>
                  <a:pt x="231" y="185"/>
                  <a:pt x="230" y="190"/>
                </a:cubicBezTo>
                <a:cubicBezTo>
                  <a:pt x="227" y="193"/>
                  <a:pt x="223" y="201"/>
                  <a:pt x="211" y="206"/>
                </a:cubicBezTo>
                <a:cubicBezTo>
                  <a:pt x="205" y="227"/>
                  <a:pt x="199" y="231"/>
                  <a:pt x="189" y="237"/>
                </a:cubicBezTo>
                <a:cubicBezTo>
                  <a:pt x="186" y="239"/>
                  <a:pt x="183" y="244"/>
                  <a:pt x="178" y="256"/>
                </a:cubicBezTo>
                <a:cubicBezTo>
                  <a:pt x="176" y="265"/>
                  <a:pt x="170" y="277"/>
                  <a:pt x="165" y="280"/>
                </a:cubicBezTo>
                <a:cubicBezTo>
                  <a:pt x="162" y="279"/>
                  <a:pt x="151" y="276"/>
                  <a:pt x="146" y="273"/>
                </a:cubicBezTo>
                <a:cubicBezTo>
                  <a:pt x="144" y="269"/>
                  <a:pt x="145" y="261"/>
                  <a:pt x="147" y="257"/>
                </a:cubicBezTo>
                <a:cubicBezTo>
                  <a:pt x="154" y="246"/>
                  <a:pt x="152" y="238"/>
                  <a:pt x="151" y="233"/>
                </a:cubicBezTo>
                <a:cubicBezTo>
                  <a:pt x="146" y="232"/>
                  <a:pt x="135" y="237"/>
                  <a:pt x="125" y="237"/>
                </a:cubicBezTo>
                <a:cubicBezTo>
                  <a:pt x="124" y="234"/>
                  <a:pt x="124" y="231"/>
                  <a:pt x="124" y="222"/>
                </a:cubicBezTo>
                <a:cubicBezTo>
                  <a:pt x="123" y="210"/>
                  <a:pt x="127" y="179"/>
                  <a:pt x="130" y="165"/>
                </a:cubicBezTo>
                <a:cubicBezTo>
                  <a:pt x="131" y="160"/>
                  <a:pt x="134" y="146"/>
                  <a:pt x="128" y="142"/>
                </a:cubicBezTo>
                <a:cubicBezTo>
                  <a:pt x="128" y="133"/>
                  <a:pt x="131" y="132"/>
                  <a:pt x="137" y="130"/>
                </a:cubicBezTo>
                <a:lnTo>
                  <a:pt x="136" y="101"/>
                </a:lnTo>
                <a:cubicBezTo>
                  <a:pt x="136" y="101"/>
                  <a:pt x="130" y="97"/>
                  <a:pt x="112" y="111"/>
                </a:cubicBezTo>
                <a:cubicBezTo>
                  <a:pt x="103" y="117"/>
                  <a:pt x="89" y="122"/>
                  <a:pt x="85" y="115"/>
                </a:cubicBezTo>
                <a:cubicBezTo>
                  <a:pt x="85" y="110"/>
                  <a:pt x="90" y="108"/>
                  <a:pt x="90" y="105"/>
                </a:cubicBezTo>
                <a:cubicBezTo>
                  <a:pt x="91" y="103"/>
                  <a:pt x="89" y="102"/>
                  <a:pt x="87" y="101"/>
                </a:cubicBezTo>
                <a:cubicBezTo>
                  <a:pt x="82" y="104"/>
                  <a:pt x="71" y="119"/>
                  <a:pt x="63" y="124"/>
                </a:cubicBezTo>
                <a:cubicBezTo>
                  <a:pt x="56" y="129"/>
                  <a:pt x="46" y="133"/>
                  <a:pt x="37" y="132"/>
                </a:cubicBezTo>
                <a:cubicBezTo>
                  <a:pt x="34" y="131"/>
                  <a:pt x="35" y="128"/>
                  <a:pt x="35" y="126"/>
                </a:cubicBezTo>
                <a:cubicBezTo>
                  <a:pt x="38" y="123"/>
                  <a:pt x="43" y="120"/>
                  <a:pt x="46" y="116"/>
                </a:cubicBezTo>
                <a:cubicBezTo>
                  <a:pt x="46" y="112"/>
                  <a:pt x="49" y="111"/>
                  <a:pt x="56" y="103"/>
                </a:cubicBezTo>
                <a:cubicBezTo>
                  <a:pt x="63" y="98"/>
                  <a:pt x="67" y="83"/>
                  <a:pt x="69" y="72"/>
                </a:cubicBezTo>
                <a:cubicBezTo>
                  <a:pt x="70" y="67"/>
                  <a:pt x="71" y="62"/>
                  <a:pt x="71" y="48"/>
                </a:cubicBezTo>
                <a:cubicBezTo>
                  <a:pt x="67" y="48"/>
                  <a:pt x="60" y="53"/>
                  <a:pt x="55" y="51"/>
                </a:cubicBezTo>
                <a:cubicBezTo>
                  <a:pt x="52" y="44"/>
                  <a:pt x="51" y="42"/>
                  <a:pt x="49" y="38"/>
                </a:cubicBezTo>
                <a:cubicBezTo>
                  <a:pt x="48" y="32"/>
                  <a:pt x="50" y="30"/>
                  <a:pt x="53" y="30"/>
                </a:cubicBezTo>
                <a:moveTo>
                  <a:pt x="1" y="138"/>
                </a:moveTo>
                <a:cubicBezTo>
                  <a:pt x="2" y="137"/>
                  <a:pt x="2" y="138"/>
                  <a:pt x="2" y="137"/>
                </a:cubicBezTo>
                <a:cubicBezTo>
                  <a:pt x="3" y="136"/>
                  <a:pt x="3" y="135"/>
                  <a:pt x="4" y="135"/>
                </a:cubicBezTo>
                <a:cubicBezTo>
                  <a:pt x="5" y="134"/>
                  <a:pt x="8" y="134"/>
                  <a:pt x="9" y="135"/>
                </a:cubicBezTo>
                <a:cubicBezTo>
                  <a:pt x="10" y="136"/>
                  <a:pt x="10" y="139"/>
                  <a:pt x="8" y="139"/>
                </a:cubicBezTo>
                <a:cubicBezTo>
                  <a:pt x="7" y="140"/>
                  <a:pt x="5" y="139"/>
                  <a:pt x="5" y="139"/>
                </a:cubicBezTo>
                <a:cubicBezTo>
                  <a:pt x="4" y="140"/>
                  <a:pt x="3" y="141"/>
                  <a:pt x="2" y="140"/>
                </a:cubicBezTo>
                <a:cubicBezTo>
                  <a:pt x="0" y="140"/>
                  <a:pt x="0" y="138"/>
                  <a:pt x="1" y="138"/>
                </a:cubicBezTo>
                <a:moveTo>
                  <a:pt x="11" y="132"/>
                </a:moveTo>
                <a:cubicBezTo>
                  <a:pt x="11" y="133"/>
                  <a:pt x="10" y="134"/>
                  <a:pt x="11" y="135"/>
                </a:cubicBezTo>
                <a:cubicBezTo>
                  <a:pt x="11" y="135"/>
                  <a:pt x="14" y="136"/>
                  <a:pt x="15" y="137"/>
                </a:cubicBezTo>
                <a:cubicBezTo>
                  <a:pt x="16" y="139"/>
                  <a:pt x="21" y="138"/>
                  <a:pt x="23" y="137"/>
                </a:cubicBezTo>
                <a:cubicBezTo>
                  <a:pt x="25" y="136"/>
                  <a:pt x="27" y="137"/>
                  <a:pt x="29" y="135"/>
                </a:cubicBezTo>
                <a:cubicBezTo>
                  <a:pt x="30" y="134"/>
                  <a:pt x="30" y="132"/>
                  <a:pt x="29" y="132"/>
                </a:cubicBezTo>
                <a:cubicBezTo>
                  <a:pt x="21" y="132"/>
                  <a:pt x="12" y="131"/>
                  <a:pt x="11" y="132"/>
                </a:cubicBezTo>
                <a:moveTo>
                  <a:pt x="197" y="244"/>
                </a:moveTo>
                <a:cubicBezTo>
                  <a:pt x="197" y="244"/>
                  <a:pt x="196" y="241"/>
                  <a:pt x="200" y="240"/>
                </a:cubicBezTo>
                <a:cubicBezTo>
                  <a:pt x="203" y="240"/>
                  <a:pt x="204" y="241"/>
                  <a:pt x="205" y="240"/>
                </a:cubicBezTo>
                <a:cubicBezTo>
                  <a:pt x="209" y="238"/>
                  <a:pt x="213" y="231"/>
                  <a:pt x="216" y="228"/>
                </a:cubicBezTo>
                <a:cubicBezTo>
                  <a:pt x="218" y="224"/>
                  <a:pt x="221" y="222"/>
                  <a:pt x="228" y="226"/>
                </a:cubicBezTo>
                <a:cubicBezTo>
                  <a:pt x="236" y="230"/>
                  <a:pt x="244" y="239"/>
                  <a:pt x="244" y="239"/>
                </a:cubicBezTo>
                <a:cubicBezTo>
                  <a:pt x="244" y="239"/>
                  <a:pt x="248" y="244"/>
                  <a:pt x="247" y="245"/>
                </a:cubicBezTo>
                <a:cubicBezTo>
                  <a:pt x="245" y="247"/>
                  <a:pt x="244" y="249"/>
                  <a:pt x="245" y="252"/>
                </a:cubicBezTo>
                <a:cubicBezTo>
                  <a:pt x="246" y="254"/>
                  <a:pt x="244" y="258"/>
                  <a:pt x="241" y="261"/>
                </a:cubicBezTo>
                <a:cubicBezTo>
                  <a:pt x="237" y="263"/>
                  <a:pt x="233" y="266"/>
                  <a:pt x="233" y="266"/>
                </a:cubicBezTo>
                <a:cubicBezTo>
                  <a:pt x="233" y="266"/>
                  <a:pt x="229" y="266"/>
                  <a:pt x="225" y="266"/>
                </a:cubicBezTo>
                <a:cubicBezTo>
                  <a:pt x="222" y="264"/>
                  <a:pt x="219" y="260"/>
                  <a:pt x="219" y="259"/>
                </a:cubicBezTo>
                <a:cubicBezTo>
                  <a:pt x="218" y="257"/>
                  <a:pt x="219" y="255"/>
                  <a:pt x="216" y="252"/>
                </a:cubicBezTo>
                <a:cubicBezTo>
                  <a:pt x="214" y="250"/>
                  <a:pt x="210" y="246"/>
                  <a:pt x="207" y="244"/>
                </a:cubicBezTo>
                <a:cubicBezTo>
                  <a:pt x="206" y="243"/>
                  <a:pt x="204" y="243"/>
                  <a:pt x="202" y="244"/>
                </a:cubicBezTo>
                <a:cubicBezTo>
                  <a:pt x="200" y="244"/>
                  <a:pt x="199" y="244"/>
                  <a:pt x="197" y="244"/>
                </a:cubicBezTo>
                <a:moveTo>
                  <a:pt x="107" y="52"/>
                </a:moveTo>
                <a:lnTo>
                  <a:pt x="112" y="42"/>
                </a:lnTo>
                <a:cubicBezTo>
                  <a:pt x="112" y="42"/>
                  <a:pt x="113" y="39"/>
                  <a:pt x="113" y="36"/>
                </a:cubicBezTo>
                <a:cubicBezTo>
                  <a:pt x="116" y="35"/>
                  <a:pt x="119" y="35"/>
                  <a:pt x="119" y="35"/>
                </a:cubicBezTo>
                <a:cubicBezTo>
                  <a:pt x="119" y="35"/>
                  <a:pt x="121" y="38"/>
                  <a:pt x="124" y="41"/>
                </a:cubicBezTo>
                <a:cubicBezTo>
                  <a:pt x="126" y="43"/>
                  <a:pt x="131" y="47"/>
                  <a:pt x="131" y="47"/>
                </a:cubicBezTo>
                <a:lnTo>
                  <a:pt x="132" y="57"/>
                </a:lnTo>
                <a:cubicBezTo>
                  <a:pt x="132" y="57"/>
                  <a:pt x="135" y="62"/>
                  <a:pt x="136" y="64"/>
                </a:cubicBezTo>
                <a:cubicBezTo>
                  <a:pt x="137" y="66"/>
                  <a:pt x="137" y="73"/>
                  <a:pt x="135" y="76"/>
                </a:cubicBezTo>
                <a:cubicBezTo>
                  <a:pt x="132" y="80"/>
                  <a:pt x="127" y="88"/>
                  <a:pt x="126" y="89"/>
                </a:cubicBezTo>
                <a:cubicBezTo>
                  <a:pt x="124" y="90"/>
                  <a:pt x="122" y="90"/>
                  <a:pt x="122" y="90"/>
                </a:cubicBezTo>
                <a:cubicBezTo>
                  <a:pt x="122" y="90"/>
                  <a:pt x="118" y="96"/>
                  <a:pt x="114" y="99"/>
                </a:cubicBezTo>
                <a:cubicBezTo>
                  <a:pt x="109" y="101"/>
                  <a:pt x="107" y="102"/>
                  <a:pt x="105" y="102"/>
                </a:cubicBezTo>
                <a:cubicBezTo>
                  <a:pt x="103" y="102"/>
                  <a:pt x="99" y="102"/>
                  <a:pt x="97" y="102"/>
                </a:cubicBezTo>
                <a:cubicBezTo>
                  <a:pt x="95" y="102"/>
                  <a:pt x="94" y="100"/>
                  <a:pt x="94" y="100"/>
                </a:cubicBezTo>
                <a:lnTo>
                  <a:pt x="88" y="100"/>
                </a:lnTo>
                <a:lnTo>
                  <a:pt x="88" y="92"/>
                </a:lnTo>
                <a:cubicBezTo>
                  <a:pt x="88" y="92"/>
                  <a:pt x="106" y="62"/>
                  <a:pt x="106" y="60"/>
                </a:cubicBezTo>
                <a:cubicBezTo>
                  <a:pt x="106" y="52"/>
                  <a:pt x="107" y="52"/>
                  <a:pt x="107" y="52"/>
                </a:cubicBezTo>
                <a:moveTo>
                  <a:pt x="200" y="27"/>
                </a:moveTo>
                <a:cubicBezTo>
                  <a:pt x="197" y="31"/>
                  <a:pt x="195" y="35"/>
                  <a:pt x="197" y="43"/>
                </a:cubicBezTo>
                <a:cubicBezTo>
                  <a:pt x="199" y="45"/>
                  <a:pt x="201" y="46"/>
                  <a:pt x="203" y="47"/>
                </a:cubicBezTo>
                <a:cubicBezTo>
                  <a:pt x="205" y="48"/>
                  <a:pt x="209" y="47"/>
                  <a:pt x="209" y="47"/>
                </a:cubicBezTo>
                <a:lnTo>
                  <a:pt x="218" y="41"/>
                </a:lnTo>
                <a:cubicBezTo>
                  <a:pt x="218" y="41"/>
                  <a:pt x="220" y="36"/>
                  <a:pt x="220" y="33"/>
                </a:cubicBezTo>
                <a:cubicBezTo>
                  <a:pt x="222" y="33"/>
                  <a:pt x="222" y="32"/>
                  <a:pt x="221" y="29"/>
                </a:cubicBezTo>
                <a:lnTo>
                  <a:pt x="219" y="28"/>
                </a:lnTo>
                <a:lnTo>
                  <a:pt x="205" y="28"/>
                </a:lnTo>
                <a:lnTo>
                  <a:pt x="205" y="27"/>
                </a:lnTo>
                <a:lnTo>
                  <a:pt x="200" y="27"/>
                </a:lnTo>
                <a:moveTo>
                  <a:pt x="176" y="111"/>
                </a:moveTo>
                <a:cubicBezTo>
                  <a:pt x="177" y="108"/>
                  <a:pt x="182" y="106"/>
                  <a:pt x="184" y="110"/>
                </a:cubicBezTo>
                <a:cubicBezTo>
                  <a:pt x="186" y="113"/>
                  <a:pt x="189" y="114"/>
                  <a:pt x="192" y="114"/>
                </a:cubicBezTo>
                <a:cubicBezTo>
                  <a:pt x="199" y="117"/>
                  <a:pt x="202" y="117"/>
                  <a:pt x="207" y="123"/>
                </a:cubicBezTo>
                <a:cubicBezTo>
                  <a:pt x="210" y="127"/>
                  <a:pt x="212" y="131"/>
                  <a:pt x="213" y="137"/>
                </a:cubicBezTo>
                <a:cubicBezTo>
                  <a:pt x="215" y="142"/>
                  <a:pt x="216" y="154"/>
                  <a:pt x="213" y="160"/>
                </a:cubicBezTo>
                <a:cubicBezTo>
                  <a:pt x="210" y="167"/>
                  <a:pt x="202" y="175"/>
                  <a:pt x="200" y="187"/>
                </a:cubicBezTo>
                <a:cubicBezTo>
                  <a:pt x="200" y="190"/>
                  <a:pt x="193" y="198"/>
                  <a:pt x="189" y="199"/>
                </a:cubicBezTo>
                <a:cubicBezTo>
                  <a:pt x="186" y="200"/>
                  <a:pt x="185" y="200"/>
                  <a:pt x="182" y="200"/>
                </a:cubicBezTo>
                <a:cubicBezTo>
                  <a:pt x="177" y="201"/>
                  <a:pt x="171" y="203"/>
                  <a:pt x="169" y="205"/>
                </a:cubicBezTo>
                <a:cubicBezTo>
                  <a:pt x="166" y="207"/>
                  <a:pt x="162" y="207"/>
                  <a:pt x="160" y="206"/>
                </a:cubicBezTo>
                <a:cubicBezTo>
                  <a:pt x="160" y="199"/>
                  <a:pt x="161" y="194"/>
                  <a:pt x="161" y="190"/>
                </a:cubicBezTo>
                <a:cubicBezTo>
                  <a:pt x="161" y="190"/>
                  <a:pt x="161" y="185"/>
                  <a:pt x="165" y="185"/>
                </a:cubicBezTo>
                <a:cubicBezTo>
                  <a:pt x="170" y="185"/>
                  <a:pt x="172" y="185"/>
                  <a:pt x="175" y="185"/>
                </a:cubicBezTo>
                <a:cubicBezTo>
                  <a:pt x="179" y="184"/>
                  <a:pt x="182" y="179"/>
                  <a:pt x="183" y="175"/>
                </a:cubicBezTo>
                <a:cubicBezTo>
                  <a:pt x="183" y="171"/>
                  <a:pt x="183" y="167"/>
                  <a:pt x="183" y="167"/>
                </a:cubicBezTo>
                <a:cubicBezTo>
                  <a:pt x="183" y="167"/>
                  <a:pt x="184" y="157"/>
                  <a:pt x="174" y="164"/>
                </a:cubicBezTo>
                <a:cubicBezTo>
                  <a:pt x="164" y="170"/>
                  <a:pt x="160" y="172"/>
                  <a:pt x="154" y="171"/>
                </a:cubicBezTo>
                <a:cubicBezTo>
                  <a:pt x="152" y="170"/>
                  <a:pt x="153" y="166"/>
                  <a:pt x="152" y="163"/>
                </a:cubicBezTo>
                <a:cubicBezTo>
                  <a:pt x="153" y="157"/>
                  <a:pt x="152" y="156"/>
                  <a:pt x="159" y="152"/>
                </a:cubicBezTo>
                <a:cubicBezTo>
                  <a:pt x="167" y="150"/>
                  <a:pt x="181" y="137"/>
                  <a:pt x="181" y="131"/>
                </a:cubicBezTo>
                <a:cubicBezTo>
                  <a:pt x="181" y="127"/>
                  <a:pt x="173" y="130"/>
                  <a:pt x="170" y="127"/>
                </a:cubicBezTo>
                <a:cubicBezTo>
                  <a:pt x="169" y="128"/>
                  <a:pt x="164" y="127"/>
                  <a:pt x="166" y="121"/>
                </a:cubicBezTo>
                <a:cubicBezTo>
                  <a:pt x="173" y="115"/>
                  <a:pt x="176" y="111"/>
                  <a:pt x="176" y="111"/>
                </a:cubicBezTo>
              </a:path>
            </a:pathLst>
          </a:custGeom>
          <a:solidFill>
            <a:srgbClr val="25221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60" name="Freeform 年"/>
          <p:cNvSpPr>
            <a:spLocks noEditPoints="1"/>
          </p:cNvSpPr>
          <p:nvPr/>
        </p:nvSpPr>
        <p:spPr bwMode="auto">
          <a:xfrm>
            <a:off x="3714750" y="2286000"/>
            <a:ext cx="838200" cy="2071688"/>
          </a:xfrm>
          <a:custGeom>
            <a:avLst/>
            <a:gdLst>
              <a:gd name="T0" fmla="*/ 16 w 108"/>
              <a:gd name="T1" fmla="*/ 3 h 267"/>
              <a:gd name="T2" fmla="*/ 27 w 108"/>
              <a:gd name="T3" fmla="*/ 4 h 267"/>
              <a:gd name="T4" fmla="*/ 42 w 108"/>
              <a:gd name="T5" fmla="*/ 16 h 267"/>
              <a:gd name="T6" fmla="*/ 70 w 108"/>
              <a:gd name="T7" fmla="*/ 13 h 267"/>
              <a:gd name="T8" fmla="*/ 88 w 108"/>
              <a:gd name="T9" fmla="*/ 12 h 267"/>
              <a:gd name="T10" fmla="*/ 88 w 108"/>
              <a:gd name="T11" fmla="*/ 17 h 267"/>
              <a:gd name="T12" fmla="*/ 72 w 108"/>
              <a:gd name="T13" fmla="*/ 26 h 267"/>
              <a:gd name="T14" fmla="*/ 72 w 108"/>
              <a:gd name="T15" fmla="*/ 40 h 267"/>
              <a:gd name="T16" fmla="*/ 81 w 108"/>
              <a:gd name="T17" fmla="*/ 40 h 267"/>
              <a:gd name="T18" fmla="*/ 94 w 108"/>
              <a:gd name="T19" fmla="*/ 37 h 267"/>
              <a:gd name="T20" fmla="*/ 92 w 108"/>
              <a:gd name="T21" fmla="*/ 45 h 267"/>
              <a:gd name="T22" fmla="*/ 73 w 108"/>
              <a:gd name="T23" fmla="*/ 46 h 267"/>
              <a:gd name="T24" fmla="*/ 68 w 108"/>
              <a:gd name="T25" fmla="*/ 58 h 267"/>
              <a:gd name="T26" fmla="*/ 69 w 108"/>
              <a:gd name="T27" fmla="*/ 64 h 267"/>
              <a:gd name="T28" fmla="*/ 91 w 108"/>
              <a:gd name="T29" fmla="*/ 62 h 267"/>
              <a:gd name="T30" fmla="*/ 94 w 108"/>
              <a:gd name="T31" fmla="*/ 73 h 267"/>
              <a:gd name="T32" fmla="*/ 76 w 108"/>
              <a:gd name="T33" fmla="*/ 86 h 267"/>
              <a:gd name="T34" fmla="*/ 67 w 108"/>
              <a:gd name="T35" fmla="*/ 108 h 267"/>
              <a:gd name="T36" fmla="*/ 67 w 108"/>
              <a:gd name="T37" fmla="*/ 132 h 267"/>
              <a:gd name="T38" fmla="*/ 65 w 108"/>
              <a:gd name="T39" fmla="*/ 143 h 267"/>
              <a:gd name="T40" fmla="*/ 64 w 108"/>
              <a:gd name="T41" fmla="*/ 158 h 267"/>
              <a:gd name="T42" fmla="*/ 62 w 108"/>
              <a:gd name="T43" fmla="*/ 168 h 267"/>
              <a:gd name="T44" fmla="*/ 62 w 108"/>
              <a:gd name="T45" fmla="*/ 184 h 267"/>
              <a:gd name="T46" fmla="*/ 61 w 108"/>
              <a:gd name="T47" fmla="*/ 190 h 267"/>
              <a:gd name="T48" fmla="*/ 61 w 108"/>
              <a:gd name="T49" fmla="*/ 211 h 267"/>
              <a:gd name="T50" fmla="*/ 61 w 108"/>
              <a:gd name="T51" fmla="*/ 236 h 267"/>
              <a:gd name="T52" fmla="*/ 58 w 108"/>
              <a:gd name="T53" fmla="*/ 247 h 267"/>
              <a:gd name="T54" fmla="*/ 59 w 108"/>
              <a:gd name="T55" fmla="*/ 251 h 267"/>
              <a:gd name="T56" fmla="*/ 61 w 108"/>
              <a:gd name="T57" fmla="*/ 252 h 267"/>
              <a:gd name="T58" fmla="*/ 63 w 108"/>
              <a:gd name="T59" fmla="*/ 251 h 267"/>
              <a:gd name="T60" fmla="*/ 63 w 108"/>
              <a:gd name="T61" fmla="*/ 261 h 267"/>
              <a:gd name="T62" fmla="*/ 55 w 108"/>
              <a:gd name="T63" fmla="*/ 261 h 267"/>
              <a:gd name="T64" fmla="*/ 54 w 108"/>
              <a:gd name="T65" fmla="*/ 246 h 267"/>
              <a:gd name="T66" fmla="*/ 52 w 108"/>
              <a:gd name="T67" fmla="*/ 180 h 267"/>
              <a:gd name="T68" fmla="*/ 54 w 108"/>
              <a:gd name="T69" fmla="*/ 167 h 267"/>
              <a:gd name="T70" fmla="*/ 53 w 108"/>
              <a:gd name="T71" fmla="*/ 135 h 267"/>
              <a:gd name="T72" fmla="*/ 54 w 108"/>
              <a:gd name="T73" fmla="*/ 108 h 267"/>
              <a:gd name="T74" fmla="*/ 54 w 108"/>
              <a:gd name="T75" fmla="*/ 97 h 267"/>
              <a:gd name="T76" fmla="*/ 48 w 108"/>
              <a:gd name="T77" fmla="*/ 94 h 267"/>
              <a:gd name="T78" fmla="*/ 13 w 108"/>
              <a:gd name="T79" fmla="*/ 95 h 267"/>
              <a:gd name="T80" fmla="*/ 16 w 108"/>
              <a:gd name="T81" fmla="*/ 83 h 267"/>
              <a:gd name="T82" fmla="*/ 21 w 108"/>
              <a:gd name="T83" fmla="*/ 73 h 267"/>
              <a:gd name="T84" fmla="*/ 20 w 108"/>
              <a:gd name="T85" fmla="*/ 60 h 267"/>
              <a:gd name="T86" fmla="*/ 14 w 108"/>
              <a:gd name="T87" fmla="*/ 54 h 267"/>
              <a:gd name="T88" fmla="*/ 12 w 108"/>
              <a:gd name="T89" fmla="*/ 44 h 267"/>
              <a:gd name="T90" fmla="*/ 20 w 108"/>
              <a:gd name="T91" fmla="*/ 34 h 267"/>
              <a:gd name="T92" fmla="*/ 27 w 108"/>
              <a:gd name="T93" fmla="*/ 36 h 267"/>
              <a:gd name="T94" fmla="*/ 33 w 108"/>
              <a:gd name="T95" fmla="*/ 43 h 267"/>
              <a:gd name="T96" fmla="*/ 51 w 108"/>
              <a:gd name="T97" fmla="*/ 39 h 267"/>
              <a:gd name="T98" fmla="*/ 49 w 108"/>
              <a:gd name="T99" fmla="*/ 25 h 267"/>
              <a:gd name="T100" fmla="*/ 18 w 108"/>
              <a:gd name="T101" fmla="*/ 26 h 267"/>
              <a:gd name="T102" fmla="*/ 16 w 108"/>
              <a:gd name="T103" fmla="*/ 3 h 267"/>
              <a:gd name="T104" fmla="*/ 36 w 108"/>
              <a:gd name="T105" fmla="*/ 51 h 267"/>
              <a:gd name="T106" fmla="*/ 42 w 108"/>
              <a:gd name="T107" fmla="*/ 47 h 267"/>
              <a:gd name="T108" fmla="*/ 52 w 108"/>
              <a:gd name="T109" fmla="*/ 47 h 267"/>
              <a:gd name="T110" fmla="*/ 54 w 108"/>
              <a:gd name="T111" fmla="*/ 53 h 267"/>
              <a:gd name="T112" fmla="*/ 55 w 108"/>
              <a:gd name="T113" fmla="*/ 69 h 267"/>
              <a:gd name="T114" fmla="*/ 36 w 108"/>
              <a:gd name="T115" fmla="*/ 76 h 267"/>
              <a:gd name="T116" fmla="*/ 36 w 108"/>
              <a:gd name="T117" fmla="*/ 51 h 267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108"/>
              <a:gd name="T178" fmla="*/ 0 h 267"/>
              <a:gd name="T179" fmla="*/ 108 w 108"/>
              <a:gd name="T180" fmla="*/ 267 h 267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108" h="267">
                <a:moveTo>
                  <a:pt x="16" y="3"/>
                </a:moveTo>
                <a:cubicBezTo>
                  <a:pt x="19" y="1"/>
                  <a:pt x="25" y="0"/>
                  <a:pt x="27" y="4"/>
                </a:cubicBezTo>
                <a:cubicBezTo>
                  <a:pt x="32" y="11"/>
                  <a:pt x="31" y="16"/>
                  <a:pt x="42" y="16"/>
                </a:cubicBezTo>
                <a:cubicBezTo>
                  <a:pt x="49" y="16"/>
                  <a:pt x="58" y="15"/>
                  <a:pt x="70" y="13"/>
                </a:cubicBezTo>
                <a:cubicBezTo>
                  <a:pt x="75" y="11"/>
                  <a:pt x="83" y="9"/>
                  <a:pt x="88" y="12"/>
                </a:cubicBezTo>
                <a:cubicBezTo>
                  <a:pt x="90" y="14"/>
                  <a:pt x="89" y="16"/>
                  <a:pt x="88" y="17"/>
                </a:cubicBezTo>
                <a:cubicBezTo>
                  <a:pt x="82" y="18"/>
                  <a:pt x="76" y="25"/>
                  <a:pt x="72" y="26"/>
                </a:cubicBezTo>
                <a:lnTo>
                  <a:pt x="72" y="40"/>
                </a:lnTo>
                <a:cubicBezTo>
                  <a:pt x="73" y="42"/>
                  <a:pt x="75" y="42"/>
                  <a:pt x="81" y="40"/>
                </a:cubicBezTo>
                <a:cubicBezTo>
                  <a:pt x="85" y="38"/>
                  <a:pt x="89" y="38"/>
                  <a:pt x="94" y="37"/>
                </a:cubicBezTo>
                <a:cubicBezTo>
                  <a:pt x="108" y="39"/>
                  <a:pt x="103" y="43"/>
                  <a:pt x="92" y="45"/>
                </a:cubicBezTo>
                <a:cubicBezTo>
                  <a:pt x="88" y="46"/>
                  <a:pt x="73" y="46"/>
                  <a:pt x="73" y="46"/>
                </a:cubicBezTo>
                <a:cubicBezTo>
                  <a:pt x="68" y="47"/>
                  <a:pt x="71" y="59"/>
                  <a:pt x="68" y="58"/>
                </a:cubicBezTo>
                <a:cubicBezTo>
                  <a:pt x="68" y="60"/>
                  <a:pt x="68" y="63"/>
                  <a:pt x="69" y="64"/>
                </a:cubicBezTo>
                <a:cubicBezTo>
                  <a:pt x="80" y="64"/>
                  <a:pt x="89" y="62"/>
                  <a:pt x="91" y="62"/>
                </a:cubicBezTo>
                <a:cubicBezTo>
                  <a:pt x="96" y="62"/>
                  <a:pt x="99" y="67"/>
                  <a:pt x="94" y="73"/>
                </a:cubicBezTo>
                <a:cubicBezTo>
                  <a:pt x="87" y="80"/>
                  <a:pt x="83" y="83"/>
                  <a:pt x="76" y="86"/>
                </a:cubicBezTo>
                <a:cubicBezTo>
                  <a:pt x="69" y="92"/>
                  <a:pt x="68" y="101"/>
                  <a:pt x="67" y="108"/>
                </a:cubicBezTo>
                <a:cubicBezTo>
                  <a:pt x="67" y="121"/>
                  <a:pt x="67" y="125"/>
                  <a:pt x="67" y="132"/>
                </a:cubicBezTo>
                <a:cubicBezTo>
                  <a:pt x="67" y="132"/>
                  <a:pt x="67" y="140"/>
                  <a:pt x="65" y="143"/>
                </a:cubicBezTo>
                <a:cubicBezTo>
                  <a:pt x="65" y="148"/>
                  <a:pt x="64" y="158"/>
                  <a:pt x="64" y="158"/>
                </a:cubicBezTo>
                <a:cubicBezTo>
                  <a:pt x="64" y="158"/>
                  <a:pt x="64" y="167"/>
                  <a:pt x="62" y="168"/>
                </a:cubicBezTo>
                <a:cubicBezTo>
                  <a:pt x="62" y="175"/>
                  <a:pt x="63" y="181"/>
                  <a:pt x="62" y="184"/>
                </a:cubicBezTo>
                <a:cubicBezTo>
                  <a:pt x="62" y="184"/>
                  <a:pt x="62" y="188"/>
                  <a:pt x="61" y="190"/>
                </a:cubicBezTo>
                <a:cubicBezTo>
                  <a:pt x="61" y="197"/>
                  <a:pt x="61" y="207"/>
                  <a:pt x="61" y="211"/>
                </a:cubicBezTo>
                <a:cubicBezTo>
                  <a:pt x="61" y="219"/>
                  <a:pt x="62" y="228"/>
                  <a:pt x="61" y="236"/>
                </a:cubicBezTo>
                <a:cubicBezTo>
                  <a:pt x="61" y="241"/>
                  <a:pt x="61" y="245"/>
                  <a:pt x="58" y="247"/>
                </a:cubicBezTo>
                <a:cubicBezTo>
                  <a:pt x="58" y="248"/>
                  <a:pt x="58" y="249"/>
                  <a:pt x="59" y="251"/>
                </a:cubicBezTo>
                <a:cubicBezTo>
                  <a:pt x="59" y="252"/>
                  <a:pt x="60" y="252"/>
                  <a:pt x="61" y="252"/>
                </a:cubicBezTo>
                <a:cubicBezTo>
                  <a:pt x="60" y="250"/>
                  <a:pt x="62" y="250"/>
                  <a:pt x="63" y="251"/>
                </a:cubicBezTo>
                <a:lnTo>
                  <a:pt x="63" y="261"/>
                </a:lnTo>
                <a:cubicBezTo>
                  <a:pt x="62" y="264"/>
                  <a:pt x="57" y="267"/>
                  <a:pt x="55" y="261"/>
                </a:cubicBezTo>
                <a:cubicBezTo>
                  <a:pt x="54" y="256"/>
                  <a:pt x="54" y="253"/>
                  <a:pt x="54" y="246"/>
                </a:cubicBezTo>
                <a:cubicBezTo>
                  <a:pt x="54" y="239"/>
                  <a:pt x="52" y="182"/>
                  <a:pt x="52" y="180"/>
                </a:cubicBezTo>
                <a:cubicBezTo>
                  <a:pt x="51" y="173"/>
                  <a:pt x="53" y="170"/>
                  <a:pt x="54" y="167"/>
                </a:cubicBezTo>
                <a:cubicBezTo>
                  <a:pt x="54" y="159"/>
                  <a:pt x="54" y="142"/>
                  <a:pt x="53" y="135"/>
                </a:cubicBezTo>
                <a:cubicBezTo>
                  <a:pt x="53" y="126"/>
                  <a:pt x="50" y="115"/>
                  <a:pt x="54" y="108"/>
                </a:cubicBezTo>
                <a:cubicBezTo>
                  <a:pt x="54" y="103"/>
                  <a:pt x="54" y="100"/>
                  <a:pt x="54" y="97"/>
                </a:cubicBezTo>
                <a:cubicBezTo>
                  <a:pt x="54" y="95"/>
                  <a:pt x="54" y="91"/>
                  <a:pt x="48" y="94"/>
                </a:cubicBezTo>
                <a:cubicBezTo>
                  <a:pt x="42" y="97"/>
                  <a:pt x="16" y="101"/>
                  <a:pt x="13" y="95"/>
                </a:cubicBezTo>
                <a:cubicBezTo>
                  <a:pt x="10" y="87"/>
                  <a:pt x="14" y="87"/>
                  <a:pt x="16" y="83"/>
                </a:cubicBezTo>
                <a:cubicBezTo>
                  <a:pt x="19" y="78"/>
                  <a:pt x="21" y="79"/>
                  <a:pt x="21" y="73"/>
                </a:cubicBezTo>
                <a:cubicBezTo>
                  <a:pt x="21" y="66"/>
                  <a:pt x="20" y="60"/>
                  <a:pt x="20" y="60"/>
                </a:cubicBezTo>
                <a:cubicBezTo>
                  <a:pt x="19" y="58"/>
                  <a:pt x="17" y="55"/>
                  <a:pt x="14" y="54"/>
                </a:cubicBezTo>
                <a:cubicBezTo>
                  <a:pt x="8" y="53"/>
                  <a:pt x="8" y="50"/>
                  <a:pt x="12" y="44"/>
                </a:cubicBezTo>
                <a:cubicBezTo>
                  <a:pt x="17" y="38"/>
                  <a:pt x="20" y="34"/>
                  <a:pt x="20" y="34"/>
                </a:cubicBezTo>
                <a:cubicBezTo>
                  <a:pt x="20" y="34"/>
                  <a:pt x="23" y="28"/>
                  <a:pt x="27" y="36"/>
                </a:cubicBezTo>
                <a:cubicBezTo>
                  <a:pt x="30" y="38"/>
                  <a:pt x="34" y="39"/>
                  <a:pt x="33" y="43"/>
                </a:cubicBezTo>
                <a:cubicBezTo>
                  <a:pt x="35" y="48"/>
                  <a:pt x="45" y="40"/>
                  <a:pt x="51" y="39"/>
                </a:cubicBezTo>
                <a:lnTo>
                  <a:pt x="49" y="25"/>
                </a:lnTo>
                <a:lnTo>
                  <a:pt x="18" y="26"/>
                </a:lnTo>
                <a:cubicBezTo>
                  <a:pt x="18" y="26"/>
                  <a:pt x="0" y="15"/>
                  <a:pt x="16" y="3"/>
                </a:cubicBezTo>
                <a:moveTo>
                  <a:pt x="36" y="51"/>
                </a:moveTo>
                <a:lnTo>
                  <a:pt x="42" y="47"/>
                </a:lnTo>
                <a:cubicBezTo>
                  <a:pt x="42" y="47"/>
                  <a:pt x="49" y="44"/>
                  <a:pt x="52" y="47"/>
                </a:cubicBezTo>
                <a:cubicBezTo>
                  <a:pt x="53" y="48"/>
                  <a:pt x="54" y="51"/>
                  <a:pt x="54" y="53"/>
                </a:cubicBezTo>
                <a:cubicBezTo>
                  <a:pt x="54" y="54"/>
                  <a:pt x="55" y="65"/>
                  <a:pt x="55" y="69"/>
                </a:cubicBezTo>
                <a:cubicBezTo>
                  <a:pt x="55" y="69"/>
                  <a:pt x="42" y="82"/>
                  <a:pt x="36" y="76"/>
                </a:cubicBezTo>
                <a:cubicBezTo>
                  <a:pt x="36" y="68"/>
                  <a:pt x="36" y="59"/>
                  <a:pt x="36" y="51"/>
                </a:cubicBezTo>
              </a:path>
            </a:pathLst>
          </a:custGeom>
          <a:solidFill>
            <a:srgbClr val="25221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grpSp>
        <p:nvGrpSpPr>
          <p:cNvPr id="13" name="组合 图章"/>
          <p:cNvGrpSpPr>
            <a:grpSpLocks/>
          </p:cNvGrpSpPr>
          <p:nvPr/>
        </p:nvGrpSpPr>
        <p:grpSpPr bwMode="auto">
          <a:xfrm>
            <a:off x="5143500" y="5000625"/>
            <a:ext cx="425450" cy="642938"/>
            <a:chOff x="6786578" y="4071942"/>
            <a:chExt cx="944572" cy="1427692"/>
          </a:xfrm>
        </p:grpSpPr>
        <p:sp>
          <p:nvSpPr>
            <p:cNvPr id="2083" name="AutoShape 86"/>
            <p:cNvSpPr>
              <a:spLocks noChangeAspect="1" noChangeArrowheads="1" noTextEdit="1"/>
            </p:cNvSpPr>
            <p:nvPr/>
          </p:nvSpPr>
          <p:spPr bwMode="auto">
            <a:xfrm>
              <a:off x="6792772" y="4093620"/>
              <a:ext cx="922892" cy="1406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2" name="Freeform 88"/>
            <p:cNvSpPr>
              <a:spLocks/>
            </p:cNvSpPr>
            <p:nvPr/>
          </p:nvSpPr>
          <p:spPr bwMode="auto">
            <a:xfrm>
              <a:off x="7234193" y="4071942"/>
              <a:ext cx="63441" cy="38778"/>
            </a:xfrm>
            <a:custGeom>
              <a:avLst/>
              <a:gdLst/>
              <a:ahLst/>
              <a:cxnLst>
                <a:cxn ang="0">
                  <a:pos x="9" y="2"/>
                </a:cxn>
                <a:cxn ang="0">
                  <a:pos x="7" y="5"/>
                </a:cxn>
                <a:cxn ang="0">
                  <a:pos x="6" y="3"/>
                </a:cxn>
                <a:cxn ang="0">
                  <a:pos x="0" y="4"/>
                </a:cxn>
                <a:cxn ang="0">
                  <a:pos x="9" y="2"/>
                </a:cxn>
              </a:cxnLst>
              <a:rect l="0" t="0" r="r" b="b"/>
              <a:pathLst>
                <a:path w="9" h="5">
                  <a:moveTo>
                    <a:pt x="9" y="2"/>
                  </a:moveTo>
                  <a:cubicBezTo>
                    <a:pt x="9" y="4"/>
                    <a:pt x="8" y="5"/>
                    <a:pt x="7" y="5"/>
                  </a:cubicBezTo>
                  <a:cubicBezTo>
                    <a:pt x="7" y="4"/>
                    <a:pt x="7" y="3"/>
                    <a:pt x="6" y="3"/>
                  </a:cubicBezTo>
                  <a:cubicBezTo>
                    <a:pt x="6" y="5"/>
                    <a:pt x="2" y="5"/>
                    <a:pt x="0" y="4"/>
                  </a:cubicBezTo>
                  <a:cubicBezTo>
                    <a:pt x="0" y="0"/>
                    <a:pt x="6" y="3"/>
                    <a:pt x="9" y="2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13" name="Freeform 89"/>
            <p:cNvSpPr>
              <a:spLocks/>
            </p:cNvSpPr>
            <p:nvPr/>
          </p:nvSpPr>
          <p:spPr bwMode="auto">
            <a:xfrm>
              <a:off x="7156654" y="4086043"/>
              <a:ext cx="59916" cy="81080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8" y="1"/>
                </a:cxn>
                <a:cxn ang="0">
                  <a:pos x="6" y="10"/>
                </a:cxn>
                <a:cxn ang="0">
                  <a:pos x="2" y="11"/>
                </a:cxn>
                <a:cxn ang="0">
                  <a:pos x="1" y="9"/>
                </a:cxn>
                <a:cxn ang="0">
                  <a:pos x="1" y="7"/>
                </a:cxn>
                <a:cxn ang="0">
                  <a:pos x="2" y="6"/>
                </a:cxn>
                <a:cxn ang="0">
                  <a:pos x="1" y="4"/>
                </a:cxn>
                <a:cxn ang="0">
                  <a:pos x="7" y="1"/>
                </a:cxn>
              </a:cxnLst>
              <a:rect l="0" t="0" r="r" b="b"/>
              <a:pathLst>
                <a:path w="8" h="11">
                  <a:moveTo>
                    <a:pt x="7" y="1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7" y="4"/>
                    <a:pt x="6" y="7"/>
                    <a:pt x="6" y="10"/>
                  </a:cubicBezTo>
                  <a:cubicBezTo>
                    <a:pt x="5" y="10"/>
                    <a:pt x="3" y="10"/>
                    <a:pt x="2" y="11"/>
                  </a:cubicBezTo>
                  <a:cubicBezTo>
                    <a:pt x="2" y="9"/>
                    <a:pt x="1" y="10"/>
                    <a:pt x="1" y="9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2" y="5"/>
                    <a:pt x="0" y="5"/>
                    <a:pt x="1" y="4"/>
                  </a:cubicBezTo>
                  <a:cubicBezTo>
                    <a:pt x="1" y="0"/>
                    <a:pt x="7" y="4"/>
                    <a:pt x="7" y="1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14" name="Freeform 90"/>
            <p:cNvSpPr>
              <a:spLocks/>
            </p:cNvSpPr>
            <p:nvPr/>
          </p:nvSpPr>
          <p:spPr bwMode="auto">
            <a:xfrm>
              <a:off x="7308207" y="4093093"/>
              <a:ext cx="49343" cy="8108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4" y="2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5" y="11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0" y="4"/>
                </a:cxn>
                <a:cxn ang="0">
                  <a:pos x="2" y="0"/>
                </a:cxn>
                <a:cxn ang="0">
                  <a:pos x="5" y="0"/>
                </a:cxn>
              </a:cxnLst>
              <a:rect l="0" t="0" r="r" b="b"/>
              <a:pathLst>
                <a:path w="7" h="11">
                  <a:moveTo>
                    <a:pt x="5" y="0"/>
                  </a:moveTo>
                  <a:cubicBezTo>
                    <a:pt x="5" y="1"/>
                    <a:pt x="5" y="2"/>
                    <a:pt x="4" y="2"/>
                  </a:cubicBezTo>
                  <a:cubicBezTo>
                    <a:pt x="7" y="3"/>
                    <a:pt x="7" y="5"/>
                    <a:pt x="7" y="8"/>
                  </a:cubicBezTo>
                  <a:cubicBezTo>
                    <a:pt x="7" y="9"/>
                    <a:pt x="6" y="7"/>
                    <a:pt x="5" y="8"/>
                  </a:cubicBezTo>
                  <a:cubicBezTo>
                    <a:pt x="6" y="10"/>
                    <a:pt x="5" y="10"/>
                    <a:pt x="5" y="11"/>
                  </a:cubicBezTo>
                  <a:cubicBezTo>
                    <a:pt x="3" y="11"/>
                    <a:pt x="1" y="10"/>
                    <a:pt x="2" y="8"/>
                  </a:cubicBezTo>
                  <a:cubicBezTo>
                    <a:pt x="3" y="8"/>
                    <a:pt x="3" y="8"/>
                    <a:pt x="4" y="8"/>
                  </a:cubicBezTo>
                  <a:cubicBezTo>
                    <a:pt x="5" y="5"/>
                    <a:pt x="1" y="6"/>
                    <a:pt x="0" y="4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0"/>
                    <a:pt x="4" y="1"/>
                    <a:pt x="5" y="0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15" name="Freeform 91"/>
            <p:cNvSpPr>
              <a:spLocks/>
            </p:cNvSpPr>
            <p:nvPr/>
          </p:nvSpPr>
          <p:spPr bwMode="auto">
            <a:xfrm>
              <a:off x="7350502" y="4093093"/>
              <a:ext cx="14098" cy="211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2"/>
                </a:cxn>
                <a:cxn ang="0">
                  <a:pos x="0" y="0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2" y="0"/>
                    <a:pt x="2" y="2"/>
                    <a:pt x="2" y="2"/>
                  </a:cubicBezTo>
                  <a:cubicBezTo>
                    <a:pt x="0" y="3"/>
                    <a:pt x="0" y="2"/>
                    <a:pt x="0" y="0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16" name="Freeform 92"/>
            <p:cNvSpPr>
              <a:spLocks/>
            </p:cNvSpPr>
            <p:nvPr/>
          </p:nvSpPr>
          <p:spPr bwMode="auto">
            <a:xfrm>
              <a:off x="7227144" y="4124821"/>
              <a:ext cx="70490" cy="70503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" y="2"/>
                </a:cxn>
                <a:cxn ang="0">
                  <a:pos x="8" y="6"/>
                </a:cxn>
                <a:cxn ang="0">
                  <a:pos x="7" y="6"/>
                </a:cxn>
                <a:cxn ang="0">
                  <a:pos x="7" y="10"/>
                </a:cxn>
                <a:cxn ang="0">
                  <a:pos x="5" y="5"/>
                </a:cxn>
                <a:cxn ang="0">
                  <a:pos x="3" y="6"/>
                </a:cxn>
                <a:cxn ang="0">
                  <a:pos x="3" y="8"/>
                </a:cxn>
                <a:cxn ang="0">
                  <a:pos x="1" y="9"/>
                </a:cxn>
                <a:cxn ang="0">
                  <a:pos x="7" y="0"/>
                </a:cxn>
              </a:cxnLst>
              <a:rect l="0" t="0" r="r" b="b"/>
              <a:pathLst>
                <a:path w="10" h="10">
                  <a:moveTo>
                    <a:pt x="7" y="0"/>
                  </a:moveTo>
                  <a:cubicBezTo>
                    <a:pt x="7" y="1"/>
                    <a:pt x="6" y="1"/>
                    <a:pt x="6" y="2"/>
                  </a:cubicBezTo>
                  <a:cubicBezTo>
                    <a:pt x="7" y="3"/>
                    <a:pt x="8" y="4"/>
                    <a:pt x="8" y="6"/>
                  </a:cubicBezTo>
                  <a:cubicBezTo>
                    <a:pt x="7" y="7"/>
                    <a:pt x="7" y="6"/>
                    <a:pt x="7" y="6"/>
                  </a:cubicBezTo>
                  <a:cubicBezTo>
                    <a:pt x="7" y="7"/>
                    <a:pt x="10" y="10"/>
                    <a:pt x="7" y="10"/>
                  </a:cubicBezTo>
                  <a:cubicBezTo>
                    <a:pt x="7" y="8"/>
                    <a:pt x="5" y="7"/>
                    <a:pt x="5" y="5"/>
                  </a:cubicBezTo>
                  <a:cubicBezTo>
                    <a:pt x="4" y="4"/>
                    <a:pt x="4" y="6"/>
                    <a:pt x="3" y="6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2" y="9"/>
                    <a:pt x="2" y="9"/>
                    <a:pt x="1" y="9"/>
                  </a:cubicBezTo>
                  <a:cubicBezTo>
                    <a:pt x="0" y="5"/>
                    <a:pt x="2" y="1"/>
                    <a:pt x="7" y="0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17" name="Freeform 93"/>
            <p:cNvSpPr>
              <a:spLocks/>
            </p:cNvSpPr>
            <p:nvPr/>
          </p:nvSpPr>
          <p:spPr bwMode="auto">
            <a:xfrm>
              <a:off x="7311733" y="4174173"/>
              <a:ext cx="98687" cy="951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8" y="4"/>
                </a:cxn>
                <a:cxn ang="0">
                  <a:pos x="7" y="6"/>
                </a:cxn>
                <a:cxn ang="0">
                  <a:pos x="10" y="13"/>
                </a:cxn>
                <a:cxn ang="0">
                  <a:pos x="6" y="10"/>
                </a:cxn>
                <a:cxn ang="0">
                  <a:pos x="1" y="6"/>
                </a:cxn>
                <a:cxn ang="0">
                  <a:pos x="3" y="3"/>
                </a:cxn>
                <a:cxn ang="0">
                  <a:pos x="0" y="2"/>
                </a:cxn>
                <a:cxn ang="0">
                  <a:pos x="0" y="0"/>
                </a:cxn>
              </a:cxnLst>
              <a:rect l="0" t="0" r="r" b="b"/>
              <a:pathLst>
                <a:path w="13" h="13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3"/>
                    <a:pt x="6" y="3"/>
                    <a:pt x="8" y="4"/>
                  </a:cubicBezTo>
                  <a:cubicBezTo>
                    <a:pt x="9" y="5"/>
                    <a:pt x="8" y="6"/>
                    <a:pt x="7" y="6"/>
                  </a:cubicBezTo>
                  <a:cubicBezTo>
                    <a:pt x="9" y="8"/>
                    <a:pt x="13" y="10"/>
                    <a:pt x="10" y="13"/>
                  </a:cubicBezTo>
                  <a:cubicBezTo>
                    <a:pt x="9" y="11"/>
                    <a:pt x="7" y="11"/>
                    <a:pt x="6" y="10"/>
                  </a:cubicBezTo>
                  <a:cubicBezTo>
                    <a:pt x="6" y="7"/>
                    <a:pt x="3" y="7"/>
                    <a:pt x="1" y="6"/>
                  </a:cubicBezTo>
                  <a:cubicBezTo>
                    <a:pt x="0" y="4"/>
                    <a:pt x="3" y="4"/>
                    <a:pt x="3" y="3"/>
                  </a:cubicBezTo>
                  <a:cubicBezTo>
                    <a:pt x="3" y="1"/>
                    <a:pt x="1" y="3"/>
                    <a:pt x="0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18" name="Freeform 94"/>
            <p:cNvSpPr>
              <a:spLocks/>
            </p:cNvSpPr>
            <p:nvPr/>
          </p:nvSpPr>
          <p:spPr bwMode="auto">
            <a:xfrm>
              <a:off x="7153128" y="4181223"/>
              <a:ext cx="49343" cy="52876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6" y="5"/>
                </a:cxn>
                <a:cxn ang="0">
                  <a:pos x="4" y="2"/>
                </a:cxn>
                <a:cxn ang="0">
                  <a:pos x="1" y="7"/>
                </a:cxn>
                <a:cxn ang="0">
                  <a:pos x="1" y="1"/>
                </a:cxn>
                <a:cxn ang="0">
                  <a:pos x="7" y="1"/>
                </a:cxn>
              </a:cxnLst>
              <a:rect l="0" t="0" r="r" b="b"/>
              <a:pathLst>
                <a:path w="7" h="7">
                  <a:moveTo>
                    <a:pt x="7" y="1"/>
                  </a:moveTo>
                  <a:cubicBezTo>
                    <a:pt x="6" y="2"/>
                    <a:pt x="6" y="4"/>
                    <a:pt x="6" y="5"/>
                  </a:cubicBezTo>
                  <a:cubicBezTo>
                    <a:pt x="4" y="5"/>
                    <a:pt x="5" y="3"/>
                    <a:pt x="4" y="2"/>
                  </a:cubicBezTo>
                  <a:cubicBezTo>
                    <a:pt x="1" y="2"/>
                    <a:pt x="4" y="7"/>
                    <a:pt x="1" y="7"/>
                  </a:cubicBezTo>
                  <a:cubicBezTo>
                    <a:pt x="0" y="5"/>
                    <a:pt x="2" y="3"/>
                    <a:pt x="1" y="1"/>
                  </a:cubicBezTo>
                  <a:cubicBezTo>
                    <a:pt x="2" y="0"/>
                    <a:pt x="5" y="0"/>
                    <a:pt x="7" y="1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19" name="Freeform 95"/>
            <p:cNvSpPr>
              <a:spLocks/>
            </p:cNvSpPr>
            <p:nvPr/>
          </p:nvSpPr>
          <p:spPr bwMode="auto">
            <a:xfrm>
              <a:off x="7135507" y="4227049"/>
              <a:ext cx="21147" cy="21151"/>
            </a:xfrm>
            <a:custGeom>
              <a:avLst/>
              <a:gdLst/>
              <a:ahLst/>
              <a:cxnLst>
                <a:cxn ang="0">
                  <a:pos x="3" y="2"/>
                </a:cxn>
                <a:cxn ang="0">
                  <a:pos x="2" y="3"/>
                </a:cxn>
                <a:cxn ang="0">
                  <a:pos x="0" y="2"/>
                </a:cxn>
                <a:cxn ang="0">
                  <a:pos x="3" y="2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3"/>
                    <a:pt x="2" y="2"/>
                    <a:pt x="2" y="3"/>
                  </a:cubicBezTo>
                  <a:cubicBezTo>
                    <a:pt x="1" y="3"/>
                    <a:pt x="1" y="3"/>
                    <a:pt x="0" y="2"/>
                  </a:cubicBezTo>
                  <a:cubicBezTo>
                    <a:pt x="0" y="0"/>
                    <a:pt x="2" y="0"/>
                    <a:pt x="3" y="2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20" name="Freeform 96"/>
            <p:cNvSpPr>
              <a:spLocks/>
            </p:cNvSpPr>
            <p:nvPr/>
          </p:nvSpPr>
          <p:spPr bwMode="auto">
            <a:xfrm>
              <a:off x="7209521" y="4227049"/>
              <a:ext cx="98687" cy="91654"/>
            </a:xfrm>
            <a:custGeom>
              <a:avLst/>
              <a:gdLst/>
              <a:ahLst/>
              <a:cxnLst>
                <a:cxn ang="0">
                  <a:pos x="10" y="10"/>
                </a:cxn>
                <a:cxn ang="0">
                  <a:pos x="1" y="9"/>
                </a:cxn>
                <a:cxn ang="0">
                  <a:pos x="10" y="10"/>
                </a:cxn>
              </a:cxnLst>
              <a:rect l="0" t="0" r="r" b="b"/>
              <a:pathLst>
                <a:path w="13" h="13">
                  <a:moveTo>
                    <a:pt x="10" y="10"/>
                  </a:moveTo>
                  <a:cubicBezTo>
                    <a:pt x="7" y="13"/>
                    <a:pt x="2" y="13"/>
                    <a:pt x="1" y="9"/>
                  </a:cubicBezTo>
                  <a:cubicBezTo>
                    <a:pt x="0" y="2"/>
                    <a:pt x="13" y="0"/>
                    <a:pt x="10" y="10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21" name="Freeform 97"/>
            <p:cNvSpPr>
              <a:spLocks/>
            </p:cNvSpPr>
            <p:nvPr/>
          </p:nvSpPr>
          <p:spPr bwMode="auto">
            <a:xfrm>
              <a:off x="6846496" y="4445609"/>
              <a:ext cx="10572" cy="14101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1" y="0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2" y="1"/>
                    <a:pt x="1" y="2"/>
                    <a:pt x="0" y="2"/>
                  </a:cubicBezTo>
                  <a:cubicBezTo>
                    <a:pt x="0" y="1"/>
                    <a:pt x="0" y="1"/>
                    <a:pt x="1" y="0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22" name="Freeform 98"/>
            <p:cNvSpPr>
              <a:spLocks noEditPoints="1"/>
            </p:cNvSpPr>
            <p:nvPr/>
          </p:nvSpPr>
          <p:spPr bwMode="auto">
            <a:xfrm>
              <a:off x="6927559" y="4459710"/>
              <a:ext cx="327782" cy="433596"/>
            </a:xfrm>
            <a:custGeom>
              <a:avLst/>
              <a:gdLst/>
              <a:ahLst/>
              <a:cxnLst>
                <a:cxn ang="0">
                  <a:pos x="34" y="13"/>
                </a:cxn>
                <a:cxn ang="0">
                  <a:pos x="45" y="13"/>
                </a:cxn>
                <a:cxn ang="0">
                  <a:pos x="44" y="26"/>
                </a:cxn>
                <a:cxn ang="0">
                  <a:pos x="44" y="52"/>
                </a:cxn>
                <a:cxn ang="0">
                  <a:pos x="37" y="51"/>
                </a:cxn>
                <a:cxn ang="0">
                  <a:pos x="43" y="57"/>
                </a:cxn>
                <a:cxn ang="0">
                  <a:pos x="23" y="59"/>
                </a:cxn>
                <a:cxn ang="0">
                  <a:pos x="31" y="56"/>
                </a:cxn>
                <a:cxn ang="0">
                  <a:pos x="30" y="53"/>
                </a:cxn>
                <a:cxn ang="0">
                  <a:pos x="31" y="44"/>
                </a:cxn>
                <a:cxn ang="0">
                  <a:pos x="2" y="52"/>
                </a:cxn>
                <a:cxn ang="0">
                  <a:pos x="7" y="49"/>
                </a:cxn>
                <a:cxn ang="0">
                  <a:pos x="7" y="37"/>
                </a:cxn>
                <a:cxn ang="0">
                  <a:pos x="10" y="35"/>
                </a:cxn>
                <a:cxn ang="0">
                  <a:pos x="7" y="20"/>
                </a:cxn>
                <a:cxn ang="0">
                  <a:pos x="7" y="17"/>
                </a:cxn>
                <a:cxn ang="0">
                  <a:pos x="22" y="24"/>
                </a:cxn>
                <a:cxn ang="0">
                  <a:pos x="12" y="34"/>
                </a:cxn>
                <a:cxn ang="0">
                  <a:pos x="12" y="37"/>
                </a:cxn>
                <a:cxn ang="0">
                  <a:pos x="22" y="51"/>
                </a:cxn>
                <a:cxn ang="0">
                  <a:pos x="23" y="37"/>
                </a:cxn>
                <a:cxn ang="0">
                  <a:pos x="20" y="11"/>
                </a:cxn>
                <a:cxn ang="0">
                  <a:pos x="32" y="12"/>
                </a:cxn>
                <a:cxn ang="0">
                  <a:pos x="38" y="5"/>
                </a:cxn>
                <a:cxn ang="0">
                  <a:pos x="39" y="1"/>
                </a:cxn>
                <a:cxn ang="0">
                  <a:pos x="15" y="17"/>
                </a:cxn>
                <a:cxn ang="0">
                  <a:pos x="11" y="21"/>
                </a:cxn>
                <a:cxn ang="0">
                  <a:pos x="41" y="28"/>
                </a:cxn>
                <a:cxn ang="0">
                  <a:pos x="35" y="28"/>
                </a:cxn>
                <a:cxn ang="0">
                  <a:pos x="25" y="28"/>
                </a:cxn>
                <a:cxn ang="0">
                  <a:pos x="28" y="23"/>
                </a:cxn>
                <a:cxn ang="0">
                  <a:pos x="34" y="39"/>
                </a:cxn>
                <a:cxn ang="0">
                  <a:pos x="34" y="31"/>
                </a:cxn>
                <a:cxn ang="0">
                  <a:pos x="31" y="31"/>
                </a:cxn>
                <a:cxn ang="0">
                  <a:pos x="31" y="38"/>
                </a:cxn>
                <a:cxn ang="0">
                  <a:pos x="13" y="49"/>
                </a:cxn>
                <a:cxn ang="0">
                  <a:pos x="10" y="49"/>
                </a:cxn>
              </a:cxnLst>
              <a:rect l="0" t="0" r="r" b="b"/>
              <a:pathLst>
                <a:path w="45" h="59">
                  <a:moveTo>
                    <a:pt x="39" y="1"/>
                  </a:moveTo>
                  <a:cubicBezTo>
                    <a:pt x="43" y="6"/>
                    <a:pt x="39" y="12"/>
                    <a:pt x="34" y="13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9" y="16"/>
                    <a:pt x="41" y="14"/>
                    <a:pt x="45" y="13"/>
                  </a:cubicBezTo>
                  <a:cubicBezTo>
                    <a:pt x="44" y="17"/>
                    <a:pt x="40" y="17"/>
                    <a:pt x="37" y="19"/>
                  </a:cubicBezTo>
                  <a:cubicBezTo>
                    <a:pt x="39" y="21"/>
                    <a:pt x="43" y="23"/>
                    <a:pt x="44" y="26"/>
                  </a:cubicBezTo>
                  <a:cubicBezTo>
                    <a:pt x="45" y="36"/>
                    <a:pt x="41" y="39"/>
                    <a:pt x="35" y="41"/>
                  </a:cubicBezTo>
                  <a:cubicBezTo>
                    <a:pt x="38" y="45"/>
                    <a:pt x="43" y="47"/>
                    <a:pt x="44" y="52"/>
                  </a:cubicBezTo>
                  <a:cubicBezTo>
                    <a:pt x="39" y="50"/>
                    <a:pt x="38" y="45"/>
                    <a:pt x="34" y="44"/>
                  </a:cubicBezTo>
                  <a:cubicBezTo>
                    <a:pt x="32" y="47"/>
                    <a:pt x="37" y="49"/>
                    <a:pt x="37" y="51"/>
                  </a:cubicBezTo>
                  <a:cubicBezTo>
                    <a:pt x="37" y="54"/>
                    <a:pt x="34" y="53"/>
                    <a:pt x="34" y="56"/>
                  </a:cubicBezTo>
                  <a:cubicBezTo>
                    <a:pt x="37" y="57"/>
                    <a:pt x="41" y="56"/>
                    <a:pt x="43" y="57"/>
                  </a:cubicBezTo>
                  <a:cubicBezTo>
                    <a:pt x="43" y="58"/>
                    <a:pt x="43" y="58"/>
                    <a:pt x="43" y="59"/>
                  </a:cubicBezTo>
                  <a:cubicBezTo>
                    <a:pt x="37" y="58"/>
                    <a:pt x="30" y="59"/>
                    <a:pt x="23" y="59"/>
                  </a:cubicBezTo>
                  <a:cubicBezTo>
                    <a:pt x="23" y="58"/>
                    <a:pt x="22" y="57"/>
                    <a:pt x="22" y="56"/>
                  </a:cubicBezTo>
                  <a:cubicBezTo>
                    <a:pt x="25" y="55"/>
                    <a:pt x="28" y="56"/>
                    <a:pt x="31" y="56"/>
                  </a:cubicBezTo>
                  <a:cubicBezTo>
                    <a:pt x="32" y="56"/>
                    <a:pt x="32" y="55"/>
                    <a:pt x="31" y="54"/>
                  </a:cubicBezTo>
                  <a:cubicBezTo>
                    <a:pt x="31" y="53"/>
                    <a:pt x="30" y="54"/>
                    <a:pt x="30" y="53"/>
                  </a:cubicBezTo>
                  <a:cubicBezTo>
                    <a:pt x="30" y="52"/>
                    <a:pt x="29" y="52"/>
                    <a:pt x="29" y="50"/>
                  </a:cubicBezTo>
                  <a:cubicBezTo>
                    <a:pt x="31" y="49"/>
                    <a:pt x="33" y="47"/>
                    <a:pt x="31" y="44"/>
                  </a:cubicBezTo>
                  <a:cubicBezTo>
                    <a:pt x="29" y="47"/>
                    <a:pt x="25" y="50"/>
                    <a:pt x="23" y="53"/>
                  </a:cubicBezTo>
                  <a:cubicBezTo>
                    <a:pt x="16" y="52"/>
                    <a:pt x="8" y="53"/>
                    <a:pt x="2" y="52"/>
                  </a:cubicBezTo>
                  <a:cubicBezTo>
                    <a:pt x="1" y="51"/>
                    <a:pt x="2" y="49"/>
                    <a:pt x="2" y="48"/>
                  </a:cubicBezTo>
                  <a:cubicBezTo>
                    <a:pt x="3" y="48"/>
                    <a:pt x="6" y="48"/>
                    <a:pt x="7" y="49"/>
                  </a:cubicBezTo>
                  <a:cubicBezTo>
                    <a:pt x="7" y="45"/>
                    <a:pt x="10" y="43"/>
                    <a:pt x="10" y="38"/>
                  </a:cubicBezTo>
                  <a:cubicBezTo>
                    <a:pt x="9" y="37"/>
                    <a:pt x="7" y="38"/>
                    <a:pt x="7" y="37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4"/>
                    <a:pt x="9" y="35"/>
                    <a:pt x="10" y="35"/>
                  </a:cubicBezTo>
                  <a:cubicBezTo>
                    <a:pt x="9" y="31"/>
                    <a:pt x="10" y="27"/>
                    <a:pt x="10" y="25"/>
                  </a:cubicBezTo>
                  <a:cubicBezTo>
                    <a:pt x="9" y="22"/>
                    <a:pt x="7" y="22"/>
                    <a:pt x="7" y="20"/>
                  </a:cubicBezTo>
                  <a:cubicBezTo>
                    <a:pt x="5" y="21"/>
                    <a:pt x="5" y="26"/>
                    <a:pt x="2" y="27"/>
                  </a:cubicBezTo>
                  <a:cubicBezTo>
                    <a:pt x="0" y="23"/>
                    <a:pt x="5" y="20"/>
                    <a:pt x="7" y="17"/>
                  </a:cubicBezTo>
                  <a:cubicBezTo>
                    <a:pt x="7" y="14"/>
                    <a:pt x="9" y="12"/>
                    <a:pt x="11" y="9"/>
                  </a:cubicBezTo>
                  <a:cubicBezTo>
                    <a:pt x="16" y="13"/>
                    <a:pt x="19" y="19"/>
                    <a:pt x="22" y="24"/>
                  </a:cubicBezTo>
                  <a:cubicBezTo>
                    <a:pt x="19" y="25"/>
                    <a:pt x="19" y="20"/>
                    <a:pt x="16" y="20"/>
                  </a:cubicBezTo>
                  <a:cubicBezTo>
                    <a:pt x="12" y="23"/>
                    <a:pt x="12" y="28"/>
                    <a:pt x="12" y="34"/>
                  </a:cubicBezTo>
                  <a:cubicBezTo>
                    <a:pt x="13" y="35"/>
                    <a:pt x="16" y="34"/>
                    <a:pt x="16" y="35"/>
                  </a:cubicBezTo>
                  <a:cubicBezTo>
                    <a:pt x="17" y="38"/>
                    <a:pt x="13" y="37"/>
                    <a:pt x="12" y="37"/>
                  </a:cubicBezTo>
                  <a:cubicBezTo>
                    <a:pt x="13" y="40"/>
                    <a:pt x="15" y="46"/>
                    <a:pt x="17" y="50"/>
                  </a:cubicBezTo>
                  <a:cubicBezTo>
                    <a:pt x="18" y="49"/>
                    <a:pt x="21" y="49"/>
                    <a:pt x="22" y="51"/>
                  </a:cubicBezTo>
                  <a:cubicBezTo>
                    <a:pt x="24" y="47"/>
                    <a:pt x="28" y="45"/>
                    <a:pt x="31" y="41"/>
                  </a:cubicBezTo>
                  <a:cubicBezTo>
                    <a:pt x="29" y="41"/>
                    <a:pt x="25" y="39"/>
                    <a:pt x="23" y="37"/>
                  </a:cubicBezTo>
                  <a:cubicBezTo>
                    <a:pt x="19" y="30"/>
                    <a:pt x="24" y="23"/>
                    <a:pt x="29" y="19"/>
                  </a:cubicBezTo>
                  <a:cubicBezTo>
                    <a:pt x="26" y="17"/>
                    <a:pt x="22" y="15"/>
                    <a:pt x="20" y="11"/>
                  </a:cubicBezTo>
                  <a:cubicBezTo>
                    <a:pt x="24" y="13"/>
                    <a:pt x="27" y="16"/>
                    <a:pt x="32" y="17"/>
                  </a:cubicBezTo>
                  <a:cubicBezTo>
                    <a:pt x="32" y="16"/>
                    <a:pt x="32" y="14"/>
                    <a:pt x="32" y="12"/>
                  </a:cubicBezTo>
                  <a:cubicBezTo>
                    <a:pt x="31" y="12"/>
                    <a:pt x="26" y="13"/>
                    <a:pt x="26" y="10"/>
                  </a:cubicBezTo>
                  <a:cubicBezTo>
                    <a:pt x="31" y="10"/>
                    <a:pt x="39" y="11"/>
                    <a:pt x="38" y="5"/>
                  </a:cubicBezTo>
                  <a:cubicBezTo>
                    <a:pt x="36" y="4"/>
                    <a:pt x="34" y="4"/>
                    <a:pt x="33" y="3"/>
                  </a:cubicBezTo>
                  <a:cubicBezTo>
                    <a:pt x="33" y="0"/>
                    <a:pt x="37" y="1"/>
                    <a:pt x="39" y="1"/>
                  </a:cubicBezTo>
                  <a:moveTo>
                    <a:pt x="11" y="21"/>
                  </a:moveTo>
                  <a:cubicBezTo>
                    <a:pt x="12" y="20"/>
                    <a:pt x="15" y="20"/>
                    <a:pt x="15" y="17"/>
                  </a:cubicBezTo>
                  <a:cubicBezTo>
                    <a:pt x="13" y="16"/>
                    <a:pt x="13" y="13"/>
                    <a:pt x="10" y="13"/>
                  </a:cubicBezTo>
                  <a:cubicBezTo>
                    <a:pt x="8" y="16"/>
                    <a:pt x="8" y="20"/>
                    <a:pt x="11" y="21"/>
                  </a:cubicBezTo>
                  <a:moveTo>
                    <a:pt x="35" y="28"/>
                  </a:moveTo>
                  <a:cubicBezTo>
                    <a:pt x="37" y="28"/>
                    <a:pt x="39" y="29"/>
                    <a:pt x="41" y="28"/>
                  </a:cubicBezTo>
                  <a:cubicBezTo>
                    <a:pt x="41" y="24"/>
                    <a:pt x="38" y="23"/>
                    <a:pt x="34" y="22"/>
                  </a:cubicBezTo>
                  <a:cubicBezTo>
                    <a:pt x="34" y="24"/>
                    <a:pt x="34" y="27"/>
                    <a:pt x="35" y="28"/>
                  </a:cubicBezTo>
                  <a:moveTo>
                    <a:pt x="28" y="23"/>
                  </a:moveTo>
                  <a:cubicBezTo>
                    <a:pt x="27" y="25"/>
                    <a:pt x="25" y="26"/>
                    <a:pt x="25" y="28"/>
                  </a:cubicBezTo>
                  <a:cubicBezTo>
                    <a:pt x="26" y="29"/>
                    <a:pt x="29" y="28"/>
                    <a:pt x="31" y="28"/>
                  </a:cubicBezTo>
                  <a:cubicBezTo>
                    <a:pt x="32" y="25"/>
                    <a:pt x="32" y="20"/>
                    <a:pt x="28" y="23"/>
                  </a:cubicBezTo>
                  <a:moveTo>
                    <a:pt x="34" y="31"/>
                  </a:moveTo>
                  <a:cubicBezTo>
                    <a:pt x="34" y="34"/>
                    <a:pt x="34" y="36"/>
                    <a:pt x="34" y="39"/>
                  </a:cubicBezTo>
                  <a:cubicBezTo>
                    <a:pt x="38" y="38"/>
                    <a:pt x="40" y="36"/>
                    <a:pt x="41" y="31"/>
                  </a:cubicBezTo>
                  <a:cubicBezTo>
                    <a:pt x="39" y="30"/>
                    <a:pt x="37" y="31"/>
                    <a:pt x="34" y="31"/>
                  </a:cubicBezTo>
                  <a:moveTo>
                    <a:pt x="31" y="38"/>
                  </a:moveTo>
                  <a:cubicBezTo>
                    <a:pt x="31" y="37"/>
                    <a:pt x="31" y="33"/>
                    <a:pt x="31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5" y="35"/>
                    <a:pt x="26" y="38"/>
                    <a:pt x="31" y="38"/>
                  </a:cubicBezTo>
                  <a:moveTo>
                    <a:pt x="10" y="49"/>
                  </a:moveTo>
                  <a:cubicBezTo>
                    <a:pt x="10" y="49"/>
                    <a:pt x="12" y="49"/>
                    <a:pt x="13" y="49"/>
                  </a:cubicBezTo>
                  <a:cubicBezTo>
                    <a:pt x="12" y="47"/>
                    <a:pt x="12" y="44"/>
                    <a:pt x="11" y="43"/>
                  </a:cubicBezTo>
                  <a:cubicBezTo>
                    <a:pt x="11" y="46"/>
                    <a:pt x="10" y="47"/>
                    <a:pt x="10" y="49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23" name="Freeform 99"/>
            <p:cNvSpPr>
              <a:spLocks/>
            </p:cNvSpPr>
            <p:nvPr/>
          </p:nvSpPr>
          <p:spPr bwMode="auto">
            <a:xfrm>
              <a:off x="7308207" y="4480861"/>
              <a:ext cx="130408" cy="31728"/>
            </a:xfrm>
            <a:custGeom>
              <a:avLst/>
              <a:gdLst/>
              <a:ahLst/>
              <a:cxnLst>
                <a:cxn ang="0">
                  <a:pos x="18" y="2"/>
                </a:cxn>
                <a:cxn ang="0">
                  <a:pos x="6" y="4"/>
                </a:cxn>
                <a:cxn ang="0">
                  <a:pos x="0" y="4"/>
                </a:cxn>
                <a:cxn ang="0">
                  <a:pos x="0" y="1"/>
                </a:cxn>
                <a:cxn ang="0">
                  <a:pos x="14" y="1"/>
                </a:cxn>
                <a:cxn ang="0">
                  <a:pos x="18" y="2"/>
                </a:cxn>
              </a:cxnLst>
              <a:rect l="0" t="0" r="r" b="b"/>
              <a:pathLst>
                <a:path w="18" h="4">
                  <a:moveTo>
                    <a:pt x="18" y="2"/>
                  </a:moveTo>
                  <a:cubicBezTo>
                    <a:pt x="15" y="4"/>
                    <a:pt x="10" y="3"/>
                    <a:pt x="6" y="4"/>
                  </a:cubicBezTo>
                  <a:cubicBezTo>
                    <a:pt x="4" y="4"/>
                    <a:pt x="2" y="4"/>
                    <a:pt x="0" y="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0"/>
                    <a:pt x="11" y="2"/>
                    <a:pt x="14" y="1"/>
                  </a:cubicBezTo>
                  <a:cubicBezTo>
                    <a:pt x="16" y="1"/>
                    <a:pt x="18" y="0"/>
                    <a:pt x="18" y="2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24" name="Freeform 100"/>
            <p:cNvSpPr>
              <a:spLocks/>
            </p:cNvSpPr>
            <p:nvPr/>
          </p:nvSpPr>
          <p:spPr bwMode="auto">
            <a:xfrm>
              <a:off x="7466812" y="4494962"/>
              <a:ext cx="123357" cy="356043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3" y="34"/>
                </a:cxn>
                <a:cxn ang="0">
                  <a:pos x="3" y="36"/>
                </a:cxn>
                <a:cxn ang="0">
                  <a:pos x="1" y="48"/>
                </a:cxn>
                <a:cxn ang="0">
                  <a:pos x="1" y="12"/>
                </a:cxn>
                <a:cxn ang="0">
                  <a:pos x="13" y="1"/>
                </a:cxn>
                <a:cxn ang="0">
                  <a:pos x="16" y="3"/>
                </a:cxn>
                <a:cxn ang="0">
                  <a:pos x="5" y="12"/>
                </a:cxn>
              </a:cxnLst>
              <a:rect l="0" t="0" r="r" b="b"/>
              <a:pathLst>
                <a:path w="17" h="48">
                  <a:moveTo>
                    <a:pt x="5" y="12"/>
                  </a:moveTo>
                  <a:cubicBezTo>
                    <a:pt x="2" y="17"/>
                    <a:pt x="5" y="28"/>
                    <a:pt x="3" y="34"/>
                  </a:cubicBezTo>
                  <a:cubicBezTo>
                    <a:pt x="2" y="35"/>
                    <a:pt x="4" y="34"/>
                    <a:pt x="3" y="36"/>
                  </a:cubicBezTo>
                  <a:cubicBezTo>
                    <a:pt x="2" y="40"/>
                    <a:pt x="5" y="47"/>
                    <a:pt x="1" y="48"/>
                  </a:cubicBezTo>
                  <a:cubicBezTo>
                    <a:pt x="0" y="36"/>
                    <a:pt x="2" y="24"/>
                    <a:pt x="1" y="12"/>
                  </a:cubicBezTo>
                  <a:cubicBezTo>
                    <a:pt x="5" y="8"/>
                    <a:pt x="10" y="6"/>
                    <a:pt x="13" y="1"/>
                  </a:cubicBezTo>
                  <a:cubicBezTo>
                    <a:pt x="15" y="0"/>
                    <a:pt x="16" y="1"/>
                    <a:pt x="16" y="3"/>
                  </a:cubicBezTo>
                  <a:cubicBezTo>
                    <a:pt x="17" y="6"/>
                    <a:pt x="6" y="9"/>
                    <a:pt x="5" y="12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25" name="Freeform 101"/>
            <p:cNvSpPr>
              <a:spLocks/>
            </p:cNvSpPr>
            <p:nvPr/>
          </p:nvSpPr>
          <p:spPr bwMode="auto">
            <a:xfrm>
              <a:off x="7650087" y="4512588"/>
              <a:ext cx="42294" cy="42302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3" y="2"/>
                </a:cxn>
                <a:cxn ang="0">
                  <a:pos x="6" y="2"/>
                </a:cxn>
                <a:cxn ang="0">
                  <a:pos x="6" y="3"/>
                </a:cxn>
                <a:cxn ang="0">
                  <a:pos x="1" y="6"/>
                </a:cxn>
                <a:cxn ang="0">
                  <a:pos x="2" y="0"/>
                </a:cxn>
              </a:cxnLst>
              <a:rect l="0" t="0" r="r" b="b"/>
              <a:pathLst>
                <a:path w="6" h="6">
                  <a:moveTo>
                    <a:pt x="2" y="0"/>
                  </a:moveTo>
                  <a:cubicBezTo>
                    <a:pt x="3" y="0"/>
                    <a:pt x="4" y="1"/>
                    <a:pt x="3" y="2"/>
                  </a:cubicBezTo>
                  <a:cubicBezTo>
                    <a:pt x="4" y="3"/>
                    <a:pt x="5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6"/>
                    <a:pt x="2" y="4"/>
                    <a:pt x="1" y="6"/>
                  </a:cubicBezTo>
                  <a:cubicBezTo>
                    <a:pt x="0" y="4"/>
                    <a:pt x="0" y="1"/>
                    <a:pt x="2" y="0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26" name="Freeform 102"/>
            <p:cNvSpPr>
              <a:spLocks noEditPoints="1"/>
            </p:cNvSpPr>
            <p:nvPr/>
          </p:nvSpPr>
          <p:spPr bwMode="auto">
            <a:xfrm>
              <a:off x="7258864" y="4526689"/>
              <a:ext cx="200899" cy="366617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27" y="4"/>
                </a:cxn>
                <a:cxn ang="0">
                  <a:pos x="15" y="16"/>
                </a:cxn>
                <a:cxn ang="0">
                  <a:pos x="15" y="19"/>
                </a:cxn>
                <a:cxn ang="0">
                  <a:pos x="27" y="14"/>
                </a:cxn>
                <a:cxn ang="0">
                  <a:pos x="15" y="22"/>
                </a:cxn>
                <a:cxn ang="0">
                  <a:pos x="19" y="26"/>
                </a:cxn>
                <a:cxn ang="0">
                  <a:pos x="15" y="32"/>
                </a:cxn>
                <a:cxn ang="0">
                  <a:pos x="23" y="45"/>
                </a:cxn>
                <a:cxn ang="0">
                  <a:pos x="15" y="36"/>
                </a:cxn>
                <a:cxn ang="0">
                  <a:pos x="13" y="50"/>
                </a:cxn>
                <a:cxn ang="0">
                  <a:pos x="12" y="37"/>
                </a:cxn>
                <a:cxn ang="0">
                  <a:pos x="6" y="45"/>
                </a:cxn>
                <a:cxn ang="0">
                  <a:pos x="10" y="36"/>
                </a:cxn>
                <a:cxn ang="0">
                  <a:pos x="12" y="31"/>
                </a:cxn>
                <a:cxn ang="0">
                  <a:pos x="9" y="28"/>
                </a:cxn>
                <a:cxn ang="0">
                  <a:pos x="13" y="22"/>
                </a:cxn>
                <a:cxn ang="0">
                  <a:pos x="0" y="14"/>
                </a:cxn>
                <a:cxn ang="0">
                  <a:pos x="13" y="18"/>
                </a:cxn>
                <a:cxn ang="0">
                  <a:pos x="6" y="5"/>
                </a:cxn>
                <a:cxn ang="0">
                  <a:pos x="2" y="5"/>
                </a:cxn>
                <a:cxn ang="0">
                  <a:pos x="2" y="1"/>
                </a:cxn>
                <a:cxn ang="0">
                  <a:pos x="9" y="5"/>
                </a:cxn>
                <a:cxn ang="0">
                  <a:pos x="15" y="13"/>
                </a:cxn>
                <a:cxn ang="0">
                  <a:pos x="17" y="5"/>
                </a:cxn>
                <a:cxn ang="0">
                  <a:pos x="9" y="5"/>
                </a:cxn>
              </a:cxnLst>
              <a:rect l="0" t="0" r="r" b="b"/>
              <a:pathLst>
                <a:path w="27" h="50">
                  <a:moveTo>
                    <a:pt x="2" y="1"/>
                  </a:moveTo>
                  <a:cubicBezTo>
                    <a:pt x="11" y="4"/>
                    <a:pt x="22" y="0"/>
                    <a:pt x="27" y="4"/>
                  </a:cubicBezTo>
                  <a:cubicBezTo>
                    <a:pt x="18" y="3"/>
                    <a:pt x="19" y="12"/>
                    <a:pt x="15" y="16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20" y="18"/>
                    <a:pt x="22" y="15"/>
                    <a:pt x="27" y="14"/>
                  </a:cubicBezTo>
                  <a:cubicBezTo>
                    <a:pt x="26" y="19"/>
                    <a:pt x="18" y="19"/>
                    <a:pt x="15" y="22"/>
                  </a:cubicBezTo>
                  <a:cubicBezTo>
                    <a:pt x="16" y="24"/>
                    <a:pt x="18" y="25"/>
                    <a:pt x="19" y="26"/>
                  </a:cubicBezTo>
                  <a:cubicBezTo>
                    <a:pt x="19" y="30"/>
                    <a:pt x="17" y="30"/>
                    <a:pt x="15" y="32"/>
                  </a:cubicBezTo>
                  <a:cubicBezTo>
                    <a:pt x="18" y="36"/>
                    <a:pt x="21" y="40"/>
                    <a:pt x="23" y="45"/>
                  </a:cubicBezTo>
                  <a:cubicBezTo>
                    <a:pt x="19" y="43"/>
                    <a:pt x="18" y="39"/>
                    <a:pt x="15" y="36"/>
                  </a:cubicBezTo>
                  <a:cubicBezTo>
                    <a:pt x="13" y="39"/>
                    <a:pt x="17" y="48"/>
                    <a:pt x="13" y="50"/>
                  </a:cubicBezTo>
                  <a:cubicBezTo>
                    <a:pt x="12" y="46"/>
                    <a:pt x="14" y="40"/>
                    <a:pt x="12" y="37"/>
                  </a:cubicBezTo>
                  <a:cubicBezTo>
                    <a:pt x="10" y="40"/>
                    <a:pt x="9" y="43"/>
                    <a:pt x="6" y="45"/>
                  </a:cubicBezTo>
                  <a:cubicBezTo>
                    <a:pt x="6" y="41"/>
                    <a:pt x="9" y="37"/>
                    <a:pt x="10" y="36"/>
                  </a:cubicBezTo>
                  <a:cubicBezTo>
                    <a:pt x="11" y="34"/>
                    <a:pt x="14" y="34"/>
                    <a:pt x="12" y="31"/>
                  </a:cubicBezTo>
                  <a:cubicBezTo>
                    <a:pt x="11" y="30"/>
                    <a:pt x="10" y="30"/>
                    <a:pt x="9" y="28"/>
                  </a:cubicBezTo>
                  <a:cubicBezTo>
                    <a:pt x="9" y="26"/>
                    <a:pt x="13" y="25"/>
                    <a:pt x="13" y="22"/>
                  </a:cubicBezTo>
                  <a:cubicBezTo>
                    <a:pt x="8" y="20"/>
                    <a:pt x="1" y="20"/>
                    <a:pt x="0" y="14"/>
                  </a:cubicBezTo>
                  <a:cubicBezTo>
                    <a:pt x="4" y="15"/>
                    <a:pt x="8" y="19"/>
                    <a:pt x="13" y="18"/>
                  </a:cubicBezTo>
                  <a:cubicBezTo>
                    <a:pt x="14" y="12"/>
                    <a:pt x="8" y="9"/>
                    <a:pt x="6" y="5"/>
                  </a:cubicBezTo>
                  <a:cubicBezTo>
                    <a:pt x="5" y="5"/>
                    <a:pt x="3" y="5"/>
                    <a:pt x="2" y="5"/>
                  </a:cubicBezTo>
                  <a:cubicBezTo>
                    <a:pt x="2" y="4"/>
                    <a:pt x="2" y="2"/>
                    <a:pt x="2" y="1"/>
                  </a:cubicBezTo>
                  <a:moveTo>
                    <a:pt x="9" y="5"/>
                  </a:moveTo>
                  <a:cubicBezTo>
                    <a:pt x="10" y="7"/>
                    <a:pt x="13" y="10"/>
                    <a:pt x="15" y="13"/>
                  </a:cubicBezTo>
                  <a:cubicBezTo>
                    <a:pt x="16" y="10"/>
                    <a:pt x="17" y="8"/>
                    <a:pt x="17" y="5"/>
                  </a:cubicBezTo>
                  <a:cubicBezTo>
                    <a:pt x="14" y="5"/>
                    <a:pt x="11" y="4"/>
                    <a:pt x="9" y="5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27" name="Freeform 103"/>
            <p:cNvSpPr>
              <a:spLocks/>
            </p:cNvSpPr>
            <p:nvPr/>
          </p:nvSpPr>
          <p:spPr bwMode="auto">
            <a:xfrm>
              <a:off x="7657136" y="4568991"/>
              <a:ext cx="14098" cy="246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0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1" y="0"/>
                    <a:pt x="1" y="0"/>
                    <a:pt x="2" y="1"/>
                  </a:cubicBezTo>
                  <a:cubicBezTo>
                    <a:pt x="2" y="2"/>
                    <a:pt x="1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28" name="Freeform 104"/>
            <p:cNvSpPr>
              <a:spLocks/>
            </p:cNvSpPr>
            <p:nvPr/>
          </p:nvSpPr>
          <p:spPr bwMode="auto">
            <a:xfrm>
              <a:off x="7516155" y="4576041"/>
              <a:ext cx="81063" cy="215034"/>
            </a:xfrm>
            <a:custGeom>
              <a:avLst/>
              <a:gdLst/>
              <a:ahLst/>
              <a:cxnLst>
                <a:cxn ang="0">
                  <a:pos x="11" y="1"/>
                </a:cxn>
                <a:cxn ang="0">
                  <a:pos x="4" y="7"/>
                </a:cxn>
                <a:cxn ang="0">
                  <a:pos x="2" y="29"/>
                </a:cxn>
                <a:cxn ang="0">
                  <a:pos x="1" y="6"/>
                </a:cxn>
                <a:cxn ang="0">
                  <a:pos x="11" y="1"/>
                </a:cxn>
              </a:cxnLst>
              <a:rect l="0" t="0" r="r" b="b"/>
              <a:pathLst>
                <a:path w="11" h="29">
                  <a:moveTo>
                    <a:pt x="11" y="1"/>
                  </a:moveTo>
                  <a:cubicBezTo>
                    <a:pt x="10" y="5"/>
                    <a:pt x="6" y="5"/>
                    <a:pt x="4" y="7"/>
                  </a:cubicBezTo>
                  <a:cubicBezTo>
                    <a:pt x="4" y="15"/>
                    <a:pt x="4" y="23"/>
                    <a:pt x="2" y="29"/>
                  </a:cubicBezTo>
                  <a:cubicBezTo>
                    <a:pt x="0" y="23"/>
                    <a:pt x="2" y="13"/>
                    <a:pt x="1" y="6"/>
                  </a:cubicBezTo>
                  <a:cubicBezTo>
                    <a:pt x="4" y="4"/>
                    <a:pt x="7" y="0"/>
                    <a:pt x="11" y="1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29" name="Freeform 105"/>
            <p:cNvSpPr>
              <a:spLocks/>
            </p:cNvSpPr>
            <p:nvPr/>
          </p:nvSpPr>
          <p:spPr bwMode="auto">
            <a:xfrm>
              <a:off x="7657136" y="4593666"/>
              <a:ext cx="74014" cy="84604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4" y="2"/>
                </a:cxn>
                <a:cxn ang="0">
                  <a:pos x="9" y="12"/>
                </a:cxn>
                <a:cxn ang="0">
                  <a:pos x="6" y="9"/>
                </a:cxn>
                <a:cxn ang="0">
                  <a:pos x="4" y="10"/>
                </a:cxn>
                <a:cxn ang="0">
                  <a:pos x="1" y="0"/>
                </a:cxn>
              </a:cxnLst>
              <a:rect l="0" t="0" r="r" b="b"/>
              <a:pathLst>
                <a:path w="10" h="12">
                  <a:moveTo>
                    <a:pt x="1" y="0"/>
                  </a:moveTo>
                  <a:cubicBezTo>
                    <a:pt x="3" y="0"/>
                    <a:pt x="3" y="1"/>
                    <a:pt x="4" y="2"/>
                  </a:cubicBezTo>
                  <a:cubicBezTo>
                    <a:pt x="4" y="6"/>
                    <a:pt x="10" y="7"/>
                    <a:pt x="9" y="12"/>
                  </a:cubicBezTo>
                  <a:cubicBezTo>
                    <a:pt x="7" y="11"/>
                    <a:pt x="6" y="11"/>
                    <a:pt x="6" y="9"/>
                  </a:cubicBezTo>
                  <a:cubicBezTo>
                    <a:pt x="5" y="9"/>
                    <a:pt x="5" y="10"/>
                    <a:pt x="4" y="10"/>
                  </a:cubicBezTo>
                  <a:cubicBezTo>
                    <a:pt x="1" y="8"/>
                    <a:pt x="0" y="4"/>
                    <a:pt x="1" y="0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30" name="Freeform 106"/>
            <p:cNvSpPr>
              <a:spLocks/>
            </p:cNvSpPr>
            <p:nvPr/>
          </p:nvSpPr>
          <p:spPr bwMode="auto">
            <a:xfrm>
              <a:off x="7033295" y="4628918"/>
              <a:ext cx="31722" cy="66979"/>
            </a:xfrm>
            <a:custGeom>
              <a:avLst/>
              <a:gdLst/>
              <a:ahLst/>
              <a:cxnLst>
                <a:cxn ang="0">
                  <a:pos x="4" y="9"/>
                </a:cxn>
                <a:cxn ang="0">
                  <a:pos x="0" y="5"/>
                </a:cxn>
                <a:cxn ang="0">
                  <a:pos x="4" y="9"/>
                </a:cxn>
              </a:cxnLst>
              <a:rect l="0" t="0" r="r" b="b"/>
              <a:pathLst>
                <a:path w="4" h="9">
                  <a:moveTo>
                    <a:pt x="4" y="9"/>
                  </a:moveTo>
                  <a:cubicBezTo>
                    <a:pt x="2" y="9"/>
                    <a:pt x="1" y="7"/>
                    <a:pt x="0" y="5"/>
                  </a:cubicBezTo>
                  <a:cubicBezTo>
                    <a:pt x="1" y="0"/>
                    <a:pt x="4" y="6"/>
                    <a:pt x="4" y="9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31" name="Freeform 107"/>
            <p:cNvSpPr>
              <a:spLocks/>
            </p:cNvSpPr>
            <p:nvPr/>
          </p:nvSpPr>
          <p:spPr bwMode="auto">
            <a:xfrm>
              <a:off x="6867643" y="4650069"/>
              <a:ext cx="81063" cy="70503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5" y="10"/>
                </a:cxn>
                <a:cxn ang="0">
                  <a:pos x="4" y="1"/>
                </a:cxn>
              </a:cxnLst>
              <a:rect l="0" t="0" r="r" b="b"/>
              <a:pathLst>
                <a:path w="11" h="10">
                  <a:moveTo>
                    <a:pt x="4" y="1"/>
                  </a:moveTo>
                  <a:cubicBezTo>
                    <a:pt x="11" y="0"/>
                    <a:pt x="10" y="10"/>
                    <a:pt x="5" y="10"/>
                  </a:cubicBezTo>
                  <a:cubicBezTo>
                    <a:pt x="1" y="10"/>
                    <a:pt x="0" y="3"/>
                    <a:pt x="4" y="1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32" name="Freeform 108"/>
            <p:cNvSpPr>
              <a:spLocks/>
            </p:cNvSpPr>
            <p:nvPr/>
          </p:nvSpPr>
          <p:spPr bwMode="auto">
            <a:xfrm>
              <a:off x="7040344" y="4759350"/>
              <a:ext cx="45820" cy="38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5"/>
                </a:cxn>
                <a:cxn ang="0">
                  <a:pos x="0" y="0"/>
                </a:cxn>
              </a:cxnLst>
              <a:rect l="0" t="0" r="r" b="b"/>
              <a:pathLst>
                <a:path w="6" h="5">
                  <a:moveTo>
                    <a:pt x="0" y="0"/>
                  </a:moveTo>
                  <a:cubicBezTo>
                    <a:pt x="2" y="0"/>
                    <a:pt x="6" y="2"/>
                    <a:pt x="5" y="5"/>
                  </a:cubicBezTo>
                  <a:cubicBezTo>
                    <a:pt x="2" y="5"/>
                    <a:pt x="0" y="2"/>
                    <a:pt x="0" y="0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33" name="Freeform 109"/>
            <p:cNvSpPr>
              <a:spLocks/>
            </p:cNvSpPr>
            <p:nvPr/>
          </p:nvSpPr>
          <p:spPr bwMode="auto">
            <a:xfrm>
              <a:off x="7283537" y="4872155"/>
              <a:ext cx="250240" cy="186833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17" y="0"/>
                </a:cxn>
                <a:cxn ang="0">
                  <a:pos x="17" y="4"/>
                </a:cxn>
                <a:cxn ang="0">
                  <a:pos x="20" y="5"/>
                </a:cxn>
                <a:cxn ang="0">
                  <a:pos x="17" y="10"/>
                </a:cxn>
                <a:cxn ang="0">
                  <a:pos x="17" y="15"/>
                </a:cxn>
                <a:cxn ang="0">
                  <a:pos x="24" y="11"/>
                </a:cxn>
                <a:cxn ang="0">
                  <a:pos x="22" y="8"/>
                </a:cxn>
                <a:cxn ang="0">
                  <a:pos x="31" y="1"/>
                </a:cxn>
                <a:cxn ang="0">
                  <a:pos x="30" y="10"/>
                </a:cxn>
                <a:cxn ang="0">
                  <a:pos x="26" y="12"/>
                </a:cxn>
                <a:cxn ang="0">
                  <a:pos x="19" y="17"/>
                </a:cxn>
                <a:cxn ang="0">
                  <a:pos x="18" y="21"/>
                </a:cxn>
                <a:cxn ang="0">
                  <a:pos x="34" y="25"/>
                </a:cxn>
                <a:cxn ang="0">
                  <a:pos x="3" y="12"/>
                </a:cxn>
                <a:cxn ang="0">
                  <a:pos x="0" y="11"/>
                </a:cxn>
                <a:cxn ang="0">
                  <a:pos x="2" y="8"/>
                </a:cxn>
                <a:cxn ang="0">
                  <a:pos x="2" y="2"/>
                </a:cxn>
                <a:cxn ang="0">
                  <a:pos x="4" y="8"/>
                </a:cxn>
                <a:cxn ang="0">
                  <a:pos x="7" y="7"/>
                </a:cxn>
                <a:cxn ang="0">
                  <a:pos x="6" y="12"/>
                </a:cxn>
                <a:cxn ang="0">
                  <a:pos x="14" y="21"/>
                </a:cxn>
                <a:cxn ang="0">
                  <a:pos x="13" y="6"/>
                </a:cxn>
                <a:cxn ang="0">
                  <a:pos x="15" y="4"/>
                </a:cxn>
                <a:cxn ang="0">
                  <a:pos x="15" y="0"/>
                </a:cxn>
              </a:cxnLst>
              <a:rect l="0" t="0" r="r" b="b"/>
              <a:pathLst>
                <a:path w="34" h="26">
                  <a:moveTo>
                    <a:pt x="15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7" y="1"/>
                    <a:pt x="17" y="3"/>
                    <a:pt x="17" y="4"/>
                  </a:cubicBezTo>
                  <a:cubicBezTo>
                    <a:pt x="18" y="5"/>
                    <a:pt x="19" y="5"/>
                    <a:pt x="20" y="5"/>
                  </a:cubicBezTo>
                  <a:cubicBezTo>
                    <a:pt x="20" y="8"/>
                    <a:pt x="19" y="9"/>
                    <a:pt x="17" y="10"/>
                  </a:cubicBezTo>
                  <a:cubicBezTo>
                    <a:pt x="17" y="11"/>
                    <a:pt x="18" y="13"/>
                    <a:pt x="17" y="15"/>
                  </a:cubicBezTo>
                  <a:cubicBezTo>
                    <a:pt x="20" y="14"/>
                    <a:pt x="22" y="13"/>
                    <a:pt x="24" y="11"/>
                  </a:cubicBezTo>
                  <a:cubicBezTo>
                    <a:pt x="23" y="10"/>
                    <a:pt x="22" y="9"/>
                    <a:pt x="22" y="8"/>
                  </a:cubicBezTo>
                  <a:cubicBezTo>
                    <a:pt x="27" y="7"/>
                    <a:pt x="28" y="4"/>
                    <a:pt x="31" y="1"/>
                  </a:cubicBezTo>
                  <a:cubicBezTo>
                    <a:pt x="32" y="4"/>
                    <a:pt x="27" y="7"/>
                    <a:pt x="30" y="10"/>
                  </a:cubicBezTo>
                  <a:cubicBezTo>
                    <a:pt x="30" y="11"/>
                    <a:pt x="28" y="12"/>
                    <a:pt x="26" y="12"/>
                  </a:cubicBezTo>
                  <a:cubicBezTo>
                    <a:pt x="24" y="14"/>
                    <a:pt x="23" y="17"/>
                    <a:pt x="19" y="17"/>
                  </a:cubicBezTo>
                  <a:cubicBezTo>
                    <a:pt x="20" y="19"/>
                    <a:pt x="18" y="19"/>
                    <a:pt x="18" y="21"/>
                  </a:cubicBezTo>
                  <a:cubicBezTo>
                    <a:pt x="19" y="26"/>
                    <a:pt x="30" y="22"/>
                    <a:pt x="34" y="25"/>
                  </a:cubicBezTo>
                  <a:cubicBezTo>
                    <a:pt x="20" y="26"/>
                    <a:pt x="6" y="24"/>
                    <a:pt x="3" y="12"/>
                  </a:cubicBezTo>
                  <a:cubicBezTo>
                    <a:pt x="3" y="12"/>
                    <a:pt x="1" y="12"/>
                    <a:pt x="0" y="11"/>
                  </a:cubicBezTo>
                  <a:cubicBezTo>
                    <a:pt x="0" y="10"/>
                    <a:pt x="1" y="9"/>
                    <a:pt x="2" y="8"/>
                  </a:cubicBezTo>
                  <a:cubicBezTo>
                    <a:pt x="2" y="6"/>
                    <a:pt x="0" y="4"/>
                    <a:pt x="2" y="2"/>
                  </a:cubicBezTo>
                  <a:cubicBezTo>
                    <a:pt x="5" y="2"/>
                    <a:pt x="5" y="6"/>
                    <a:pt x="4" y="8"/>
                  </a:cubicBezTo>
                  <a:cubicBezTo>
                    <a:pt x="5" y="8"/>
                    <a:pt x="5" y="7"/>
                    <a:pt x="7" y="7"/>
                  </a:cubicBezTo>
                  <a:cubicBezTo>
                    <a:pt x="8" y="9"/>
                    <a:pt x="7" y="11"/>
                    <a:pt x="6" y="12"/>
                  </a:cubicBezTo>
                  <a:cubicBezTo>
                    <a:pt x="7" y="17"/>
                    <a:pt x="11" y="19"/>
                    <a:pt x="14" y="21"/>
                  </a:cubicBezTo>
                  <a:cubicBezTo>
                    <a:pt x="17" y="17"/>
                    <a:pt x="14" y="9"/>
                    <a:pt x="13" y="6"/>
                  </a:cubicBezTo>
                  <a:cubicBezTo>
                    <a:pt x="13" y="5"/>
                    <a:pt x="14" y="4"/>
                    <a:pt x="15" y="4"/>
                  </a:cubicBezTo>
                  <a:cubicBezTo>
                    <a:pt x="15" y="3"/>
                    <a:pt x="15" y="1"/>
                    <a:pt x="15" y="0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34" name="Freeform 110"/>
            <p:cNvSpPr>
              <a:spLocks noEditPoints="1"/>
            </p:cNvSpPr>
            <p:nvPr/>
          </p:nvSpPr>
          <p:spPr bwMode="auto">
            <a:xfrm>
              <a:off x="7576071" y="4875679"/>
              <a:ext cx="66967" cy="91654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0" y="4"/>
                </a:cxn>
                <a:cxn ang="0">
                  <a:pos x="8" y="5"/>
                </a:cxn>
                <a:cxn ang="0">
                  <a:pos x="0" y="9"/>
                </a:cxn>
                <a:cxn ang="0">
                  <a:pos x="5" y="5"/>
                </a:cxn>
                <a:cxn ang="0">
                  <a:pos x="3" y="4"/>
                </a:cxn>
                <a:cxn ang="0">
                  <a:pos x="5" y="5"/>
                </a:cxn>
              </a:cxnLst>
              <a:rect l="0" t="0" r="r" b="b"/>
              <a:pathLst>
                <a:path w="9" h="12">
                  <a:moveTo>
                    <a:pt x="0" y="9"/>
                  </a:moveTo>
                  <a:cubicBezTo>
                    <a:pt x="1" y="7"/>
                    <a:pt x="0" y="5"/>
                    <a:pt x="0" y="4"/>
                  </a:cubicBezTo>
                  <a:cubicBezTo>
                    <a:pt x="2" y="0"/>
                    <a:pt x="8" y="1"/>
                    <a:pt x="8" y="5"/>
                  </a:cubicBezTo>
                  <a:cubicBezTo>
                    <a:pt x="9" y="8"/>
                    <a:pt x="4" y="12"/>
                    <a:pt x="0" y="9"/>
                  </a:cubicBezTo>
                  <a:moveTo>
                    <a:pt x="5" y="5"/>
                  </a:moveTo>
                  <a:cubicBezTo>
                    <a:pt x="5" y="4"/>
                    <a:pt x="4" y="4"/>
                    <a:pt x="3" y="4"/>
                  </a:cubicBezTo>
                  <a:cubicBezTo>
                    <a:pt x="3" y="5"/>
                    <a:pt x="4" y="5"/>
                    <a:pt x="5" y="5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35" name="Freeform 111"/>
            <p:cNvSpPr>
              <a:spLocks noEditPoints="1"/>
            </p:cNvSpPr>
            <p:nvPr/>
          </p:nvSpPr>
          <p:spPr bwMode="auto">
            <a:xfrm>
              <a:off x="6931085" y="4914457"/>
              <a:ext cx="214995" cy="444170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14" y="10"/>
                </a:cxn>
                <a:cxn ang="0">
                  <a:pos x="25" y="3"/>
                </a:cxn>
                <a:cxn ang="0">
                  <a:pos x="14" y="15"/>
                </a:cxn>
                <a:cxn ang="0">
                  <a:pos x="29" y="18"/>
                </a:cxn>
                <a:cxn ang="0">
                  <a:pos x="20" y="19"/>
                </a:cxn>
                <a:cxn ang="0">
                  <a:pos x="16" y="23"/>
                </a:cxn>
                <a:cxn ang="0">
                  <a:pos x="9" y="28"/>
                </a:cxn>
                <a:cxn ang="0">
                  <a:pos x="8" y="54"/>
                </a:cxn>
                <a:cxn ang="0">
                  <a:pos x="7" y="61"/>
                </a:cxn>
                <a:cxn ang="0">
                  <a:pos x="4" y="20"/>
                </a:cxn>
                <a:cxn ang="0">
                  <a:pos x="1" y="20"/>
                </a:cxn>
                <a:cxn ang="0">
                  <a:pos x="1" y="17"/>
                </a:cxn>
                <a:cxn ang="0">
                  <a:pos x="10" y="15"/>
                </a:cxn>
                <a:cxn ang="0">
                  <a:pos x="2" y="7"/>
                </a:cxn>
                <a:cxn ang="0">
                  <a:pos x="9" y="10"/>
                </a:cxn>
                <a:cxn ang="0">
                  <a:pos x="11" y="1"/>
                </a:cxn>
                <a:cxn ang="0">
                  <a:pos x="15" y="0"/>
                </a:cxn>
                <a:cxn ang="0">
                  <a:pos x="9" y="19"/>
                </a:cxn>
                <a:cxn ang="0">
                  <a:pos x="8" y="24"/>
                </a:cxn>
                <a:cxn ang="0">
                  <a:pos x="17" y="18"/>
                </a:cxn>
                <a:cxn ang="0">
                  <a:pos x="9" y="19"/>
                </a:cxn>
              </a:cxnLst>
              <a:rect l="0" t="0" r="r" b="b"/>
              <a:pathLst>
                <a:path w="29" h="61">
                  <a:moveTo>
                    <a:pt x="15" y="0"/>
                  </a:moveTo>
                  <a:cubicBezTo>
                    <a:pt x="14" y="3"/>
                    <a:pt x="13" y="7"/>
                    <a:pt x="14" y="10"/>
                  </a:cubicBezTo>
                  <a:cubicBezTo>
                    <a:pt x="19" y="9"/>
                    <a:pt x="21" y="3"/>
                    <a:pt x="25" y="3"/>
                  </a:cubicBezTo>
                  <a:cubicBezTo>
                    <a:pt x="24" y="9"/>
                    <a:pt x="18" y="11"/>
                    <a:pt x="14" y="15"/>
                  </a:cubicBezTo>
                  <a:cubicBezTo>
                    <a:pt x="19" y="17"/>
                    <a:pt x="26" y="13"/>
                    <a:pt x="29" y="18"/>
                  </a:cubicBezTo>
                  <a:cubicBezTo>
                    <a:pt x="26" y="19"/>
                    <a:pt x="23" y="18"/>
                    <a:pt x="20" y="19"/>
                  </a:cubicBezTo>
                  <a:cubicBezTo>
                    <a:pt x="18" y="20"/>
                    <a:pt x="18" y="22"/>
                    <a:pt x="16" y="23"/>
                  </a:cubicBezTo>
                  <a:cubicBezTo>
                    <a:pt x="14" y="25"/>
                    <a:pt x="11" y="26"/>
                    <a:pt x="9" y="28"/>
                  </a:cubicBezTo>
                  <a:cubicBezTo>
                    <a:pt x="8" y="36"/>
                    <a:pt x="8" y="44"/>
                    <a:pt x="8" y="54"/>
                  </a:cubicBezTo>
                  <a:cubicBezTo>
                    <a:pt x="6" y="55"/>
                    <a:pt x="7" y="58"/>
                    <a:pt x="7" y="61"/>
                  </a:cubicBezTo>
                  <a:cubicBezTo>
                    <a:pt x="4" y="49"/>
                    <a:pt x="5" y="33"/>
                    <a:pt x="4" y="20"/>
                  </a:cubicBezTo>
                  <a:cubicBezTo>
                    <a:pt x="3" y="19"/>
                    <a:pt x="2" y="21"/>
                    <a:pt x="1" y="20"/>
                  </a:cubicBezTo>
                  <a:cubicBezTo>
                    <a:pt x="0" y="19"/>
                    <a:pt x="1" y="18"/>
                    <a:pt x="1" y="17"/>
                  </a:cubicBezTo>
                  <a:cubicBezTo>
                    <a:pt x="3" y="15"/>
                    <a:pt x="7" y="16"/>
                    <a:pt x="10" y="15"/>
                  </a:cubicBezTo>
                  <a:cubicBezTo>
                    <a:pt x="6" y="13"/>
                    <a:pt x="3" y="10"/>
                    <a:pt x="2" y="7"/>
                  </a:cubicBezTo>
                  <a:cubicBezTo>
                    <a:pt x="3" y="6"/>
                    <a:pt x="7" y="9"/>
                    <a:pt x="9" y="10"/>
                  </a:cubicBezTo>
                  <a:cubicBezTo>
                    <a:pt x="10" y="7"/>
                    <a:pt x="11" y="4"/>
                    <a:pt x="11" y="1"/>
                  </a:cubicBezTo>
                  <a:cubicBezTo>
                    <a:pt x="12" y="1"/>
                    <a:pt x="13" y="0"/>
                    <a:pt x="15" y="0"/>
                  </a:cubicBezTo>
                  <a:moveTo>
                    <a:pt x="9" y="19"/>
                  </a:moveTo>
                  <a:cubicBezTo>
                    <a:pt x="9" y="22"/>
                    <a:pt x="7" y="22"/>
                    <a:pt x="8" y="24"/>
                  </a:cubicBezTo>
                  <a:cubicBezTo>
                    <a:pt x="11" y="22"/>
                    <a:pt x="14" y="20"/>
                    <a:pt x="17" y="18"/>
                  </a:cubicBezTo>
                  <a:cubicBezTo>
                    <a:pt x="14" y="18"/>
                    <a:pt x="12" y="19"/>
                    <a:pt x="9" y="19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36" name="Freeform 112"/>
            <p:cNvSpPr>
              <a:spLocks/>
            </p:cNvSpPr>
            <p:nvPr/>
          </p:nvSpPr>
          <p:spPr bwMode="auto">
            <a:xfrm>
              <a:off x="6867643" y="4900356"/>
              <a:ext cx="70490" cy="88128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11"/>
                </a:cxn>
                <a:cxn ang="0">
                  <a:pos x="4" y="11"/>
                </a:cxn>
                <a:cxn ang="0">
                  <a:pos x="9" y="3"/>
                </a:cxn>
              </a:cxnLst>
              <a:rect l="0" t="0" r="r" b="b"/>
              <a:pathLst>
                <a:path w="10" h="12">
                  <a:moveTo>
                    <a:pt x="9" y="3"/>
                  </a:moveTo>
                  <a:cubicBezTo>
                    <a:pt x="10" y="5"/>
                    <a:pt x="10" y="8"/>
                    <a:pt x="9" y="11"/>
                  </a:cubicBezTo>
                  <a:cubicBezTo>
                    <a:pt x="7" y="11"/>
                    <a:pt x="6" y="12"/>
                    <a:pt x="4" y="11"/>
                  </a:cubicBezTo>
                  <a:cubicBezTo>
                    <a:pt x="0" y="9"/>
                    <a:pt x="3" y="0"/>
                    <a:pt x="9" y="3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37" name="Freeform 113"/>
            <p:cNvSpPr>
              <a:spLocks noEditPoints="1"/>
            </p:cNvSpPr>
            <p:nvPr/>
          </p:nvSpPr>
          <p:spPr bwMode="auto">
            <a:xfrm>
              <a:off x="7135507" y="4977910"/>
              <a:ext cx="119834" cy="419493"/>
            </a:xfrm>
            <a:custGeom>
              <a:avLst/>
              <a:gdLst/>
              <a:ahLst/>
              <a:cxnLst>
                <a:cxn ang="0">
                  <a:pos x="12" y="1"/>
                </a:cxn>
                <a:cxn ang="0">
                  <a:pos x="12" y="11"/>
                </a:cxn>
                <a:cxn ang="0">
                  <a:pos x="10" y="18"/>
                </a:cxn>
                <a:cxn ang="0">
                  <a:pos x="11" y="21"/>
                </a:cxn>
                <a:cxn ang="0">
                  <a:pos x="8" y="26"/>
                </a:cxn>
                <a:cxn ang="0">
                  <a:pos x="10" y="25"/>
                </a:cxn>
                <a:cxn ang="0">
                  <a:pos x="10" y="34"/>
                </a:cxn>
                <a:cxn ang="0">
                  <a:pos x="15" y="23"/>
                </a:cxn>
                <a:cxn ang="0">
                  <a:pos x="16" y="33"/>
                </a:cxn>
                <a:cxn ang="0">
                  <a:pos x="10" y="37"/>
                </a:cxn>
                <a:cxn ang="0">
                  <a:pos x="11" y="56"/>
                </a:cxn>
                <a:cxn ang="0">
                  <a:pos x="9" y="57"/>
                </a:cxn>
                <a:cxn ang="0">
                  <a:pos x="7" y="38"/>
                </a:cxn>
                <a:cxn ang="0">
                  <a:pos x="1" y="40"/>
                </a:cxn>
                <a:cxn ang="0">
                  <a:pos x="7" y="35"/>
                </a:cxn>
                <a:cxn ang="0">
                  <a:pos x="7" y="28"/>
                </a:cxn>
                <a:cxn ang="0">
                  <a:pos x="2" y="32"/>
                </a:cxn>
                <a:cxn ang="0">
                  <a:pos x="8" y="17"/>
                </a:cxn>
                <a:cxn ang="0">
                  <a:pos x="12" y="1"/>
                </a:cxn>
                <a:cxn ang="0">
                  <a:pos x="6" y="10"/>
                </a:cxn>
                <a:cxn ang="0">
                  <a:pos x="7" y="14"/>
                </a:cxn>
                <a:cxn ang="0">
                  <a:pos x="11" y="5"/>
                </a:cxn>
                <a:cxn ang="0">
                  <a:pos x="6" y="10"/>
                </a:cxn>
              </a:cxnLst>
              <a:rect l="0" t="0" r="r" b="b"/>
              <a:pathLst>
                <a:path w="16" h="57">
                  <a:moveTo>
                    <a:pt x="12" y="1"/>
                  </a:moveTo>
                  <a:cubicBezTo>
                    <a:pt x="12" y="4"/>
                    <a:pt x="13" y="7"/>
                    <a:pt x="12" y="11"/>
                  </a:cubicBezTo>
                  <a:cubicBezTo>
                    <a:pt x="12" y="13"/>
                    <a:pt x="10" y="15"/>
                    <a:pt x="10" y="18"/>
                  </a:cubicBezTo>
                  <a:cubicBezTo>
                    <a:pt x="10" y="19"/>
                    <a:pt x="11" y="20"/>
                    <a:pt x="11" y="21"/>
                  </a:cubicBezTo>
                  <a:cubicBezTo>
                    <a:pt x="11" y="23"/>
                    <a:pt x="8" y="24"/>
                    <a:pt x="8" y="26"/>
                  </a:cubicBezTo>
                  <a:cubicBezTo>
                    <a:pt x="9" y="27"/>
                    <a:pt x="9" y="25"/>
                    <a:pt x="10" y="25"/>
                  </a:cubicBezTo>
                  <a:cubicBezTo>
                    <a:pt x="11" y="28"/>
                    <a:pt x="10" y="31"/>
                    <a:pt x="10" y="34"/>
                  </a:cubicBezTo>
                  <a:cubicBezTo>
                    <a:pt x="15" y="33"/>
                    <a:pt x="10" y="23"/>
                    <a:pt x="15" y="23"/>
                  </a:cubicBezTo>
                  <a:cubicBezTo>
                    <a:pt x="15" y="26"/>
                    <a:pt x="16" y="31"/>
                    <a:pt x="16" y="33"/>
                  </a:cubicBezTo>
                  <a:cubicBezTo>
                    <a:pt x="14" y="34"/>
                    <a:pt x="13" y="37"/>
                    <a:pt x="10" y="37"/>
                  </a:cubicBezTo>
                  <a:cubicBezTo>
                    <a:pt x="11" y="43"/>
                    <a:pt x="10" y="50"/>
                    <a:pt x="11" y="56"/>
                  </a:cubicBezTo>
                  <a:cubicBezTo>
                    <a:pt x="10" y="56"/>
                    <a:pt x="10" y="57"/>
                    <a:pt x="9" y="57"/>
                  </a:cubicBezTo>
                  <a:cubicBezTo>
                    <a:pt x="8" y="50"/>
                    <a:pt x="7" y="45"/>
                    <a:pt x="7" y="38"/>
                  </a:cubicBezTo>
                  <a:cubicBezTo>
                    <a:pt x="5" y="38"/>
                    <a:pt x="3" y="41"/>
                    <a:pt x="1" y="40"/>
                  </a:cubicBezTo>
                  <a:cubicBezTo>
                    <a:pt x="0" y="36"/>
                    <a:pt x="5" y="37"/>
                    <a:pt x="7" y="35"/>
                  </a:cubicBezTo>
                  <a:cubicBezTo>
                    <a:pt x="7" y="32"/>
                    <a:pt x="7" y="31"/>
                    <a:pt x="7" y="28"/>
                  </a:cubicBezTo>
                  <a:cubicBezTo>
                    <a:pt x="5" y="28"/>
                    <a:pt x="5" y="34"/>
                    <a:pt x="2" y="32"/>
                  </a:cubicBezTo>
                  <a:cubicBezTo>
                    <a:pt x="4" y="27"/>
                    <a:pt x="8" y="24"/>
                    <a:pt x="8" y="17"/>
                  </a:cubicBezTo>
                  <a:cubicBezTo>
                    <a:pt x="1" y="13"/>
                    <a:pt x="4" y="0"/>
                    <a:pt x="12" y="1"/>
                  </a:cubicBezTo>
                  <a:moveTo>
                    <a:pt x="6" y="10"/>
                  </a:moveTo>
                  <a:cubicBezTo>
                    <a:pt x="8" y="11"/>
                    <a:pt x="6" y="13"/>
                    <a:pt x="7" y="14"/>
                  </a:cubicBezTo>
                  <a:cubicBezTo>
                    <a:pt x="10" y="12"/>
                    <a:pt x="10" y="8"/>
                    <a:pt x="11" y="5"/>
                  </a:cubicBezTo>
                  <a:cubicBezTo>
                    <a:pt x="8" y="3"/>
                    <a:pt x="7" y="8"/>
                    <a:pt x="6" y="10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38" name="Freeform 114"/>
            <p:cNvSpPr>
              <a:spLocks noEditPoints="1"/>
            </p:cNvSpPr>
            <p:nvPr/>
          </p:nvSpPr>
          <p:spPr bwMode="auto">
            <a:xfrm>
              <a:off x="7234193" y="5023736"/>
              <a:ext cx="204422" cy="433596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5"/>
                </a:cxn>
                <a:cxn ang="0">
                  <a:pos x="15" y="21"/>
                </a:cxn>
                <a:cxn ang="0">
                  <a:pos x="19" y="26"/>
                </a:cxn>
                <a:cxn ang="0">
                  <a:pos x="16" y="40"/>
                </a:cxn>
                <a:cxn ang="0">
                  <a:pos x="28" y="51"/>
                </a:cxn>
                <a:cxn ang="0">
                  <a:pos x="17" y="45"/>
                </a:cxn>
                <a:cxn ang="0">
                  <a:pos x="17" y="58"/>
                </a:cxn>
                <a:cxn ang="0">
                  <a:pos x="14" y="57"/>
                </a:cxn>
                <a:cxn ang="0">
                  <a:pos x="13" y="45"/>
                </a:cxn>
                <a:cxn ang="0">
                  <a:pos x="1" y="50"/>
                </a:cxn>
                <a:cxn ang="0">
                  <a:pos x="6" y="43"/>
                </a:cxn>
                <a:cxn ang="0">
                  <a:pos x="13" y="42"/>
                </a:cxn>
                <a:cxn ang="0">
                  <a:pos x="11" y="25"/>
                </a:cxn>
                <a:cxn ang="0">
                  <a:pos x="12" y="22"/>
                </a:cxn>
                <a:cxn ang="0">
                  <a:pos x="8" y="12"/>
                </a:cxn>
                <a:cxn ang="0">
                  <a:pos x="13" y="0"/>
                </a:cxn>
                <a:cxn ang="0">
                  <a:pos x="10" y="12"/>
                </a:cxn>
                <a:cxn ang="0">
                  <a:pos x="14" y="17"/>
                </a:cxn>
                <a:cxn ang="0">
                  <a:pos x="11" y="8"/>
                </a:cxn>
                <a:cxn ang="0">
                  <a:pos x="10" y="12"/>
                </a:cxn>
                <a:cxn ang="0">
                  <a:pos x="14" y="34"/>
                </a:cxn>
                <a:cxn ang="0">
                  <a:pos x="14" y="24"/>
                </a:cxn>
                <a:cxn ang="0">
                  <a:pos x="14" y="34"/>
                </a:cxn>
              </a:cxnLst>
              <a:rect l="0" t="0" r="r" b="b"/>
              <a:pathLst>
                <a:path w="28" h="59">
                  <a:moveTo>
                    <a:pt x="13" y="0"/>
                  </a:moveTo>
                  <a:cubicBezTo>
                    <a:pt x="15" y="1"/>
                    <a:pt x="13" y="4"/>
                    <a:pt x="13" y="5"/>
                  </a:cubicBezTo>
                  <a:cubicBezTo>
                    <a:pt x="15" y="8"/>
                    <a:pt x="19" y="16"/>
                    <a:pt x="15" y="21"/>
                  </a:cubicBezTo>
                  <a:cubicBezTo>
                    <a:pt x="16" y="23"/>
                    <a:pt x="18" y="24"/>
                    <a:pt x="19" y="26"/>
                  </a:cubicBezTo>
                  <a:cubicBezTo>
                    <a:pt x="19" y="32"/>
                    <a:pt x="17" y="36"/>
                    <a:pt x="16" y="40"/>
                  </a:cubicBezTo>
                  <a:cubicBezTo>
                    <a:pt x="19" y="44"/>
                    <a:pt x="28" y="45"/>
                    <a:pt x="28" y="51"/>
                  </a:cubicBezTo>
                  <a:cubicBezTo>
                    <a:pt x="23" y="50"/>
                    <a:pt x="21" y="46"/>
                    <a:pt x="17" y="45"/>
                  </a:cubicBezTo>
                  <a:cubicBezTo>
                    <a:pt x="16" y="48"/>
                    <a:pt x="17" y="55"/>
                    <a:pt x="17" y="58"/>
                  </a:cubicBezTo>
                  <a:cubicBezTo>
                    <a:pt x="15" y="59"/>
                    <a:pt x="16" y="57"/>
                    <a:pt x="14" y="57"/>
                  </a:cubicBezTo>
                  <a:cubicBezTo>
                    <a:pt x="14" y="53"/>
                    <a:pt x="13" y="49"/>
                    <a:pt x="13" y="45"/>
                  </a:cubicBezTo>
                  <a:cubicBezTo>
                    <a:pt x="7" y="45"/>
                    <a:pt x="5" y="50"/>
                    <a:pt x="1" y="50"/>
                  </a:cubicBezTo>
                  <a:cubicBezTo>
                    <a:pt x="0" y="46"/>
                    <a:pt x="5" y="46"/>
                    <a:pt x="6" y="43"/>
                  </a:cubicBezTo>
                  <a:cubicBezTo>
                    <a:pt x="9" y="44"/>
                    <a:pt x="11" y="42"/>
                    <a:pt x="13" y="42"/>
                  </a:cubicBezTo>
                  <a:cubicBezTo>
                    <a:pt x="13" y="36"/>
                    <a:pt x="9" y="32"/>
                    <a:pt x="11" y="25"/>
                  </a:cubicBezTo>
                  <a:cubicBezTo>
                    <a:pt x="11" y="23"/>
                    <a:pt x="12" y="23"/>
                    <a:pt x="12" y="22"/>
                  </a:cubicBezTo>
                  <a:cubicBezTo>
                    <a:pt x="12" y="19"/>
                    <a:pt x="8" y="16"/>
                    <a:pt x="8" y="12"/>
                  </a:cubicBezTo>
                  <a:cubicBezTo>
                    <a:pt x="8" y="7"/>
                    <a:pt x="11" y="4"/>
                    <a:pt x="13" y="0"/>
                  </a:cubicBezTo>
                  <a:moveTo>
                    <a:pt x="10" y="12"/>
                  </a:moveTo>
                  <a:cubicBezTo>
                    <a:pt x="11" y="13"/>
                    <a:pt x="11" y="17"/>
                    <a:pt x="14" y="17"/>
                  </a:cubicBezTo>
                  <a:cubicBezTo>
                    <a:pt x="16" y="15"/>
                    <a:pt x="13" y="10"/>
                    <a:pt x="11" y="8"/>
                  </a:cubicBezTo>
                  <a:cubicBezTo>
                    <a:pt x="11" y="10"/>
                    <a:pt x="10" y="10"/>
                    <a:pt x="10" y="12"/>
                  </a:cubicBezTo>
                  <a:moveTo>
                    <a:pt x="14" y="34"/>
                  </a:moveTo>
                  <a:cubicBezTo>
                    <a:pt x="18" y="32"/>
                    <a:pt x="16" y="26"/>
                    <a:pt x="14" y="24"/>
                  </a:cubicBezTo>
                  <a:cubicBezTo>
                    <a:pt x="12" y="28"/>
                    <a:pt x="12" y="31"/>
                    <a:pt x="14" y="34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39" name="Freeform 115"/>
            <p:cNvSpPr>
              <a:spLocks noEditPoints="1"/>
            </p:cNvSpPr>
            <p:nvPr/>
          </p:nvSpPr>
          <p:spPr bwMode="auto">
            <a:xfrm>
              <a:off x="7033295" y="5090715"/>
              <a:ext cx="112785" cy="327839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5" y="4"/>
                </a:cxn>
                <a:cxn ang="0">
                  <a:pos x="15" y="8"/>
                </a:cxn>
                <a:cxn ang="0">
                  <a:pos x="15" y="11"/>
                </a:cxn>
                <a:cxn ang="0">
                  <a:pos x="5" y="8"/>
                </a:cxn>
                <a:cxn ang="0">
                  <a:pos x="4" y="12"/>
                </a:cxn>
                <a:cxn ang="0">
                  <a:pos x="13" y="15"/>
                </a:cxn>
                <a:cxn ang="0">
                  <a:pos x="12" y="36"/>
                </a:cxn>
                <a:cxn ang="0">
                  <a:pos x="10" y="26"/>
                </a:cxn>
                <a:cxn ang="0">
                  <a:pos x="5" y="24"/>
                </a:cxn>
                <a:cxn ang="0">
                  <a:pos x="5" y="32"/>
                </a:cxn>
                <a:cxn ang="0">
                  <a:pos x="11" y="41"/>
                </a:cxn>
                <a:cxn ang="0">
                  <a:pos x="14" y="45"/>
                </a:cxn>
                <a:cxn ang="0">
                  <a:pos x="2" y="37"/>
                </a:cxn>
                <a:cxn ang="0">
                  <a:pos x="1" y="1"/>
                </a:cxn>
                <a:cxn ang="0">
                  <a:pos x="4" y="2"/>
                </a:cxn>
                <a:cxn ang="0">
                  <a:pos x="4" y="21"/>
                </a:cxn>
                <a:cxn ang="0">
                  <a:pos x="10" y="22"/>
                </a:cxn>
                <a:cxn ang="0">
                  <a:pos x="10" y="17"/>
                </a:cxn>
                <a:cxn ang="0">
                  <a:pos x="4" y="15"/>
                </a:cxn>
                <a:cxn ang="0">
                  <a:pos x="4" y="21"/>
                </a:cxn>
              </a:cxnLst>
              <a:rect l="0" t="0" r="r" b="b"/>
              <a:pathLst>
                <a:path w="15" h="45">
                  <a:moveTo>
                    <a:pt x="4" y="2"/>
                  </a:moveTo>
                  <a:cubicBezTo>
                    <a:pt x="5" y="2"/>
                    <a:pt x="5" y="3"/>
                    <a:pt x="5" y="4"/>
                  </a:cubicBezTo>
                  <a:cubicBezTo>
                    <a:pt x="8" y="5"/>
                    <a:pt x="12" y="7"/>
                    <a:pt x="15" y="8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2" y="11"/>
                    <a:pt x="9" y="8"/>
                    <a:pt x="5" y="8"/>
                  </a:cubicBezTo>
                  <a:cubicBezTo>
                    <a:pt x="4" y="9"/>
                    <a:pt x="4" y="11"/>
                    <a:pt x="4" y="12"/>
                  </a:cubicBezTo>
                  <a:cubicBezTo>
                    <a:pt x="7" y="13"/>
                    <a:pt x="10" y="14"/>
                    <a:pt x="13" y="15"/>
                  </a:cubicBezTo>
                  <a:cubicBezTo>
                    <a:pt x="13" y="21"/>
                    <a:pt x="13" y="30"/>
                    <a:pt x="12" y="36"/>
                  </a:cubicBezTo>
                  <a:cubicBezTo>
                    <a:pt x="8" y="35"/>
                    <a:pt x="11" y="28"/>
                    <a:pt x="10" y="26"/>
                  </a:cubicBezTo>
                  <a:cubicBezTo>
                    <a:pt x="9" y="25"/>
                    <a:pt x="7" y="24"/>
                    <a:pt x="5" y="24"/>
                  </a:cubicBezTo>
                  <a:cubicBezTo>
                    <a:pt x="3" y="27"/>
                    <a:pt x="6" y="30"/>
                    <a:pt x="5" y="32"/>
                  </a:cubicBezTo>
                  <a:cubicBezTo>
                    <a:pt x="6" y="36"/>
                    <a:pt x="8" y="38"/>
                    <a:pt x="11" y="41"/>
                  </a:cubicBezTo>
                  <a:cubicBezTo>
                    <a:pt x="12" y="42"/>
                    <a:pt x="14" y="43"/>
                    <a:pt x="14" y="45"/>
                  </a:cubicBezTo>
                  <a:cubicBezTo>
                    <a:pt x="9" y="44"/>
                    <a:pt x="6" y="40"/>
                    <a:pt x="2" y="37"/>
                  </a:cubicBezTo>
                  <a:cubicBezTo>
                    <a:pt x="2" y="25"/>
                    <a:pt x="0" y="13"/>
                    <a:pt x="1" y="1"/>
                  </a:cubicBezTo>
                  <a:cubicBezTo>
                    <a:pt x="2" y="0"/>
                    <a:pt x="3" y="1"/>
                    <a:pt x="4" y="2"/>
                  </a:cubicBezTo>
                  <a:moveTo>
                    <a:pt x="4" y="21"/>
                  </a:moveTo>
                  <a:cubicBezTo>
                    <a:pt x="6" y="22"/>
                    <a:pt x="8" y="22"/>
                    <a:pt x="10" y="22"/>
                  </a:cubicBezTo>
                  <a:cubicBezTo>
                    <a:pt x="10" y="21"/>
                    <a:pt x="10" y="19"/>
                    <a:pt x="10" y="17"/>
                  </a:cubicBezTo>
                  <a:cubicBezTo>
                    <a:pt x="8" y="16"/>
                    <a:pt x="7" y="15"/>
                    <a:pt x="4" y="15"/>
                  </a:cubicBezTo>
                  <a:cubicBezTo>
                    <a:pt x="4" y="17"/>
                    <a:pt x="4" y="20"/>
                    <a:pt x="4" y="21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40" name="Freeform 116"/>
            <p:cNvSpPr>
              <a:spLocks/>
            </p:cNvSpPr>
            <p:nvPr/>
          </p:nvSpPr>
          <p:spPr bwMode="auto">
            <a:xfrm>
              <a:off x="7385747" y="5118916"/>
              <a:ext cx="169177" cy="162157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21" y="11"/>
                </a:cxn>
                <a:cxn ang="0">
                  <a:pos x="4" y="12"/>
                </a:cxn>
                <a:cxn ang="0">
                  <a:pos x="5" y="18"/>
                </a:cxn>
                <a:cxn ang="0">
                  <a:pos x="16" y="18"/>
                </a:cxn>
                <a:cxn ang="0">
                  <a:pos x="23" y="19"/>
                </a:cxn>
                <a:cxn ang="0">
                  <a:pos x="8" y="20"/>
                </a:cxn>
                <a:cxn ang="0">
                  <a:pos x="1" y="20"/>
                </a:cxn>
                <a:cxn ang="0">
                  <a:pos x="1" y="10"/>
                </a:cxn>
                <a:cxn ang="0">
                  <a:pos x="17" y="9"/>
                </a:cxn>
                <a:cxn ang="0">
                  <a:pos x="17" y="4"/>
                </a:cxn>
                <a:cxn ang="0">
                  <a:pos x="0" y="3"/>
                </a:cxn>
                <a:cxn ang="0">
                  <a:pos x="19" y="0"/>
                </a:cxn>
              </a:cxnLst>
              <a:rect l="0" t="0" r="r" b="b"/>
              <a:pathLst>
                <a:path w="23" h="22">
                  <a:moveTo>
                    <a:pt x="19" y="0"/>
                  </a:moveTo>
                  <a:cubicBezTo>
                    <a:pt x="22" y="2"/>
                    <a:pt x="19" y="8"/>
                    <a:pt x="21" y="11"/>
                  </a:cubicBezTo>
                  <a:cubicBezTo>
                    <a:pt x="16" y="13"/>
                    <a:pt x="10" y="11"/>
                    <a:pt x="4" y="12"/>
                  </a:cubicBezTo>
                  <a:cubicBezTo>
                    <a:pt x="4" y="14"/>
                    <a:pt x="4" y="17"/>
                    <a:pt x="5" y="18"/>
                  </a:cubicBezTo>
                  <a:cubicBezTo>
                    <a:pt x="8" y="17"/>
                    <a:pt x="12" y="18"/>
                    <a:pt x="16" y="18"/>
                  </a:cubicBezTo>
                  <a:cubicBezTo>
                    <a:pt x="18" y="18"/>
                    <a:pt x="21" y="17"/>
                    <a:pt x="23" y="19"/>
                  </a:cubicBezTo>
                  <a:cubicBezTo>
                    <a:pt x="20" y="21"/>
                    <a:pt x="13" y="20"/>
                    <a:pt x="8" y="20"/>
                  </a:cubicBezTo>
                  <a:cubicBezTo>
                    <a:pt x="5" y="20"/>
                    <a:pt x="3" y="22"/>
                    <a:pt x="1" y="20"/>
                  </a:cubicBezTo>
                  <a:cubicBezTo>
                    <a:pt x="2" y="16"/>
                    <a:pt x="1" y="13"/>
                    <a:pt x="1" y="10"/>
                  </a:cubicBezTo>
                  <a:cubicBezTo>
                    <a:pt x="6" y="9"/>
                    <a:pt x="13" y="9"/>
                    <a:pt x="17" y="9"/>
                  </a:cubicBezTo>
                  <a:cubicBezTo>
                    <a:pt x="18" y="8"/>
                    <a:pt x="17" y="5"/>
                    <a:pt x="17" y="4"/>
                  </a:cubicBezTo>
                  <a:cubicBezTo>
                    <a:pt x="13" y="4"/>
                    <a:pt x="3" y="6"/>
                    <a:pt x="0" y="3"/>
                  </a:cubicBezTo>
                  <a:cubicBezTo>
                    <a:pt x="5" y="1"/>
                    <a:pt x="14" y="2"/>
                    <a:pt x="19" y="0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41" name="Freeform 117"/>
            <p:cNvSpPr>
              <a:spLocks/>
            </p:cNvSpPr>
            <p:nvPr/>
          </p:nvSpPr>
          <p:spPr bwMode="auto">
            <a:xfrm>
              <a:off x="6867643" y="5178843"/>
              <a:ext cx="81063" cy="95181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3" y="12"/>
                </a:cxn>
                <a:cxn ang="0">
                  <a:pos x="6" y="0"/>
                </a:cxn>
                <a:cxn ang="0">
                  <a:pos x="10" y="3"/>
                </a:cxn>
              </a:cxnLst>
              <a:rect l="0" t="0" r="r" b="b"/>
              <a:pathLst>
                <a:path w="11" h="13">
                  <a:moveTo>
                    <a:pt x="10" y="3"/>
                  </a:moveTo>
                  <a:cubicBezTo>
                    <a:pt x="11" y="8"/>
                    <a:pt x="10" y="13"/>
                    <a:pt x="3" y="12"/>
                  </a:cubicBezTo>
                  <a:cubicBezTo>
                    <a:pt x="0" y="7"/>
                    <a:pt x="3" y="2"/>
                    <a:pt x="6" y="0"/>
                  </a:cubicBezTo>
                  <a:cubicBezTo>
                    <a:pt x="8" y="1"/>
                    <a:pt x="8" y="3"/>
                    <a:pt x="10" y="3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42" name="Freeform 118"/>
            <p:cNvSpPr>
              <a:spLocks/>
            </p:cNvSpPr>
            <p:nvPr/>
          </p:nvSpPr>
          <p:spPr bwMode="auto">
            <a:xfrm>
              <a:off x="7576071" y="5178843"/>
              <a:ext cx="81065" cy="95181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2" y="13"/>
                </a:cxn>
                <a:cxn ang="0">
                  <a:pos x="1" y="5"/>
                </a:cxn>
                <a:cxn ang="0">
                  <a:pos x="9" y="11"/>
                </a:cxn>
              </a:cxnLst>
              <a:rect l="0" t="0" r="r" b="b"/>
              <a:pathLst>
                <a:path w="11" h="13">
                  <a:moveTo>
                    <a:pt x="9" y="11"/>
                  </a:moveTo>
                  <a:cubicBezTo>
                    <a:pt x="7" y="13"/>
                    <a:pt x="5" y="13"/>
                    <a:pt x="2" y="13"/>
                  </a:cubicBezTo>
                  <a:cubicBezTo>
                    <a:pt x="1" y="10"/>
                    <a:pt x="0" y="8"/>
                    <a:pt x="1" y="5"/>
                  </a:cubicBezTo>
                  <a:cubicBezTo>
                    <a:pt x="5" y="0"/>
                    <a:pt x="11" y="5"/>
                    <a:pt x="9" y="11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43" name="Freeform 119"/>
            <p:cNvSpPr>
              <a:spLocks/>
            </p:cNvSpPr>
            <p:nvPr/>
          </p:nvSpPr>
          <p:spPr bwMode="auto">
            <a:xfrm>
              <a:off x="7650087" y="5252873"/>
              <a:ext cx="59916" cy="165682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6" y="9"/>
                </a:cxn>
                <a:cxn ang="0">
                  <a:pos x="8" y="10"/>
                </a:cxn>
                <a:cxn ang="0">
                  <a:pos x="5" y="23"/>
                </a:cxn>
                <a:cxn ang="0">
                  <a:pos x="3" y="15"/>
                </a:cxn>
                <a:cxn ang="0">
                  <a:pos x="2" y="2"/>
                </a:cxn>
                <a:cxn ang="0">
                  <a:pos x="8" y="4"/>
                </a:cxn>
              </a:cxnLst>
              <a:rect l="0" t="0" r="r" b="b"/>
              <a:pathLst>
                <a:path w="8" h="23">
                  <a:moveTo>
                    <a:pt x="8" y="4"/>
                  </a:moveTo>
                  <a:cubicBezTo>
                    <a:pt x="8" y="6"/>
                    <a:pt x="6" y="7"/>
                    <a:pt x="6" y="9"/>
                  </a:cubicBezTo>
                  <a:cubicBezTo>
                    <a:pt x="6" y="10"/>
                    <a:pt x="7" y="9"/>
                    <a:pt x="8" y="10"/>
                  </a:cubicBezTo>
                  <a:cubicBezTo>
                    <a:pt x="8" y="16"/>
                    <a:pt x="8" y="20"/>
                    <a:pt x="5" y="23"/>
                  </a:cubicBezTo>
                  <a:cubicBezTo>
                    <a:pt x="0" y="22"/>
                    <a:pt x="3" y="17"/>
                    <a:pt x="3" y="15"/>
                  </a:cubicBezTo>
                  <a:cubicBezTo>
                    <a:pt x="3" y="11"/>
                    <a:pt x="2" y="6"/>
                    <a:pt x="2" y="2"/>
                  </a:cubicBezTo>
                  <a:cubicBezTo>
                    <a:pt x="5" y="0"/>
                    <a:pt x="7" y="3"/>
                    <a:pt x="8" y="4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44" name="Freeform 120"/>
            <p:cNvSpPr>
              <a:spLocks/>
            </p:cNvSpPr>
            <p:nvPr/>
          </p:nvSpPr>
          <p:spPr bwMode="auto">
            <a:xfrm>
              <a:off x="6821823" y="5358627"/>
              <a:ext cx="88114" cy="102229"/>
            </a:xfrm>
            <a:custGeom>
              <a:avLst/>
              <a:gdLst/>
              <a:ahLst/>
              <a:cxnLst>
                <a:cxn ang="0">
                  <a:pos x="6" y="3"/>
                </a:cxn>
                <a:cxn ang="0">
                  <a:pos x="8" y="3"/>
                </a:cxn>
                <a:cxn ang="0">
                  <a:pos x="8" y="6"/>
                </a:cxn>
                <a:cxn ang="0">
                  <a:pos x="12" y="10"/>
                </a:cxn>
                <a:cxn ang="0">
                  <a:pos x="7" y="10"/>
                </a:cxn>
                <a:cxn ang="0">
                  <a:pos x="8" y="11"/>
                </a:cxn>
                <a:cxn ang="0">
                  <a:pos x="3" y="11"/>
                </a:cxn>
                <a:cxn ang="0">
                  <a:pos x="5" y="10"/>
                </a:cxn>
                <a:cxn ang="0">
                  <a:pos x="0" y="3"/>
                </a:cxn>
                <a:cxn ang="0">
                  <a:pos x="6" y="3"/>
                </a:cxn>
              </a:cxnLst>
              <a:rect l="0" t="0" r="r" b="b"/>
              <a:pathLst>
                <a:path w="12" h="14">
                  <a:moveTo>
                    <a:pt x="6" y="3"/>
                  </a:moveTo>
                  <a:cubicBezTo>
                    <a:pt x="7" y="3"/>
                    <a:pt x="7" y="2"/>
                    <a:pt x="8" y="3"/>
                  </a:cubicBezTo>
                  <a:cubicBezTo>
                    <a:pt x="8" y="4"/>
                    <a:pt x="9" y="5"/>
                    <a:pt x="8" y="6"/>
                  </a:cubicBezTo>
                  <a:cubicBezTo>
                    <a:pt x="10" y="6"/>
                    <a:pt x="12" y="7"/>
                    <a:pt x="12" y="10"/>
                  </a:cubicBezTo>
                  <a:cubicBezTo>
                    <a:pt x="11" y="9"/>
                    <a:pt x="8" y="9"/>
                    <a:pt x="7" y="10"/>
                  </a:cubicBezTo>
                  <a:cubicBezTo>
                    <a:pt x="6" y="11"/>
                    <a:pt x="8" y="10"/>
                    <a:pt x="8" y="11"/>
                  </a:cubicBezTo>
                  <a:cubicBezTo>
                    <a:pt x="8" y="14"/>
                    <a:pt x="5" y="12"/>
                    <a:pt x="3" y="11"/>
                  </a:cubicBezTo>
                  <a:cubicBezTo>
                    <a:pt x="3" y="10"/>
                    <a:pt x="4" y="10"/>
                    <a:pt x="5" y="10"/>
                  </a:cubicBezTo>
                  <a:cubicBezTo>
                    <a:pt x="3" y="7"/>
                    <a:pt x="3" y="5"/>
                    <a:pt x="0" y="3"/>
                  </a:cubicBezTo>
                  <a:cubicBezTo>
                    <a:pt x="1" y="0"/>
                    <a:pt x="4" y="2"/>
                    <a:pt x="6" y="3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45" name="Freeform 121"/>
            <p:cNvSpPr>
              <a:spLocks/>
            </p:cNvSpPr>
            <p:nvPr/>
          </p:nvSpPr>
          <p:spPr bwMode="auto">
            <a:xfrm>
              <a:off x="6998049" y="5436181"/>
              <a:ext cx="66967" cy="56403"/>
            </a:xfrm>
            <a:custGeom>
              <a:avLst/>
              <a:gdLst/>
              <a:ahLst/>
              <a:cxnLst>
                <a:cxn ang="0">
                  <a:pos x="9" y="5"/>
                </a:cxn>
                <a:cxn ang="0">
                  <a:pos x="4" y="0"/>
                </a:cxn>
                <a:cxn ang="0">
                  <a:pos x="9" y="5"/>
                </a:cxn>
              </a:cxnLst>
              <a:rect l="0" t="0" r="r" b="b"/>
              <a:pathLst>
                <a:path w="9" h="8">
                  <a:moveTo>
                    <a:pt x="9" y="5"/>
                  </a:moveTo>
                  <a:cubicBezTo>
                    <a:pt x="5" y="8"/>
                    <a:pt x="0" y="2"/>
                    <a:pt x="4" y="0"/>
                  </a:cubicBezTo>
                  <a:cubicBezTo>
                    <a:pt x="6" y="1"/>
                    <a:pt x="7" y="4"/>
                    <a:pt x="9" y="5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46" name="Freeform 122"/>
            <p:cNvSpPr>
              <a:spLocks/>
            </p:cNvSpPr>
            <p:nvPr/>
          </p:nvSpPr>
          <p:spPr bwMode="auto">
            <a:xfrm>
              <a:off x="7072065" y="5425604"/>
              <a:ext cx="59916" cy="45828"/>
            </a:xfrm>
            <a:custGeom>
              <a:avLst/>
              <a:gdLst/>
              <a:ahLst/>
              <a:cxnLst>
                <a:cxn ang="0">
                  <a:pos x="7" y="3"/>
                </a:cxn>
                <a:cxn ang="0">
                  <a:pos x="5" y="6"/>
                </a:cxn>
                <a:cxn ang="0">
                  <a:pos x="0" y="2"/>
                </a:cxn>
                <a:cxn ang="0">
                  <a:pos x="7" y="3"/>
                </a:cxn>
              </a:cxnLst>
              <a:rect l="0" t="0" r="r" b="b"/>
              <a:pathLst>
                <a:path w="8" h="6">
                  <a:moveTo>
                    <a:pt x="7" y="3"/>
                  </a:moveTo>
                  <a:cubicBezTo>
                    <a:pt x="8" y="4"/>
                    <a:pt x="6" y="6"/>
                    <a:pt x="5" y="6"/>
                  </a:cubicBezTo>
                  <a:cubicBezTo>
                    <a:pt x="3" y="6"/>
                    <a:pt x="0" y="5"/>
                    <a:pt x="0" y="2"/>
                  </a:cubicBezTo>
                  <a:cubicBezTo>
                    <a:pt x="3" y="0"/>
                    <a:pt x="4" y="4"/>
                    <a:pt x="7" y="3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47" name="Freeform 123"/>
            <p:cNvSpPr>
              <a:spLocks/>
            </p:cNvSpPr>
            <p:nvPr/>
          </p:nvSpPr>
          <p:spPr bwMode="auto">
            <a:xfrm>
              <a:off x="7431567" y="5436181"/>
              <a:ext cx="204422" cy="49352"/>
            </a:xfrm>
            <a:custGeom>
              <a:avLst/>
              <a:gdLst/>
              <a:ahLst/>
              <a:cxnLst>
                <a:cxn ang="0">
                  <a:pos x="28" y="2"/>
                </a:cxn>
                <a:cxn ang="0">
                  <a:pos x="19" y="7"/>
                </a:cxn>
                <a:cxn ang="0">
                  <a:pos x="14" y="5"/>
                </a:cxn>
                <a:cxn ang="0">
                  <a:pos x="12" y="7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28" y="2"/>
                </a:cxn>
              </a:cxnLst>
              <a:rect l="0" t="0" r="r" b="b"/>
              <a:pathLst>
                <a:path w="28" h="7">
                  <a:moveTo>
                    <a:pt x="28" y="2"/>
                  </a:moveTo>
                  <a:cubicBezTo>
                    <a:pt x="28" y="7"/>
                    <a:pt x="21" y="5"/>
                    <a:pt x="19" y="7"/>
                  </a:cubicBezTo>
                  <a:cubicBezTo>
                    <a:pt x="18" y="5"/>
                    <a:pt x="16" y="6"/>
                    <a:pt x="14" y="5"/>
                  </a:cubicBezTo>
                  <a:cubicBezTo>
                    <a:pt x="13" y="5"/>
                    <a:pt x="13" y="7"/>
                    <a:pt x="12" y="7"/>
                  </a:cubicBezTo>
                  <a:cubicBezTo>
                    <a:pt x="9" y="5"/>
                    <a:pt x="2" y="7"/>
                    <a:pt x="0" y="3"/>
                  </a:cubicBezTo>
                  <a:cubicBezTo>
                    <a:pt x="0" y="2"/>
                    <a:pt x="2" y="2"/>
                    <a:pt x="2" y="0"/>
                  </a:cubicBezTo>
                  <a:cubicBezTo>
                    <a:pt x="11" y="1"/>
                    <a:pt x="17" y="1"/>
                    <a:pt x="28" y="2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48" name="Freeform 124"/>
            <p:cNvSpPr>
              <a:spLocks/>
            </p:cNvSpPr>
            <p:nvPr/>
          </p:nvSpPr>
          <p:spPr bwMode="auto">
            <a:xfrm>
              <a:off x="6916986" y="5439705"/>
              <a:ext cx="42294" cy="3172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6" y="0"/>
                </a:cxn>
                <a:cxn ang="0">
                  <a:pos x="2" y="4"/>
                </a:cxn>
                <a:cxn ang="0">
                  <a:pos x="1" y="0"/>
                </a:cxn>
              </a:cxnLst>
              <a:rect l="0" t="0" r="r" b="b"/>
              <a:pathLst>
                <a:path w="6" h="4">
                  <a:moveTo>
                    <a:pt x="1" y="0"/>
                  </a:moveTo>
                  <a:cubicBezTo>
                    <a:pt x="2" y="0"/>
                    <a:pt x="4" y="1"/>
                    <a:pt x="6" y="0"/>
                  </a:cubicBezTo>
                  <a:cubicBezTo>
                    <a:pt x="6" y="3"/>
                    <a:pt x="2" y="2"/>
                    <a:pt x="2" y="4"/>
                  </a:cubicBezTo>
                  <a:cubicBezTo>
                    <a:pt x="0" y="4"/>
                    <a:pt x="1" y="1"/>
                    <a:pt x="1" y="0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49" name="Freeform 125"/>
            <p:cNvSpPr>
              <a:spLocks/>
            </p:cNvSpPr>
            <p:nvPr/>
          </p:nvSpPr>
          <p:spPr bwMode="auto">
            <a:xfrm>
              <a:off x="7336403" y="5457332"/>
              <a:ext cx="95163" cy="42302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0" y="0"/>
                </a:cxn>
                <a:cxn ang="0">
                  <a:pos x="13" y="6"/>
                </a:cxn>
                <a:cxn ang="0">
                  <a:pos x="0" y="6"/>
                </a:cxn>
                <a:cxn ang="0">
                  <a:pos x="9" y="0"/>
                </a:cxn>
              </a:cxnLst>
              <a:rect l="0" t="0" r="r" b="b"/>
              <a:pathLst>
                <a:path w="13" h="6">
                  <a:moveTo>
                    <a:pt x="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2"/>
                    <a:pt x="12" y="3"/>
                    <a:pt x="13" y="6"/>
                  </a:cubicBezTo>
                  <a:cubicBezTo>
                    <a:pt x="8" y="4"/>
                    <a:pt x="6" y="6"/>
                    <a:pt x="0" y="6"/>
                  </a:cubicBezTo>
                  <a:cubicBezTo>
                    <a:pt x="1" y="2"/>
                    <a:pt x="8" y="4"/>
                    <a:pt x="9" y="0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50" name="Freeform 126"/>
            <p:cNvSpPr>
              <a:spLocks/>
            </p:cNvSpPr>
            <p:nvPr/>
          </p:nvSpPr>
          <p:spPr bwMode="auto">
            <a:xfrm>
              <a:off x="7153128" y="5457332"/>
              <a:ext cx="63441" cy="42302"/>
            </a:xfrm>
            <a:custGeom>
              <a:avLst/>
              <a:gdLst/>
              <a:ahLst/>
              <a:cxnLst>
                <a:cxn ang="0">
                  <a:pos x="9" y="2"/>
                </a:cxn>
                <a:cxn ang="0">
                  <a:pos x="0" y="1"/>
                </a:cxn>
                <a:cxn ang="0">
                  <a:pos x="9" y="2"/>
                </a:cxn>
              </a:cxnLst>
              <a:rect l="0" t="0" r="r" b="b"/>
              <a:pathLst>
                <a:path w="9" h="6">
                  <a:moveTo>
                    <a:pt x="9" y="2"/>
                  </a:moveTo>
                  <a:cubicBezTo>
                    <a:pt x="8" y="6"/>
                    <a:pt x="0" y="5"/>
                    <a:pt x="0" y="1"/>
                  </a:cubicBezTo>
                  <a:cubicBezTo>
                    <a:pt x="2" y="1"/>
                    <a:pt x="7" y="0"/>
                    <a:pt x="9" y="2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51" name="Freeform 127"/>
            <p:cNvSpPr>
              <a:spLocks/>
            </p:cNvSpPr>
            <p:nvPr/>
          </p:nvSpPr>
          <p:spPr bwMode="auto">
            <a:xfrm>
              <a:off x="7216570" y="5460856"/>
              <a:ext cx="112785" cy="38778"/>
            </a:xfrm>
            <a:custGeom>
              <a:avLst/>
              <a:gdLst/>
              <a:ahLst/>
              <a:cxnLst>
                <a:cxn ang="0">
                  <a:pos x="14" y="1"/>
                </a:cxn>
                <a:cxn ang="0">
                  <a:pos x="15" y="5"/>
                </a:cxn>
                <a:cxn ang="0">
                  <a:pos x="14" y="5"/>
                </a:cxn>
                <a:cxn ang="0">
                  <a:pos x="12" y="3"/>
                </a:cxn>
                <a:cxn ang="0">
                  <a:pos x="3" y="5"/>
                </a:cxn>
                <a:cxn ang="0">
                  <a:pos x="0" y="1"/>
                </a:cxn>
                <a:cxn ang="0">
                  <a:pos x="14" y="1"/>
                </a:cxn>
              </a:cxnLst>
              <a:rect l="0" t="0" r="r" b="b"/>
              <a:pathLst>
                <a:path w="15" h="5">
                  <a:moveTo>
                    <a:pt x="14" y="1"/>
                  </a:moveTo>
                  <a:cubicBezTo>
                    <a:pt x="14" y="2"/>
                    <a:pt x="15" y="3"/>
                    <a:pt x="15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5"/>
                    <a:pt x="12" y="4"/>
                    <a:pt x="12" y="3"/>
                  </a:cubicBezTo>
                  <a:cubicBezTo>
                    <a:pt x="9" y="4"/>
                    <a:pt x="7" y="5"/>
                    <a:pt x="3" y="5"/>
                  </a:cubicBezTo>
                  <a:cubicBezTo>
                    <a:pt x="2" y="4"/>
                    <a:pt x="0" y="3"/>
                    <a:pt x="0" y="1"/>
                  </a:cubicBezTo>
                  <a:cubicBezTo>
                    <a:pt x="5" y="0"/>
                    <a:pt x="10" y="2"/>
                    <a:pt x="14" y="1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52" name="Freeform 128"/>
            <p:cNvSpPr>
              <a:spLocks noEditPoints="1"/>
            </p:cNvSpPr>
            <p:nvPr/>
          </p:nvSpPr>
          <p:spPr bwMode="auto">
            <a:xfrm>
              <a:off x="6786578" y="4227049"/>
              <a:ext cx="912852" cy="1131578"/>
            </a:xfrm>
            <a:custGeom>
              <a:avLst/>
              <a:gdLst/>
              <a:ahLst/>
              <a:cxnLst>
                <a:cxn ang="0">
                  <a:pos x="47" y="5"/>
                </a:cxn>
                <a:cxn ang="0">
                  <a:pos x="54" y="21"/>
                </a:cxn>
                <a:cxn ang="0">
                  <a:pos x="72" y="21"/>
                </a:cxn>
                <a:cxn ang="0">
                  <a:pos x="79" y="8"/>
                </a:cxn>
                <a:cxn ang="0">
                  <a:pos x="78" y="19"/>
                </a:cxn>
                <a:cxn ang="0">
                  <a:pos x="119" y="25"/>
                </a:cxn>
                <a:cxn ang="0">
                  <a:pos x="123" y="30"/>
                </a:cxn>
                <a:cxn ang="0">
                  <a:pos x="118" y="31"/>
                </a:cxn>
                <a:cxn ang="0">
                  <a:pos x="99" y="30"/>
                </a:cxn>
                <a:cxn ang="0">
                  <a:pos x="82" y="30"/>
                </a:cxn>
                <a:cxn ang="0">
                  <a:pos x="80" y="31"/>
                </a:cxn>
                <a:cxn ang="0">
                  <a:pos x="33" y="30"/>
                </a:cxn>
                <a:cxn ang="0">
                  <a:pos x="13" y="33"/>
                </a:cxn>
                <a:cxn ang="0">
                  <a:pos x="12" y="59"/>
                </a:cxn>
                <a:cxn ang="0">
                  <a:pos x="12" y="94"/>
                </a:cxn>
                <a:cxn ang="0">
                  <a:pos x="12" y="104"/>
                </a:cxn>
                <a:cxn ang="0">
                  <a:pos x="8" y="134"/>
                </a:cxn>
                <a:cxn ang="0">
                  <a:pos x="11" y="140"/>
                </a:cxn>
                <a:cxn ang="0">
                  <a:pos x="14" y="145"/>
                </a:cxn>
                <a:cxn ang="0">
                  <a:pos x="13" y="155"/>
                </a:cxn>
                <a:cxn ang="0">
                  <a:pos x="7" y="146"/>
                </a:cxn>
                <a:cxn ang="0">
                  <a:pos x="7" y="144"/>
                </a:cxn>
                <a:cxn ang="0">
                  <a:pos x="0" y="142"/>
                </a:cxn>
                <a:cxn ang="0">
                  <a:pos x="4" y="132"/>
                </a:cxn>
                <a:cxn ang="0">
                  <a:pos x="7" y="129"/>
                </a:cxn>
                <a:cxn ang="0">
                  <a:pos x="5" y="105"/>
                </a:cxn>
                <a:cxn ang="0">
                  <a:pos x="7" y="93"/>
                </a:cxn>
                <a:cxn ang="0">
                  <a:pos x="4" y="70"/>
                </a:cxn>
                <a:cxn ang="0">
                  <a:pos x="8" y="57"/>
                </a:cxn>
                <a:cxn ang="0">
                  <a:pos x="7" y="44"/>
                </a:cxn>
                <a:cxn ang="0">
                  <a:pos x="8" y="39"/>
                </a:cxn>
                <a:cxn ang="0">
                  <a:pos x="9" y="28"/>
                </a:cxn>
                <a:cxn ang="0">
                  <a:pos x="49" y="22"/>
                </a:cxn>
                <a:cxn ang="0">
                  <a:pos x="46" y="1"/>
                </a:cxn>
                <a:cxn ang="0">
                  <a:pos x="39" y="27"/>
                </a:cxn>
                <a:cxn ang="0">
                  <a:pos x="39" y="26"/>
                </a:cxn>
              </a:cxnLst>
              <a:rect l="0" t="0" r="r" b="b"/>
              <a:pathLst>
                <a:path w="125" h="155">
                  <a:moveTo>
                    <a:pt x="46" y="1"/>
                  </a:moveTo>
                  <a:cubicBezTo>
                    <a:pt x="47" y="2"/>
                    <a:pt x="47" y="4"/>
                    <a:pt x="47" y="5"/>
                  </a:cubicBezTo>
                  <a:cubicBezTo>
                    <a:pt x="50" y="5"/>
                    <a:pt x="52" y="7"/>
                    <a:pt x="55" y="9"/>
                  </a:cubicBezTo>
                  <a:cubicBezTo>
                    <a:pt x="55" y="13"/>
                    <a:pt x="54" y="16"/>
                    <a:pt x="54" y="21"/>
                  </a:cubicBezTo>
                  <a:cubicBezTo>
                    <a:pt x="56" y="22"/>
                    <a:pt x="60" y="20"/>
                    <a:pt x="61" y="22"/>
                  </a:cubicBezTo>
                  <a:cubicBezTo>
                    <a:pt x="64" y="20"/>
                    <a:pt x="68" y="21"/>
                    <a:pt x="72" y="21"/>
                  </a:cubicBezTo>
                  <a:cubicBezTo>
                    <a:pt x="75" y="19"/>
                    <a:pt x="73" y="12"/>
                    <a:pt x="73" y="8"/>
                  </a:cubicBezTo>
                  <a:cubicBezTo>
                    <a:pt x="75" y="7"/>
                    <a:pt x="77" y="8"/>
                    <a:pt x="79" y="8"/>
                  </a:cubicBezTo>
                  <a:cubicBezTo>
                    <a:pt x="80" y="10"/>
                    <a:pt x="79" y="11"/>
                    <a:pt x="78" y="12"/>
                  </a:cubicBezTo>
                  <a:cubicBezTo>
                    <a:pt x="78" y="14"/>
                    <a:pt x="77" y="16"/>
                    <a:pt x="78" y="19"/>
                  </a:cubicBezTo>
                  <a:cubicBezTo>
                    <a:pt x="83" y="23"/>
                    <a:pt x="95" y="19"/>
                    <a:pt x="100" y="23"/>
                  </a:cubicBezTo>
                  <a:cubicBezTo>
                    <a:pt x="107" y="22"/>
                    <a:pt x="113" y="24"/>
                    <a:pt x="119" y="25"/>
                  </a:cubicBezTo>
                  <a:cubicBezTo>
                    <a:pt x="121" y="27"/>
                    <a:pt x="120" y="29"/>
                    <a:pt x="120" y="31"/>
                  </a:cubicBezTo>
                  <a:cubicBezTo>
                    <a:pt x="121" y="32"/>
                    <a:pt x="121" y="30"/>
                    <a:pt x="123" y="30"/>
                  </a:cubicBezTo>
                  <a:cubicBezTo>
                    <a:pt x="123" y="33"/>
                    <a:pt x="125" y="35"/>
                    <a:pt x="124" y="37"/>
                  </a:cubicBezTo>
                  <a:cubicBezTo>
                    <a:pt x="120" y="36"/>
                    <a:pt x="120" y="33"/>
                    <a:pt x="118" y="31"/>
                  </a:cubicBezTo>
                  <a:cubicBezTo>
                    <a:pt x="112" y="30"/>
                    <a:pt x="106" y="31"/>
                    <a:pt x="102" y="29"/>
                  </a:cubicBezTo>
                  <a:cubicBezTo>
                    <a:pt x="101" y="30"/>
                    <a:pt x="100" y="30"/>
                    <a:pt x="99" y="30"/>
                  </a:cubicBezTo>
                  <a:cubicBezTo>
                    <a:pt x="95" y="29"/>
                    <a:pt x="88" y="32"/>
                    <a:pt x="84" y="29"/>
                  </a:cubicBezTo>
                  <a:cubicBezTo>
                    <a:pt x="84" y="29"/>
                    <a:pt x="83" y="30"/>
                    <a:pt x="82" y="30"/>
                  </a:cubicBezTo>
                  <a:cubicBezTo>
                    <a:pt x="81" y="30"/>
                    <a:pt x="81" y="30"/>
                    <a:pt x="81" y="29"/>
                  </a:cubicBezTo>
                  <a:cubicBezTo>
                    <a:pt x="80" y="29"/>
                    <a:pt x="81" y="30"/>
                    <a:pt x="80" y="31"/>
                  </a:cubicBezTo>
                  <a:cubicBezTo>
                    <a:pt x="67" y="30"/>
                    <a:pt x="54" y="31"/>
                    <a:pt x="41" y="30"/>
                  </a:cubicBezTo>
                  <a:cubicBezTo>
                    <a:pt x="39" y="31"/>
                    <a:pt x="35" y="31"/>
                    <a:pt x="33" y="30"/>
                  </a:cubicBezTo>
                  <a:cubicBezTo>
                    <a:pt x="31" y="29"/>
                    <a:pt x="32" y="31"/>
                    <a:pt x="31" y="31"/>
                  </a:cubicBezTo>
                  <a:cubicBezTo>
                    <a:pt x="24" y="31"/>
                    <a:pt x="18" y="30"/>
                    <a:pt x="13" y="33"/>
                  </a:cubicBezTo>
                  <a:cubicBezTo>
                    <a:pt x="13" y="36"/>
                    <a:pt x="14" y="40"/>
                    <a:pt x="12" y="41"/>
                  </a:cubicBezTo>
                  <a:cubicBezTo>
                    <a:pt x="15" y="44"/>
                    <a:pt x="13" y="53"/>
                    <a:pt x="12" y="59"/>
                  </a:cubicBezTo>
                  <a:cubicBezTo>
                    <a:pt x="5" y="60"/>
                    <a:pt x="6" y="69"/>
                    <a:pt x="13" y="70"/>
                  </a:cubicBezTo>
                  <a:cubicBezTo>
                    <a:pt x="12" y="78"/>
                    <a:pt x="13" y="86"/>
                    <a:pt x="12" y="94"/>
                  </a:cubicBezTo>
                  <a:cubicBezTo>
                    <a:pt x="12" y="95"/>
                    <a:pt x="10" y="95"/>
                    <a:pt x="9" y="96"/>
                  </a:cubicBezTo>
                  <a:cubicBezTo>
                    <a:pt x="8" y="101"/>
                    <a:pt x="10" y="103"/>
                    <a:pt x="12" y="104"/>
                  </a:cubicBezTo>
                  <a:cubicBezTo>
                    <a:pt x="13" y="114"/>
                    <a:pt x="11" y="123"/>
                    <a:pt x="12" y="133"/>
                  </a:cubicBezTo>
                  <a:cubicBezTo>
                    <a:pt x="11" y="133"/>
                    <a:pt x="9" y="134"/>
                    <a:pt x="8" y="134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9" y="140"/>
                    <a:pt x="11" y="139"/>
                    <a:pt x="11" y="140"/>
                  </a:cubicBezTo>
                  <a:cubicBezTo>
                    <a:pt x="11" y="142"/>
                    <a:pt x="10" y="142"/>
                    <a:pt x="11" y="144"/>
                  </a:cubicBezTo>
                  <a:cubicBezTo>
                    <a:pt x="11" y="144"/>
                    <a:pt x="14" y="144"/>
                    <a:pt x="14" y="145"/>
                  </a:cubicBezTo>
                  <a:cubicBezTo>
                    <a:pt x="15" y="147"/>
                    <a:pt x="11" y="150"/>
                    <a:pt x="14" y="152"/>
                  </a:cubicBezTo>
                  <a:cubicBezTo>
                    <a:pt x="14" y="154"/>
                    <a:pt x="14" y="154"/>
                    <a:pt x="13" y="155"/>
                  </a:cubicBezTo>
                  <a:cubicBezTo>
                    <a:pt x="11" y="155"/>
                    <a:pt x="9" y="154"/>
                    <a:pt x="7" y="155"/>
                  </a:cubicBezTo>
                  <a:cubicBezTo>
                    <a:pt x="5" y="152"/>
                    <a:pt x="9" y="149"/>
                    <a:pt x="7" y="146"/>
                  </a:cubicBezTo>
                  <a:cubicBezTo>
                    <a:pt x="7" y="146"/>
                    <a:pt x="8" y="146"/>
                    <a:pt x="8" y="145"/>
                  </a:cubicBezTo>
                  <a:cubicBezTo>
                    <a:pt x="8" y="145"/>
                    <a:pt x="7" y="145"/>
                    <a:pt x="7" y="144"/>
                  </a:cubicBezTo>
                  <a:cubicBezTo>
                    <a:pt x="6" y="144"/>
                    <a:pt x="4" y="146"/>
                    <a:pt x="2" y="145"/>
                  </a:cubicBezTo>
                  <a:cubicBezTo>
                    <a:pt x="1" y="144"/>
                    <a:pt x="0" y="143"/>
                    <a:pt x="0" y="142"/>
                  </a:cubicBezTo>
                  <a:cubicBezTo>
                    <a:pt x="2" y="141"/>
                    <a:pt x="3" y="141"/>
                    <a:pt x="4" y="140"/>
                  </a:cubicBezTo>
                  <a:cubicBezTo>
                    <a:pt x="5" y="138"/>
                    <a:pt x="4" y="135"/>
                    <a:pt x="4" y="132"/>
                  </a:cubicBezTo>
                  <a:cubicBezTo>
                    <a:pt x="6" y="132"/>
                    <a:pt x="7" y="131"/>
                    <a:pt x="8" y="130"/>
                  </a:cubicBezTo>
                  <a:cubicBezTo>
                    <a:pt x="9" y="129"/>
                    <a:pt x="7" y="130"/>
                    <a:pt x="7" y="129"/>
                  </a:cubicBezTo>
                  <a:cubicBezTo>
                    <a:pt x="6" y="122"/>
                    <a:pt x="7" y="115"/>
                    <a:pt x="7" y="108"/>
                  </a:cubicBezTo>
                  <a:cubicBezTo>
                    <a:pt x="7" y="107"/>
                    <a:pt x="5" y="107"/>
                    <a:pt x="5" y="105"/>
                  </a:cubicBezTo>
                  <a:cubicBezTo>
                    <a:pt x="5" y="102"/>
                    <a:pt x="5" y="97"/>
                    <a:pt x="4" y="94"/>
                  </a:cubicBezTo>
                  <a:cubicBezTo>
                    <a:pt x="6" y="94"/>
                    <a:pt x="6" y="93"/>
                    <a:pt x="7" y="93"/>
                  </a:cubicBezTo>
                  <a:cubicBezTo>
                    <a:pt x="7" y="87"/>
                    <a:pt x="7" y="79"/>
                    <a:pt x="7" y="74"/>
                  </a:cubicBezTo>
                  <a:cubicBezTo>
                    <a:pt x="7" y="72"/>
                    <a:pt x="5" y="72"/>
                    <a:pt x="4" y="70"/>
                  </a:cubicBezTo>
                  <a:cubicBezTo>
                    <a:pt x="4" y="67"/>
                    <a:pt x="5" y="63"/>
                    <a:pt x="4" y="60"/>
                  </a:cubicBezTo>
                  <a:cubicBezTo>
                    <a:pt x="5" y="58"/>
                    <a:pt x="5" y="57"/>
                    <a:pt x="8" y="57"/>
                  </a:cubicBezTo>
                  <a:cubicBezTo>
                    <a:pt x="10" y="54"/>
                    <a:pt x="7" y="48"/>
                    <a:pt x="9" y="47"/>
                  </a:cubicBezTo>
                  <a:cubicBezTo>
                    <a:pt x="8" y="46"/>
                    <a:pt x="7" y="45"/>
                    <a:pt x="7" y="44"/>
                  </a:cubicBezTo>
                  <a:cubicBezTo>
                    <a:pt x="7" y="42"/>
                    <a:pt x="9" y="42"/>
                    <a:pt x="9" y="40"/>
                  </a:cubicBezTo>
                  <a:cubicBezTo>
                    <a:pt x="9" y="39"/>
                    <a:pt x="7" y="41"/>
                    <a:pt x="8" y="39"/>
                  </a:cubicBezTo>
                  <a:cubicBezTo>
                    <a:pt x="8" y="39"/>
                    <a:pt x="8" y="39"/>
                    <a:pt x="9" y="39"/>
                  </a:cubicBezTo>
                  <a:cubicBezTo>
                    <a:pt x="9" y="35"/>
                    <a:pt x="13" y="30"/>
                    <a:pt x="9" y="28"/>
                  </a:cubicBezTo>
                  <a:cubicBezTo>
                    <a:pt x="10" y="25"/>
                    <a:pt x="13" y="27"/>
                    <a:pt x="13" y="24"/>
                  </a:cubicBezTo>
                  <a:cubicBezTo>
                    <a:pt x="26" y="24"/>
                    <a:pt x="36" y="21"/>
                    <a:pt x="49" y="22"/>
                  </a:cubicBezTo>
                  <a:cubicBezTo>
                    <a:pt x="53" y="17"/>
                    <a:pt x="50" y="7"/>
                    <a:pt x="45" y="6"/>
                  </a:cubicBezTo>
                  <a:cubicBezTo>
                    <a:pt x="45" y="5"/>
                    <a:pt x="43" y="0"/>
                    <a:pt x="46" y="1"/>
                  </a:cubicBezTo>
                  <a:moveTo>
                    <a:pt x="39" y="26"/>
                  </a:moveTo>
                  <a:cubicBezTo>
                    <a:pt x="39" y="27"/>
                    <a:pt x="39" y="27"/>
                    <a:pt x="39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6"/>
                    <a:pt x="39" y="26"/>
                    <a:pt x="39" y="26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53" name="Freeform 129"/>
            <p:cNvSpPr>
              <a:spLocks/>
            </p:cNvSpPr>
            <p:nvPr/>
          </p:nvSpPr>
          <p:spPr bwMode="auto">
            <a:xfrm>
              <a:off x="7576071" y="4635968"/>
              <a:ext cx="66967" cy="81080"/>
            </a:xfrm>
            <a:custGeom>
              <a:avLst/>
              <a:gdLst/>
              <a:ahLst/>
              <a:cxnLst>
                <a:cxn ang="0">
                  <a:pos x="9" y="8"/>
                </a:cxn>
                <a:cxn ang="0">
                  <a:pos x="4" y="10"/>
                </a:cxn>
                <a:cxn ang="0">
                  <a:pos x="6" y="2"/>
                </a:cxn>
                <a:cxn ang="0">
                  <a:pos x="9" y="8"/>
                </a:cxn>
              </a:cxnLst>
              <a:rect l="0" t="0" r="r" b="b"/>
              <a:pathLst>
                <a:path w="9" h="11">
                  <a:moveTo>
                    <a:pt x="9" y="8"/>
                  </a:moveTo>
                  <a:cubicBezTo>
                    <a:pt x="7" y="9"/>
                    <a:pt x="6" y="11"/>
                    <a:pt x="4" y="10"/>
                  </a:cubicBezTo>
                  <a:cubicBezTo>
                    <a:pt x="0" y="9"/>
                    <a:pt x="0" y="0"/>
                    <a:pt x="6" y="2"/>
                  </a:cubicBezTo>
                  <a:cubicBezTo>
                    <a:pt x="8" y="2"/>
                    <a:pt x="9" y="5"/>
                    <a:pt x="9" y="8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54" name="Freeform 130"/>
            <p:cNvSpPr>
              <a:spLocks/>
            </p:cNvSpPr>
            <p:nvPr/>
          </p:nvSpPr>
          <p:spPr bwMode="auto">
            <a:xfrm>
              <a:off x="7657136" y="4695897"/>
              <a:ext cx="63441" cy="95178"/>
            </a:xfrm>
            <a:custGeom>
              <a:avLst/>
              <a:gdLst/>
              <a:ahLst/>
              <a:cxnLst>
                <a:cxn ang="0">
                  <a:pos x="9" y="2"/>
                </a:cxn>
                <a:cxn ang="0">
                  <a:pos x="4" y="8"/>
                </a:cxn>
                <a:cxn ang="0">
                  <a:pos x="4" y="13"/>
                </a:cxn>
                <a:cxn ang="0">
                  <a:pos x="0" y="10"/>
                </a:cxn>
                <a:cxn ang="0">
                  <a:pos x="9" y="2"/>
                </a:cxn>
              </a:cxnLst>
              <a:rect l="0" t="0" r="r" b="b"/>
              <a:pathLst>
                <a:path w="9" h="13">
                  <a:moveTo>
                    <a:pt x="9" y="2"/>
                  </a:moveTo>
                  <a:cubicBezTo>
                    <a:pt x="8" y="4"/>
                    <a:pt x="7" y="8"/>
                    <a:pt x="4" y="8"/>
                  </a:cubicBezTo>
                  <a:cubicBezTo>
                    <a:pt x="5" y="10"/>
                    <a:pt x="4" y="11"/>
                    <a:pt x="4" y="13"/>
                  </a:cubicBezTo>
                  <a:cubicBezTo>
                    <a:pt x="3" y="11"/>
                    <a:pt x="2" y="11"/>
                    <a:pt x="0" y="10"/>
                  </a:cubicBezTo>
                  <a:cubicBezTo>
                    <a:pt x="0" y="4"/>
                    <a:pt x="4" y="0"/>
                    <a:pt x="9" y="2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55" name="Freeform 131"/>
            <p:cNvSpPr>
              <a:spLocks/>
            </p:cNvSpPr>
            <p:nvPr/>
          </p:nvSpPr>
          <p:spPr bwMode="auto">
            <a:xfrm>
              <a:off x="7643038" y="4826327"/>
              <a:ext cx="88112" cy="426546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1" y="9"/>
                </a:cxn>
                <a:cxn ang="0">
                  <a:pos x="11" y="14"/>
                </a:cxn>
                <a:cxn ang="0">
                  <a:pos x="6" y="25"/>
                </a:cxn>
                <a:cxn ang="0">
                  <a:pos x="7" y="45"/>
                </a:cxn>
                <a:cxn ang="0">
                  <a:pos x="11" y="58"/>
                </a:cxn>
                <a:cxn ang="0">
                  <a:pos x="7" y="57"/>
                </a:cxn>
                <a:cxn ang="0">
                  <a:pos x="3" y="48"/>
                </a:cxn>
                <a:cxn ang="0">
                  <a:pos x="4" y="31"/>
                </a:cxn>
                <a:cxn ang="0">
                  <a:pos x="2" y="17"/>
                </a:cxn>
                <a:cxn ang="0">
                  <a:pos x="6" y="17"/>
                </a:cxn>
                <a:cxn ang="0">
                  <a:pos x="3" y="7"/>
                </a:cxn>
                <a:cxn ang="0">
                  <a:pos x="3" y="0"/>
                </a:cxn>
              </a:cxnLst>
              <a:rect l="0" t="0" r="r" b="b"/>
              <a:pathLst>
                <a:path w="12" h="58">
                  <a:moveTo>
                    <a:pt x="3" y="0"/>
                  </a:moveTo>
                  <a:cubicBezTo>
                    <a:pt x="6" y="2"/>
                    <a:pt x="7" y="7"/>
                    <a:pt x="11" y="9"/>
                  </a:cubicBezTo>
                  <a:cubicBezTo>
                    <a:pt x="9" y="11"/>
                    <a:pt x="11" y="12"/>
                    <a:pt x="11" y="14"/>
                  </a:cubicBezTo>
                  <a:cubicBezTo>
                    <a:pt x="11" y="18"/>
                    <a:pt x="8" y="22"/>
                    <a:pt x="6" y="25"/>
                  </a:cubicBezTo>
                  <a:cubicBezTo>
                    <a:pt x="7" y="32"/>
                    <a:pt x="7" y="38"/>
                    <a:pt x="7" y="45"/>
                  </a:cubicBezTo>
                  <a:cubicBezTo>
                    <a:pt x="11" y="47"/>
                    <a:pt x="12" y="53"/>
                    <a:pt x="11" y="58"/>
                  </a:cubicBezTo>
                  <a:cubicBezTo>
                    <a:pt x="9" y="58"/>
                    <a:pt x="8" y="58"/>
                    <a:pt x="7" y="57"/>
                  </a:cubicBezTo>
                  <a:cubicBezTo>
                    <a:pt x="8" y="52"/>
                    <a:pt x="6" y="49"/>
                    <a:pt x="3" y="48"/>
                  </a:cubicBezTo>
                  <a:cubicBezTo>
                    <a:pt x="4" y="42"/>
                    <a:pt x="0" y="33"/>
                    <a:pt x="4" y="31"/>
                  </a:cubicBezTo>
                  <a:cubicBezTo>
                    <a:pt x="1" y="29"/>
                    <a:pt x="2" y="22"/>
                    <a:pt x="2" y="17"/>
                  </a:cubicBezTo>
                  <a:cubicBezTo>
                    <a:pt x="4" y="17"/>
                    <a:pt x="5" y="18"/>
                    <a:pt x="6" y="17"/>
                  </a:cubicBezTo>
                  <a:cubicBezTo>
                    <a:pt x="9" y="14"/>
                    <a:pt x="6" y="8"/>
                    <a:pt x="3" y="7"/>
                  </a:cubicBezTo>
                  <a:cubicBezTo>
                    <a:pt x="3" y="6"/>
                    <a:pt x="2" y="2"/>
                    <a:pt x="3" y="0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350" name="矩形 349"/>
          <p:cNvSpPr>
            <a:spLocks noChangeArrowheads="1"/>
          </p:cNvSpPr>
          <p:nvPr/>
        </p:nvSpPr>
        <p:spPr bwMode="auto">
          <a:xfrm>
            <a:off x="6696075" y="5403850"/>
            <a:ext cx="11080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华文行楷" pitchFamily="2" charset="-122"/>
                <a:ea typeface="华文行楷" pitchFamily="2" charset="-122"/>
              </a:rPr>
              <a:t>戊子鼠年</a:t>
            </a:r>
          </a:p>
        </p:txBody>
      </p:sp>
      <p:sp>
        <p:nvSpPr>
          <p:cNvPr id="351" name="矩形 350"/>
          <p:cNvSpPr>
            <a:spLocks noChangeArrowheads="1"/>
          </p:cNvSpPr>
          <p:nvPr/>
        </p:nvSpPr>
        <p:spPr bwMode="auto">
          <a:xfrm>
            <a:off x="6721475" y="5618163"/>
            <a:ext cx="1439863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400">
                <a:latin typeface="Colonna MT" pitchFamily="82" charset="0"/>
              </a:rPr>
              <a:t>Happy New Year</a:t>
            </a:r>
            <a:endParaRPr lang="zh-CN" altLang="en-US" sz="1400">
              <a:latin typeface="Colonna MT" pitchFamily="82" charset="0"/>
            </a:endParaRPr>
          </a:p>
        </p:txBody>
      </p:sp>
      <p:sp>
        <p:nvSpPr>
          <p:cNvPr id="352" name="矩形 351"/>
          <p:cNvSpPr>
            <a:spLocks noChangeArrowheads="1"/>
          </p:cNvSpPr>
          <p:nvPr/>
        </p:nvSpPr>
        <p:spPr bwMode="auto">
          <a:xfrm>
            <a:off x="5715000" y="5302250"/>
            <a:ext cx="121443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400">
                <a:latin typeface="Colonna MT" pitchFamily="82" charset="0"/>
              </a:rPr>
              <a:t>2008</a:t>
            </a:r>
            <a:endParaRPr lang="zh-CN" altLang="en-US" sz="4400">
              <a:latin typeface="Colonna MT" pitchFamily="82" charset="0"/>
            </a:endParaRPr>
          </a:p>
        </p:txBody>
      </p:sp>
      <p:grpSp>
        <p:nvGrpSpPr>
          <p:cNvPr id="14" name="组合 388"/>
          <p:cNvGrpSpPr>
            <a:grpSpLocks/>
          </p:cNvGrpSpPr>
          <p:nvPr/>
        </p:nvGrpSpPr>
        <p:grpSpPr bwMode="auto">
          <a:xfrm>
            <a:off x="2851150" y="2786063"/>
            <a:ext cx="506413" cy="3192462"/>
            <a:chOff x="2850536" y="2786058"/>
            <a:chExt cx="507018" cy="3192480"/>
          </a:xfrm>
        </p:grpSpPr>
        <p:sp>
          <p:nvSpPr>
            <p:cNvPr id="2081" name="Rectangle 文字2"/>
            <p:cNvSpPr>
              <a:spLocks noChangeArrowheads="1"/>
            </p:cNvSpPr>
            <p:nvPr/>
          </p:nvSpPr>
          <p:spPr bwMode="auto">
            <a:xfrm flipH="1">
              <a:off x="3111333" y="2786058"/>
              <a:ext cx="246221" cy="3143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lIns="0" tIns="0" rIns="0" bIns="0">
              <a:spAutoFit/>
            </a:bodyPr>
            <a:lstStyle/>
            <a:p>
              <a:pPr algn="ctr"/>
              <a:r>
                <a:rPr lang="zh-CN" sz="1600">
                  <a:solidFill>
                    <a:srgbClr val="000000"/>
                  </a:solidFill>
                  <a:latin typeface="方正隶变简体" pitchFamily="65" charset="-122"/>
                  <a:ea typeface="方正隶变简体" pitchFamily="65" charset="-122"/>
                </a:rPr>
                <a:t>锐普广告有限公司</a:t>
              </a:r>
              <a:r>
                <a:rPr lang="zh-CN" altLang="zh-CN" sz="1600">
                  <a:solidFill>
                    <a:srgbClr val="000000"/>
                  </a:solidFill>
                  <a:latin typeface="方正隶变简体" pitchFamily="65" charset="-122"/>
                  <a:ea typeface="方正隶变简体" pitchFamily="65" charset="-122"/>
                </a:rPr>
                <a:t>powerpoint</a:t>
              </a:r>
              <a:r>
                <a:rPr lang="zh-CN" sz="1600">
                  <a:solidFill>
                    <a:srgbClr val="000000"/>
                  </a:solidFill>
                  <a:latin typeface="方正隶变简体" pitchFamily="65" charset="-122"/>
                  <a:ea typeface="方正隶变简体" pitchFamily="65" charset="-122"/>
                </a:rPr>
                <a:t>模板</a:t>
              </a:r>
              <a:endParaRPr lang="zh-CN" sz="1600"/>
            </a:p>
          </p:txBody>
        </p:sp>
        <p:sp>
          <p:nvSpPr>
            <p:cNvPr id="2082" name="Rectangle 文字"/>
            <p:cNvSpPr>
              <a:spLocks noChangeArrowheads="1"/>
            </p:cNvSpPr>
            <p:nvPr/>
          </p:nvSpPr>
          <p:spPr bwMode="auto">
            <a:xfrm>
              <a:off x="2850536" y="5072062"/>
              <a:ext cx="246221" cy="906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lIns="0" tIns="0" rIns="0" bIns="0">
              <a:spAutoFit/>
            </a:bodyPr>
            <a:lstStyle/>
            <a:p>
              <a:r>
                <a:rPr lang="zh-CN" sz="1600">
                  <a:solidFill>
                    <a:srgbClr val="000000"/>
                  </a:solidFill>
                  <a:latin typeface="方正隶变简体" pitchFamily="65" charset="-122"/>
                  <a:ea typeface="方正隶变简体" pitchFamily="65" charset="-122"/>
                </a:rPr>
                <a:t>元旦专用</a:t>
              </a:r>
              <a:endParaRPr lang="zh-CN" sz="1600"/>
            </a:p>
          </p:txBody>
        </p:sp>
      </p:grpSp>
      <p:pic>
        <p:nvPicPr>
          <p:cNvPr id="2080" name="Picture 标志" descr="logo黑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85750"/>
            <a:ext cx="1349375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7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200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animRot by="-21600000">
                                      <p:cBhvr>
                                        <p:cTn id="11" dur="2000" fill="hold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grpId="1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2" nodeType="withEffect">
                                  <p:stCondLst>
                                    <p:cond delay="6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animMotion origin="layout" path="M 5.55556E-7 -2.59259E-6 C -0.03819 0.29908 -0.12014 0.36227 -0.25712 0.4044 " pathEditMode="relative" rAng="0" ptsTypes="ff">
                                      <p:cBhvr>
                                        <p:cTn id="20" dur="2000" fill="hold"/>
                                        <p:tgtEl>
                                          <p:spTgt spid="1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" y="202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6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1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grpId="0" nodeType="withEffect">
                                  <p:stCondLst>
                                    <p:cond delay="6900"/>
                                  </p:stCondLst>
                                  <p:childTnLst>
                                    <p:animMotion origin="layout" path="M 4.16667E-6 7.40741E-7 C -0.01875 -0.33426 -0.26476 -0.32384 -0.3132 -0.26505 " pathEditMode="relative" rAng="0" ptsTypes="ff">
                                      <p:cBhvr>
                                        <p:cTn id="25" dur="20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" y="-167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7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grpId="0" nodeType="withEffect">
                                  <p:stCondLst>
                                    <p:cond delay="6800"/>
                                  </p:stCondLst>
                                  <p:childTnLst>
                                    <p:animMotion origin="layout" path="M -5.55556E-7 -4.44444E-6 C 0.01771 -0.1074 0.21372 -0.26365 0.44913 0.0838 " pathEditMode="relative" rAng="0" ptsTypes="ff">
                                      <p:cBhvr>
                                        <p:cTn id="30" dur="200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" y="-9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animMotion origin="layout" path="M -2.22222E-6 1.11111E-6 C -0.04253 0.23148 0.00747 0.36667 0.07778 0.40185 " pathEditMode="relative" rAng="0" ptsTypes="ff">
                                      <p:cBhvr>
                                        <p:cTn id="35" dur="2000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" y="201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7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grpId="0" nodeType="withEffect">
                                  <p:stCondLst>
                                    <p:cond delay="7100"/>
                                  </p:stCondLst>
                                  <p:childTnLst>
                                    <p:animMotion origin="layout" path="M 3.05556E-6 3.7037E-6 C 0.09288 -0.10764 0.32309 -0.01991 0.39149 0.18541 " pathEditMode="relative" rAng="0" ptsTypes="ff">
                                      <p:cBhvr>
                                        <p:cTn id="40" dur="2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" y="39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7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0" presetClass="path" presetSubtype="0" accel="50000" decel="50000" fill="hold" grpId="0" nodeType="withEffect">
                                  <p:stCondLst>
                                    <p:cond delay="7800"/>
                                  </p:stCondLst>
                                  <p:childTnLst>
                                    <p:animMotion origin="layout" path="M 1.66667E-6 -4.44444E-6 C -0.04809 0.16922 0.05573 0.27223 0.18594 0.39514 " pathEditMode="relative" rAng="0" ptsTypes="ff">
                                      <p:cBhvr>
                                        <p:cTn id="45" dur="2000" fill="hold"/>
                                        <p:tgtEl>
                                          <p:spTgt spid="3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197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1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0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grpId="0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-8.33333E-7 2.22222E-6 C 0.03299 -0.1581 -0.00382 -0.31945 -0.09462 -0.3581 " pathEditMode="relative" rAng="0" ptsTypes="ff">
                                      <p:cBhvr>
                                        <p:cTn id="50" dur="2000" fill="hold"/>
                                        <p:tgtEl>
                                          <p:spTgt spid="3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" y="-179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1" nodeType="withEffect">
                                  <p:stCondLst>
                                    <p:cond delay="7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animMotion origin="layout" path="M 3.05556E-6 7.40741E-7 C 0.21718 -0.09236 0.31458 0.26204 0.2868 0.39143 " pathEditMode="relative" rAng="0" ptsTypes="ff">
                                      <p:cBhvr>
                                        <p:cTn id="55" dur="200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" y="150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1" nodeType="withEffect">
                                  <p:stCondLst>
                                    <p:cond delay="7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20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animMotion origin="layout" path="M 0 -0.00023 C -0.01441 -0.08819 0.05521 -0.41064 0.21319 -0.35972 " pathEditMode="relative" rAng="0" ptsTypes="ff">
                                      <p:cBhvr>
                                        <p:cTn id="60" dur="20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" y="-205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1" nodeType="withEffect">
                                  <p:stCondLst>
                                    <p:cond delay="7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0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0" presetClass="path" presetSubtype="0" accel="50000" decel="50000" fill="hold" grpId="0" nodeType="withEffect">
                                  <p:stCondLst>
                                    <p:cond delay="7200"/>
                                  </p:stCondLst>
                                  <p:childTnLst>
                                    <p:animMotion origin="layout" path="M 2.77778E-6 1.11111E-6 C 0.05121 -0.21366 0.19566 -0.26783 0.3618 -0.21898 " pathEditMode="relative" rAng="0" ptsTypes="ff">
                                      <p:cBhvr>
                                        <p:cTn id="65" dur="2000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" y="-134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grpId="1" nodeType="withEffect">
                                  <p:stCondLst>
                                    <p:cond delay="7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0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0" presetClass="path" presetSubtype="0" accel="50000" decel="50000" fill="hold" grpId="0" nodeType="withEffect">
                                  <p:stCondLst>
                                    <p:cond delay="7300"/>
                                  </p:stCondLst>
                                  <p:childTnLst>
                                    <p:animMotion origin="layout" path="M 0 -2.59259E-6 C -0.04479 -0.2419 -0.2842 -0.15602 -0.38681 0.00023 " pathEditMode="relative" rAng="0" ptsTypes="ff">
                                      <p:cBhvr>
                                        <p:cTn id="70" dur="20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3" y="-121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1" nodeType="withEffect">
                                  <p:stCondLst>
                                    <p:cond delay="7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0" presetClass="path" presetSubtype="0" accel="50000" decel="50000" fill="hold" grpId="0" nodeType="withEffect">
                                  <p:stCondLst>
                                    <p:cond delay="7900"/>
                                  </p:stCondLst>
                                  <p:childTnLst>
                                    <p:animMotion origin="layout" path="M -4.16667E-6 3.33333E-6 C -0.15937 -0.04723 -0.29861 0.20879 -0.35781 0.38773 " pathEditMode="relative" rAng="0" ptsTypes="ff">
                                      <p:cBhvr>
                                        <p:cTn id="75" dur="20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" y="170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8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20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0" presetClass="path" presetSubtype="0" accel="50000" decel="5000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animMotion origin="layout" path="M -4.44444E-6 4.07407E-6 C -0.03263 -0.23195 -0.24305 -0.20371 -0.396 -0.14028 " pathEditMode="relative" rAng="0" ptsTypes="ff">
                                      <p:cBhvr>
                                        <p:cTn id="80" dur="20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8" y="-116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grpId="1" nodeType="withEffect">
                                  <p:stCondLst>
                                    <p:cond delay="8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20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0" presetClass="path" presetSubtype="0" accel="50000" decel="50000" fill="hold" grpId="0" nodeType="withEffect">
                                  <p:stCondLst>
                                    <p:cond delay="7200"/>
                                  </p:stCondLst>
                                  <p:childTnLst>
                                    <p:animMotion origin="layout" path="M -2.22222E-6 1.11111E-6 C 0.09722 -0.06968 0.25504 0.0375 0.27952 0.21713 " pathEditMode="relative" rAng="0" ptsTypes="ff">
                                      <p:cBhvr>
                                        <p:cTn id="85" dur="20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" y="74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grpId="1" nodeType="withEffect">
                                  <p:stCondLst>
                                    <p:cond delay="7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20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0" presetClass="path" presetSubtype="0" accel="50000" decel="50000" fill="hold" grpId="0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-0.00017 -2.59259E-6 C -0.03611 -0.05787 -0.20208 -0.07778 -0.38073 0.16829 " pathEditMode="relative" rAng="0" ptsTypes="ff">
                                      <p:cBhvr>
                                        <p:cTn id="90" dur="200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0" y="45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1" nodeType="withEffect">
                                  <p:stCondLst>
                                    <p:cond delay="7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20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0" nodeType="withEffect">
                                  <p:stCondLst>
                                    <p:cond delay="7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20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0" presetClass="path" presetSubtype="0" accel="50000" decel="50000" fill="hold" grpId="1" nodeType="withEffect">
                                  <p:stCondLst>
                                    <p:cond delay="7800"/>
                                  </p:stCondLst>
                                  <p:childTnLst>
                                    <p:animMotion origin="layout" path="M 1.66667E-6 -2.22222E-6 C 0.09514 -0.04514 0.15035 0.24792 0.17014 0.32523 " pathEditMode="relative" rAng="0" ptsTypes="ff">
                                      <p:cBhvr>
                                        <p:cTn id="98" dur="2000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" y="140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0" presetClass="path" presetSubtype="0" accel="50000" decel="50000" fill="hold" grpId="0" nodeType="withEffect">
                                  <p:stCondLst>
                                    <p:cond delay="7800"/>
                                  </p:stCondLst>
                                  <p:childTnLst>
                                    <p:animMotion origin="layout" path="M 4.44444E-6 0 C -0.00191 -0.15 -0.05191 -0.46412 -0.2066 -0.38588 " pathEditMode="relative" rAng="0" ptsTypes="ff">
                                      <p:cBhvr>
                                        <p:cTn id="100" dur="20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3" y="-232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grpId="1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20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3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3000"/>
                                        <p:tgtEl>
                                          <p:spTgt spid="1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3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30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3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30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3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30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3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30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3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30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3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30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30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3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30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grpId="3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30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3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30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grpId="3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30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3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30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3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30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grpId="3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30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0" presetClass="entr" presetSubtype="0" fill="hold" grpId="3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30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3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30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42" presetClass="entr" presetSubtype="0" fill="hold" grpId="1" nodeType="withEffect">
                                  <p:stCondLst>
                                    <p:cond delay="79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20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2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2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22" presetClass="entr" presetSubtype="1" fill="hold" grpId="0" nodeType="withEffect">
                                  <p:stCondLst>
                                    <p:cond delay="102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8" dur="30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53" presetClass="entr" presetSubtype="0" fill="hold" grpId="1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300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300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30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2" presetClass="entr" presetSubtype="2" fill="hold" grpId="1" nodeType="withEffect">
                                  <p:stCondLst>
                                    <p:cond delay="138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2" dur="1000" fill="hold"/>
                                        <p:tgtEl>
                                          <p:spTgt spid="1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3" dur="1000" fill="hold"/>
                                        <p:tgtEl>
                                          <p:spTgt spid="1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2" presetClass="entr" presetSubtype="8" fill="hold" grpId="1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8" dur="1000" fill="hold"/>
                                        <p:tgtEl>
                                          <p:spTgt spid="1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9" dur="1000" fill="hold"/>
                                        <p:tgtEl>
                                          <p:spTgt spid="1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52" presetClass="entr" presetSubtype="0" fill="hold" nodeType="withEffect">
                                  <p:stCondLst>
                                    <p:cond delay="1420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22" presetClass="entr" presetSubtype="8" fill="hold" grpId="1" nodeType="withEffect">
                                  <p:stCondLst>
                                    <p:cond delay="158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1" dur="20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41" presetClass="entr" presetSubtype="0" fill="hold" grpId="1" nodeType="withEffect">
                                  <p:stCondLst>
                                    <p:cond delay="16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20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20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20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20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2" dur="2000" tmFilter="0,0; .5, 1; 1, 1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41" presetClass="entr" presetSubtype="0" fill="hold" grpId="1" nodeType="withEffect">
                                  <p:stCondLst>
                                    <p:cond delay="16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200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200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200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200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2000" tmFilter="0,0; .5, 1; 1, 1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47" presetClass="entr" presetSubtype="0" fill="hold" nodeType="withEffect">
                                  <p:stCondLst>
                                    <p:cond delay="188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5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7" grpId="0" animBg="1"/>
      <p:bldP spid="1107" grpId="1" animBg="1"/>
      <p:bldP spid="1107" grpId="2" animBg="1"/>
      <p:bldP spid="1107" grpId="3" animBg="1"/>
      <p:bldP spid="1170" grpId="0" animBg="1"/>
      <p:bldP spid="1170" grpId="1" animBg="1"/>
      <p:bldP spid="1170" grpId="2" animBg="1"/>
      <p:bldP spid="1170" grpId="3" animBg="1"/>
      <p:bldP spid="358" grpId="0" animBg="1"/>
      <p:bldP spid="358" grpId="1" animBg="1"/>
      <p:bldP spid="358" grpId="2" animBg="1"/>
      <p:bldP spid="358" grpId="3" animBg="1"/>
      <p:bldP spid="359" grpId="0" animBg="1"/>
      <p:bldP spid="359" grpId="1" animBg="1"/>
      <p:bldP spid="359" grpId="2" animBg="1"/>
      <p:bldP spid="359" grpId="3" animBg="1"/>
      <p:bldP spid="361" grpId="0" animBg="1"/>
      <p:bldP spid="361" grpId="1" animBg="1"/>
      <p:bldP spid="361" grpId="2" animBg="1"/>
      <p:bldP spid="361" grpId="3" animBg="1"/>
      <p:bldP spid="362" grpId="0" animBg="1"/>
      <p:bldP spid="362" grpId="1" animBg="1"/>
      <p:bldP spid="362" grpId="2" animBg="1"/>
      <p:bldP spid="362" grpId="3" animBg="1"/>
      <p:bldP spid="366" grpId="0" animBg="1"/>
      <p:bldP spid="366" grpId="1" animBg="1"/>
      <p:bldP spid="366" grpId="2" animBg="1"/>
      <p:bldP spid="366" grpId="3" animBg="1"/>
      <p:bldP spid="369" grpId="0" animBg="1"/>
      <p:bldP spid="369" grpId="1" animBg="1"/>
      <p:bldP spid="369" grpId="2" animBg="1"/>
      <p:bldP spid="369" grpId="3" animBg="1"/>
      <p:bldP spid="370" grpId="0" animBg="1"/>
      <p:bldP spid="370" grpId="1" animBg="1"/>
      <p:bldP spid="370" grpId="2" animBg="1"/>
      <p:bldP spid="370" grpId="3" animBg="1"/>
      <p:bldP spid="378" grpId="0" animBg="1"/>
      <p:bldP spid="378" grpId="1" animBg="1"/>
      <p:bldP spid="378" grpId="2" animBg="1"/>
      <p:bldP spid="378" grpId="3" animBg="1"/>
      <p:bldP spid="379" grpId="0" animBg="1"/>
      <p:bldP spid="379" grpId="1" animBg="1"/>
      <p:bldP spid="379" grpId="2" animBg="1"/>
      <p:bldP spid="379" grpId="3" animBg="1"/>
      <p:bldP spid="380" grpId="0" animBg="1"/>
      <p:bldP spid="380" grpId="1" animBg="1"/>
      <p:bldP spid="380" grpId="2" animBg="1"/>
      <p:bldP spid="380" grpId="3" animBg="1"/>
      <p:bldP spid="381" grpId="0" animBg="1"/>
      <p:bldP spid="381" grpId="1" animBg="1"/>
      <p:bldP spid="381" grpId="2" animBg="1"/>
      <p:bldP spid="381" grpId="3" animBg="1"/>
      <p:bldP spid="382" grpId="0" animBg="1"/>
      <p:bldP spid="382" grpId="1" animBg="1"/>
      <p:bldP spid="382" grpId="2" animBg="1"/>
      <p:bldP spid="382" grpId="3" animBg="1"/>
      <p:bldP spid="383" grpId="0" animBg="1"/>
      <p:bldP spid="383" grpId="1" animBg="1"/>
      <p:bldP spid="383" grpId="2" animBg="1"/>
      <p:bldP spid="383" grpId="3" animBg="1"/>
      <p:bldP spid="384" grpId="0" animBg="1"/>
      <p:bldP spid="384" grpId="1" animBg="1"/>
      <p:bldP spid="384" grpId="2" animBg="1"/>
      <p:bldP spid="384" grpId="3" animBg="1"/>
      <p:bldP spid="385" grpId="0" animBg="1"/>
      <p:bldP spid="385" grpId="1" animBg="1"/>
      <p:bldP spid="385" grpId="2" animBg="1"/>
      <p:bldP spid="385" grpId="3" animBg="1"/>
      <p:bldP spid="386" grpId="0" animBg="1"/>
      <p:bldP spid="386" grpId="1" animBg="1"/>
      <p:bldP spid="386" grpId="2" animBg="1"/>
      <p:bldP spid="386" grpId="3" animBg="1"/>
      <p:bldP spid="282" grpId="0" animBg="1"/>
      <p:bldP spid="282" grpId="1" animBg="1"/>
      <p:bldP spid="348" grpId="0" animBg="1"/>
      <p:bldP spid="348" grpId="1" animBg="1"/>
      <p:bldP spid="349" grpId="0" animBg="1"/>
      <p:bldP spid="349" grpId="1" animBg="1"/>
      <p:bldP spid="1165" grpId="0" animBg="1"/>
      <p:bldP spid="1165" grpId="1" animBg="1"/>
      <p:bldP spid="1160" grpId="0" animBg="1"/>
      <p:bldP spid="1160" grpId="1" animBg="1"/>
      <p:bldP spid="350" grpId="0"/>
      <p:bldP spid="350" grpId="1"/>
      <p:bldP spid="351" grpId="0"/>
      <p:bldP spid="351" grpId="1"/>
      <p:bldP spid="352" grpId="0"/>
      <p:bldP spid="35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矩形 1黄色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4000">
                <a:schemeClr val="bg2"/>
              </a:gs>
              <a:gs pos="50000">
                <a:schemeClr val="bg2">
                  <a:alpha val="0"/>
                </a:schemeClr>
              </a:gs>
              <a:gs pos="50000">
                <a:schemeClr val="bg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60" name="Freeform 12"/>
          <p:cNvSpPr>
            <a:spLocks/>
          </p:cNvSpPr>
          <p:nvPr/>
        </p:nvSpPr>
        <p:spPr bwMode="auto">
          <a:xfrm>
            <a:off x="671538" y="-71462"/>
            <a:ext cx="8686808" cy="1528737"/>
          </a:xfrm>
          <a:custGeom>
            <a:avLst/>
            <a:gdLst/>
            <a:ahLst/>
            <a:cxnLst>
              <a:cxn ang="0">
                <a:pos x="297" y="121"/>
              </a:cxn>
              <a:cxn ang="0">
                <a:pos x="792" y="96"/>
              </a:cxn>
              <a:cxn ang="0">
                <a:pos x="782" y="183"/>
              </a:cxn>
              <a:cxn ang="0">
                <a:pos x="524" y="77"/>
              </a:cxn>
              <a:cxn ang="0">
                <a:pos x="158" y="165"/>
              </a:cxn>
              <a:cxn ang="0">
                <a:pos x="6" y="118"/>
              </a:cxn>
              <a:cxn ang="0">
                <a:pos x="7" y="95"/>
              </a:cxn>
              <a:cxn ang="0">
                <a:pos x="18" y="88"/>
              </a:cxn>
              <a:cxn ang="0">
                <a:pos x="297" y="121"/>
              </a:cxn>
            </a:cxnLst>
            <a:rect l="0" t="0" r="r" b="b"/>
            <a:pathLst>
              <a:path w="792" h="183">
                <a:moveTo>
                  <a:pt x="297" y="121"/>
                </a:moveTo>
                <a:cubicBezTo>
                  <a:pt x="556" y="0"/>
                  <a:pt x="656" y="19"/>
                  <a:pt x="792" y="96"/>
                </a:cubicBezTo>
                <a:cubicBezTo>
                  <a:pt x="765" y="103"/>
                  <a:pt x="739" y="118"/>
                  <a:pt x="782" y="183"/>
                </a:cubicBezTo>
                <a:cubicBezTo>
                  <a:pt x="718" y="139"/>
                  <a:pt x="661" y="81"/>
                  <a:pt x="524" y="77"/>
                </a:cubicBezTo>
                <a:cubicBezTo>
                  <a:pt x="371" y="67"/>
                  <a:pt x="273" y="160"/>
                  <a:pt x="158" y="165"/>
                </a:cubicBezTo>
                <a:cubicBezTo>
                  <a:pt x="104" y="171"/>
                  <a:pt x="34" y="151"/>
                  <a:pt x="6" y="118"/>
                </a:cubicBezTo>
                <a:cubicBezTo>
                  <a:pt x="0" y="110"/>
                  <a:pt x="2" y="100"/>
                  <a:pt x="7" y="95"/>
                </a:cubicBezTo>
                <a:cubicBezTo>
                  <a:pt x="11" y="93"/>
                  <a:pt x="14" y="91"/>
                  <a:pt x="18" y="88"/>
                </a:cubicBezTo>
                <a:cubicBezTo>
                  <a:pt x="36" y="144"/>
                  <a:pt x="168" y="174"/>
                  <a:pt x="297" y="121"/>
                </a:cubicBezTo>
              </a:path>
            </a:pathLst>
          </a:custGeom>
          <a:gradFill>
            <a:gsLst>
              <a:gs pos="3000">
                <a:schemeClr val="accent2">
                  <a:alpha val="68000"/>
                </a:schemeClr>
              </a:gs>
              <a:gs pos="100000">
                <a:schemeClr val="accent2">
                  <a:alpha val="0"/>
                </a:schemeClr>
              </a:gs>
              <a:gs pos="50000">
                <a:schemeClr val="accent1">
                  <a:alpha val="29000"/>
                </a:schemeClr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99" name="Freeform 12"/>
          <p:cNvSpPr>
            <a:spLocks/>
          </p:cNvSpPr>
          <p:nvPr/>
        </p:nvSpPr>
        <p:spPr bwMode="auto">
          <a:xfrm rot="5400000">
            <a:off x="-1477051" y="2493776"/>
            <a:ext cx="4483945" cy="958402"/>
          </a:xfrm>
          <a:custGeom>
            <a:avLst/>
            <a:gdLst/>
            <a:ahLst/>
            <a:cxnLst>
              <a:cxn ang="0">
                <a:pos x="297" y="121"/>
              </a:cxn>
              <a:cxn ang="0">
                <a:pos x="792" y="96"/>
              </a:cxn>
              <a:cxn ang="0">
                <a:pos x="782" y="183"/>
              </a:cxn>
              <a:cxn ang="0">
                <a:pos x="524" y="77"/>
              </a:cxn>
              <a:cxn ang="0">
                <a:pos x="158" y="165"/>
              </a:cxn>
              <a:cxn ang="0">
                <a:pos x="6" y="118"/>
              </a:cxn>
              <a:cxn ang="0">
                <a:pos x="7" y="95"/>
              </a:cxn>
              <a:cxn ang="0">
                <a:pos x="18" y="88"/>
              </a:cxn>
              <a:cxn ang="0">
                <a:pos x="297" y="121"/>
              </a:cxn>
            </a:cxnLst>
            <a:rect l="0" t="0" r="r" b="b"/>
            <a:pathLst>
              <a:path w="792" h="183">
                <a:moveTo>
                  <a:pt x="297" y="121"/>
                </a:moveTo>
                <a:cubicBezTo>
                  <a:pt x="556" y="0"/>
                  <a:pt x="656" y="19"/>
                  <a:pt x="792" y="96"/>
                </a:cubicBezTo>
                <a:cubicBezTo>
                  <a:pt x="765" y="103"/>
                  <a:pt x="739" y="118"/>
                  <a:pt x="782" y="183"/>
                </a:cubicBezTo>
                <a:cubicBezTo>
                  <a:pt x="718" y="139"/>
                  <a:pt x="661" y="81"/>
                  <a:pt x="524" y="77"/>
                </a:cubicBezTo>
                <a:cubicBezTo>
                  <a:pt x="371" y="67"/>
                  <a:pt x="273" y="160"/>
                  <a:pt x="158" y="165"/>
                </a:cubicBezTo>
                <a:cubicBezTo>
                  <a:pt x="104" y="171"/>
                  <a:pt x="34" y="151"/>
                  <a:pt x="6" y="118"/>
                </a:cubicBezTo>
                <a:cubicBezTo>
                  <a:pt x="0" y="110"/>
                  <a:pt x="2" y="100"/>
                  <a:pt x="7" y="95"/>
                </a:cubicBezTo>
                <a:cubicBezTo>
                  <a:pt x="11" y="93"/>
                  <a:pt x="14" y="91"/>
                  <a:pt x="18" y="88"/>
                </a:cubicBezTo>
                <a:cubicBezTo>
                  <a:pt x="36" y="144"/>
                  <a:pt x="168" y="174"/>
                  <a:pt x="297" y="121"/>
                </a:cubicBezTo>
              </a:path>
            </a:pathLst>
          </a:custGeom>
          <a:gradFill>
            <a:gsLst>
              <a:gs pos="14000">
                <a:schemeClr val="accent2">
                  <a:alpha val="40000"/>
                </a:schemeClr>
              </a:gs>
              <a:gs pos="96000">
                <a:schemeClr val="accent2">
                  <a:alpha val="14000"/>
                </a:schemeClr>
              </a:gs>
              <a:gs pos="50000">
                <a:schemeClr val="accent2">
                  <a:alpha val="0"/>
                </a:schemeClr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203" name="圆角矩形 202"/>
          <p:cNvSpPr/>
          <p:nvPr/>
        </p:nvSpPr>
        <p:spPr>
          <a:xfrm>
            <a:off x="357188" y="428625"/>
            <a:ext cx="8429625" cy="6072188"/>
          </a:xfrm>
          <a:prstGeom prst="roundRect">
            <a:avLst>
              <a:gd name="adj" fmla="val 5164"/>
            </a:avLst>
          </a:prstGeom>
          <a:gradFill>
            <a:gsLst>
              <a:gs pos="0">
                <a:schemeClr val="accent2">
                  <a:alpha val="0"/>
                </a:schemeClr>
              </a:gs>
              <a:gs pos="0">
                <a:schemeClr val="accent2">
                  <a:alpha val="35000"/>
                </a:schemeClr>
              </a:gs>
              <a:gs pos="96000">
                <a:schemeClr val="accent2">
                  <a:alpha val="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83" name="Freeform 剪纸（白）"/>
          <p:cNvSpPr>
            <a:spLocks noEditPoints="1"/>
          </p:cNvSpPr>
          <p:nvPr/>
        </p:nvSpPr>
        <p:spPr bwMode="auto">
          <a:xfrm>
            <a:off x="5214938" y="3040063"/>
            <a:ext cx="4643437" cy="4603750"/>
          </a:xfrm>
          <a:custGeom>
            <a:avLst/>
            <a:gdLst>
              <a:gd name="T0" fmla="*/ 346 w 365"/>
              <a:gd name="T1" fmla="*/ 163 h 362"/>
              <a:gd name="T2" fmla="*/ 65 w 365"/>
              <a:gd name="T3" fmla="*/ 307 h 362"/>
              <a:gd name="T4" fmla="*/ 207 w 365"/>
              <a:gd name="T5" fmla="*/ 26 h 362"/>
              <a:gd name="T6" fmla="*/ 231 w 365"/>
              <a:gd name="T7" fmla="*/ 46 h 362"/>
              <a:gd name="T8" fmla="*/ 125 w 365"/>
              <a:gd name="T9" fmla="*/ 29 h 362"/>
              <a:gd name="T10" fmla="*/ 120 w 365"/>
              <a:gd name="T11" fmla="*/ 34 h 362"/>
              <a:gd name="T12" fmla="*/ 220 w 365"/>
              <a:gd name="T13" fmla="*/ 52 h 362"/>
              <a:gd name="T14" fmla="*/ 234 w 365"/>
              <a:gd name="T15" fmla="*/ 56 h 362"/>
              <a:gd name="T16" fmla="*/ 242 w 365"/>
              <a:gd name="T17" fmla="*/ 99 h 362"/>
              <a:gd name="T18" fmla="*/ 123 w 365"/>
              <a:gd name="T19" fmla="*/ 60 h 362"/>
              <a:gd name="T20" fmla="*/ 185 w 365"/>
              <a:gd name="T21" fmla="*/ 71 h 362"/>
              <a:gd name="T22" fmla="*/ 74 w 365"/>
              <a:gd name="T23" fmla="*/ 87 h 362"/>
              <a:gd name="T24" fmla="*/ 235 w 365"/>
              <a:gd name="T25" fmla="*/ 88 h 362"/>
              <a:gd name="T26" fmla="*/ 187 w 365"/>
              <a:gd name="T27" fmla="*/ 82 h 362"/>
              <a:gd name="T28" fmla="*/ 158 w 365"/>
              <a:gd name="T29" fmla="*/ 83 h 362"/>
              <a:gd name="T30" fmla="*/ 115 w 365"/>
              <a:gd name="T31" fmla="*/ 88 h 362"/>
              <a:gd name="T32" fmla="*/ 314 w 365"/>
              <a:gd name="T33" fmla="*/ 115 h 362"/>
              <a:gd name="T34" fmla="*/ 255 w 365"/>
              <a:gd name="T35" fmla="*/ 96 h 362"/>
              <a:gd name="T36" fmla="*/ 117 w 365"/>
              <a:gd name="T37" fmla="*/ 137 h 362"/>
              <a:gd name="T38" fmla="*/ 278 w 365"/>
              <a:gd name="T39" fmla="*/ 107 h 362"/>
              <a:gd name="T40" fmla="*/ 211 w 365"/>
              <a:gd name="T41" fmla="*/ 120 h 362"/>
              <a:gd name="T42" fmla="*/ 68 w 365"/>
              <a:gd name="T43" fmla="*/ 120 h 362"/>
              <a:gd name="T44" fmla="*/ 30 w 365"/>
              <a:gd name="T45" fmla="*/ 117 h 362"/>
              <a:gd name="T46" fmla="*/ 63 w 365"/>
              <a:gd name="T47" fmla="*/ 155 h 362"/>
              <a:gd name="T48" fmla="*/ 279 w 365"/>
              <a:gd name="T49" fmla="*/ 127 h 362"/>
              <a:gd name="T50" fmla="*/ 66 w 365"/>
              <a:gd name="T51" fmla="*/ 129 h 362"/>
              <a:gd name="T52" fmla="*/ 76 w 365"/>
              <a:gd name="T53" fmla="*/ 145 h 362"/>
              <a:gd name="T54" fmla="*/ 181 w 365"/>
              <a:gd name="T55" fmla="*/ 143 h 362"/>
              <a:gd name="T56" fmla="*/ 159 w 365"/>
              <a:gd name="T57" fmla="*/ 153 h 362"/>
              <a:gd name="T58" fmla="*/ 187 w 365"/>
              <a:gd name="T59" fmla="*/ 187 h 362"/>
              <a:gd name="T60" fmla="*/ 79 w 365"/>
              <a:gd name="T61" fmla="*/ 150 h 362"/>
              <a:gd name="T62" fmla="*/ 344 w 365"/>
              <a:gd name="T63" fmla="*/ 173 h 362"/>
              <a:gd name="T64" fmla="*/ 151 w 365"/>
              <a:gd name="T65" fmla="*/ 176 h 362"/>
              <a:gd name="T66" fmla="*/ 259 w 365"/>
              <a:gd name="T67" fmla="*/ 158 h 362"/>
              <a:gd name="T68" fmla="*/ 31 w 365"/>
              <a:gd name="T69" fmla="*/ 164 h 362"/>
              <a:gd name="T70" fmla="*/ 203 w 365"/>
              <a:gd name="T71" fmla="*/ 180 h 362"/>
              <a:gd name="T72" fmla="*/ 292 w 365"/>
              <a:gd name="T73" fmla="*/ 174 h 362"/>
              <a:gd name="T74" fmla="*/ 99 w 365"/>
              <a:gd name="T75" fmla="*/ 187 h 362"/>
              <a:gd name="T76" fmla="*/ 290 w 365"/>
              <a:gd name="T77" fmla="*/ 178 h 362"/>
              <a:gd name="T78" fmla="*/ 191 w 365"/>
              <a:gd name="T79" fmla="*/ 212 h 362"/>
              <a:gd name="T80" fmla="*/ 48 w 365"/>
              <a:gd name="T81" fmla="*/ 192 h 362"/>
              <a:gd name="T82" fmla="*/ 167 w 365"/>
              <a:gd name="T83" fmla="*/ 191 h 362"/>
              <a:gd name="T84" fmla="*/ 286 w 365"/>
              <a:gd name="T85" fmla="*/ 195 h 362"/>
              <a:gd name="T86" fmla="*/ 236 w 365"/>
              <a:gd name="T87" fmla="*/ 209 h 362"/>
              <a:gd name="T88" fmla="*/ 236 w 365"/>
              <a:gd name="T89" fmla="*/ 224 h 362"/>
              <a:gd name="T90" fmla="*/ 111 w 365"/>
              <a:gd name="T91" fmla="*/ 226 h 362"/>
              <a:gd name="T92" fmla="*/ 300 w 365"/>
              <a:gd name="T93" fmla="*/ 226 h 362"/>
              <a:gd name="T94" fmla="*/ 144 w 365"/>
              <a:gd name="T95" fmla="*/ 234 h 362"/>
              <a:gd name="T96" fmla="*/ 175 w 365"/>
              <a:gd name="T97" fmla="*/ 239 h 362"/>
              <a:gd name="T98" fmla="*/ 248 w 365"/>
              <a:gd name="T99" fmla="*/ 243 h 362"/>
              <a:gd name="T100" fmla="*/ 288 w 365"/>
              <a:gd name="T101" fmla="*/ 249 h 362"/>
              <a:gd name="T102" fmla="*/ 288 w 365"/>
              <a:gd name="T103" fmla="*/ 257 h 362"/>
              <a:gd name="T104" fmla="*/ 171 w 365"/>
              <a:gd name="T105" fmla="*/ 260 h 362"/>
              <a:gd name="T106" fmla="*/ 209 w 365"/>
              <a:gd name="T107" fmla="*/ 265 h 362"/>
              <a:gd name="T108" fmla="*/ 102 w 365"/>
              <a:gd name="T109" fmla="*/ 269 h 362"/>
              <a:gd name="T110" fmla="*/ 156 w 365"/>
              <a:gd name="T111" fmla="*/ 277 h 362"/>
              <a:gd name="T112" fmla="*/ 253 w 365"/>
              <a:gd name="T113" fmla="*/ 284 h 362"/>
              <a:gd name="T114" fmla="*/ 135 w 365"/>
              <a:gd name="T115" fmla="*/ 291 h 362"/>
              <a:gd name="T116" fmla="*/ 101 w 365"/>
              <a:gd name="T117" fmla="*/ 308 h 362"/>
              <a:gd name="T118" fmla="*/ 200 w 365"/>
              <a:gd name="T119" fmla="*/ 323 h 362"/>
              <a:gd name="T120" fmla="*/ 236 w 365"/>
              <a:gd name="T121" fmla="*/ 332 h 362"/>
              <a:gd name="T122" fmla="*/ 162 w 365"/>
              <a:gd name="T123" fmla="*/ 337 h 362"/>
              <a:gd name="T124" fmla="*/ 247 w 365"/>
              <a:gd name="T125" fmla="*/ 346 h 36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65"/>
              <a:gd name="T190" fmla="*/ 0 h 362"/>
              <a:gd name="T191" fmla="*/ 365 w 365"/>
              <a:gd name="T192" fmla="*/ 362 h 362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65" h="362">
                <a:moveTo>
                  <a:pt x="29" y="219"/>
                </a:moveTo>
                <a:cubicBezTo>
                  <a:pt x="25" y="219"/>
                  <a:pt x="13" y="215"/>
                  <a:pt x="13" y="212"/>
                </a:cubicBezTo>
                <a:cubicBezTo>
                  <a:pt x="13" y="212"/>
                  <a:pt x="10" y="209"/>
                  <a:pt x="10" y="210"/>
                </a:cubicBezTo>
                <a:cubicBezTo>
                  <a:pt x="9" y="209"/>
                  <a:pt x="9" y="207"/>
                  <a:pt x="8" y="207"/>
                </a:cubicBezTo>
                <a:cubicBezTo>
                  <a:pt x="7" y="207"/>
                  <a:pt x="6" y="207"/>
                  <a:pt x="5" y="207"/>
                </a:cubicBezTo>
                <a:cubicBezTo>
                  <a:pt x="4" y="206"/>
                  <a:pt x="3" y="205"/>
                  <a:pt x="2" y="205"/>
                </a:cubicBezTo>
                <a:cubicBezTo>
                  <a:pt x="2" y="200"/>
                  <a:pt x="3" y="199"/>
                  <a:pt x="5" y="196"/>
                </a:cubicBezTo>
                <a:cubicBezTo>
                  <a:pt x="0" y="186"/>
                  <a:pt x="4" y="158"/>
                  <a:pt x="10" y="147"/>
                </a:cubicBezTo>
                <a:cubicBezTo>
                  <a:pt x="13" y="142"/>
                  <a:pt x="18" y="138"/>
                  <a:pt x="20" y="132"/>
                </a:cubicBezTo>
                <a:cubicBezTo>
                  <a:pt x="22" y="128"/>
                  <a:pt x="20" y="125"/>
                  <a:pt x="21" y="120"/>
                </a:cubicBezTo>
                <a:cubicBezTo>
                  <a:pt x="22" y="115"/>
                  <a:pt x="22" y="105"/>
                  <a:pt x="24" y="101"/>
                </a:cubicBezTo>
                <a:cubicBezTo>
                  <a:pt x="26" y="98"/>
                  <a:pt x="28" y="94"/>
                  <a:pt x="30" y="92"/>
                </a:cubicBezTo>
                <a:cubicBezTo>
                  <a:pt x="31" y="91"/>
                  <a:pt x="36" y="91"/>
                  <a:pt x="36" y="90"/>
                </a:cubicBezTo>
                <a:cubicBezTo>
                  <a:pt x="36" y="88"/>
                  <a:pt x="35" y="84"/>
                  <a:pt x="36" y="81"/>
                </a:cubicBezTo>
                <a:cubicBezTo>
                  <a:pt x="40" y="68"/>
                  <a:pt x="49" y="68"/>
                  <a:pt x="61" y="67"/>
                </a:cubicBezTo>
                <a:cubicBezTo>
                  <a:pt x="61" y="63"/>
                  <a:pt x="68" y="49"/>
                  <a:pt x="72" y="53"/>
                </a:cubicBezTo>
                <a:cubicBezTo>
                  <a:pt x="76" y="56"/>
                  <a:pt x="75" y="62"/>
                  <a:pt x="75" y="65"/>
                </a:cubicBezTo>
                <a:cubicBezTo>
                  <a:pt x="75" y="65"/>
                  <a:pt x="75" y="65"/>
                  <a:pt x="75" y="65"/>
                </a:cubicBezTo>
                <a:cubicBezTo>
                  <a:pt x="76" y="65"/>
                  <a:pt x="76" y="65"/>
                  <a:pt x="77" y="64"/>
                </a:cubicBezTo>
                <a:cubicBezTo>
                  <a:pt x="78" y="61"/>
                  <a:pt x="81" y="56"/>
                  <a:pt x="83" y="52"/>
                </a:cubicBezTo>
                <a:cubicBezTo>
                  <a:pt x="84" y="48"/>
                  <a:pt x="84" y="43"/>
                  <a:pt x="86" y="39"/>
                </a:cubicBezTo>
                <a:cubicBezTo>
                  <a:pt x="87" y="37"/>
                  <a:pt x="89" y="37"/>
                  <a:pt x="90" y="35"/>
                </a:cubicBezTo>
                <a:cubicBezTo>
                  <a:pt x="99" y="25"/>
                  <a:pt x="106" y="10"/>
                  <a:pt x="124" y="21"/>
                </a:cubicBezTo>
                <a:cubicBezTo>
                  <a:pt x="129" y="19"/>
                  <a:pt x="133" y="16"/>
                  <a:pt x="138" y="14"/>
                </a:cubicBezTo>
                <a:cubicBezTo>
                  <a:pt x="143" y="11"/>
                  <a:pt x="148" y="11"/>
                  <a:pt x="154" y="9"/>
                </a:cubicBezTo>
                <a:cubicBezTo>
                  <a:pt x="156" y="9"/>
                  <a:pt x="158" y="9"/>
                  <a:pt x="160" y="9"/>
                </a:cubicBezTo>
                <a:cubicBezTo>
                  <a:pt x="164" y="9"/>
                  <a:pt x="168" y="9"/>
                  <a:pt x="172" y="8"/>
                </a:cubicBezTo>
                <a:cubicBezTo>
                  <a:pt x="173" y="8"/>
                  <a:pt x="174" y="8"/>
                  <a:pt x="176" y="8"/>
                </a:cubicBezTo>
                <a:cubicBezTo>
                  <a:pt x="181" y="6"/>
                  <a:pt x="198" y="0"/>
                  <a:pt x="206" y="2"/>
                </a:cubicBezTo>
                <a:cubicBezTo>
                  <a:pt x="208" y="3"/>
                  <a:pt x="209" y="4"/>
                  <a:pt x="211" y="4"/>
                </a:cubicBezTo>
                <a:cubicBezTo>
                  <a:pt x="213" y="5"/>
                  <a:pt x="217" y="3"/>
                  <a:pt x="220" y="4"/>
                </a:cubicBezTo>
                <a:cubicBezTo>
                  <a:pt x="228" y="7"/>
                  <a:pt x="237" y="11"/>
                  <a:pt x="241" y="20"/>
                </a:cubicBezTo>
                <a:cubicBezTo>
                  <a:pt x="246" y="20"/>
                  <a:pt x="254" y="23"/>
                  <a:pt x="258" y="25"/>
                </a:cubicBezTo>
                <a:cubicBezTo>
                  <a:pt x="260" y="26"/>
                  <a:pt x="261" y="28"/>
                  <a:pt x="264" y="28"/>
                </a:cubicBezTo>
                <a:cubicBezTo>
                  <a:pt x="267" y="24"/>
                  <a:pt x="270" y="26"/>
                  <a:pt x="275" y="24"/>
                </a:cubicBezTo>
                <a:cubicBezTo>
                  <a:pt x="277" y="27"/>
                  <a:pt x="280" y="29"/>
                  <a:pt x="278" y="32"/>
                </a:cubicBezTo>
                <a:cubicBezTo>
                  <a:pt x="277" y="33"/>
                  <a:pt x="277" y="33"/>
                  <a:pt x="277" y="33"/>
                </a:cubicBezTo>
                <a:cubicBezTo>
                  <a:pt x="276" y="33"/>
                  <a:pt x="274" y="34"/>
                  <a:pt x="273" y="33"/>
                </a:cubicBezTo>
                <a:cubicBezTo>
                  <a:pt x="272" y="32"/>
                  <a:pt x="272" y="31"/>
                  <a:pt x="272" y="30"/>
                </a:cubicBezTo>
                <a:cubicBezTo>
                  <a:pt x="270" y="32"/>
                  <a:pt x="269" y="37"/>
                  <a:pt x="270" y="39"/>
                </a:cubicBezTo>
                <a:cubicBezTo>
                  <a:pt x="270" y="40"/>
                  <a:pt x="272" y="42"/>
                  <a:pt x="273" y="43"/>
                </a:cubicBezTo>
                <a:cubicBezTo>
                  <a:pt x="273" y="43"/>
                  <a:pt x="275" y="46"/>
                  <a:pt x="275" y="45"/>
                </a:cubicBezTo>
                <a:cubicBezTo>
                  <a:pt x="281" y="52"/>
                  <a:pt x="291" y="49"/>
                  <a:pt x="300" y="51"/>
                </a:cubicBezTo>
                <a:cubicBezTo>
                  <a:pt x="303" y="52"/>
                  <a:pt x="307" y="53"/>
                  <a:pt x="309" y="54"/>
                </a:cubicBezTo>
                <a:cubicBezTo>
                  <a:pt x="310" y="55"/>
                  <a:pt x="310" y="56"/>
                  <a:pt x="312" y="56"/>
                </a:cubicBezTo>
                <a:cubicBezTo>
                  <a:pt x="312" y="57"/>
                  <a:pt x="312" y="57"/>
                  <a:pt x="312" y="58"/>
                </a:cubicBezTo>
                <a:cubicBezTo>
                  <a:pt x="307" y="61"/>
                  <a:pt x="305" y="76"/>
                  <a:pt x="313" y="78"/>
                </a:cubicBezTo>
                <a:cubicBezTo>
                  <a:pt x="314" y="77"/>
                  <a:pt x="316" y="75"/>
                  <a:pt x="316" y="74"/>
                </a:cubicBezTo>
                <a:cubicBezTo>
                  <a:pt x="317" y="71"/>
                  <a:pt x="319" y="68"/>
                  <a:pt x="317" y="65"/>
                </a:cubicBezTo>
                <a:cubicBezTo>
                  <a:pt x="317" y="65"/>
                  <a:pt x="317" y="65"/>
                  <a:pt x="317" y="65"/>
                </a:cubicBezTo>
                <a:cubicBezTo>
                  <a:pt x="317" y="65"/>
                  <a:pt x="318" y="65"/>
                  <a:pt x="318" y="65"/>
                </a:cubicBezTo>
                <a:cubicBezTo>
                  <a:pt x="318" y="67"/>
                  <a:pt x="321" y="69"/>
                  <a:pt x="321" y="72"/>
                </a:cubicBezTo>
                <a:cubicBezTo>
                  <a:pt x="323" y="71"/>
                  <a:pt x="325" y="70"/>
                  <a:pt x="327" y="71"/>
                </a:cubicBezTo>
                <a:cubicBezTo>
                  <a:pt x="327" y="71"/>
                  <a:pt x="327" y="71"/>
                  <a:pt x="327" y="71"/>
                </a:cubicBezTo>
                <a:cubicBezTo>
                  <a:pt x="325" y="79"/>
                  <a:pt x="324" y="87"/>
                  <a:pt x="325" y="93"/>
                </a:cubicBezTo>
                <a:cubicBezTo>
                  <a:pt x="325" y="94"/>
                  <a:pt x="323" y="99"/>
                  <a:pt x="325" y="100"/>
                </a:cubicBezTo>
                <a:cubicBezTo>
                  <a:pt x="328" y="106"/>
                  <a:pt x="332" y="111"/>
                  <a:pt x="341" y="111"/>
                </a:cubicBezTo>
                <a:cubicBezTo>
                  <a:pt x="343" y="108"/>
                  <a:pt x="344" y="108"/>
                  <a:pt x="344" y="104"/>
                </a:cubicBezTo>
                <a:cubicBezTo>
                  <a:pt x="345" y="104"/>
                  <a:pt x="345" y="104"/>
                  <a:pt x="345" y="104"/>
                </a:cubicBezTo>
                <a:cubicBezTo>
                  <a:pt x="348" y="108"/>
                  <a:pt x="349" y="110"/>
                  <a:pt x="351" y="115"/>
                </a:cubicBezTo>
                <a:cubicBezTo>
                  <a:pt x="351" y="119"/>
                  <a:pt x="351" y="123"/>
                  <a:pt x="351" y="126"/>
                </a:cubicBezTo>
                <a:cubicBezTo>
                  <a:pt x="350" y="130"/>
                  <a:pt x="346" y="145"/>
                  <a:pt x="347" y="147"/>
                </a:cubicBezTo>
                <a:cubicBezTo>
                  <a:pt x="346" y="148"/>
                  <a:pt x="345" y="159"/>
                  <a:pt x="346" y="163"/>
                </a:cubicBezTo>
                <a:cubicBezTo>
                  <a:pt x="347" y="167"/>
                  <a:pt x="350" y="168"/>
                  <a:pt x="352" y="170"/>
                </a:cubicBezTo>
                <a:cubicBezTo>
                  <a:pt x="355" y="170"/>
                  <a:pt x="355" y="169"/>
                  <a:pt x="356" y="168"/>
                </a:cubicBezTo>
                <a:cubicBezTo>
                  <a:pt x="357" y="168"/>
                  <a:pt x="357" y="167"/>
                  <a:pt x="357" y="167"/>
                </a:cubicBezTo>
                <a:cubicBezTo>
                  <a:pt x="356" y="166"/>
                  <a:pt x="354" y="165"/>
                  <a:pt x="353" y="165"/>
                </a:cubicBezTo>
                <a:cubicBezTo>
                  <a:pt x="353" y="164"/>
                  <a:pt x="352" y="164"/>
                  <a:pt x="352" y="162"/>
                </a:cubicBezTo>
                <a:cubicBezTo>
                  <a:pt x="353" y="162"/>
                  <a:pt x="353" y="161"/>
                  <a:pt x="354" y="160"/>
                </a:cubicBezTo>
                <a:cubicBezTo>
                  <a:pt x="355" y="160"/>
                  <a:pt x="355" y="160"/>
                  <a:pt x="356" y="160"/>
                </a:cubicBezTo>
                <a:cubicBezTo>
                  <a:pt x="359" y="162"/>
                  <a:pt x="364" y="165"/>
                  <a:pt x="361" y="170"/>
                </a:cubicBezTo>
                <a:cubicBezTo>
                  <a:pt x="361" y="172"/>
                  <a:pt x="361" y="173"/>
                  <a:pt x="360" y="174"/>
                </a:cubicBezTo>
                <a:cubicBezTo>
                  <a:pt x="357" y="175"/>
                  <a:pt x="356" y="175"/>
                  <a:pt x="353" y="176"/>
                </a:cubicBezTo>
                <a:cubicBezTo>
                  <a:pt x="356" y="181"/>
                  <a:pt x="352" y="189"/>
                  <a:pt x="352" y="192"/>
                </a:cubicBezTo>
                <a:cubicBezTo>
                  <a:pt x="354" y="193"/>
                  <a:pt x="356" y="196"/>
                  <a:pt x="356" y="197"/>
                </a:cubicBezTo>
                <a:cubicBezTo>
                  <a:pt x="357" y="199"/>
                  <a:pt x="360" y="202"/>
                  <a:pt x="361" y="203"/>
                </a:cubicBezTo>
                <a:cubicBezTo>
                  <a:pt x="365" y="209"/>
                  <a:pt x="356" y="222"/>
                  <a:pt x="353" y="223"/>
                </a:cubicBezTo>
                <a:cubicBezTo>
                  <a:pt x="356" y="228"/>
                  <a:pt x="355" y="238"/>
                  <a:pt x="351" y="241"/>
                </a:cubicBezTo>
                <a:cubicBezTo>
                  <a:pt x="350" y="243"/>
                  <a:pt x="348" y="244"/>
                  <a:pt x="347" y="246"/>
                </a:cubicBezTo>
                <a:cubicBezTo>
                  <a:pt x="347" y="249"/>
                  <a:pt x="347" y="253"/>
                  <a:pt x="348" y="256"/>
                </a:cubicBezTo>
                <a:cubicBezTo>
                  <a:pt x="345" y="262"/>
                  <a:pt x="342" y="266"/>
                  <a:pt x="336" y="269"/>
                </a:cubicBezTo>
                <a:cubicBezTo>
                  <a:pt x="336" y="282"/>
                  <a:pt x="331" y="286"/>
                  <a:pt x="321" y="290"/>
                </a:cubicBezTo>
                <a:cubicBezTo>
                  <a:pt x="318" y="300"/>
                  <a:pt x="316" y="302"/>
                  <a:pt x="307" y="305"/>
                </a:cubicBezTo>
                <a:cubicBezTo>
                  <a:pt x="305" y="305"/>
                  <a:pt x="302" y="307"/>
                  <a:pt x="299" y="306"/>
                </a:cubicBezTo>
                <a:cubicBezTo>
                  <a:pt x="297" y="305"/>
                  <a:pt x="295" y="305"/>
                  <a:pt x="293" y="304"/>
                </a:cubicBezTo>
                <a:cubicBezTo>
                  <a:pt x="291" y="308"/>
                  <a:pt x="287" y="310"/>
                  <a:pt x="284" y="313"/>
                </a:cubicBezTo>
                <a:cubicBezTo>
                  <a:pt x="284" y="313"/>
                  <a:pt x="284" y="313"/>
                  <a:pt x="284" y="313"/>
                </a:cubicBezTo>
                <a:cubicBezTo>
                  <a:pt x="293" y="314"/>
                  <a:pt x="293" y="314"/>
                  <a:pt x="293" y="314"/>
                </a:cubicBezTo>
                <a:cubicBezTo>
                  <a:pt x="294" y="314"/>
                  <a:pt x="294" y="313"/>
                  <a:pt x="296" y="313"/>
                </a:cubicBezTo>
                <a:cubicBezTo>
                  <a:pt x="294" y="316"/>
                  <a:pt x="293" y="318"/>
                  <a:pt x="294" y="323"/>
                </a:cubicBezTo>
                <a:cubicBezTo>
                  <a:pt x="292" y="324"/>
                  <a:pt x="290" y="325"/>
                  <a:pt x="289" y="327"/>
                </a:cubicBezTo>
                <a:cubicBezTo>
                  <a:pt x="289" y="327"/>
                  <a:pt x="289" y="327"/>
                  <a:pt x="288" y="327"/>
                </a:cubicBezTo>
                <a:cubicBezTo>
                  <a:pt x="288" y="324"/>
                  <a:pt x="286" y="322"/>
                  <a:pt x="284" y="321"/>
                </a:cubicBezTo>
                <a:cubicBezTo>
                  <a:pt x="284" y="321"/>
                  <a:pt x="284" y="321"/>
                  <a:pt x="284" y="321"/>
                </a:cubicBezTo>
                <a:cubicBezTo>
                  <a:pt x="284" y="322"/>
                  <a:pt x="284" y="322"/>
                  <a:pt x="284" y="323"/>
                </a:cubicBezTo>
                <a:cubicBezTo>
                  <a:pt x="285" y="324"/>
                  <a:pt x="286" y="329"/>
                  <a:pt x="285" y="330"/>
                </a:cubicBezTo>
                <a:cubicBezTo>
                  <a:pt x="282" y="331"/>
                  <a:pt x="278" y="334"/>
                  <a:pt x="276" y="336"/>
                </a:cubicBezTo>
                <a:cubicBezTo>
                  <a:pt x="275" y="334"/>
                  <a:pt x="274" y="330"/>
                  <a:pt x="275" y="327"/>
                </a:cubicBezTo>
                <a:cubicBezTo>
                  <a:pt x="276" y="325"/>
                  <a:pt x="277" y="323"/>
                  <a:pt x="276" y="321"/>
                </a:cubicBezTo>
                <a:cubicBezTo>
                  <a:pt x="276" y="321"/>
                  <a:pt x="276" y="321"/>
                  <a:pt x="276" y="321"/>
                </a:cubicBezTo>
                <a:cubicBezTo>
                  <a:pt x="276" y="324"/>
                  <a:pt x="271" y="326"/>
                  <a:pt x="269" y="330"/>
                </a:cubicBezTo>
                <a:cubicBezTo>
                  <a:pt x="270" y="332"/>
                  <a:pt x="269" y="331"/>
                  <a:pt x="269" y="334"/>
                </a:cubicBezTo>
                <a:cubicBezTo>
                  <a:pt x="266" y="334"/>
                  <a:pt x="262" y="342"/>
                  <a:pt x="258" y="344"/>
                </a:cubicBezTo>
                <a:cubicBezTo>
                  <a:pt x="252" y="348"/>
                  <a:pt x="246" y="352"/>
                  <a:pt x="237" y="352"/>
                </a:cubicBezTo>
                <a:cubicBezTo>
                  <a:pt x="235" y="353"/>
                  <a:pt x="232" y="353"/>
                  <a:pt x="230" y="353"/>
                </a:cubicBezTo>
                <a:cubicBezTo>
                  <a:pt x="228" y="354"/>
                  <a:pt x="227" y="355"/>
                  <a:pt x="225" y="356"/>
                </a:cubicBezTo>
                <a:cubicBezTo>
                  <a:pt x="225" y="355"/>
                  <a:pt x="225" y="355"/>
                  <a:pt x="224" y="354"/>
                </a:cubicBezTo>
                <a:cubicBezTo>
                  <a:pt x="222" y="355"/>
                  <a:pt x="217" y="358"/>
                  <a:pt x="213" y="356"/>
                </a:cubicBezTo>
                <a:cubicBezTo>
                  <a:pt x="211" y="356"/>
                  <a:pt x="209" y="354"/>
                  <a:pt x="207" y="354"/>
                </a:cubicBezTo>
                <a:cubicBezTo>
                  <a:pt x="206" y="357"/>
                  <a:pt x="196" y="362"/>
                  <a:pt x="190" y="360"/>
                </a:cubicBezTo>
                <a:cubicBezTo>
                  <a:pt x="187" y="359"/>
                  <a:pt x="185" y="357"/>
                  <a:pt x="182" y="357"/>
                </a:cubicBezTo>
                <a:cubicBezTo>
                  <a:pt x="180" y="356"/>
                  <a:pt x="177" y="358"/>
                  <a:pt x="176" y="359"/>
                </a:cubicBezTo>
                <a:cubicBezTo>
                  <a:pt x="168" y="358"/>
                  <a:pt x="159" y="358"/>
                  <a:pt x="153" y="356"/>
                </a:cubicBezTo>
                <a:cubicBezTo>
                  <a:pt x="153" y="356"/>
                  <a:pt x="153" y="356"/>
                  <a:pt x="153" y="356"/>
                </a:cubicBezTo>
                <a:cubicBezTo>
                  <a:pt x="153" y="357"/>
                  <a:pt x="154" y="357"/>
                  <a:pt x="154" y="358"/>
                </a:cubicBezTo>
                <a:cubicBezTo>
                  <a:pt x="151" y="357"/>
                  <a:pt x="151" y="354"/>
                  <a:pt x="149" y="353"/>
                </a:cubicBezTo>
                <a:cubicBezTo>
                  <a:pt x="146" y="350"/>
                  <a:pt x="131" y="340"/>
                  <a:pt x="128" y="349"/>
                </a:cubicBezTo>
                <a:cubicBezTo>
                  <a:pt x="126" y="348"/>
                  <a:pt x="124" y="343"/>
                  <a:pt x="123" y="341"/>
                </a:cubicBezTo>
                <a:cubicBezTo>
                  <a:pt x="118" y="336"/>
                  <a:pt x="102" y="330"/>
                  <a:pt x="95" y="331"/>
                </a:cubicBezTo>
                <a:cubicBezTo>
                  <a:pt x="95" y="331"/>
                  <a:pt x="95" y="332"/>
                  <a:pt x="95" y="332"/>
                </a:cubicBezTo>
                <a:cubicBezTo>
                  <a:pt x="96" y="334"/>
                  <a:pt x="97" y="336"/>
                  <a:pt x="98" y="337"/>
                </a:cubicBezTo>
                <a:cubicBezTo>
                  <a:pt x="97" y="337"/>
                  <a:pt x="97" y="337"/>
                  <a:pt x="97" y="337"/>
                </a:cubicBezTo>
                <a:cubicBezTo>
                  <a:pt x="90" y="333"/>
                  <a:pt x="85" y="328"/>
                  <a:pt x="80" y="322"/>
                </a:cubicBezTo>
                <a:cubicBezTo>
                  <a:pt x="79" y="321"/>
                  <a:pt x="79" y="318"/>
                  <a:pt x="78" y="317"/>
                </a:cubicBezTo>
                <a:cubicBezTo>
                  <a:pt x="76" y="316"/>
                  <a:pt x="75" y="316"/>
                  <a:pt x="73" y="315"/>
                </a:cubicBezTo>
                <a:cubicBezTo>
                  <a:pt x="70" y="313"/>
                  <a:pt x="68" y="310"/>
                  <a:pt x="65" y="307"/>
                </a:cubicBezTo>
                <a:cubicBezTo>
                  <a:pt x="65" y="307"/>
                  <a:pt x="65" y="307"/>
                  <a:pt x="65" y="307"/>
                </a:cubicBezTo>
                <a:cubicBezTo>
                  <a:pt x="65" y="307"/>
                  <a:pt x="65" y="307"/>
                  <a:pt x="64" y="307"/>
                </a:cubicBezTo>
                <a:cubicBezTo>
                  <a:pt x="64" y="311"/>
                  <a:pt x="66" y="311"/>
                  <a:pt x="66" y="314"/>
                </a:cubicBezTo>
                <a:cubicBezTo>
                  <a:pt x="66" y="314"/>
                  <a:pt x="66" y="314"/>
                  <a:pt x="66" y="314"/>
                </a:cubicBezTo>
                <a:cubicBezTo>
                  <a:pt x="66" y="314"/>
                  <a:pt x="66" y="314"/>
                  <a:pt x="66" y="314"/>
                </a:cubicBezTo>
                <a:cubicBezTo>
                  <a:pt x="64" y="313"/>
                  <a:pt x="64" y="312"/>
                  <a:pt x="63" y="310"/>
                </a:cubicBezTo>
                <a:cubicBezTo>
                  <a:pt x="56" y="300"/>
                  <a:pt x="54" y="294"/>
                  <a:pt x="57" y="280"/>
                </a:cubicBezTo>
                <a:cubicBezTo>
                  <a:pt x="56" y="278"/>
                  <a:pt x="55" y="277"/>
                  <a:pt x="54" y="276"/>
                </a:cubicBezTo>
                <a:cubicBezTo>
                  <a:pt x="54" y="276"/>
                  <a:pt x="54" y="276"/>
                  <a:pt x="53" y="276"/>
                </a:cubicBezTo>
                <a:cubicBezTo>
                  <a:pt x="54" y="284"/>
                  <a:pt x="51" y="289"/>
                  <a:pt x="43" y="288"/>
                </a:cubicBezTo>
                <a:cubicBezTo>
                  <a:pt x="42" y="286"/>
                  <a:pt x="39" y="284"/>
                  <a:pt x="40" y="281"/>
                </a:cubicBezTo>
                <a:cubicBezTo>
                  <a:pt x="40" y="280"/>
                  <a:pt x="41" y="278"/>
                  <a:pt x="41" y="277"/>
                </a:cubicBezTo>
                <a:cubicBezTo>
                  <a:pt x="41" y="275"/>
                  <a:pt x="42" y="274"/>
                  <a:pt x="42" y="272"/>
                </a:cubicBezTo>
                <a:cubicBezTo>
                  <a:pt x="39" y="272"/>
                  <a:pt x="37" y="271"/>
                  <a:pt x="34" y="270"/>
                </a:cubicBezTo>
                <a:cubicBezTo>
                  <a:pt x="23" y="264"/>
                  <a:pt x="15" y="254"/>
                  <a:pt x="22" y="239"/>
                </a:cubicBezTo>
                <a:cubicBezTo>
                  <a:pt x="24" y="234"/>
                  <a:pt x="28" y="232"/>
                  <a:pt x="31" y="228"/>
                </a:cubicBezTo>
                <a:cubicBezTo>
                  <a:pt x="31" y="224"/>
                  <a:pt x="29" y="223"/>
                  <a:pt x="29" y="219"/>
                </a:cubicBezTo>
                <a:close/>
                <a:moveTo>
                  <a:pt x="199" y="6"/>
                </a:moveTo>
                <a:cubicBezTo>
                  <a:pt x="198" y="7"/>
                  <a:pt x="196" y="7"/>
                  <a:pt x="195" y="7"/>
                </a:cubicBezTo>
                <a:cubicBezTo>
                  <a:pt x="191" y="9"/>
                  <a:pt x="189" y="12"/>
                  <a:pt x="187" y="16"/>
                </a:cubicBezTo>
                <a:cubicBezTo>
                  <a:pt x="188" y="17"/>
                  <a:pt x="188" y="17"/>
                  <a:pt x="188" y="17"/>
                </a:cubicBezTo>
                <a:cubicBezTo>
                  <a:pt x="188" y="17"/>
                  <a:pt x="188" y="17"/>
                  <a:pt x="188" y="16"/>
                </a:cubicBezTo>
                <a:cubicBezTo>
                  <a:pt x="189" y="16"/>
                  <a:pt x="201" y="6"/>
                  <a:pt x="201" y="6"/>
                </a:cubicBezTo>
                <a:cubicBezTo>
                  <a:pt x="200" y="6"/>
                  <a:pt x="199" y="6"/>
                  <a:pt x="199" y="6"/>
                </a:cubicBezTo>
                <a:close/>
                <a:moveTo>
                  <a:pt x="209" y="18"/>
                </a:moveTo>
                <a:cubicBezTo>
                  <a:pt x="207" y="20"/>
                  <a:pt x="204" y="19"/>
                  <a:pt x="202" y="21"/>
                </a:cubicBezTo>
                <a:cubicBezTo>
                  <a:pt x="195" y="25"/>
                  <a:pt x="195" y="29"/>
                  <a:pt x="191" y="37"/>
                </a:cubicBezTo>
                <a:cubicBezTo>
                  <a:pt x="190" y="40"/>
                  <a:pt x="189" y="46"/>
                  <a:pt x="191" y="50"/>
                </a:cubicBezTo>
                <a:cubicBezTo>
                  <a:pt x="192" y="52"/>
                  <a:pt x="193" y="52"/>
                  <a:pt x="194" y="54"/>
                </a:cubicBezTo>
                <a:cubicBezTo>
                  <a:pt x="194" y="54"/>
                  <a:pt x="194" y="54"/>
                  <a:pt x="194" y="54"/>
                </a:cubicBezTo>
                <a:cubicBezTo>
                  <a:pt x="194" y="51"/>
                  <a:pt x="192" y="50"/>
                  <a:pt x="192" y="47"/>
                </a:cubicBezTo>
                <a:cubicBezTo>
                  <a:pt x="192" y="47"/>
                  <a:pt x="193" y="47"/>
                  <a:pt x="193" y="47"/>
                </a:cubicBezTo>
                <a:cubicBezTo>
                  <a:pt x="193" y="47"/>
                  <a:pt x="193" y="47"/>
                  <a:pt x="193" y="47"/>
                </a:cubicBezTo>
                <a:cubicBezTo>
                  <a:pt x="193" y="48"/>
                  <a:pt x="193" y="47"/>
                  <a:pt x="193" y="49"/>
                </a:cubicBezTo>
                <a:cubicBezTo>
                  <a:pt x="194" y="49"/>
                  <a:pt x="194" y="49"/>
                  <a:pt x="194" y="49"/>
                </a:cubicBezTo>
                <a:cubicBezTo>
                  <a:pt x="194" y="46"/>
                  <a:pt x="193" y="43"/>
                  <a:pt x="193" y="40"/>
                </a:cubicBezTo>
                <a:cubicBezTo>
                  <a:pt x="193" y="40"/>
                  <a:pt x="193" y="40"/>
                  <a:pt x="194" y="40"/>
                </a:cubicBezTo>
                <a:cubicBezTo>
                  <a:pt x="193" y="42"/>
                  <a:pt x="194" y="42"/>
                  <a:pt x="194" y="43"/>
                </a:cubicBezTo>
                <a:cubicBezTo>
                  <a:pt x="194" y="43"/>
                  <a:pt x="195" y="43"/>
                  <a:pt x="195" y="43"/>
                </a:cubicBezTo>
                <a:cubicBezTo>
                  <a:pt x="195" y="42"/>
                  <a:pt x="194" y="39"/>
                  <a:pt x="195" y="38"/>
                </a:cubicBezTo>
                <a:cubicBezTo>
                  <a:pt x="195" y="39"/>
                  <a:pt x="195" y="40"/>
                  <a:pt x="196" y="40"/>
                </a:cubicBezTo>
                <a:cubicBezTo>
                  <a:pt x="196" y="40"/>
                  <a:pt x="196" y="40"/>
                  <a:pt x="196" y="40"/>
                </a:cubicBezTo>
                <a:cubicBezTo>
                  <a:pt x="196" y="39"/>
                  <a:pt x="195" y="36"/>
                  <a:pt x="196" y="35"/>
                </a:cubicBezTo>
                <a:cubicBezTo>
                  <a:pt x="196" y="35"/>
                  <a:pt x="196" y="35"/>
                  <a:pt x="196" y="35"/>
                </a:cubicBezTo>
                <a:cubicBezTo>
                  <a:pt x="196" y="36"/>
                  <a:pt x="196" y="37"/>
                  <a:pt x="197" y="38"/>
                </a:cubicBezTo>
                <a:cubicBezTo>
                  <a:pt x="197" y="38"/>
                  <a:pt x="197" y="38"/>
                  <a:pt x="197" y="38"/>
                </a:cubicBezTo>
                <a:cubicBezTo>
                  <a:pt x="197" y="35"/>
                  <a:pt x="197" y="33"/>
                  <a:pt x="197" y="31"/>
                </a:cubicBezTo>
                <a:cubicBezTo>
                  <a:pt x="197" y="31"/>
                  <a:pt x="198" y="31"/>
                  <a:pt x="198" y="31"/>
                </a:cubicBezTo>
                <a:cubicBezTo>
                  <a:pt x="198" y="32"/>
                  <a:pt x="198" y="34"/>
                  <a:pt x="198" y="35"/>
                </a:cubicBezTo>
                <a:cubicBezTo>
                  <a:pt x="199" y="35"/>
                  <a:pt x="199" y="35"/>
                  <a:pt x="199" y="35"/>
                </a:cubicBezTo>
                <a:cubicBezTo>
                  <a:pt x="199" y="33"/>
                  <a:pt x="199" y="30"/>
                  <a:pt x="199" y="27"/>
                </a:cubicBezTo>
                <a:cubicBezTo>
                  <a:pt x="199" y="28"/>
                  <a:pt x="200" y="28"/>
                  <a:pt x="200" y="28"/>
                </a:cubicBezTo>
                <a:cubicBezTo>
                  <a:pt x="200" y="29"/>
                  <a:pt x="200" y="30"/>
                  <a:pt x="200" y="32"/>
                </a:cubicBezTo>
                <a:cubicBezTo>
                  <a:pt x="201" y="32"/>
                  <a:pt x="201" y="32"/>
                  <a:pt x="201" y="32"/>
                </a:cubicBezTo>
                <a:cubicBezTo>
                  <a:pt x="202" y="29"/>
                  <a:pt x="202" y="27"/>
                  <a:pt x="202" y="24"/>
                </a:cubicBezTo>
                <a:cubicBezTo>
                  <a:pt x="203" y="25"/>
                  <a:pt x="203" y="25"/>
                  <a:pt x="203" y="25"/>
                </a:cubicBezTo>
                <a:cubicBezTo>
                  <a:pt x="203" y="27"/>
                  <a:pt x="203" y="29"/>
                  <a:pt x="203" y="30"/>
                </a:cubicBezTo>
                <a:cubicBezTo>
                  <a:pt x="203" y="30"/>
                  <a:pt x="203" y="30"/>
                  <a:pt x="204" y="29"/>
                </a:cubicBezTo>
                <a:cubicBezTo>
                  <a:pt x="204" y="28"/>
                  <a:pt x="204" y="27"/>
                  <a:pt x="204" y="27"/>
                </a:cubicBezTo>
                <a:cubicBezTo>
                  <a:pt x="204" y="27"/>
                  <a:pt x="204" y="27"/>
                  <a:pt x="205" y="27"/>
                </a:cubicBezTo>
                <a:cubicBezTo>
                  <a:pt x="205" y="28"/>
                  <a:pt x="205" y="29"/>
                  <a:pt x="205" y="29"/>
                </a:cubicBezTo>
                <a:cubicBezTo>
                  <a:pt x="205" y="29"/>
                  <a:pt x="205" y="29"/>
                  <a:pt x="205" y="29"/>
                </a:cubicBezTo>
                <a:cubicBezTo>
                  <a:pt x="206" y="28"/>
                  <a:pt x="206" y="27"/>
                  <a:pt x="207" y="26"/>
                </a:cubicBezTo>
                <a:cubicBezTo>
                  <a:pt x="207" y="27"/>
                  <a:pt x="207" y="28"/>
                  <a:pt x="207" y="28"/>
                </a:cubicBezTo>
                <a:cubicBezTo>
                  <a:pt x="208" y="28"/>
                  <a:pt x="208" y="27"/>
                  <a:pt x="209" y="25"/>
                </a:cubicBezTo>
                <a:cubicBezTo>
                  <a:pt x="209" y="26"/>
                  <a:pt x="209" y="26"/>
                  <a:pt x="209" y="26"/>
                </a:cubicBezTo>
                <a:cubicBezTo>
                  <a:pt x="209" y="27"/>
                  <a:pt x="209" y="28"/>
                  <a:pt x="209" y="29"/>
                </a:cubicBezTo>
                <a:cubicBezTo>
                  <a:pt x="209" y="28"/>
                  <a:pt x="209" y="28"/>
                  <a:pt x="209" y="28"/>
                </a:cubicBezTo>
                <a:cubicBezTo>
                  <a:pt x="210" y="27"/>
                  <a:pt x="210" y="26"/>
                  <a:pt x="211" y="25"/>
                </a:cubicBezTo>
                <a:cubicBezTo>
                  <a:pt x="211" y="25"/>
                  <a:pt x="211" y="25"/>
                  <a:pt x="211" y="25"/>
                </a:cubicBezTo>
                <a:cubicBezTo>
                  <a:pt x="211" y="26"/>
                  <a:pt x="211" y="27"/>
                  <a:pt x="211" y="28"/>
                </a:cubicBezTo>
                <a:cubicBezTo>
                  <a:pt x="212" y="28"/>
                  <a:pt x="212" y="28"/>
                  <a:pt x="212" y="28"/>
                </a:cubicBezTo>
                <a:cubicBezTo>
                  <a:pt x="212" y="27"/>
                  <a:pt x="212" y="26"/>
                  <a:pt x="212" y="25"/>
                </a:cubicBezTo>
                <a:cubicBezTo>
                  <a:pt x="212" y="25"/>
                  <a:pt x="213" y="25"/>
                  <a:pt x="213" y="25"/>
                </a:cubicBezTo>
                <a:cubicBezTo>
                  <a:pt x="213" y="25"/>
                  <a:pt x="213" y="25"/>
                  <a:pt x="213" y="25"/>
                </a:cubicBezTo>
                <a:cubicBezTo>
                  <a:pt x="213" y="26"/>
                  <a:pt x="213" y="27"/>
                  <a:pt x="213" y="27"/>
                </a:cubicBezTo>
                <a:cubicBezTo>
                  <a:pt x="214" y="27"/>
                  <a:pt x="214" y="27"/>
                  <a:pt x="214" y="26"/>
                </a:cubicBezTo>
                <a:cubicBezTo>
                  <a:pt x="214" y="26"/>
                  <a:pt x="214" y="25"/>
                  <a:pt x="214" y="24"/>
                </a:cubicBezTo>
                <a:cubicBezTo>
                  <a:pt x="214" y="25"/>
                  <a:pt x="214" y="25"/>
                  <a:pt x="214" y="25"/>
                </a:cubicBezTo>
                <a:cubicBezTo>
                  <a:pt x="215" y="26"/>
                  <a:pt x="215" y="27"/>
                  <a:pt x="215" y="28"/>
                </a:cubicBezTo>
                <a:cubicBezTo>
                  <a:pt x="215" y="28"/>
                  <a:pt x="215" y="28"/>
                  <a:pt x="215" y="28"/>
                </a:cubicBezTo>
                <a:cubicBezTo>
                  <a:pt x="216" y="27"/>
                  <a:pt x="216" y="25"/>
                  <a:pt x="217" y="24"/>
                </a:cubicBezTo>
                <a:cubicBezTo>
                  <a:pt x="217" y="26"/>
                  <a:pt x="217" y="28"/>
                  <a:pt x="217" y="29"/>
                </a:cubicBezTo>
                <a:cubicBezTo>
                  <a:pt x="217" y="29"/>
                  <a:pt x="217" y="29"/>
                  <a:pt x="217" y="29"/>
                </a:cubicBezTo>
                <a:cubicBezTo>
                  <a:pt x="218" y="28"/>
                  <a:pt x="218" y="27"/>
                  <a:pt x="219" y="26"/>
                </a:cubicBezTo>
                <a:cubicBezTo>
                  <a:pt x="219" y="27"/>
                  <a:pt x="218" y="28"/>
                  <a:pt x="218" y="29"/>
                </a:cubicBezTo>
                <a:cubicBezTo>
                  <a:pt x="219" y="29"/>
                  <a:pt x="219" y="29"/>
                  <a:pt x="220" y="29"/>
                </a:cubicBezTo>
                <a:cubicBezTo>
                  <a:pt x="220" y="29"/>
                  <a:pt x="220" y="30"/>
                  <a:pt x="220" y="31"/>
                </a:cubicBezTo>
                <a:cubicBezTo>
                  <a:pt x="220" y="31"/>
                  <a:pt x="220" y="31"/>
                  <a:pt x="220" y="31"/>
                </a:cubicBezTo>
                <a:cubicBezTo>
                  <a:pt x="220" y="30"/>
                  <a:pt x="220" y="29"/>
                  <a:pt x="221" y="29"/>
                </a:cubicBezTo>
                <a:cubicBezTo>
                  <a:pt x="221" y="29"/>
                  <a:pt x="221" y="29"/>
                  <a:pt x="221" y="29"/>
                </a:cubicBezTo>
                <a:cubicBezTo>
                  <a:pt x="221" y="29"/>
                  <a:pt x="221" y="30"/>
                  <a:pt x="222" y="30"/>
                </a:cubicBezTo>
                <a:cubicBezTo>
                  <a:pt x="221" y="30"/>
                  <a:pt x="221" y="30"/>
                  <a:pt x="221" y="31"/>
                </a:cubicBezTo>
                <a:cubicBezTo>
                  <a:pt x="222" y="31"/>
                  <a:pt x="222" y="31"/>
                  <a:pt x="222" y="31"/>
                </a:cubicBezTo>
                <a:cubicBezTo>
                  <a:pt x="223" y="30"/>
                  <a:pt x="223" y="29"/>
                  <a:pt x="224" y="29"/>
                </a:cubicBezTo>
                <a:cubicBezTo>
                  <a:pt x="223" y="30"/>
                  <a:pt x="223" y="31"/>
                  <a:pt x="223" y="32"/>
                </a:cubicBezTo>
                <a:cubicBezTo>
                  <a:pt x="223" y="32"/>
                  <a:pt x="223" y="32"/>
                  <a:pt x="223" y="32"/>
                </a:cubicBezTo>
                <a:cubicBezTo>
                  <a:pt x="224" y="32"/>
                  <a:pt x="224" y="31"/>
                  <a:pt x="225" y="31"/>
                </a:cubicBezTo>
                <a:cubicBezTo>
                  <a:pt x="225" y="32"/>
                  <a:pt x="225" y="32"/>
                  <a:pt x="225" y="33"/>
                </a:cubicBezTo>
                <a:cubicBezTo>
                  <a:pt x="224" y="33"/>
                  <a:pt x="224" y="33"/>
                  <a:pt x="224" y="34"/>
                </a:cubicBezTo>
                <a:cubicBezTo>
                  <a:pt x="224" y="34"/>
                  <a:pt x="224" y="34"/>
                  <a:pt x="224" y="34"/>
                </a:cubicBezTo>
                <a:cubicBezTo>
                  <a:pt x="224" y="34"/>
                  <a:pt x="225" y="33"/>
                  <a:pt x="225" y="33"/>
                </a:cubicBezTo>
                <a:cubicBezTo>
                  <a:pt x="226" y="33"/>
                  <a:pt x="226" y="34"/>
                  <a:pt x="226" y="34"/>
                </a:cubicBezTo>
                <a:cubicBezTo>
                  <a:pt x="225" y="35"/>
                  <a:pt x="225" y="36"/>
                  <a:pt x="225" y="36"/>
                </a:cubicBezTo>
                <a:cubicBezTo>
                  <a:pt x="225" y="36"/>
                  <a:pt x="225" y="36"/>
                  <a:pt x="225" y="36"/>
                </a:cubicBezTo>
                <a:cubicBezTo>
                  <a:pt x="225" y="36"/>
                  <a:pt x="225" y="36"/>
                  <a:pt x="225" y="36"/>
                </a:cubicBezTo>
                <a:cubicBezTo>
                  <a:pt x="226" y="35"/>
                  <a:pt x="226" y="35"/>
                  <a:pt x="227" y="35"/>
                </a:cubicBezTo>
                <a:cubicBezTo>
                  <a:pt x="227" y="35"/>
                  <a:pt x="227" y="35"/>
                  <a:pt x="227" y="35"/>
                </a:cubicBezTo>
                <a:cubicBezTo>
                  <a:pt x="226" y="36"/>
                  <a:pt x="226" y="37"/>
                  <a:pt x="226" y="37"/>
                </a:cubicBezTo>
                <a:cubicBezTo>
                  <a:pt x="227" y="37"/>
                  <a:pt x="227" y="36"/>
                  <a:pt x="228" y="36"/>
                </a:cubicBezTo>
                <a:cubicBezTo>
                  <a:pt x="228" y="36"/>
                  <a:pt x="228" y="36"/>
                  <a:pt x="228" y="36"/>
                </a:cubicBezTo>
                <a:cubicBezTo>
                  <a:pt x="227" y="37"/>
                  <a:pt x="227" y="38"/>
                  <a:pt x="227" y="39"/>
                </a:cubicBezTo>
                <a:cubicBezTo>
                  <a:pt x="228" y="39"/>
                  <a:pt x="228" y="38"/>
                  <a:pt x="229" y="37"/>
                </a:cubicBezTo>
                <a:cubicBezTo>
                  <a:pt x="229" y="39"/>
                  <a:pt x="228" y="40"/>
                  <a:pt x="227" y="41"/>
                </a:cubicBezTo>
                <a:cubicBezTo>
                  <a:pt x="228" y="41"/>
                  <a:pt x="228" y="41"/>
                  <a:pt x="228" y="41"/>
                </a:cubicBezTo>
                <a:cubicBezTo>
                  <a:pt x="228" y="41"/>
                  <a:pt x="228" y="40"/>
                  <a:pt x="229" y="40"/>
                </a:cubicBezTo>
                <a:cubicBezTo>
                  <a:pt x="229" y="40"/>
                  <a:pt x="229" y="41"/>
                  <a:pt x="229" y="41"/>
                </a:cubicBezTo>
                <a:cubicBezTo>
                  <a:pt x="229" y="41"/>
                  <a:pt x="229" y="42"/>
                  <a:pt x="228" y="43"/>
                </a:cubicBezTo>
                <a:cubicBezTo>
                  <a:pt x="228" y="43"/>
                  <a:pt x="229" y="43"/>
                  <a:pt x="229" y="43"/>
                </a:cubicBezTo>
                <a:cubicBezTo>
                  <a:pt x="229" y="43"/>
                  <a:pt x="229" y="43"/>
                  <a:pt x="230" y="43"/>
                </a:cubicBezTo>
                <a:cubicBezTo>
                  <a:pt x="230" y="43"/>
                  <a:pt x="230" y="43"/>
                  <a:pt x="230" y="43"/>
                </a:cubicBezTo>
                <a:cubicBezTo>
                  <a:pt x="230" y="44"/>
                  <a:pt x="229" y="44"/>
                  <a:pt x="229" y="45"/>
                </a:cubicBezTo>
                <a:cubicBezTo>
                  <a:pt x="230" y="44"/>
                  <a:pt x="230" y="44"/>
                  <a:pt x="231" y="43"/>
                </a:cubicBezTo>
                <a:cubicBezTo>
                  <a:pt x="231" y="43"/>
                  <a:pt x="231" y="44"/>
                  <a:pt x="231" y="44"/>
                </a:cubicBezTo>
                <a:cubicBezTo>
                  <a:pt x="231" y="45"/>
                  <a:pt x="230" y="46"/>
                  <a:pt x="229" y="47"/>
                </a:cubicBezTo>
                <a:cubicBezTo>
                  <a:pt x="230" y="47"/>
                  <a:pt x="231" y="47"/>
                  <a:pt x="231" y="46"/>
                </a:cubicBezTo>
                <a:cubicBezTo>
                  <a:pt x="231" y="46"/>
                  <a:pt x="231" y="46"/>
                  <a:pt x="231" y="47"/>
                </a:cubicBezTo>
                <a:cubicBezTo>
                  <a:pt x="231" y="48"/>
                  <a:pt x="230" y="49"/>
                  <a:pt x="229" y="50"/>
                </a:cubicBezTo>
                <a:cubicBezTo>
                  <a:pt x="229" y="50"/>
                  <a:pt x="229" y="50"/>
                  <a:pt x="230" y="50"/>
                </a:cubicBezTo>
                <a:cubicBezTo>
                  <a:pt x="231" y="49"/>
                  <a:pt x="232" y="47"/>
                  <a:pt x="233" y="46"/>
                </a:cubicBezTo>
                <a:cubicBezTo>
                  <a:pt x="236" y="38"/>
                  <a:pt x="231" y="23"/>
                  <a:pt x="225" y="21"/>
                </a:cubicBezTo>
                <a:cubicBezTo>
                  <a:pt x="221" y="19"/>
                  <a:pt x="216" y="18"/>
                  <a:pt x="209" y="18"/>
                </a:cubicBezTo>
                <a:close/>
                <a:moveTo>
                  <a:pt x="185" y="19"/>
                </a:moveTo>
                <a:cubicBezTo>
                  <a:pt x="181" y="22"/>
                  <a:pt x="171" y="21"/>
                  <a:pt x="166" y="24"/>
                </a:cubicBezTo>
                <a:cubicBezTo>
                  <a:pt x="168" y="29"/>
                  <a:pt x="163" y="37"/>
                  <a:pt x="162" y="43"/>
                </a:cubicBezTo>
                <a:cubicBezTo>
                  <a:pt x="165" y="43"/>
                  <a:pt x="167" y="45"/>
                  <a:pt x="170" y="46"/>
                </a:cubicBezTo>
                <a:cubicBezTo>
                  <a:pt x="171" y="42"/>
                  <a:pt x="175" y="42"/>
                  <a:pt x="180" y="41"/>
                </a:cubicBezTo>
                <a:cubicBezTo>
                  <a:pt x="180" y="37"/>
                  <a:pt x="181" y="28"/>
                  <a:pt x="183" y="24"/>
                </a:cubicBezTo>
                <a:cubicBezTo>
                  <a:pt x="184" y="22"/>
                  <a:pt x="185" y="21"/>
                  <a:pt x="185" y="19"/>
                </a:cubicBezTo>
                <a:cubicBezTo>
                  <a:pt x="185" y="19"/>
                  <a:pt x="185" y="19"/>
                  <a:pt x="185" y="19"/>
                </a:cubicBezTo>
                <a:close/>
                <a:moveTo>
                  <a:pt x="121" y="22"/>
                </a:moveTo>
                <a:cubicBezTo>
                  <a:pt x="120" y="23"/>
                  <a:pt x="119" y="23"/>
                  <a:pt x="118" y="24"/>
                </a:cubicBezTo>
                <a:cubicBezTo>
                  <a:pt x="118" y="24"/>
                  <a:pt x="118" y="25"/>
                  <a:pt x="118" y="25"/>
                </a:cubicBezTo>
                <a:cubicBezTo>
                  <a:pt x="119" y="24"/>
                  <a:pt x="121" y="23"/>
                  <a:pt x="122" y="22"/>
                </a:cubicBezTo>
                <a:cubicBezTo>
                  <a:pt x="122" y="22"/>
                  <a:pt x="121" y="22"/>
                  <a:pt x="121" y="22"/>
                </a:cubicBezTo>
                <a:close/>
                <a:moveTo>
                  <a:pt x="137" y="35"/>
                </a:moveTo>
                <a:cubicBezTo>
                  <a:pt x="137" y="29"/>
                  <a:pt x="150" y="25"/>
                  <a:pt x="152" y="31"/>
                </a:cubicBezTo>
                <a:cubicBezTo>
                  <a:pt x="155" y="28"/>
                  <a:pt x="158" y="26"/>
                  <a:pt x="161" y="23"/>
                </a:cubicBezTo>
                <a:cubicBezTo>
                  <a:pt x="161" y="23"/>
                  <a:pt x="161" y="23"/>
                  <a:pt x="160" y="23"/>
                </a:cubicBezTo>
                <a:cubicBezTo>
                  <a:pt x="160" y="23"/>
                  <a:pt x="159" y="24"/>
                  <a:pt x="157" y="23"/>
                </a:cubicBezTo>
                <a:cubicBezTo>
                  <a:pt x="153" y="22"/>
                  <a:pt x="144" y="23"/>
                  <a:pt x="139" y="24"/>
                </a:cubicBezTo>
                <a:cubicBezTo>
                  <a:pt x="137" y="25"/>
                  <a:pt x="133" y="27"/>
                  <a:pt x="132" y="27"/>
                </a:cubicBezTo>
                <a:cubicBezTo>
                  <a:pt x="130" y="27"/>
                  <a:pt x="127" y="28"/>
                  <a:pt x="127" y="30"/>
                </a:cubicBezTo>
                <a:cubicBezTo>
                  <a:pt x="127" y="32"/>
                  <a:pt x="127" y="33"/>
                  <a:pt x="128" y="33"/>
                </a:cubicBezTo>
                <a:cubicBezTo>
                  <a:pt x="131" y="34"/>
                  <a:pt x="135" y="35"/>
                  <a:pt x="137" y="35"/>
                </a:cubicBezTo>
                <a:close/>
                <a:moveTo>
                  <a:pt x="162" y="24"/>
                </a:moveTo>
                <a:cubicBezTo>
                  <a:pt x="160" y="27"/>
                  <a:pt x="156" y="29"/>
                  <a:pt x="154" y="32"/>
                </a:cubicBezTo>
                <a:cubicBezTo>
                  <a:pt x="155" y="33"/>
                  <a:pt x="155" y="37"/>
                  <a:pt x="157" y="38"/>
                </a:cubicBezTo>
                <a:cubicBezTo>
                  <a:pt x="158" y="37"/>
                  <a:pt x="168" y="29"/>
                  <a:pt x="164" y="25"/>
                </a:cubicBezTo>
                <a:cubicBezTo>
                  <a:pt x="164" y="25"/>
                  <a:pt x="164" y="25"/>
                  <a:pt x="164" y="24"/>
                </a:cubicBezTo>
                <a:cubicBezTo>
                  <a:pt x="164" y="24"/>
                  <a:pt x="163" y="24"/>
                  <a:pt x="162" y="24"/>
                </a:cubicBezTo>
                <a:close/>
                <a:moveTo>
                  <a:pt x="243" y="25"/>
                </a:moveTo>
                <a:cubicBezTo>
                  <a:pt x="243" y="26"/>
                  <a:pt x="243" y="29"/>
                  <a:pt x="244" y="31"/>
                </a:cubicBezTo>
                <a:cubicBezTo>
                  <a:pt x="246" y="31"/>
                  <a:pt x="247" y="33"/>
                  <a:pt x="248" y="33"/>
                </a:cubicBezTo>
                <a:cubicBezTo>
                  <a:pt x="250" y="35"/>
                  <a:pt x="259" y="38"/>
                  <a:pt x="262" y="37"/>
                </a:cubicBezTo>
                <a:cubicBezTo>
                  <a:pt x="262" y="35"/>
                  <a:pt x="263" y="34"/>
                  <a:pt x="263" y="32"/>
                </a:cubicBezTo>
                <a:cubicBezTo>
                  <a:pt x="260" y="31"/>
                  <a:pt x="256" y="29"/>
                  <a:pt x="254" y="27"/>
                </a:cubicBezTo>
                <a:cubicBezTo>
                  <a:pt x="251" y="25"/>
                  <a:pt x="246" y="26"/>
                  <a:pt x="243" y="25"/>
                </a:cubicBezTo>
                <a:close/>
                <a:moveTo>
                  <a:pt x="111" y="26"/>
                </a:moveTo>
                <a:cubicBezTo>
                  <a:pt x="110" y="26"/>
                  <a:pt x="109" y="26"/>
                  <a:pt x="107" y="26"/>
                </a:cubicBezTo>
                <a:cubicBezTo>
                  <a:pt x="105" y="28"/>
                  <a:pt x="103" y="29"/>
                  <a:pt x="101" y="30"/>
                </a:cubicBezTo>
                <a:cubicBezTo>
                  <a:pt x="94" y="35"/>
                  <a:pt x="93" y="40"/>
                  <a:pt x="89" y="46"/>
                </a:cubicBezTo>
                <a:cubicBezTo>
                  <a:pt x="88" y="48"/>
                  <a:pt x="88" y="58"/>
                  <a:pt x="87" y="62"/>
                </a:cubicBezTo>
                <a:cubicBezTo>
                  <a:pt x="87" y="62"/>
                  <a:pt x="87" y="62"/>
                  <a:pt x="87" y="62"/>
                </a:cubicBezTo>
                <a:cubicBezTo>
                  <a:pt x="89" y="62"/>
                  <a:pt x="90" y="61"/>
                  <a:pt x="91" y="61"/>
                </a:cubicBezTo>
                <a:cubicBezTo>
                  <a:pt x="91" y="61"/>
                  <a:pt x="91" y="60"/>
                  <a:pt x="91" y="60"/>
                </a:cubicBezTo>
                <a:cubicBezTo>
                  <a:pt x="90" y="60"/>
                  <a:pt x="90" y="60"/>
                  <a:pt x="90" y="60"/>
                </a:cubicBezTo>
                <a:cubicBezTo>
                  <a:pt x="89" y="61"/>
                  <a:pt x="89" y="61"/>
                  <a:pt x="89" y="61"/>
                </a:cubicBezTo>
                <a:cubicBezTo>
                  <a:pt x="89" y="61"/>
                  <a:pt x="89" y="61"/>
                  <a:pt x="89" y="61"/>
                </a:cubicBezTo>
                <a:cubicBezTo>
                  <a:pt x="89" y="60"/>
                  <a:pt x="89" y="60"/>
                  <a:pt x="89" y="60"/>
                </a:cubicBezTo>
                <a:cubicBezTo>
                  <a:pt x="97" y="49"/>
                  <a:pt x="103" y="37"/>
                  <a:pt x="115" y="27"/>
                </a:cubicBezTo>
                <a:cubicBezTo>
                  <a:pt x="115" y="27"/>
                  <a:pt x="115" y="27"/>
                  <a:pt x="115" y="27"/>
                </a:cubicBezTo>
                <a:cubicBezTo>
                  <a:pt x="114" y="27"/>
                  <a:pt x="113" y="26"/>
                  <a:pt x="111" y="26"/>
                </a:cubicBezTo>
                <a:close/>
                <a:moveTo>
                  <a:pt x="125" y="29"/>
                </a:moveTo>
                <a:cubicBezTo>
                  <a:pt x="124" y="30"/>
                  <a:pt x="123" y="31"/>
                  <a:pt x="122" y="31"/>
                </a:cubicBezTo>
                <a:cubicBezTo>
                  <a:pt x="122" y="31"/>
                  <a:pt x="122" y="31"/>
                  <a:pt x="122" y="31"/>
                </a:cubicBezTo>
                <a:cubicBezTo>
                  <a:pt x="122" y="31"/>
                  <a:pt x="123" y="31"/>
                  <a:pt x="123" y="31"/>
                </a:cubicBezTo>
                <a:cubicBezTo>
                  <a:pt x="124" y="31"/>
                  <a:pt x="124" y="31"/>
                  <a:pt x="125" y="30"/>
                </a:cubicBezTo>
                <a:cubicBezTo>
                  <a:pt x="125" y="29"/>
                  <a:pt x="125" y="30"/>
                  <a:pt x="125" y="29"/>
                </a:cubicBezTo>
                <a:close/>
                <a:moveTo>
                  <a:pt x="144" y="29"/>
                </a:moveTo>
                <a:cubicBezTo>
                  <a:pt x="142" y="30"/>
                  <a:pt x="140" y="32"/>
                  <a:pt x="138" y="33"/>
                </a:cubicBezTo>
                <a:cubicBezTo>
                  <a:pt x="139" y="36"/>
                  <a:pt x="136" y="41"/>
                  <a:pt x="140" y="44"/>
                </a:cubicBezTo>
                <a:cubicBezTo>
                  <a:pt x="147" y="44"/>
                  <a:pt x="150" y="41"/>
                  <a:pt x="155" y="39"/>
                </a:cubicBezTo>
                <a:cubicBezTo>
                  <a:pt x="155" y="33"/>
                  <a:pt x="151" y="29"/>
                  <a:pt x="144" y="29"/>
                </a:cubicBezTo>
                <a:close/>
                <a:moveTo>
                  <a:pt x="225" y="31"/>
                </a:moveTo>
                <a:cubicBezTo>
                  <a:pt x="225" y="31"/>
                  <a:pt x="225" y="31"/>
                  <a:pt x="225" y="31"/>
                </a:cubicBezTo>
                <a:cubicBezTo>
                  <a:pt x="225" y="31"/>
                  <a:pt x="225" y="31"/>
                  <a:pt x="225" y="31"/>
                </a:cubicBezTo>
                <a:cubicBezTo>
                  <a:pt x="225" y="31"/>
                  <a:pt x="225" y="31"/>
                  <a:pt x="225" y="31"/>
                </a:cubicBezTo>
                <a:close/>
                <a:moveTo>
                  <a:pt x="100" y="93"/>
                </a:moveTo>
                <a:cubicBezTo>
                  <a:pt x="108" y="93"/>
                  <a:pt x="108" y="94"/>
                  <a:pt x="114" y="96"/>
                </a:cubicBezTo>
                <a:cubicBezTo>
                  <a:pt x="114" y="96"/>
                  <a:pt x="114" y="95"/>
                  <a:pt x="114" y="95"/>
                </a:cubicBezTo>
                <a:cubicBezTo>
                  <a:pt x="111" y="93"/>
                  <a:pt x="110" y="87"/>
                  <a:pt x="108" y="84"/>
                </a:cubicBezTo>
                <a:cubicBezTo>
                  <a:pt x="108" y="82"/>
                  <a:pt x="107" y="77"/>
                  <a:pt x="107" y="77"/>
                </a:cubicBezTo>
                <a:cubicBezTo>
                  <a:pt x="104" y="76"/>
                  <a:pt x="99" y="79"/>
                  <a:pt x="95" y="76"/>
                </a:cubicBezTo>
                <a:cubicBezTo>
                  <a:pt x="98" y="76"/>
                  <a:pt x="103" y="76"/>
                  <a:pt x="104" y="74"/>
                </a:cubicBezTo>
                <a:cubicBezTo>
                  <a:pt x="103" y="73"/>
                  <a:pt x="99" y="74"/>
                  <a:pt x="97" y="73"/>
                </a:cubicBezTo>
                <a:cubicBezTo>
                  <a:pt x="96" y="72"/>
                  <a:pt x="94" y="71"/>
                  <a:pt x="93" y="70"/>
                </a:cubicBezTo>
                <a:cubicBezTo>
                  <a:pt x="93" y="70"/>
                  <a:pt x="93" y="70"/>
                  <a:pt x="93" y="70"/>
                </a:cubicBezTo>
                <a:cubicBezTo>
                  <a:pt x="93" y="69"/>
                  <a:pt x="93" y="69"/>
                  <a:pt x="93" y="69"/>
                </a:cubicBezTo>
                <a:cubicBezTo>
                  <a:pt x="96" y="70"/>
                  <a:pt x="99" y="71"/>
                  <a:pt x="102" y="71"/>
                </a:cubicBezTo>
                <a:cubicBezTo>
                  <a:pt x="102" y="71"/>
                  <a:pt x="102" y="71"/>
                  <a:pt x="102" y="71"/>
                </a:cubicBezTo>
                <a:cubicBezTo>
                  <a:pt x="101" y="71"/>
                  <a:pt x="101" y="71"/>
                  <a:pt x="101" y="71"/>
                </a:cubicBezTo>
                <a:cubicBezTo>
                  <a:pt x="100" y="69"/>
                  <a:pt x="96" y="67"/>
                  <a:pt x="96" y="66"/>
                </a:cubicBezTo>
                <a:cubicBezTo>
                  <a:pt x="97" y="67"/>
                  <a:pt x="103" y="69"/>
                  <a:pt x="104" y="68"/>
                </a:cubicBezTo>
                <a:cubicBezTo>
                  <a:pt x="104" y="68"/>
                  <a:pt x="104" y="68"/>
                  <a:pt x="104" y="68"/>
                </a:cubicBezTo>
                <a:cubicBezTo>
                  <a:pt x="99" y="63"/>
                  <a:pt x="105" y="55"/>
                  <a:pt x="111" y="55"/>
                </a:cubicBezTo>
                <a:cubicBezTo>
                  <a:pt x="112" y="56"/>
                  <a:pt x="113" y="57"/>
                  <a:pt x="114" y="58"/>
                </a:cubicBezTo>
                <a:cubicBezTo>
                  <a:pt x="116" y="60"/>
                  <a:pt x="114" y="65"/>
                  <a:pt x="115" y="68"/>
                </a:cubicBezTo>
                <a:cubicBezTo>
                  <a:pt x="117" y="66"/>
                  <a:pt x="121" y="64"/>
                  <a:pt x="122" y="61"/>
                </a:cubicBezTo>
                <a:cubicBezTo>
                  <a:pt x="122" y="61"/>
                  <a:pt x="123" y="61"/>
                  <a:pt x="123" y="61"/>
                </a:cubicBezTo>
                <a:cubicBezTo>
                  <a:pt x="123" y="61"/>
                  <a:pt x="123" y="62"/>
                  <a:pt x="123" y="62"/>
                </a:cubicBezTo>
                <a:cubicBezTo>
                  <a:pt x="121" y="64"/>
                  <a:pt x="120" y="66"/>
                  <a:pt x="119" y="68"/>
                </a:cubicBezTo>
                <a:cubicBezTo>
                  <a:pt x="119" y="68"/>
                  <a:pt x="119" y="68"/>
                  <a:pt x="119" y="68"/>
                </a:cubicBezTo>
                <a:cubicBezTo>
                  <a:pt x="122" y="68"/>
                  <a:pt x="124" y="66"/>
                  <a:pt x="126" y="65"/>
                </a:cubicBezTo>
                <a:cubicBezTo>
                  <a:pt x="126" y="65"/>
                  <a:pt x="126" y="65"/>
                  <a:pt x="126" y="66"/>
                </a:cubicBezTo>
                <a:cubicBezTo>
                  <a:pt x="124" y="67"/>
                  <a:pt x="122" y="69"/>
                  <a:pt x="121" y="71"/>
                </a:cubicBezTo>
                <a:cubicBezTo>
                  <a:pt x="121" y="71"/>
                  <a:pt x="121" y="71"/>
                  <a:pt x="121" y="71"/>
                </a:cubicBezTo>
                <a:cubicBezTo>
                  <a:pt x="122" y="71"/>
                  <a:pt x="126" y="70"/>
                  <a:pt x="126" y="70"/>
                </a:cubicBezTo>
                <a:cubicBezTo>
                  <a:pt x="126" y="70"/>
                  <a:pt x="126" y="70"/>
                  <a:pt x="127" y="70"/>
                </a:cubicBezTo>
                <a:cubicBezTo>
                  <a:pt x="126" y="70"/>
                  <a:pt x="126" y="71"/>
                  <a:pt x="126" y="71"/>
                </a:cubicBezTo>
                <a:cubicBezTo>
                  <a:pt x="125" y="73"/>
                  <a:pt x="121" y="74"/>
                  <a:pt x="118" y="75"/>
                </a:cubicBezTo>
                <a:cubicBezTo>
                  <a:pt x="118" y="75"/>
                  <a:pt x="118" y="75"/>
                  <a:pt x="118" y="75"/>
                </a:cubicBezTo>
                <a:cubicBezTo>
                  <a:pt x="119" y="79"/>
                  <a:pt x="122" y="80"/>
                  <a:pt x="126" y="82"/>
                </a:cubicBezTo>
                <a:cubicBezTo>
                  <a:pt x="137" y="90"/>
                  <a:pt x="153" y="83"/>
                  <a:pt x="161" y="74"/>
                </a:cubicBezTo>
                <a:cubicBezTo>
                  <a:pt x="163" y="75"/>
                  <a:pt x="168" y="71"/>
                  <a:pt x="169" y="69"/>
                </a:cubicBezTo>
                <a:cubicBezTo>
                  <a:pt x="169" y="69"/>
                  <a:pt x="169" y="69"/>
                  <a:pt x="169" y="69"/>
                </a:cubicBezTo>
                <a:cubicBezTo>
                  <a:pt x="158" y="69"/>
                  <a:pt x="155" y="68"/>
                  <a:pt x="149" y="63"/>
                </a:cubicBezTo>
                <a:cubicBezTo>
                  <a:pt x="148" y="61"/>
                  <a:pt x="147" y="60"/>
                  <a:pt x="146" y="59"/>
                </a:cubicBezTo>
                <a:cubicBezTo>
                  <a:pt x="144" y="57"/>
                  <a:pt x="143" y="58"/>
                  <a:pt x="141" y="57"/>
                </a:cubicBezTo>
                <a:cubicBezTo>
                  <a:pt x="141" y="56"/>
                  <a:pt x="141" y="53"/>
                  <a:pt x="140" y="52"/>
                </a:cubicBezTo>
                <a:cubicBezTo>
                  <a:pt x="138" y="52"/>
                  <a:pt x="128" y="42"/>
                  <a:pt x="127" y="40"/>
                </a:cubicBezTo>
                <a:cubicBezTo>
                  <a:pt x="127" y="40"/>
                  <a:pt x="127" y="40"/>
                  <a:pt x="127" y="40"/>
                </a:cubicBezTo>
                <a:cubicBezTo>
                  <a:pt x="126" y="47"/>
                  <a:pt x="127" y="52"/>
                  <a:pt x="131" y="55"/>
                </a:cubicBezTo>
                <a:cubicBezTo>
                  <a:pt x="131" y="56"/>
                  <a:pt x="132" y="56"/>
                  <a:pt x="133" y="57"/>
                </a:cubicBezTo>
                <a:cubicBezTo>
                  <a:pt x="133" y="57"/>
                  <a:pt x="132" y="57"/>
                  <a:pt x="132" y="57"/>
                </a:cubicBezTo>
                <a:cubicBezTo>
                  <a:pt x="130" y="55"/>
                  <a:pt x="126" y="54"/>
                  <a:pt x="122" y="54"/>
                </a:cubicBezTo>
                <a:cubicBezTo>
                  <a:pt x="122" y="55"/>
                  <a:pt x="120" y="57"/>
                  <a:pt x="119" y="58"/>
                </a:cubicBezTo>
                <a:cubicBezTo>
                  <a:pt x="119" y="59"/>
                  <a:pt x="119" y="59"/>
                  <a:pt x="119" y="60"/>
                </a:cubicBezTo>
                <a:cubicBezTo>
                  <a:pt x="118" y="60"/>
                  <a:pt x="118" y="60"/>
                  <a:pt x="118" y="60"/>
                </a:cubicBezTo>
                <a:cubicBezTo>
                  <a:pt x="118" y="58"/>
                  <a:pt x="117" y="56"/>
                  <a:pt x="117" y="55"/>
                </a:cubicBezTo>
                <a:cubicBezTo>
                  <a:pt x="117" y="53"/>
                  <a:pt x="117" y="51"/>
                  <a:pt x="117" y="49"/>
                </a:cubicBezTo>
                <a:cubicBezTo>
                  <a:pt x="117" y="45"/>
                  <a:pt x="122" y="38"/>
                  <a:pt x="120" y="34"/>
                </a:cubicBezTo>
                <a:cubicBezTo>
                  <a:pt x="119" y="33"/>
                  <a:pt x="119" y="33"/>
                  <a:pt x="118" y="33"/>
                </a:cubicBezTo>
                <a:cubicBezTo>
                  <a:pt x="109" y="42"/>
                  <a:pt x="102" y="53"/>
                  <a:pt x="92" y="62"/>
                </a:cubicBezTo>
                <a:cubicBezTo>
                  <a:pt x="89" y="65"/>
                  <a:pt x="86" y="71"/>
                  <a:pt x="81" y="72"/>
                </a:cubicBezTo>
                <a:cubicBezTo>
                  <a:pt x="81" y="72"/>
                  <a:pt x="81" y="72"/>
                  <a:pt x="81" y="73"/>
                </a:cubicBezTo>
                <a:cubicBezTo>
                  <a:pt x="90" y="72"/>
                  <a:pt x="86" y="77"/>
                  <a:pt x="90" y="80"/>
                </a:cubicBezTo>
                <a:cubicBezTo>
                  <a:pt x="91" y="80"/>
                  <a:pt x="92" y="80"/>
                  <a:pt x="94" y="80"/>
                </a:cubicBezTo>
                <a:cubicBezTo>
                  <a:pt x="98" y="82"/>
                  <a:pt x="100" y="88"/>
                  <a:pt x="100" y="93"/>
                </a:cubicBezTo>
                <a:close/>
                <a:moveTo>
                  <a:pt x="195" y="34"/>
                </a:moveTo>
                <a:cubicBezTo>
                  <a:pt x="196" y="34"/>
                  <a:pt x="196" y="34"/>
                  <a:pt x="196" y="35"/>
                </a:cubicBezTo>
                <a:cubicBezTo>
                  <a:pt x="196" y="35"/>
                  <a:pt x="196" y="35"/>
                  <a:pt x="196" y="35"/>
                </a:cubicBezTo>
                <a:cubicBezTo>
                  <a:pt x="195" y="35"/>
                  <a:pt x="195" y="34"/>
                  <a:pt x="195" y="34"/>
                </a:cubicBezTo>
                <a:close/>
                <a:moveTo>
                  <a:pt x="128" y="34"/>
                </a:moveTo>
                <a:cubicBezTo>
                  <a:pt x="128" y="35"/>
                  <a:pt x="128" y="35"/>
                  <a:pt x="127" y="35"/>
                </a:cubicBezTo>
                <a:cubicBezTo>
                  <a:pt x="127" y="36"/>
                  <a:pt x="127" y="37"/>
                  <a:pt x="127" y="38"/>
                </a:cubicBezTo>
                <a:cubicBezTo>
                  <a:pt x="130" y="40"/>
                  <a:pt x="132" y="45"/>
                  <a:pt x="138" y="44"/>
                </a:cubicBezTo>
                <a:cubicBezTo>
                  <a:pt x="137" y="41"/>
                  <a:pt x="137" y="38"/>
                  <a:pt x="136" y="36"/>
                </a:cubicBezTo>
                <a:cubicBezTo>
                  <a:pt x="133" y="36"/>
                  <a:pt x="132" y="34"/>
                  <a:pt x="128" y="34"/>
                </a:cubicBezTo>
                <a:close/>
                <a:moveTo>
                  <a:pt x="244" y="35"/>
                </a:moveTo>
                <a:cubicBezTo>
                  <a:pt x="244" y="38"/>
                  <a:pt x="243" y="41"/>
                  <a:pt x="243" y="43"/>
                </a:cubicBezTo>
                <a:cubicBezTo>
                  <a:pt x="242" y="45"/>
                  <a:pt x="241" y="48"/>
                  <a:pt x="241" y="50"/>
                </a:cubicBezTo>
                <a:cubicBezTo>
                  <a:pt x="241" y="50"/>
                  <a:pt x="242" y="50"/>
                  <a:pt x="242" y="50"/>
                </a:cubicBezTo>
                <a:cubicBezTo>
                  <a:pt x="250" y="45"/>
                  <a:pt x="270" y="52"/>
                  <a:pt x="270" y="52"/>
                </a:cubicBezTo>
                <a:cubicBezTo>
                  <a:pt x="267" y="48"/>
                  <a:pt x="264" y="46"/>
                  <a:pt x="263" y="41"/>
                </a:cubicBezTo>
                <a:cubicBezTo>
                  <a:pt x="257" y="42"/>
                  <a:pt x="248" y="37"/>
                  <a:pt x="244" y="35"/>
                </a:cubicBezTo>
                <a:close/>
                <a:moveTo>
                  <a:pt x="211" y="36"/>
                </a:moveTo>
                <a:cubicBezTo>
                  <a:pt x="209" y="37"/>
                  <a:pt x="207" y="38"/>
                  <a:pt x="205" y="39"/>
                </a:cubicBezTo>
                <a:cubicBezTo>
                  <a:pt x="202" y="42"/>
                  <a:pt x="198" y="54"/>
                  <a:pt x="204" y="56"/>
                </a:cubicBezTo>
                <a:cubicBezTo>
                  <a:pt x="204" y="54"/>
                  <a:pt x="203" y="53"/>
                  <a:pt x="203" y="51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204" y="52"/>
                  <a:pt x="204" y="53"/>
                  <a:pt x="205" y="54"/>
                </a:cubicBezTo>
                <a:cubicBezTo>
                  <a:pt x="205" y="54"/>
                  <a:pt x="205" y="54"/>
                  <a:pt x="205" y="54"/>
                </a:cubicBezTo>
                <a:cubicBezTo>
                  <a:pt x="205" y="52"/>
                  <a:pt x="205" y="51"/>
                  <a:pt x="205" y="50"/>
                </a:cubicBezTo>
                <a:cubicBezTo>
                  <a:pt x="205" y="50"/>
                  <a:pt x="206" y="50"/>
                  <a:pt x="206" y="51"/>
                </a:cubicBezTo>
                <a:cubicBezTo>
                  <a:pt x="206" y="51"/>
                  <a:pt x="206" y="51"/>
                  <a:pt x="206" y="52"/>
                </a:cubicBezTo>
                <a:cubicBezTo>
                  <a:pt x="206" y="52"/>
                  <a:pt x="207" y="52"/>
                  <a:pt x="207" y="51"/>
                </a:cubicBezTo>
                <a:cubicBezTo>
                  <a:pt x="207" y="50"/>
                  <a:pt x="207" y="49"/>
                  <a:pt x="207" y="48"/>
                </a:cubicBezTo>
                <a:cubicBezTo>
                  <a:pt x="207" y="48"/>
                  <a:pt x="207" y="48"/>
                  <a:pt x="207" y="48"/>
                </a:cubicBezTo>
                <a:cubicBezTo>
                  <a:pt x="207" y="48"/>
                  <a:pt x="208" y="48"/>
                  <a:pt x="208" y="49"/>
                </a:cubicBezTo>
                <a:cubicBezTo>
                  <a:pt x="207" y="49"/>
                  <a:pt x="207" y="50"/>
                  <a:pt x="208" y="50"/>
                </a:cubicBezTo>
                <a:cubicBezTo>
                  <a:pt x="208" y="51"/>
                  <a:pt x="208" y="50"/>
                  <a:pt x="208" y="51"/>
                </a:cubicBezTo>
                <a:cubicBezTo>
                  <a:pt x="209" y="49"/>
                  <a:pt x="209" y="48"/>
                  <a:pt x="209" y="46"/>
                </a:cubicBezTo>
                <a:cubicBezTo>
                  <a:pt x="209" y="47"/>
                  <a:pt x="209" y="47"/>
                  <a:pt x="209" y="47"/>
                </a:cubicBezTo>
                <a:cubicBezTo>
                  <a:pt x="209" y="48"/>
                  <a:pt x="209" y="49"/>
                  <a:pt x="209" y="49"/>
                </a:cubicBezTo>
                <a:cubicBezTo>
                  <a:pt x="210" y="49"/>
                  <a:pt x="210" y="49"/>
                  <a:pt x="210" y="49"/>
                </a:cubicBezTo>
                <a:cubicBezTo>
                  <a:pt x="210" y="48"/>
                  <a:pt x="210" y="47"/>
                  <a:pt x="211" y="47"/>
                </a:cubicBezTo>
                <a:cubicBezTo>
                  <a:pt x="211" y="47"/>
                  <a:pt x="211" y="47"/>
                  <a:pt x="211" y="47"/>
                </a:cubicBezTo>
                <a:cubicBezTo>
                  <a:pt x="211" y="47"/>
                  <a:pt x="211" y="48"/>
                  <a:pt x="211" y="48"/>
                </a:cubicBezTo>
                <a:cubicBezTo>
                  <a:pt x="211" y="48"/>
                  <a:pt x="212" y="48"/>
                  <a:pt x="212" y="47"/>
                </a:cubicBezTo>
                <a:cubicBezTo>
                  <a:pt x="212" y="47"/>
                  <a:pt x="212" y="46"/>
                  <a:pt x="212" y="45"/>
                </a:cubicBezTo>
                <a:cubicBezTo>
                  <a:pt x="213" y="45"/>
                  <a:pt x="213" y="45"/>
                  <a:pt x="213" y="45"/>
                </a:cubicBezTo>
                <a:cubicBezTo>
                  <a:pt x="213" y="47"/>
                  <a:pt x="213" y="47"/>
                  <a:pt x="213" y="48"/>
                </a:cubicBezTo>
                <a:cubicBezTo>
                  <a:pt x="214" y="47"/>
                  <a:pt x="214" y="46"/>
                  <a:pt x="214" y="46"/>
                </a:cubicBezTo>
                <a:cubicBezTo>
                  <a:pt x="215" y="46"/>
                  <a:pt x="215" y="46"/>
                  <a:pt x="215" y="46"/>
                </a:cubicBezTo>
                <a:cubicBezTo>
                  <a:pt x="215" y="47"/>
                  <a:pt x="215" y="47"/>
                  <a:pt x="215" y="48"/>
                </a:cubicBezTo>
                <a:cubicBezTo>
                  <a:pt x="216" y="48"/>
                  <a:pt x="216" y="47"/>
                  <a:pt x="217" y="47"/>
                </a:cubicBezTo>
                <a:cubicBezTo>
                  <a:pt x="217" y="48"/>
                  <a:pt x="217" y="49"/>
                  <a:pt x="217" y="50"/>
                </a:cubicBezTo>
                <a:cubicBezTo>
                  <a:pt x="217" y="50"/>
                  <a:pt x="217" y="49"/>
                  <a:pt x="217" y="49"/>
                </a:cubicBezTo>
                <a:cubicBezTo>
                  <a:pt x="218" y="49"/>
                  <a:pt x="218" y="48"/>
                  <a:pt x="218" y="48"/>
                </a:cubicBezTo>
                <a:cubicBezTo>
                  <a:pt x="219" y="48"/>
                  <a:pt x="219" y="48"/>
                  <a:pt x="219" y="48"/>
                </a:cubicBezTo>
                <a:cubicBezTo>
                  <a:pt x="219" y="48"/>
                  <a:pt x="219" y="48"/>
                  <a:pt x="219" y="49"/>
                </a:cubicBezTo>
                <a:cubicBezTo>
                  <a:pt x="218" y="50"/>
                  <a:pt x="218" y="50"/>
                  <a:pt x="218" y="51"/>
                </a:cubicBezTo>
                <a:cubicBezTo>
                  <a:pt x="218" y="51"/>
                  <a:pt x="219" y="50"/>
                  <a:pt x="220" y="50"/>
                </a:cubicBezTo>
                <a:cubicBezTo>
                  <a:pt x="220" y="51"/>
                  <a:pt x="220" y="51"/>
                  <a:pt x="220" y="52"/>
                </a:cubicBezTo>
                <a:cubicBezTo>
                  <a:pt x="219" y="53"/>
                  <a:pt x="219" y="52"/>
                  <a:pt x="219" y="53"/>
                </a:cubicBezTo>
                <a:cubicBezTo>
                  <a:pt x="220" y="52"/>
                  <a:pt x="220" y="52"/>
                  <a:pt x="221" y="51"/>
                </a:cubicBezTo>
                <a:cubicBezTo>
                  <a:pt x="221" y="52"/>
                  <a:pt x="221" y="52"/>
                  <a:pt x="221" y="52"/>
                </a:cubicBezTo>
                <a:cubicBezTo>
                  <a:pt x="221" y="53"/>
                  <a:pt x="220" y="54"/>
                  <a:pt x="220" y="56"/>
                </a:cubicBezTo>
                <a:cubicBezTo>
                  <a:pt x="225" y="54"/>
                  <a:pt x="223" y="44"/>
                  <a:pt x="221" y="40"/>
                </a:cubicBezTo>
                <a:cubicBezTo>
                  <a:pt x="219" y="37"/>
                  <a:pt x="215" y="36"/>
                  <a:pt x="211" y="36"/>
                </a:cubicBezTo>
                <a:close/>
                <a:moveTo>
                  <a:pt x="194" y="37"/>
                </a:moveTo>
                <a:cubicBezTo>
                  <a:pt x="194" y="37"/>
                  <a:pt x="194" y="37"/>
                  <a:pt x="194" y="37"/>
                </a:cubicBezTo>
                <a:cubicBezTo>
                  <a:pt x="194" y="37"/>
                  <a:pt x="194" y="37"/>
                  <a:pt x="194" y="37"/>
                </a:cubicBezTo>
                <a:cubicBezTo>
                  <a:pt x="194" y="37"/>
                  <a:pt x="194" y="37"/>
                  <a:pt x="194" y="37"/>
                </a:cubicBezTo>
                <a:close/>
                <a:moveTo>
                  <a:pt x="89" y="38"/>
                </a:moveTo>
                <a:cubicBezTo>
                  <a:pt x="88" y="40"/>
                  <a:pt x="86" y="43"/>
                  <a:pt x="88" y="45"/>
                </a:cubicBezTo>
                <a:cubicBezTo>
                  <a:pt x="88" y="45"/>
                  <a:pt x="88" y="45"/>
                  <a:pt x="88" y="45"/>
                </a:cubicBezTo>
                <a:cubicBezTo>
                  <a:pt x="88" y="42"/>
                  <a:pt x="88" y="41"/>
                  <a:pt x="89" y="38"/>
                </a:cubicBezTo>
                <a:cubicBezTo>
                  <a:pt x="89" y="38"/>
                  <a:pt x="89" y="38"/>
                  <a:pt x="89" y="38"/>
                </a:cubicBezTo>
                <a:close/>
                <a:moveTo>
                  <a:pt x="172" y="54"/>
                </a:moveTo>
                <a:cubicBezTo>
                  <a:pt x="175" y="53"/>
                  <a:pt x="178" y="50"/>
                  <a:pt x="180" y="48"/>
                </a:cubicBezTo>
                <a:cubicBezTo>
                  <a:pt x="180" y="46"/>
                  <a:pt x="180" y="44"/>
                  <a:pt x="179" y="43"/>
                </a:cubicBezTo>
                <a:cubicBezTo>
                  <a:pt x="175" y="43"/>
                  <a:pt x="172" y="45"/>
                  <a:pt x="170" y="47"/>
                </a:cubicBezTo>
                <a:cubicBezTo>
                  <a:pt x="171" y="50"/>
                  <a:pt x="172" y="51"/>
                  <a:pt x="172" y="54"/>
                </a:cubicBezTo>
                <a:close/>
                <a:moveTo>
                  <a:pt x="161" y="45"/>
                </a:moveTo>
                <a:cubicBezTo>
                  <a:pt x="159" y="47"/>
                  <a:pt x="157" y="48"/>
                  <a:pt x="154" y="49"/>
                </a:cubicBezTo>
                <a:cubicBezTo>
                  <a:pt x="154" y="55"/>
                  <a:pt x="152" y="59"/>
                  <a:pt x="161" y="59"/>
                </a:cubicBezTo>
                <a:cubicBezTo>
                  <a:pt x="162" y="58"/>
                  <a:pt x="169" y="55"/>
                  <a:pt x="170" y="55"/>
                </a:cubicBezTo>
                <a:cubicBezTo>
                  <a:pt x="171" y="48"/>
                  <a:pt x="167" y="45"/>
                  <a:pt x="161" y="45"/>
                </a:cubicBezTo>
                <a:close/>
                <a:moveTo>
                  <a:pt x="219" y="47"/>
                </a:moveTo>
                <a:cubicBezTo>
                  <a:pt x="219" y="47"/>
                  <a:pt x="219" y="47"/>
                  <a:pt x="219" y="47"/>
                </a:cubicBezTo>
                <a:cubicBezTo>
                  <a:pt x="219" y="48"/>
                  <a:pt x="219" y="47"/>
                  <a:pt x="219" y="48"/>
                </a:cubicBezTo>
                <a:cubicBezTo>
                  <a:pt x="219" y="47"/>
                  <a:pt x="219" y="47"/>
                  <a:pt x="219" y="47"/>
                </a:cubicBezTo>
                <a:close/>
                <a:moveTo>
                  <a:pt x="181" y="48"/>
                </a:moveTo>
                <a:cubicBezTo>
                  <a:pt x="179" y="52"/>
                  <a:pt x="179" y="55"/>
                  <a:pt x="178" y="58"/>
                </a:cubicBezTo>
                <a:cubicBezTo>
                  <a:pt x="176" y="60"/>
                  <a:pt x="174" y="62"/>
                  <a:pt x="174" y="65"/>
                </a:cubicBezTo>
                <a:cubicBezTo>
                  <a:pt x="178" y="63"/>
                  <a:pt x="181" y="62"/>
                  <a:pt x="185" y="60"/>
                </a:cubicBezTo>
                <a:cubicBezTo>
                  <a:pt x="185" y="57"/>
                  <a:pt x="182" y="50"/>
                  <a:pt x="181" y="48"/>
                </a:cubicBezTo>
                <a:close/>
                <a:moveTo>
                  <a:pt x="220" y="49"/>
                </a:moveTo>
                <a:cubicBezTo>
                  <a:pt x="220" y="49"/>
                  <a:pt x="220" y="49"/>
                  <a:pt x="220" y="49"/>
                </a:cubicBezTo>
                <a:cubicBezTo>
                  <a:pt x="220" y="50"/>
                  <a:pt x="220" y="50"/>
                  <a:pt x="220" y="50"/>
                </a:cubicBezTo>
                <a:cubicBezTo>
                  <a:pt x="220" y="50"/>
                  <a:pt x="220" y="50"/>
                  <a:pt x="220" y="50"/>
                </a:cubicBezTo>
                <a:cubicBezTo>
                  <a:pt x="220" y="50"/>
                  <a:pt x="220" y="50"/>
                  <a:pt x="220" y="49"/>
                </a:cubicBezTo>
                <a:close/>
                <a:moveTo>
                  <a:pt x="146" y="50"/>
                </a:moveTo>
                <a:cubicBezTo>
                  <a:pt x="144" y="52"/>
                  <a:pt x="143" y="51"/>
                  <a:pt x="142" y="54"/>
                </a:cubicBezTo>
                <a:cubicBezTo>
                  <a:pt x="142" y="55"/>
                  <a:pt x="143" y="55"/>
                  <a:pt x="143" y="56"/>
                </a:cubicBezTo>
                <a:cubicBezTo>
                  <a:pt x="146" y="57"/>
                  <a:pt x="149" y="60"/>
                  <a:pt x="153" y="58"/>
                </a:cubicBezTo>
                <a:cubicBezTo>
                  <a:pt x="153" y="56"/>
                  <a:pt x="153" y="54"/>
                  <a:pt x="153" y="51"/>
                </a:cubicBezTo>
                <a:cubicBezTo>
                  <a:pt x="150" y="51"/>
                  <a:pt x="149" y="50"/>
                  <a:pt x="146" y="50"/>
                </a:cubicBezTo>
                <a:close/>
                <a:moveTo>
                  <a:pt x="284" y="53"/>
                </a:moveTo>
                <a:cubicBezTo>
                  <a:pt x="284" y="53"/>
                  <a:pt x="284" y="53"/>
                  <a:pt x="284" y="53"/>
                </a:cubicBezTo>
                <a:cubicBezTo>
                  <a:pt x="289" y="54"/>
                  <a:pt x="301" y="60"/>
                  <a:pt x="302" y="63"/>
                </a:cubicBezTo>
                <a:cubicBezTo>
                  <a:pt x="303" y="62"/>
                  <a:pt x="304" y="62"/>
                  <a:pt x="304" y="62"/>
                </a:cubicBezTo>
                <a:cubicBezTo>
                  <a:pt x="304" y="61"/>
                  <a:pt x="304" y="60"/>
                  <a:pt x="304" y="59"/>
                </a:cubicBezTo>
                <a:cubicBezTo>
                  <a:pt x="302" y="58"/>
                  <a:pt x="301" y="57"/>
                  <a:pt x="299" y="56"/>
                </a:cubicBezTo>
                <a:cubicBezTo>
                  <a:pt x="296" y="54"/>
                  <a:pt x="289" y="53"/>
                  <a:pt x="284" y="53"/>
                </a:cubicBezTo>
                <a:close/>
                <a:moveTo>
                  <a:pt x="237" y="54"/>
                </a:moveTo>
                <a:cubicBezTo>
                  <a:pt x="236" y="54"/>
                  <a:pt x="235" y="55"/>
                  <a:pt x="234" y="56"/>
                </a:cubicBezTo>
                <a:cubicBezTo>
                  <a:pt x="234" y="56"/>
                  <a:pt x="234" y="56"/>
                  <a:pt x="234" y="56"/>
                </a:cubicBezTo>
                <a:cubicBezTo>
                  <a:pt x="236" y="55"/>
                  <a:pt x="237" y="55"/>
                  <a:pt x="238" y="54"/>
                </a:cubicBezTo>
                <a:cubicBezTo>
                  <a:pt x="238" y="54"/>
                  <a:pt x="237" y="54"/>
                  <a:pt x="237" y="54"/>
                </a:cubicBezTo>
                <a:close/>
                <a:moveTo>
                  <a:pt x="234" y="56"/>
                </a:moveTo>
                <a:cubicBezTo>
                  <a:pt x="229" y="61"/>
                  <a:pt x="216" y="69"/>
                  <a:pt x="218" y="78"/>
                </a:cubicBezTo>
                <a:cubicBezTo>
                  <a:pt x="218" y="78"/>
                  <a:pt x="219" y="77"/>
                  <a:pt x="219" y="77"/>
                </a:cubicBezTo>
                <a:cubicBezTo>
                  <a:pt x="219" y="67"/>
                  <a:pt x="229" y="62"/>
                  <a:pt x="234" y="56"/>
                </a:cubicBezTo>
                <a:cubicBezTo>
                  <a:pt x="234" y="56"/>
                  <a:pt x="234" y="56"/>
                  <a:pt x="234" y="56"/>
                </a:cubicBezTo>
                <a:cubicBezTo>
                  <a:pt x="234" y="56"/>
                  <a:pt x="234" y="56"/>
                  <a:pt x="234" y="56"/>
                </a:cubicBezTo>
                <a:close/>
                <a:moveTo>
                  <a:pt x="265" y="78"/>
                </a:moveTo>
                <a:cubicBezTo>
                  <a:pt x="265" y="79"/>
                  <a:pt x="264" y="79"/>
                  <a:pt x="265" y="79"/>
                </a:cubicBezTo>
                <a:cubicBezTo>
                  <a:pt x="266" y="79"/>
                  <a:pt x="266" y="79"/>
                  <a:pt x="267" y="80"/>
                </a:cubicBezTo>
                <a:cubicBezTo>
                  <a:pt x="267" y="80"/>
                  <a:pt x="267" y="80"/>
                  <a:pt x="267" y="80"/>
                </a:cubicBezTo>
                <a:cubicBezTo>
                  <a:pt x="267" y="80"/>
                  <a:pt x="267" y="80"/>
                  <a:pt x="267" y="80"/>
                </a:cubicBezTo>
                <a:cubicBezTo>
                  <a:pt x="265" y="81"/>
                  <a:pt x="265" y="80"/>
                  <a:pt x="265" y="81"/>
                </a:cubicBezTo>
                <a:cubicBezTo>
                  <a:pt x="265" y="81"/>
                  <a:pt x="265" y="81"/>
                  <a:pt x="265" y="81"/>
                </a:cubicBezTo>
                <a:cubicBezTo>
                  <a:pt x="265" y="81"/>
                  <a:pt x="266" y="81"/>
                  <a:pt x="266" y="82"/>
                </a:cubicBezTo>
                <a:cubicBezTo>
                  <a:pt x="266" y="82"/>
                  <a:pt x="265" y="82"/>
                  <a:pt x="264" y="82"/>
                </a:cubicBezTo>
                <a:cubicBezTo>
                  <a:pt x="264" y="82"/>
                  <a:pt x="264" y="82"/>
                  <a:pt x="265" y="82"/>
                </a:cubicBezTo>
                <a:cubicBezTo>
                  <a:pt x="265" y="83"/>
                  <a:pt x="266" y="83"/>
                  <a:pt x="267" y="83"/>
                </a:cubicBezTo>
                <a:cubicBezTo>
                  <a:pt x="267" y="84"/>
                  <a:pt x="267" y="84"/>
                  <a:pt x="267" y="84"/>
                </a:cubicBezTo>
                <a:cubicBezTo>
                  <a:pt x="265" y="84"/>
                  <a:pt x="264" y="84"/>
                  <a:pt x="263" y="84"/>
                </a:cubicBezTo>
                <a:cubicBezTo>
                  <a:pt x="265" y="84"/>
                  <a:pt x="265" y="85"/>
                  <a:pt x="266" y="85"/>
                </a:cubicBezTo>
                <a:cubicBezTo>
                  <a:pt x="266" y="86"/>
                  <a:pt x="266" y="86"/>
                  <a:pt x="265" y="86"/>
                </a:cubicBezTo>
                <a:cubicBezTo>
                  <a:pt x="264" y="85"/>
                  <a:pt x="263" y="85"/>
                  <a:pt x="262" y="86"/>
                </a:cubicBezTo>
                <a:cubicBezTo>
                  <a:pt x="262" y="86"/>
                  <a:pt x="262" y="86"/>
                  <a:pt x="262" y="86"/>
                </a:cubicBezTo>
                <a:cubicBezTo>
                  <a:pt x="263" y="86"/>
                  <a:pt x="264" y="86"/>
                  <a:pt x="265" y="87"/>
                </a:cubicBezTo>
                <a:cubicBezTo>
                  <a:pt x="265" y="87"/>
                  <a:pt x="265" y="87"/>
                  <a:pt x="265" y="87"/>
                </a:cubicBezTo>
                <a:cubicBezTo>
                  <a:pt x="264" y="87"/>
                  <a:pt x="264" y="87"/>
                  <a:pt x="264" y="87"/>
                </a:cubicBezTo>
                <a:cubicBezTo>
                  <a:pt x="263" y="87"/>
                  <a:pt x="262" y="87"/>
                  <a:pt x="262" y="87"/>
                </a:cubicBezTo>
                <a:cubicBezTo>
                  <a:pt x="262" y="87"/>
                  <a:pt x="263" y="87"/>
                  <a:pt x="264" y="88"/>
                </a:cubicBezTo>
                <a:cubicBezTo>
                  <a:pt x="264" y="88"/>
                  <a:pt x="264" y="88"/>
                  <a:pt x="264" y="88"/>
                </a:cubicBezTo>
                <a:cubicBezTo>
                  <a:pt x="262" y="88"/>
                  <a:pt x="261" y="88"/>
                  <a:pt x="260" y="88"/>
                </a:cubicBezTo>
                <a:cubicBezTo>
                  <a:pt x="260" y="88"/>
                  <a:pt x="260" y="88"/>
                  <a:pt x="260" y="88"/>
                </a:cubicBezTo>
                <a:cubicBezTo>
                  <a:pt x="261" y="88"/>
                  <a:pt x="262" y="89"/>
                  <a:pt x="262" y="90"/>
                </a:cubicBezTo>
                <a:cubicBezTo>
                  <a:pt x="262" y="90"/>
                  <a:pt x="262" y="90"/>
                  <a:pt x="262" y="90"/>
                </a:cubicBezTo>
                <a:cubicBezTo>
                  <a:pt x="261" y="90"/>
                  <a:pt x="260" y="89"/>
                  <a:pt x="259" y="89"/>
                </a:cubicBezTo>
                <a:cubicBezTo>
                  <a:pt x="259" y="89"/>
                  <a:pt x="259" y="90"/>
                  <a:pt x="259" y="90"/>
                </a:cubicBezTo>
                <a:cubicBezTo>
                  <a:pt x="260" y="90"/>
                  <a:pt x="261" y="90"/>
                  <a:pt x="261" y="91"/>
                </a:cubicBezTo>
                <a:cubicBezTo>
                  <a:pt x="260" y="91"/>
                  <a:pt x="259" y="91"/>
                  <a:pt x="258" y="91"/>
                </a:cubicBezTo>
                <a:cubicBezTo>
                  <a:pt x="258" y="91"/>
                  <a:pt x="258" y="91"/>
                  <a:pt x="258" y="91"/>
                </a:cubicBezTo>
                <a:cubicBezTo>
                  <a:pt x="258" y="91"/>
                  <a:pt x="258" y="91"/>
                  <a:pt x="258" y="91"/>
                </a:cubicBezTo>
                <a:cubicBezTo>
                  <a:pt x="259" y="91"/>
                  <a:pt x="260" y="92"/>
                  <a:pt x="260" y="93"/>
                </a:cubicBezTo>
                <a:cubicBezTo>
                  <a:pt x="259" y="93"/>
                  <a:pt x="258" y="92"/>
                  <a:pt x="257" y="92"/>
                </a:cubicBezTo>
                <a:cubicBezTo>
                  <a:pt x="257" y="93"/>
                  <a:pt x="257" y="93"/>
                  <a:pt x="258" y="93"/>
                </a:cubicBezTo>
                <a:cubicBezTo>
                  <a:pt x="256" y="93"/>
                  <a:pt x="256" y="93"/>
                  <a:pt x="255" y="93"/>
                </a:cubicBezTo>
                <a:cubicBezTo>
                  <a:pt x="256" y="94"/>
                  <a:pt x="256" y="94"/>
                  <a:pt x="257" y="95"/>
                </a:cubicBezTo>
                <a:cubicBezTo>
                  <a:pt x="255" y="95"/>
                  <a:pt x="254" y="94"/>
                  <a:pt x="253" y="94"/>
                </a:cubicBezTo>
                <a:cubicBezTo>
                  <a:pt x="253" y="94"/>
                  <a:pt x="254" y="95"/>
                  <a:pt x="254" y="95"/>
                </a:cubicBezTo>
                <a:cubicBezTo>
                  <a:pt x="254" y="95"/>
                  <a:pt x="254" y="95"/>
                  <a:pt x="255" y="95"/>
                </a:cubicBezTo>
                <a:cubicBezTo>
                  <a:pt x="255" y="95"/>
                  <a:pt x="255" y="96"/>
                  <a:pt x="255" y="96"/>
                </a:cubicBezTo>
                <a:cubicBezTo>
                  <a:pt x="253" y="96"/>
                  <a:pt x="253" y="96"/>
                  <a:pt x="252" y="95"/>
                </a:cubicBezTo>
                <a:cubicBezTo>
                  <a:pt x="252" y="95"/>
                  <a:pt x="252" y="95"/>
                  <a:pt x="252" y="95"/>
                </a:cubicBezTo>
                <a:cubicBezTo>
                  <a:pt x="252" y="96"/>
                  <a:pt x="253" y="96"/>
                  <a:pt x="253" y="97"/>
                </a:cubicBezTo>
                <a:cubicBezTo>
                  <a:pt x="252" y="97"/>
                  <a:pt x="252" y="97"/>
                  <a:pt x="252" y="97"/>
                </a:cubicBezTo>
                <a:cubicBezTo>
                  <a:pt x="251" y="97"/>
                  <a:pt x="250" y="96"/>
                  <a:pt x="250" y="96"/>
                </a:cubicBezTo>
                <a:cubicBezTo>
                  <a:pt x="250" y="96"/>
                  <a:pt x="250" y="96"/>
                  <a:pt x="250" y="96"/>
                </a:cubicBezTo>
                <a:cubicBezTo>
                  <a:pt x="250" y="97"/>
                  <a:pt x="250" y="97"/>
                  <a:pt x="251" y="98"/>
                </a:cubicBezTo>
                <a:cubicBezTo>
                  <a:pt x="251" y="98"/>
                  <a:pt x="250" y="98"/>
                  <a:pt x="250" y="98"/>
                </a:cubicBezTo>
                <a:cubicBezTo>
                  <a:pt x="249" y="97"/>
                  <a:pt x="248" y="97"/>
                  <a:pt x="248" y="97"/>
                </a:cubicBezTo>
                <a:cubicBezTo>
                  <a:pt x="248" y="98"/>
                  <a:pt x="249" y="98"/>
                  <a:pt x="249" y="99"/>
                </a:cubicBezTo>
                <a:cubicBezTo>
                  <a:pt x="249" y="99"/>
                  <a:pt x="248" y="99"/>
                  <a:pt x="248" y="99"/>
                </a:cubicBezTo>
                <a:cubicBezTo>
                  <a:pt x="247" y="98"/>
                  <a:pt x="247" y="98"/>
                  <a:pt x="246" y="98"/>
                </a:cubicBezTo>
                <a:cubicBezTo>
                  <a:pt x="246" y="98"/>
                  <a:pt x="246" y="98"/>
                  <a:pt x="246" y="98"/>
                </a:cubicBezTo>
                <a:cubicBezTo>
                  <a:pt x="247" y="99"/>
                  <a:pt x="247" y="100"/>
                  <a:pt x="248" y="101"/>
                </a:cubicBezTo>
                <a:cubicBezTo>
                  <a:pt x="246" y="100"/>
                  <a:pt x="245" y="99"/>
                  <a:pt x="244" y="98"/>
                </a:cubicBezTo>
                <a:cubicBezTo>
                  <a:pt x="244" y="99"/>
                  <a:pt x="244" y="99"/>
                  <a:pt x="244" y="100"/>
                </a:cubicBezTo>
                <a:cubicBezTo>
                  <a:pt x="245" y="100"/>
                  <a:pt x="245" y="100"/>
                  <a:pt x="245" y="101"/>
                </a:cubicBezTo>
                <a:cubicBezTo>
                  <a:pt x="245" y="101"/>
                  <a:pt x="245" y="101"/>
                  <a:pt x="245" y="101"/>
                </a:cubicBezTo>
                <a:cubicBezTo>
                  <a:pt x="244" y="101"/>
                  <a:pt x="243" y="100"/>
                  <a:pt x="242" y="99"/>
                </a:cubicBezTo>
                <a:cubicBezTo>
                  <a:pt x="242" y="99"/>
                  <a:pt x="242" y="99"/>
                  <a:pt x="241" y="99"/>
                </a:cubicBezTo>
                <a:cubicBezTo>
                  <a:pt x="242" y="99"/>
                  <a:pt x="242" y="99"/>
                  <a:pt x="242" y="99"/>
                </a:cubicBezTo>
                <a:cubicBezTo>
                  <a:pt x="242" y="101"/>
                  <a:pt x="243" y="101"/>
                  <a:pt x="243" y="101"/>
                </a:cubicBezTo>
                <a:cubicBezTo>
                  <a:pt x="242" y="101"/>
                  <a:pt x="241" y="100"/>
                  <a:pt x="240" y="100"/>
                </a:cubicBezTo>
                <a:cubicBezTo>
                  <a:pt x="240" y="100"/>
                  <a:pt x="240" y="101"/>
                  <a:pt x="240" y="101"/>
                </a:cubicBezTo>
                <a:cubicBezTo>
                  <a:pt x="244" y="102"/>
                  <a:pt x="247" y="105"/>
                  <a:pt x="253" y="103"/>
                </a:cubicBezTo>
                <a:cubicBezTo>
                  <a:pt x="255" y="103"/>
                  <a:pt x="257" y="103"/>
                  <a:pt x="259" y="102"/>
                </a:cubicBezTo>
                <a:cubicBezTo>
                  <a:pt x="269" y="98"/>
                  <a:pt x="282" y="85"/>
                  <a:pt x="275" y="73"/>
                </a:cubicBezTo>
                <a:cubicBezTo>
                  <a:pt x="269" y="60"/>
                  <a:pt x="249" y="50"/>
                  <a:pt x="236" y="62"/>
                </a:cubicBezTo>
                <a:cubicBezTo>
                  <a:pt x="234" y="64"/>
                  <a:pt x="229" y="66"/>
                  <a:pt x="228" y="71"/>
                </a:cubicBezTo>
                <a:cubicBezTo>
                  <a:pt x="228" y="71"/>
                  <a:pt x="229" y="71"/>
                  <a:pt x="229" y="71"/>
                </a:cubicBezTo>
                <a:cubicBezTo>
                  <a:pt x="230" y="69"/>
                  <a:pt x="232" y="66"/>
                  <a:pt x="234" y="66"/>
                </a:cubicBezTo>
                <a:cubicBezTo>
                  <a:pt x="233" y="67"/>
                  <a:pt x="233" y="68"/>
                  <a:pt x="232" y="68"/>
                </a:cubicBezTo>
                <a:cubicBezTo>
                  <a:pt x="232" y="68"/>
                  <a:pt x="232" y="69"/>
                  <a:pt x="232" y="69"/>
                </a:cubicBezTo>
                <a:cubicBezTo>
                  <a:pt x="234" y="67"/>
                  <a:pt x="235" y="66"/>
                  <a:pt x="237" y="65"/>
                </a:cubicBezTo>
                <a:cubicBezTo>
                  <a:pt x="237" y="66"/>
                  <a:pt x="236" y="66"/>
                  <a:pt x="236" y="67"/>
                </a:cubicBezTo>
                <a:cubicBezTo>
                  <a:pt x="236" y="68"/>
                  <a:pt x="236" y="67"/>
                  <a:pt x="236" y="68"/>
                </a:cubicBezTo>
                <a:cubicBezTo>
                  <a:pt x="237" y="67"/>
                  <a:pt x="238" y="66"/>
                  <a:pt x="240" y="65"/>
                </a:cubicBezTo>
                <a:cubicBezTo>
                  <a:pt x="239" y="66"/>
                  <a:pt x="239" y="66"/>
                  <a:pt x="239" y="67"/>
                </a:cubicBezTo>
                <a:cubicBezTo>
                  <a:pt x="240" y="67"/>
                  <a:pt x="240" y="67"/>
                  <a:pt x="240" y="67"/>
                </a:cubicBezTo>
                <a:cubicBezTo>
                  <a:pt x="241" y="66"/>
                  <a:pt x="242" y="65"/>
                  <a:pt x="243" y="64"/>
                </a:cubicBezTo>
                <a:cubicBezTo>
                  <a:pt x="244" y="64"/>
                  <a:pt x="244" y="64"/>
                  <a:pt x="244" y="64"/>
                </a:cubicBezTo>
                <a:cubicBezTo>
                  <a:pt x="244" y="65"/>
                  <a:pt x="243" y="66"/>
                  <a:pt x="243" y="66"/>
                </a:cubicBezTo>
                <a:cubicBezTo>
                  <a:pt x="243" y="66"/>
                  <a:pt x="243" y="67"/>
                  <a:pt x="243" y="67"/>
                </a:cubicBezTo>
                <a:cubicBezTo>
                  <a:pt x="244" y="66"/>
                  <a:pt x="246" y="65"/>
                  <a:pt x="247" y="65"/>
                </a:cubicBezTo>
                <a:cubicBezTo>
                  <a:pt x="247" y="65"/>
                  <a:pt x="246" y="66"/>
                  <a:pt x="246" y="67"/>
                </a:cubicBezTo>
                <a:cubicBezTo>
                  <a:pt x="246" y="67"/>
                  <a:pt x="246" y="67"/>
                  <a:pt x="247" y="67"/>
                </a:cubicBezTo>
                <a:cubicBezTo>
                  <a:pt x="249" y="65"/>
                  <a:pt x="252" y="66"/>
                  <a:pt x="254" y="66"/>
                </a:cubicBezTo>
                <a:cubicBezTo>
                  <a:pt x="254" y="66"/>
                  <a:pt x="254" y="67"/>
                  <a:pt x="254" y="67"/>
                </a:cubicBezTo>
                <a:cubicBezTo>
                  <a:pt x="253" y="67"/>
                  <a:pt x="253" y="67"/>
                  <a:pt x="252" y="67"/>
                </a:cubicBezTo>
                <a:cubicBezTo>
                  <a:pt x="252" y="67"/>
                  <a:pt x="252" y="68"/>
                  <a:pt x="252" y="68"/>
                </a:cubicBezTo>
                <a:cubicBezTo>
                  <a:pt x="254" y="67"/>
                  <a:pt x="255" y="67"/>
                  <a:pt x="256" y="68"/>
                </a:cubicBezTo>
                <a:cubicBezTo>
                  <a:pt x="256" y="69"/>
                  <a:pt x="256" y="68"/>
                  <a:pt x="256" y="69"/>
                </a:cubicBezTo>
                <a:cubicBezTo>
                  <a:pt x="257" y="68"/>
                  <a:pt x="258" y="69"/>
                  <a:pt x="260" y="69"/>
                </a:cubicBezTo>
                <a:cubicBezTo>
                  <a:pt x="260" y="69"/>
                  <a:pt x="260" y="69"/>
                  <a:pt x="260" y="69"/>
                </a:cubicBezTo>
                <a:cubicBezTo>
                  <a:pt x="259" y="69"/>
                  <a:pt x="259" y="69"/>
                  <a:pt x="259" y="70"/>
                </a:cubicBezTo>
                <a:cubicBezTo>
                  <a:pt x="260" y="70"/>
                  <a:pt x="261" y="71"/>
                  <a:pt x="262" y="71"/>
                </a:cubicBezTo>
                <a:cubicBezTo>
                  <a:pt x="261" y="72"/>
                  <a:pt x="261" y="72"/>
                  <a:pt x="261" y="72"/>
                </a:cubicBezTo>
                <a:cubicBezTo>
                  <a:pt x="261" y="72"/>
                  <a:pt x="262" y="72"/>
                  <a:pt x="262" y="72"/>
                </a:cubicBezTo>
                <a:cubicBezTo>
                  <a:pt x="262" y="73"/>
                  <a:pt x="261" y="73"/>
                  <a:pt x="261" y="73"/>
                </a:cubicBezTo>
                <a:cubicBezTo>
                  <a:pt x="262" y="73"/>
                  <a:pt x="263" y="73"/>
                  <a:pt x="264" y="74"/>
                </a:cubicBezTo>
                <a:cubicBezTo>
                  <a:pt x="264" y="74"/>
                  <a:pt x="264" y="74"/>
                  <a:pt x="264" y="74"/>
                </a:cubicBezTo>
                <a:cubicBezTo>
                  <a:pt x="263" y="74"/>
                  <a:pt x="262" y="75"/>
                  <a:pt x="262" y="75"/>
                </a:cubicBezTo>
                <a:cubicBezTo>
                  <a:pt x="262" y="75"/>
                  <a:pt x="262" y="75"/>
                  <a:pt x="262" y="75"/>
                </a:cubicBezTo>
                <a:cubicBezTo>
                  <a:pt x="263" y="75"/>
                  <a:pt x="264" y="75"/>
                  <a:pt x="264" y="76"/>
                </a:cubicBezTo>
                <a:cubicBezTo>
                  <a:pt x="265" y="76"/>
                  <a:pt x="265" y="77"/>
                  <a:pt x="266" y="78"/>
                </a:cubicBezTo>
                <a:cubicBezTo>
                  <a:pt x="266" y="78"/>
                  <a:pt x="266" y="78"/>
                  <a:pt x="266" y="78"/>
                </a:cubicBezTo>
                <a:cubicBezTo>
                  <a:pt x="266" y="78"/>
                  <a:pt x="265" y="78"/>
                  <a:pt x="265" y="78"/>
                </a:cubicBezTo>
                <a:close/>
                <a:moveTo>
                  <a:pt x="69" y="59"/>
                </a:moveTo>
                <a:cubicBezTo>
                  <a:pt x="66" y="62"/>
                  <a:pt x="64" y="63"/>
                  <a:pt x="63" y="68"/>
                </a:cubicBezTo>
                <a:cubicBezTo>
                  <a:pt x="66" y="68"/>
                  <a:pt x="68" y="70"/>
                  <a:pt x="70" y="72"/>
                </a:cubicBezTo>
                <a:cubicBezTo>
                  <a:pt x="70" y="72"/>
                  <a:pt x="70" y="72"/>
                  <a:pt x="70" y="72"/>
                </a:cubicBezTo>
                <a:cubicBezTo>
                  <a:pt x="71" y="69"/>
                  <a:pt x="74" y="64"/>
                  <a:pt x="73" y="61"/>
                </a:cubicBezTo>
                <a:cubicBezTo>
                  <a:pt x="72" y="60"/>
                  <a:pt x="72" y="60"/>
                  <a:pt x="72" y="59"/>
                </a:cubicBezTo>
                <a:cubicBezTo>
                  <a:pt x="71" y="59"/>
                  <a:pt x="70" y="59"/>
                  <a:pt x="69" y="59"/>
                </a:cubicBezTo>
                <a:close/>
                <a:moveTo>
                  <a:pt x="280" y="59"/>
                </a:moveTo>
                <a:cubicBezTo>
                  <a:pt x="281" y="61"/>
                  <a:pt x="282" y="63"/>
                  <a:pt x="284" y="64"/>
                </a:cubicBezTo>
                <a:cubicBezTo>
                  <a:pt x="284" y="64"/>
                  <a:pt x="284" y="64"/>
                  <a:pt x="284" y="64"/>
                </a:cubicBezTo>
                <a:cubicBezTo>
                  <a:pt x="284" y="63"/>
                  <a:pt x="285" y="62"/>
                  <a:pt x="285" y="61"/>
                </a:cubicBezTo>
                <a:cubicBezTo>
                  <a:pt x="284" y="60"/>
                  <a:pt x="281" y="59"/>
                  <a:pt x="280" y="59"/>
                </a:cubicBezTo>
                <a:close/>
                <a:moveTo>
                  <a:pt x="123" y="60"/>
                </a:moveTo>
                <a:cubicBezTo>
                  <a:pt x="123" y="60"/>
                  <a:pt x="123" y="60"/>
                  <a:pt x="123" y="60"/>
                </a:cubicBezTo>
                <a:cubicBezTo>
                  <a:pt x="123" y="60"/>
                  <a:pt x="123" y="61"/>
                  <a:pt x="123" y="61"/>
                </a:cubicBezTo>
                <a:cubicBezTo>
                  <a:pt x="123" y="61"/>
                  <a:pt x="123" y="61"/>
                  <a:pt x="123" y="61"/>
                </a:cubicBezTo>
                <a:cubicBezTo>
                  <a:pt x="123" y="61"/>
                  <a:pt x="123" y="60"/>
                  <a:pt x="123" y="60"/>
                </a:cubicBezTo>
                <a:close/>
                <a:moveTo>
                  <a:pt x="194" y="61"/>
                </a:moveTo>
                <a:cubicBezTo>
                  <a:pt x="194" y="61"/>
                  <a:pt x="204" y="64"/>
                  <a:pt x="204" y="64"/>
                </a:cubicBezTo>
                <a:cubicBezTo>
                  <a:pt x="204" y="64"/>
                  <a:pt x="204" y="64"/>
                  <a:pt x="203" y="64"/>
                </a:cubicBezTo>
                <a:cubicBezTo>
                  <a:pt x="200" y="64"/>
                  <a:pt x="198" y="61"/>
                  <a:pt x="194" y="61"/>
                </a:cubicBezTo>
                <a:close/>
                <a:moveTo>
                  <a:pt x="81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80" y="65"/>
                  <a:pt x="80" y="65"/>
                  <a:pt x="80" y="65"/>
                </a:cubicBezTo>
                <a:cubicBezTo>
                  <a:pt x="80" y="65"/>
                  <a:pt x="80" y="65"/>
                  <a:pt x="81" y="65"/>
                </a:cubicBezTo>
                <a:cubicBezTo>
                  <a:pt x="82" y="64"/>
                  <a:pt x="82" y="64"/>
                  <a:pt x="82" y="64"/>
                </a:cubicBezTo>
                <a:cubicBezTo>
                  <a:pt x="82" y="64"/>
                  <a:pt x="82" y="64"/>
                  <a:pt x="81" y="64"/>
                </a:cubicBezTo>
                <a:close/>
                <a:moveTo>
                  <a:pt x="304" y="68"/>
                </a:moveTo>
                <a:cubicBezTo>
                  <a:pt x="300" y="68"/>
                  <a:pt x="294" y="64"/>
                  <a:pt x="293" y="64"/>
                </a:cubicBezTo>
                <a:cubicBezTo>
                  <a:pt x="293" y="64"/>
                  <a:pt x="293" y="64"/>
                  <a:pt x="294" y="65"/>
                </a:cubicBezTo>
                <a:cubicBezTo>
                  <a:pt x="297" y="68"/>
                  <a:pt x="299" y="72"/>
                  <a:pt x="305" y="73"/>
                </a:cubicBezTo>
                <a:cubicBezTo>
                  <a:pt x="305" y="72"/>
                  <a:pt x="305" y="72"/>
                  <a:pt x="305" y="71"/>
                </a:cubicBezTo>
                <a:cubicBezTo>
                  <a:pt x="304" y="71"/>
                  <a:pt x="304" y="69"/>
                  <a:pt x="304" y="68"/>
                </a:cubicBezTo>
                <a:close/>
                <a:moveTo>
                  <a:pt x="204" y="65"/>
                </a:moveTo>
                <a:cubicBezTo>
                  <a:pt x="205" y="66"/>
                  <a:pt x="205" y="66"/>
                  <a:pt x="206" y="67"/>
                </a:cubicBezTo>
                <a:cubicBezTo>
                  <a:pt x="206" y="67"/>
                  <a:pt x="207" y="67"/>
                  <a:pt x="207" y="67"/>
                </a:cubicBezTo>
                <a:cubicBezTo>
                  <a:pt x="207" y="66"/>
                  <a:pt x="207" y="66"/>
                  <a:pt x="207" y="66"/>
                </a:cubicBezTo>
                <a:cubicBezTo>
                  <a:pt x="207" y="66"/>
                  <a:pt x="207" y="66"/>
                  <a:pt x="207" y="66"/>
                </a:cubicBezTo>
                <a:cubicBezTo>
                  <a:pt x="206" y="65"/>
                  <a:pt x="205" y="65"/>
                  <a:pt x="204" y="65"/>
                </a:cubicBezTo>
                <a:close/>
                <a:moveTo>
                  <a:pt x="253" y="66"/>
                </a:moveTo>
                <a:cubicBezTo>
                  <a:pt x="253" y="66"/>
                  <a:pt x="253" y="66"/>
                  <a:pt x="252" y="66"/>
                </a:cubicBezTo>
                <a:cubicBezTo>
                  <a:pt x="252" y="66"/>
                  <a:pt x="253" y="66"/>
                  <a:pt x="253" y="66"/>
                </a:cubicBezTo>
                <a:close/>
                <a:moveTo>
                  <a:pt x="254" y="66"/>
                </a:moveTo>
                <a:cubicBezTo>
                  <a:pt x="255" y="66"/>
                  <a:pt x="255" y="66"/>
                  <a:pt x="255" y="66"/>
                </a:cubicBezTo>
                <a:cubicBezTo>
                  <a:pt x="255" y="66"/>
                  <a:pt x="255" y="66"/>
                  <a:pt x="254" y="66"/>
                </a:cubicBezTo>
                <a:close/>
                <a:moveTo>
                  <a:pt x="250" y="66"/>
                </a:moveTo>
                <a:cubicBezTo>
                  <a:pt x="250" y="66"/>
                  <a:pt x="250" y="66"/>
                  <a:pt x="250" y="67"/>
                </a:cubicBezTo>
                <a:cubicBezTo>
                  <a:pt x="250" y="67"/>
                  <a:pt x="250" y="67"/>
                  <a:pt x="250" y="67"/>
                </a:cubicBezTo>
                <a:cubicBezTo>
                  <a:pt x="250" y="67"/>
                  <a:pt x="251" y="67"/>
                  <a:pt x="251" y="67"/>
                </a:cubicBezTo>
                <a:cubicBezTo>
                  <a:pt x="251" y="67"/>
                  <a:pt x="251" y="66"/>
                  <a:pt x="251" y="66"/>
                </a:cubicBezTo>
                <a:cubicBezTo>
                  <a:pt x="251" y="66"/>
                  <a:pt x="250" y="66"/>
                  <a:pt x="250" y="66"/>
                </a:cubicBezTo>
                <a:close/>
                <a:moveTo>
                  <a:pt x="212" y="70"/>
                </a:moveTo>
                <a:cubicBezTo>
                  <a:pt x="211" y="70"/>
                  <a:pt x="211" y="70"/>
                  <a:pt x="211" y="70"/>
                </a:cubicBezTo>
                <a:cubicBezTo>
                  <a:pt x="210" y="68"/>
                  <a:pt x="209" y="67"/>
                  <a:pt x="207" y="67"/>
                </a:cubicBezTo>
                <a:cubicBezTo>
                  <a:pt x="207" y="67"/>
                  <a:pt x="207" y="67"/>
                  <a:pt x="207" y="67"/>
                </a:cubicBezTo>
                <a:cubicBezTo>
                  <a:pt x="207" y="67"/>
                  <a:pt x="207" y="67"/>
                  <a:pt x="208" y="67"/>
                </a:cubicBezTo>
                <a:cubicBezTo>
                  <a:pt x="208" y="68"/>
                  <a:pt x="212" y="72"/>
                  <a:pt x="214" y="73"/>
                </a:cubicBezTo>
                <a:cubicBezTo>
                  <a:pt x="213" y="71"/>
                  <a:pt x="212" y="72"/>
                  <a:pt x="212" y="70"/>
                </a:cubicBezTo>
                <a:close/>
                <a:moveTo>
                  <a:pt x="238" y="67"/>
                </a:moveTo>
                <a:cubicBezTo>
                  <a:pt x="238" y="67"/>
                  <a:pt x="238" y="67"/>
                  <a:pt x="238" y="67"/>
                </a:cubicBezTo>
                <a:cubicBezTo>
                  <a:pt x="238" y="67"/>
                  <a:pt x="239" y="67"/>
                  <a:pt x="239" y="67"/>
                </a:cubicBezTo>
                <a:cubicBezTo>
                  <a:pt x="239" y="67"/>
                  <a:pt x="239" y="67"/>
                  <a:pt x="239" y="67"/>
                </a:cubicBezTo>
                <a:cubicBezTo>
                  <a:pt x="239" y="67"/>
                  <a:pt x="238" y="67"/>
                  <a:pt x="238" y="67"/>
                </a:cubicBezTo>
                <a:close/>
                <a:moveTo>
                  <a:pt x="255" y="67"/>
                </a:moveTo>
                <a:cubicBezTo>
                  <a:pt x="255" y="67"/>
                  <a:pt x="256" y="67"/>
                  <a:pt x="256" y="67"/>
                </a:cubicBezTo>
                <a:cubicBezTo>
                  <a:pt x="255" y="67"/>
                  <a:pt x="256" y="67"/>
                  <a:pt x="255" y="67"/>
                </a:cubicBezTo>
                <a:cubicBezTo>
                  <a:pt x="255" y="67"/>
                  <a:pt x="255" y="67"/>
                  <a:pt x="255" y="67"/>
                </a:cubicBezTo>
                <a:close/>
                <a:moveTo>
                  <a:pt x="191" y="67"/>
                </a:moveTo>
                <a:cubicBezTo>
                  <a:pt x="190" y="68"/>
                  <a:pt x="188" y="67"/>
                  <a:pt x="187" y="68"/>
                </a:cubicBezTo>
                <a:cubicBezTo>
                  <a:pt x="183" y="69"/>
                  <a:pt x="180" y="70"/>
                  <a:pt x="178" y="72"/>
                </a:cubicBezTo>
                <a:cubicBezTo>
                  <a:pt x="178" y="72"/>
                  <a:pt x="178" y="72"/>
                  <a:pt x="178" y="72"/>
                </a:cubicBezTo>
                <a:cubicBezTo>
                  <a:pt x="179" y="72"/>
                  <a:pt x="179" y="73"/>
                  <a:pt x="179" y="73"/>
                </a:cubicBezTo>
                <a:cubicBezTo>
                  <a:pt x="180" y="72"/>
                  <a:pt x="181" y="71"/>
                  <a:pt x="183" y="70"/>
                </a:cubicBezTo>
                <a:cubicBezTo>
                  <a:pt x="183" y="70"/>
                  <a:pt x="183" y="70"/>
                  <a:pt x="184" y="70"/>
                </a:cubicBezTo>
                <a:cubicBezTo>
                  <a:pt x="184" y="70"/>
                  <a:pt x="184" y="70"/>
                  <a:pt x="184" y="70"/>
                </a:cubicBezTo>
                <a:cubicBezTo>
                  <a:pt x="183" y="70"/>
                  <a:pt x="183" y="71"/>
                  <a:pt x="182" y="71"/>
                </a:cubicBezTo>
                <a:cubicBezTo>
                  <a:pt x="183" y="71"/>
                  <a:pt x="183" y="71"/>
                  <a:pt x="183" y="72"/>
                </a:cubicBezTo>
                <a:cubicBezTo>
                  <a:pt x="183" y="72"/>
                  <a:pt x="183" y="72"/>
                  <a:pt x="183" y="72"/>
                </a:cubicBezTo>
                <a:cubicBezTo>
                  <a:pt x="184" y="71"/>
                  <a:pt x="183" y="71"/>
                  <a:pt x="185" y="71"/>
                </a:cubicBezTo>
                <a:cubicBezTo>
                  <a:pt x="185" y="71"/>
                  <a:pt x="185" y="71"/>
                  <a:pt x="185" y="71"/>
                </a:cubicBezTo>
                <a:cubicBezTo>
                  <a:pt x="185" y="71"/>
                  <a:pt x="185" y="71"/>
                  <a:pt x="185" y="71"/>
                </a:cubicBezTo>
                <a:cubicBezTo>
                  <a:pt x="186" y="71"/>
                  <a:pt x="186" y="71"/>
                  <a:pt x="187" y="71"/>
                </a:cubicBezTo>
                <a:cubicBezTo>
                  <a:pt x="187" y="71"/>
                  <a:pt x="186" y="72"/>
                  <a:pt x="186" y="72"/>
                </a:cubicBezTo>
                <a:cubicBezTo>
                  <a:pt x="187" y="71"/>
                  <a:pt x="187" y="72"/>
                  <a:pt x="188" y="72"/>
                </a:cubicBezTo>
                <a:cubicBezTo>
                  <a:pt x="188" y="72"/>
                  <a:pt x="188" y="72"/>
                  <a:pt x="188" y="73"/>
                </a:cubicBezTo>
                <a:cubicBezTo>
                  <a:pt x="189" y="72"/>
                  <a:pt x="190" y="72"/>
                  <a:pt x="190" y="72"/>
                </a:cubicBezTo>
                <a:cubicBezTo>
                  <a:pt x="190" y="73"/>
                  <a:pt x="190" y="72"/>
                  <a:pt x="190" y="73"/>
                </a:cubicBezTo>
                <a:cubicBezTo>
                  <a:pt x="192" y="74"/>
                  <a:pt x="194" y="74"/>
                  <a:pt x="195" y="73"/>
                </a:cubicBezTo>
                <a:cubicBezTo>
                  <a:pt x="195" y="74"/>
                  <a:pt x="195" y="74"/>
                  <a:pt x="195" y="75"/>
                </a:cubicBezTo>
                <a:cubicBezTo>
                  <a:pt x="195" y="75"/>
                  <a:pt x="195" y="74"/>
                  <a:pt x="195" y="74"/>
                </a:cubicBezTo>
                <a:cubicBezTo>
                  <a:pt x="196" y="74"/>
                  <a:pt x="196" y="74"/>
                  <a:pt x="197" y="75"/>
                </a:cubicBezTo>
                <a:cubicBezTo>
                  <a:pt x="197" y="75"/>
                  <a:pt x="197" y="75"/>
                  <a:pt x="197" y="76"/>
                </a:cubicBezTo>
                <a:cubicBezTo>
                  <a:pt x="198" y="76"/>
                  <a:pt x="198" y="76"/>
                  <a:pt x="199" y="76"/>
                </a:cubicBezTo>
                <a:cubicBezTo>
                  <a:pt x="199" y="77"/>
                  <a:pt x="200" y="77"/>
                  <a:pt x="200" y="78"/>
                </a:cubicBezTo>
                <a:cubicBezTo>
                  <a:pt x="200" y="78"/>
                  <a:pt x="200" y="78"/>
                  <a:pt x="201" y="77"/>
                </a:cubicBezTo>
                <a:cubicBezTo>
                  <a:pt x="201" y="78"/>
                  <a:pt x="201" y="78"/>
                  <a:pt x="202" y="78"/>
                </a:cubicBezTo>
                <a:cubicBezTo>
                  <a:pt x="201" y="79"/>
                  <a:pt x="201" y="78"/>
                  <a:pt x="201" y="79"/>
                </a:cubicBezTo>
                <a:cubicBezTo>
                  <a:pt x="201" y="79"/>
                  <a:pt x="201" y="79"/>
                  <a:pt x="201" y="80"/>
                </a:cubicBezTo>
                <a:cubicBezTo>
                  <a:pt x="202" y="79"/>
                  <a:pt x="202" y="79"/>
                  <a:pt x="203" y="79"/>
                </a:cubicBezTo>
                <a:cubicBezTo>
                  <a:pt x="203" y="80"/>
                  <a:pt x="203" y="79"/>
                  <a:pt x="204" y="80"/>
                </a:cubicBezTo>
                <a:cubicBezTo>
                  <a:pt x="203" y="80"/>
                  <a:pt x="204" y="80"/>
                  <a:pt x="203" y="80"/>
                </a:cubicBezTo>
                <a:cubicBezTo>
                  <a:pt x="204" y="81"/>
                  <a:pt x="205" y="81"/>
                  <a:pt x="205" y="81"/>
                </a:cubicBezTo>
                <a:cubicBezTo>
                  <a:pt x="205" y="81"/>
                  <a:pt x="204" y="82"/>
                  <a:pt x="204" y="82"/>
                </a:cubicBezTo>
                <a:cubicBezTo>
                  <a:pt x="204" y="82"/>
                  <a:pt x="205" y="82"/>
                  <a:pt x="205" y="83"/>
                </a:cubicBezTo>
                <a:cubicBezTo>
                  <a:pt x="204" y="83"/>
                  <a:pt x="205" y="83"/>
                  <a:pt x="204" y="83"/>
                </a:cubicBezTo>
                <a:cubicBezTo>
                  <a:pt x="205" y="84"/>
                  <a:pt x="205" y="84"/>
                  <a:pt x="206" y="84"/>
                </a:cubicBezTo>
                <a:cubicBezTo>
                  <a:pt x="206" y="84"/>
                  <a:pt x="206" y="85"/>
                  <a:pt x="206" y="86"/>
                </a:cubicBezTo>
                <a:cubicBezTo>
                  <a:pt x="207" y="87"/>
                  <a:pt x="207" y="87"/>
                  <a:pt x="206" y="88"/>
                </a:cubicBezTo>
                <a:cubicBezTo>
                  <a:pt x="207" y="87"/>
                  <a:pt x="206" y="87"/>
                  <a:pt x="207" y="87"/>
                </a:cubicBezTo>
                <a:cubicBezTo>
                  <a:pt x="207" y="88"/>
                  <a:pt x="207" y="88"/>
                  <a:pt x="207" y="89"/>
                </a:cubicBezTo>
                <a:cubicBezTo>
                  <a:pt x="206" y="89"/>
                  <a:pt x="206" y="89"/>
                  <a:pt x="206" y="89"/>
                </a:cubicBezTo>
                <a:cubicBezTo>
                  <a:pt x="206" y="90"/>
                  <a:pt x="207" y="90"/>
                  <a:pt x="207" y="91"/>
                </a:cubicBezTo>
                <a:cubicBezTo>
                  <a:pt x="207" y="91"/>
                  <a:pt x="207" y="91"/>
                  <a:pt x="206" y="91"/>
                </a:cubicBezTo>
                <a:cubicBezTo>
                  <a:pt x="206" y="91"/>
                  <a:pt x="207" y="91"/>
                  <a:pt x="207" y="91"/>
                </a:cubicBezTo>
                <a:cubicBezTo>
                  <a:pt x="207" y="92"/>
                  <a:pt x="207" y="92"/>
                  <a:pt x="208" y="92"/>
                </a:cubicBezTo>
                <a:cubicBezTo>
                  <a:pt x="208" y="92"/>
                  <a:pt x="208" y="92"/>
                  <a:pt x="208" y="92"/>
                </a:cubicBezTo>
                <a:cubicBezTo>
                  <a:pt x="207" y="92"/>
                  <a:pt x="206" y="93"/>
                  <a:pt x="206" y="93"/>
                </a:cubicBezTo>
                <a:cubicBezTo>
                  <a:pt x="206" y="93"/>
                  <a:pt x="206" y="93"/>
                  <a:pt x="206" y="93"/>
                </a:cubicBezTo>
                <a:cubicBezTo>
                  <a:pt x="207" y="93"/>
                  <a:pt x="208" y="93"/>
                  <a:pt x="208" y="93"/>
                </a:cubicBezTo>
                <a:cubicBezTo>
                  <a:pt x="208" y="93"/>
                  <a:pt x="208" y="94"/>
                  <a:pt x="208" y="94"/>
                </a:cubicBezTo>
                <a:cubicBezTo>
                  <a:pt x="207" y="94"/>
                  <a:pt x="207" y="94"/>
                  <a:pt x="207" y="95"/>
                </a:cubicBezTo>
                <a:cubicBezTo>
                  <a:pt x="207" y="95"/>
                  <a:pt x="207" y="95"/>
                  <a:pt x="207" y="96"/>
                </a:cubicBezTo>
                <a:cubicBezTo>
                  <a:pt x="206" y="96"/>
                  <a:pt x="206" y="96"/>
                  <a:pt x="205" y="97"/>
                </a:cubicBezTo>
                <a:cubicBezTo>
                  <a:pt x="205" y="97"/>
                  <a:pt x="205" y="97"/>
                  <a:pt x="205" y="97"/>
                </a:cubicBezTo>
                <a:cubicBezTo>
                  <a:pt x="206" y="97"/>
                  <a:pt x="206" y="97"/>
                  <a:pt x="207" y="97"/>
                </a:cubicBezTo>
                <a:cubicBezTo>
                  <a:pt x="206" y="98"/>
                  <a:pt x="206" y="98"/>
                  <a:pt x="205" y="99"/>
                </a:cubicBezTo>
                <a:cubicBezTo>
                  <a:pt x="206" y="99"/>
                  <a:pt x="207" y="99"/>
                  <a:pt x="207" y="99"/>
                </a:cubicBezTo>
                <a:cubicBezTo>
                  <a:pt x="207" y="99"/>
                  <a:pt x="207" y="99"/>
                  <a:pt x="207" y="99"/>
                </a:cubicBezTo>
                <a:cubicBezTo>
                  <a:pt x="206" y="100"/>
                  <a:pt x="205" y="100"/>
                  <a:pt x="204" y="100"/>
                </a:cubicBezTo>
                <a:cubicBezTo>
                  <a:pt x="204" y="101"/>
                  <a:pt x="204" y="101"/>
                  <a:pt x="204" y="101"/>
                </a:cubicBezTo>
                <a:cubicBezTo>
                  <a:pt x="205" y="101"/>
                  <a:pt x="205" y="101"/>
                  <a:pt x="206" y="101"/>
                </a:cubicBezTo>
                <a:cubicBezTo>
                  <a:pt x="211" y="99"/>
                  <a:pt x="217" y="87"/>
                  <a:pt x="213" y="79"/>
                </a:cubicBezTo>
                <a:cubicBezTo>
                  <a:pt x="209" y="73"/>
                  <a:pt x="202" y="67"/>
                  <a:pt x="191" y="67"/>
                </a:cubicBezTo>
                <a:close/>
                <a:moveTo>
                  <a:pt x="261" y="70"/>
                </a:moveTo>
                <a:cubicBezTo>
                  <a:pt x="261" y="70"/>
                  <a:pt x="261" y="70"/>
                  <a:pt x="262" y="70"/>
                </a:cubicBezTo>
                <a:cubicBezTo>
                  <a:pt x="261" y="70"/>
                  <a:pt x="261" y="70"/>
                  <a:pt x="261" y="70"/>
                </a:cubicBezTo>
                <a:close/>
                <a:moveTo>
                  <a:pt x="56" y="72"/>
                </a:moveTo>
                <a:cubicBezTo>
                  <a:pt x="55" y="73"/>
                  <a:pt x="52" y="72"/>
                  <a:pt x="50" y="73"/>
                </a:cubicBezTo>
                <a:cubicBezTo>
                  <a:pt x="46" y="75"/>
                  <a:pt x="45" y="79"/>
                  <a:pt x="42" y="83"/>
                </a:cubicBezTo>
                <a:cubicBezTo>
                  <a:pt x="51" y="83"/>
                  <a:pt x="54" y="78"/>
                  <a:pt x="57" y="72"/>
                </a:cubicBezTo>
                <a:cubicBezTo>
                  <a:pt x="57" y="72"/>
                  <a:pt x="57" y="72"/>
                  <a:pt x="56" y="72"/>
                </a:cubicBezTo>
                <a:close/>
                <a:moveTo>
                  <a:pt x="61" y="73"/>
                </a:moveTo>
                <a:cubicBezTo>
                  <a:pt x="60" y="82"/>
                  <a:pt x="66" y="87"/>
                  <a:pt x="74" y="87"/>
                </a:cubicBezTo>
                <a:cubicBezTo>
                  <a:pt x="74" y="87"/>
                  <a:pt x="74" y="87"/>
                  <a:pt x="74" y="87"/>
                </a:cubicBezTo>
                <a:cubicBezTo>
                  <a:pt x="71" y="80"/>
                  <a:pt x="69" y="74"/>
                  <a:pt x="61" y="73"/>
                </a:cubicBezTo>
                <a:close/>
                <a:moveTo>
                  <a:pt x="295" y="73"/>
                </a:moveTo>
                <a:cubicBezTo>
                  <a:pt x="296" y="77"/>
                  <a:pt x="303" y="80"/>
                  <a:pt x="307" y="79"/>
                </a:cubicBezTo>
                <a:cubicBezTo>
                  <a:pt x="307" y="79"/>
                  <a:pt x="307" y="78"/>
                  <a:pt x="307" y="78"/>
                </a:cubicBezTo>
                <a:cubicBezTo>
                  <a:pt x="307" y="77"/>
                  <a:pt x="307" y="77"/>
                  <a:pt x="306" y="76"/>
                </a:cubicBezTo>
                <a:cubicBezTo>
                  <a:pt x="301" y="76"/>
                  <a:pt x="299" y="75"/>
                  <a:pt x="295" y="73"/>
                </a:cubicBezTo>
                <a:close/>
                <a:moveTo>
                  <a:pt x="214" y="73"/>
                </a:moveTo>
                <a:cubicBezTo>
                  <a:pt x="214" y="74"/>
                  <a:pt x="214" y="74"/>
                  <a:pt x="214" y="75"/>
                </a:cubicBezTo>
                <a:cubicBezTo>
                  <a:pt x="214" y="75"/>
                  <a:pt x="215" y="75"/>
                  <a:pt x="215" y="75"/>
                </a:cubicBezTo>
                <a:cubicBezTo>
                  <a:pt x="215" y="74"/>
                  <a:pt x="215" y="74"/>
                  <a:pt x="215" y="74"/>
                </a:cubicBezTo>
                <a:cubicBezTo>
                  <a:pt x="214" y="74"/>
                  <a:pt x="214" y="74"/>
                  <a:pt x="214" y="73"/>
                </a:cubicBezTo>
                <a:close/>
                <a:moveTo>
                  <a:pt x="198" y="74"/>
                </a:moveTo>
                <a:cubicBezTo>
                  <a:pt x="198" y="74"/>
                  <a:pt x="198" y="74"/>
                  <a:pt x="198" y="74"/>
                </a:cubicBezTo>
                <a:cubicBezTo>
                  <a:pt x="198" y="74"/>
                  <a:pt x="198" y="74"/>
                  <a:pt x="198" y="74"/>
                </a:cubicBezTo>
                <a:close/>
                <a:moveTo>
                  <a:pt x="77" y="74"/>
                </a:moveTo>
                <a:cubicBezTo>
                  <a:pt x="76" y="75"/>
                  <a:pt x="75" y="75"/>
                  <a:pt x="73" y="76"/>
                </a:cubicBezTo>
                <a:cubicBezTo>
                  <a:pt x="74" y="77"/>
                  <a:pt x="77" y="84"/>
                  <a:pt x="78" y="84"/>
                </a:cubicBezTo>
                <a:cubicBezTo>
                  <a:pt x="79" y="83"/>
                  <a:pt x="81" y="82"/>
                  <a:pt x="82" y="81"/>
                </a:cubicBezTo>
                <a:cubicBezTo>
                  <a:pt x="83" y="81"/>
                  <a:pt x="85" y="81"/>
                  <a:pt x="86" y="80"/>
                </a:cubicBezTo>
                <a:cubicBezTo>
                  <a:pt x="86" y="79"/>
                  <a:pt x="86" y="79"/>
                  <a:pt x="85" y="79"/>
                </a:cubicBezTo>
                <a:cubicBezTo>
                  <a:pt x="82" y="77"/>
                  <a:pt x="80" y="75"/>
                  <a:pt x="77" y="74"/>
                </a:cubicBezTo>
                <a:close/>
                <a:moveTo>
                  <a:pt x="302" y="89"/>
                </a:moveTo>
                <a:cubicBezTo>
                  <a:pt x="293" y="89"/>
                  <a:pt x="290" y="84"/>
                  <a:pt x="292" y="78"/>
                </a:cubicBezTo>
                <a:cubicBezTo>
                  <a:pt x="290" y="77"/>
                  <a:pt x="289" y="76"/>
                  <a:pt x="287" y="76"/>
                </a:cubicBezTo>
                <a:cubicBezTo>
                  <a:pt x="287" y="84"/>
                  <a:pt x="284" y="87"/>
                  <a:pt x="283" y="92"/>
                </a:cubicBezTo>
                <a:cubicBezTo>
                  <a:pt x="283" y="92"/>
                  <a:pt x="281" y="95"/>
                  <a:pt x="281" y="96"/>
                </a:cubicBezTo>
                <a:cubicBezTo>
                  <a:pt x="280" y="97"/>
                  <a:pt x="277" y="100"/>
                  <a:pt x="276" y="102"/>
                </a:cubicBezTo>
                <a:cubicBezTo>
                  <a:pt x="278" y="102"/>
                  <a:pt x="281" y="102"/>
                  <a:pt x="283" y="103"/>
                </a:cubicBezTo>
                <a:cubicBezTo>
                  <a:pt x="290" y="105"/>
                  <a:pt x="294" y="112"/>
                  <a:pt x="296" y="119"/>
                </a:cubicBezTo>
                <a:cubicBezTo>
                  <a:pt x="297" y="123"/>
                  <a:pt x="294" y="127"/>
                  <a:pt x="295" y="130"/>
                </a:cubicBezTo>
                <a:cubicBezTo>
                  <a:pt x="303" y="130"/>
                  <a:pt x="304" y="136"/>
                  <a:pt x="307" y="142"/>
                </a:cubicBezTo>
                <a:cubicBezTo>
                  <a:pt x="318" y="139"/>
                  <a:pt x="320" y="145"/>
                  <a:pt x="326" y="148"/>
                </a:cubicBezTo>
                <a:cubicBezTo>
                  <a:pt x="326" y="145"/>
                  <a:pt x="327" y="142"/>
                  <a:pt x="328" y="139"/>
                </a:cubicBezTo>
                <a:cubicBezTo>
                  <a:pt x="326" y="138"/>
                  <a:pt x="321" y="136"/>
                  <a:pt x="323" y="130"/>
                </a:cubicBezTo>
                <a:cubicBezTo>
                  <a:pt x="323" y="129"/>
                  <a:pt x="324" y="128"/>
                  <a:pt x="324" y="127"/>
                </a:cubicBezTo>
                <a:cubicBezTo>
                  <a:pt x="321" y="126"/>
                  <a:pt x="316" y="121"/>
                  <a:pt x="318" y="118"/>
                </a:cubicBezTo>
                <a:cubicBezTo>
                  <a:pt x="316" y="118"/>
                  <a:pt x="313" y="121"/>
                  <a:pt x="309" y="119"/>
                </a:cubicBezTo>
                <a:cubicBezTo>
                  <a:pt x="309" y="119"/>
                  <a:pt x="306" y="117"/>
                  <a:pt x="305" y="116"/>
                </a:cubicBezTo>
                <a:cubicBezTo>
                  <a:pt x="304" y="115"/>
                  <a:pt x="304" y="114"/>
                  <a:pt x="303" y="114"/>
                </a:cubicBezTo>
                <a:cubicBezTo>
                  <a:pt x="303" y="110"/>
                  <a:pt x="301" y="105"/>
                  <a:pt x="300" y="100"/>
                </a:cubicBezTo>
                <a:cubicBezTo>
                  <a:pt x="299" y="97"/>
                  <a:pt x="301" y="93"/>
                  <a:pt x="302" y="89"/>
                </a:cubicBezTo>
                <a:close/>
                <a:moveTo>
                  <a:pt x="235" y="76"/>
                </a:moveTo>
                <a:cubicBezTo>
                  <a:pt x="235" y="77"/>
                  <a:pt x="235" y="77"/>
                  <a:pt x="235" y="77"/>
                </a:cubicBezTo>
                <a:cubicBezTo>
                  <a:pt x="233" y="77"/>
                  <a:pt x="231" y="78"/>
                  <a:pt x="230" y="80"/>
                </a:cubicBezTo>
                <a:cubicBezTo>
                  <a:pt x="231" y="80"/>
                  <a:pt x="232" y="80"/>
                  <a:pt x="233" y="80"/>
                </a:cubicBezTo>
                <a:cubicBezTo>
                  <a:pt x="232" y="80"/>
                  <a:pt x="232" y="81"/>
                  <a:pt x="232" y="81"/>
                </a:cubicBezTo>
                <a:cubicBezTo>
                  <a:pt x="233" y="81"/>
                  <a:pt x="233" y="80"/>
                  <a:pt x="235" y="81"/>
                </a:cubicBezTo>
                <a:cubicBezTo>
                  <a:pt x="234" y="81"/>
                  <a:pt x="234" y="81"/>
                  <a:pt x="234" y="81"/>
                </a:cubicBezTo>
                <a:cubicBezTo>
                  <a:pt x="234" y="81"/>
                  <a:pt x="233" y="82"/>
                  <a:pt x="232" y="82"/>
                </a:cubicBezTo>
                <a:cubicBezTo>
                  <a:pt x="232" y="82"/>
                  <a:pt x="232" y="82"/>
                  <a:pt x="232" y="82"/>
                </a:cubicBezTo>
                <a:cubicBezTo>
                  <a:pt x="233" y="83"/>
                  <a:pt x="234" y="83"/>
                  <a:pt x="235" y="83"/>
                </a:cubicBezTo>
                <a:cubicBezTo>
                  <a:pt x="235" y="83"/>
                  <a:pt x="235" y="83"/>
                  <a:pt x="235" y="83"/>
                </a:cubicBezTo>
                <a:cubicBezTo>
                  <a:pt x="234" y="83"/>
                  <a:pt x="233" y="84"/>
                  <a:pt x="233" y="84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4" y="84"/>
                  <a:pt x="235" y="84"/>
                  <a:pt x="236" y="84"/>
                </a:cubicBezTo>
                <a:cubicBezTo>
                  <a:pt x="235" y="85"/>
                  <a:pt x="235" y="85"/>
                  <a:pt x="235" y="85"/>
                </a:cubicBezTo>
                <a:cubicBezTo>
                  <a:pt x="234" y="85"/>
                  <a:pt x="234" y="85"/>
                  <a:pt x="234" y="86"/>
                </a:cubicBezTo>
                <a:cubicBezTo>
                  <a:pt x="234" y="86"/>
                  <a:pt x="234" y="86"/>
                  <a:pt x="234" y="86"/>
                </a:cubicBezTo>
                <a:cubicBezTo>
                  <a:pt x="235" y="86"/>
                  <a:pt x="235" y="86"/>
                  <a:pt x="236" y="86"/>
                </a:cubicBezTo>
                <a:cubicBezTo>
                  <a:pt x="236" y="86"/>
                  <a:pt x="236" y="86"/>
                  <a:pt x="236" y="86"/>
                </a:cubicBezTo>
                <a:cubicBezTo>
                  <a:pt x="236" y="87"/>
                  <a:pt x="234" y="87"/>
                  <a:pt x="233" y="87"/>
                </a:cubicBezTo>
                <a:cubicBezTo>
                  <a:pt x="234" y="87"/>
                  <a:pt x="234" y="88"/>
                  <a:pt x="235" y="88"/>
                </a:cubicBezTo>
                <a:cubicBezTo>
                  <a:pt x="235" y="89"/>
                  <a:pt x="235" y="89"/>
                  <a:pt x="234" y="89"/>
                </a:cubicBezTo>
                <a:cubicBezTo>
                  <a:pt x="234" y="89"/>
                  <a:pt x="233" y="89"/>
                  <a:pt x="233" y="89"/>
                </a:cubicBezTo>
                <a:cubicBezTo>
                  <a:pt x="233" y="89"/>
                  <a:pt x="233" y="89"/>
                  <a:pt x="233" y="89"/>
                </a:cubicBezTo>
                <a:cubicBezTo>
                  <a:pt x="234" y="89"/>
                  <a:pt x="234" y="89"/>
                  <a:pt x="235" y="89"/>
                </a:cubicBezTo>
                <a:cubicBezTo>
                  <a:pt x="235" y="90"/>
                  <a:pt x="235" y="90"/>
                  <a:pt x="235" y="90"/>
                </a:cubicBezTo>
                <a:cubicBezTo>
                  <a:pt x="234" y="90"/>
                  <a:pt x="234" y="90"/>
                  <a:pt x="233" y="90"/>
                </a:cubicBezTo>
                <a:cubicBezTo>
                  <a:pt x="233" y="90"/>
                  <a:pt x="234" y="91"/>
                  <a:pt x="234" y="91"/>
                </a:cubicBezTo>
                <a:cubicBezTo>
                  <a:pt x="235" y="91"/>
                  <a:pt x="235" y="91"/>
                  <a:pt x="236" y="92"/>
                </a:cubicBezTo>
                <a:cubicBezTo>
                  <a:pt x="236" y="92"/>
                  <a:pt x="236" y="92"/>
                  <a:pt x="236" y="92"/>
                </a:cubicBezTo>
                <a:cubicBezTo>
                  <a:pt x="235" y="92"/>
                  <a:pt x="234" y="92"/>
                  <a:pt x="233" y="92"/>
                </a:cubicBezTo>
                <a:cubicBezTo>
                  <a:pt x="233" y="92"/>
                  <a:pt x="233" y="93"/>
                  <a:pt x="233" y="93"/>
                </a:cubicBezTo>
                <a:cubicBezTo>
                  <a:pt x="235" y="93"/>
                  <a:pt x="236" y="93"/>
                  <a:pt x="237" y="94"/>
                </a:cubicBezTo>
                <a:cubicBezTo>
                  <a:pt x="237" y="94"/>
                  <a:pt x="237" y="94"/>
                  <a:pt x="237" y="94"/>
                </a:cubicBezTo>
                <a:cubicBezTo>
                  <a:pt x="236" y="94"/>
                  <a:pt x="234" y="94"/>
                  <a:pt x="233" y="94"/>
                </a:cubicBezTo>
                <a:cubicBezTo>
                  <a:pt x="233" y="94"/>
                  <a:pt x="233" y="94"/>
                  <a:pt x="233" y="95"/>
                </a:cubicBezTo>
                <a:cubicBezTo>
                  <a:pt x="236" y="95"/>
                  <a:pt x="239" y="96"/>
                  <a:pt x="242" y="94"/>
                </a:cubicBezTo>
                <a:cubicBezTo>
                  <a:pt x="248" y="91"/>
                  <a:pt x="249" y="79"/>
                  <a:pt x="241" y="76"/>
                </a:cubicBezTo>
                <a:cubicBezTo>
                  <a:pt x="239" y="76"/>
                  <a:pt x="237" y="76"/>
                  <a:pt x="235" y="76"/>
                </a:cubicBezTo>
                <a:close/>
                <a:moveTo>
                  <a:pt x="315" y="76"/>
                </a:moveTo>
                <a:cubicBezTo>
                  <a:pt x="315" y="77"/>
                  <a:pt x="314" y="77"/>
                  <a:pt x="314" y="78"/>
                </a:cubicBezTo>
                <a:cubicBezTo>
                  <a:pt x="314" y="78"/>
                  <a:pt x="314" y="79"/>
                  <a:pt x="314" y="80"/>
                </a:cubicBezTo>
                <a:cubicBezTo>
                  <a:pt x="315" y="80"/>
                  <a:pt x="316" y="80"/>
                  <a:pt x="316" y="80"/>
                </a:cubicBezTo>
                <a:cubicBezTo>
                  <a:pt x="318" y="79"/>
                  <a:pt x="318" y="78"/>
                  <a:pt x="317" y="76"/>
                </a:cubicBezTo>
                <a:cubicBezTo>
                  <a:pt x="316" y="76"/>
                  <a:pt x="316" y="76"/>
                  <a:pt x="315" y="76"/>
                </a:cubicBezTo>
                <a:close/>
                <a:moveTo>
                  <a:pt x="176" y="77"/>
                </a:moveTo>
                <a:cubicBezTo>
                  <a:pt x="176" y="77"/>
                  <a:pt x="176" y="77"/>
                  <a:pt x="176" y="78"/>
                </a:cubicBezTo>
                <a:cubicBezTo>
                  <a:pt x="177" y="79"/>
                  <a:pt x="178" y="80"/>
                  <a:pt x="179" y="82"/>
                </a:cubicBezTo>
                <a:cubicBezTo>
                  <a:pt x="179" y="82"/>
                  <a:pt x="179" y="82"/>
                  <a:pt x="179" y="82"/>
                </a:cubicBezTo>
                <a:cubicBezTo>
                  <a:pt x="179" y="81"/>
                  <a:pt x="179" y="81"/>
                  <a:pt x="179" y="81"/>
                </a:cubicBezTo>
                <a:cubicBezTo>
                  <a:pt x="178" y="79"/>
                  <a:pt x="177" y="78"/>
                  <a:pt x="176" y="77"/>
                </a:cubicBezTo>
                <a:close/>
                <a:moveTo>
                  <a:pt x="172" y="78"/>
                </a:moveTo>
                <a:cubicBezTo>
                  <a:pt x="172" y="79"/>
                  <a:pt x="175" y="80"/>
                  <a:pt x="176" y="81"/>
                </a:cubicBezTo>
                <a:cubicBezTo>
                  <a:pt x="176" y="81"/>
                  <a:pt x="176" y="81"/>
                  <a:pt x="176" y="80"/>
                </a:cubicBezTo>
                <a:cubicBezTo>
                  <a:pt x="175" y="79"/>
                  <a:pt x="174" y="79"/>
                  <a:pt x="172" y="78"/>
                </a:cubicBezTo>
                <a:close/>
                <a:moveTo>
                  <a:pt x="112" y="78"/>
                </a:moveTo>
                <a:cubicBezTo>
                  <a:pt x="112" y="79"/>
                  <a:pt x="112" y="80"/>
                  <a:pt x="111" y="80"/>
                </a:cubicBezTo>
                <a:cubicBezTo>
                  <a:pt x="112" y="81"/>
                  <a:pt x="113" y="81"/>
                  <a:pt x="114" y="81"/>
                </a:cubicBezTo>
                <a:cubicBezTo>
                  <a:pt x="114" y="81"/>
                  <a:pt x="114" y="81"/>
                  <a:pt x="115" y="80"/>
                </a:cubicBezTo>
                <a:cubicBezTo>
                  <a:pt x="115" y="78"/>
                  <a:pt x="115" y="78"/>
                  <a:pt x="112" y="78"/>
                </a:cubicBezTo>
                <a:close/>
                <a:moveTo>
                  <a:pt x="180" y="78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78"/>
                  <a:pt x="180" y="78"/>
                  <a:pt x="180" y="78"/>
                </a:cubicBezTo>
                <a:close/>
                <a:moveTo>
                  <a:pt x="57" y="78"/>
                </a:moveTo>
                <a:cubicBezTo>
                  <a:pt x="55" y="82"/>
                  <a:pt x="50" y="83"/>
                  <a:pt x="49" y="85"/>
                </a:cubicBezTo>
                <a:cubicBezTo>
                  <a:pt x="52" y="87"/>
                  <a:pt x="56" y="92"/>
                  <a:pt x="56" y="97"/>
                </a:cubicBezTo>
                <a:cubicBezTo>
                  <a:pt x="58" y="95"/>
                  <a:pt x="58" y="94"/>
                  <a:pt x="60" y="92"/>
                </a:cubicBezTo>
                <a:cubicBezTo>
                  <a:pt x="62" y="91"/>
                  <a:pt x="64" y="90"/>
                  <a:pt x="66" y="89"/>
                </a:cubicBezTo>
                <a:cubicBezTo>
                  <a:pt x="66" y="89"/>
                  <a:pt x="65" y="88"/>
                  <a:pt x="65" y="88"/>
                </a:cubicBezTo>
                <a:cubicBezTo>
                  <a:pt x="61" y="87"/>
                  <a:pt x="59" y="83"/>
                  <a:pt x="57" y="78"/>
                </a:cubicBezTo>
                <a:cubicBezTo>
                  <a:pt x="57" y="78"/>
                  <a:pt x="57" y="78"/>
                  <a:pt x="57" y="78"/>
                </a:cubicBezTo>
                <a:close/>
                <a:moveTo>
                  <a:pt x="168" y="78"/>
                </a:moveTo>
                <a:cubicBezTo>
                  <a:pt x="169" y="80"/>
                  <a:pt x="171" y="80"/>
                  <a:pt x="173" y="81"/>
                </a:cubicBezTo>
                <a:cubicBezTo>
                  <a:pt x="173" y="81"/>
                  <a:pt x="173" y="81"/>
                  <a:pt x="174" y="81"/>
                </a:cubicBezTo>
                <a:cubicBezTo>
                  <a:pt x="174" y="81"/>
                  <a:pt x="174" y="81"/>
                  <a:pt x="174" y="80"/>
                </a:cubicBezTo>
                <a:cubicBezTo>
                  <a:pt x="172" y="80"/>
                  <a:pt x="170" y="79"/>
                  <a:pt x="168" y="78"/>
                </a:cubicBezTo>
                <a:close/>
                <a:moveTo>
                  <a:pt x="181" y="78"/>
                </a:moveTo>
                <a:cubicBezTo>
                  <a:pt x="181" y="79"/>
                  <a:pt x="181" y="79"/>
                  <a:pt x="180" y="79"/>
                </a:cubicBezTo>
                <a:cubicBezTo>
                  <a:pt x="182" y="80"/>
                  <a:pt x="182" y="81"/>
                  <a:pt x="183" y="82"/>
                </a:cubicBezTo>
                <a:cubicBezTo>
                  <a:pt x="183" y="82"/>
                  <a:pt x="183" y="81"/>
                  <a:pt x="183" y="81"/>
                </a:cubicBezTo>
                <a:cubicBezTo>
                  <a:pt x="182" y="80"/>
                  <a:pt x="182" y="79"/>
                  <a:pt x="181" y="78"/>
                </a:cubicBezTo>
                <a:close/>
                <a:moveTo>
                  <a:pt x="184" y="78"/>
                </a:moveTo>
                <a:cubicBezTo>
                  <a:pt x="184" y="80"/>
                  <a:pt x="186" y="82"/>
                  <a:pt x="187" y="83"/>
                </a:cubicBezTo>
                <a:cubicBezTo>
                  <a:pt x="187" y="83"/>
                  <a:pt x="187" y="83"/>
                  <a:pt x="187" y="82"/>
                </a:cubicBezTo>
                <a:cubicBezTo>
                  <a:pt x="186" y="81"/>
                  <a:pt x="186" y="80"/>
                  <a:pt x="184" y="78"/>
                </a:cubicBezTo>
                <a:close/>
                <a:moveTo>
                  <a:pt x="203" y="78"/>
                </a:moveTo>
                <a:cubicBezTo>
                  <a:pt x="203" y="79"/>
                  <a:pt x="204" y="79"/>
                  <a:pt x="204" y="79"/>
                </a:cubicBezTo>
                <a:cubicBezTo>
                  <a:pt x="204" y="79"/>
                  <a:pt x="204" y="79"/>
                  <a:pt x="204" y="79"/>
                </a:cubicBezTo>
                <a:cubicBezTo>
                  <a:pt x="203" y="79"/>
                  <a:pt x="203" y="79"/>
                  <a:pt x="203" y="78"/>
                </a:cubicBezTo>
                <a:close/>
                <a:moveTo>
                  <a:pt x="205" y="79"/>
                </a:moveTo>
                <a:cubicBezTo>
                  <a:pt x="205" y="79"/>
                  <a:pt x="205" y="79"/>
                  <a:pt x="205" y="79"/>
                </a:cubicBezTo>
                <a:cubicBezTo>
                  <a:pt x="205" y="79"/>
                  <a:pt x="205" y="79"/>
                  <a:pt x="204" y="79"/>
                </a:cubicBezTo>
                <a:cubicBezTo>
                  <a:pt x="204" y="79"/>
                  <a:pt x="204" y="79"/>
                  <a:pt x="205" y="79"/>
                </a:cubicBezTo>
                <a:close/>
                <a:moveTo>
                  <a:pt x="187" y="79"/>
                </a:moveTo>
                <a:cubicBezTo>
                  <a:pt x="187" y="81"/>
                  <a:pt x="188" y="84"/>
                  <a:pt x="189" y="85"/>
                </a:cubicBezTo>
                <a:cubicBezTo>
                  <a:pt x="189" y="85"/>
                  <a:pt x="189" y="85"/>
                  <a:pt x="189" y="84"/>
                </a:cubicBezTo>
                <a:cubicBezTo>
                  <a:pt x="189" y="84"/>
                  <a:pt x="189" y="84"/>
                  <a:pt x="190" y="84"/>
                </a:cubicBezTo>
                <a:cubicBezTo>
                  <a:pt x="189" y="82"/>
                  <a:pt x="189" y="81"/>
                  <a:pt x="187" y="79"/>
                </a:cubicBezTo>
                <a:close/>
                <a:moveTo>
                  <a:pt x="310" y="79"/>
                </a:moveTo>
                <a:cubicBezTo>
                  <a:pt x="309" y="80"/>
                  <a:pt x="307" y="81"/>
                  <a:pt x="306" y="81"/>
                </a:cubicBezTo>
                <a:cubicBezTo>
                  <a:pt x="305" y="83"/>
                  <a:pt x="304" y="84"/>
                  <a:pt x="303" y="85"/>
                </a:cubicBezTo>
                <a:cubicBezTo>
                  <a:pt x="302" y="86"/>
                  <a:pt x="300" y="86"/>
                  <a:pt x="298" y="87"/>
                </a:cubicBezTo>
                <a:cubicBezTo>
                  <a:pt x="298" y="87"/>
                  <a:pt x="298" y="87"/>
                  <a:pt x="298" y="87"/>
                </a:cubicBezTo>
                <a:cubicBezTo>
                  <a:pt x="299" y="87"/>
                  <a:pt x="299" y="87"/>
                  <a:pt x="300" y="87"/>
                </a:cubicBezTo>
                <a:cubicBezTo>
                  <a:pt x="304" y="85"/>
                  <a:pt x="306" y="81"/>
                  <a:pt x="311" y="80"/>
                </a:cubicBezTo>
                <a:cubicBezTo>
                  <a:pt x="311" y="80"/>
                  <a:pt x="311" y="80"/>
                  <a:pt x="311" y="80"/>
                </a:cubicBezTo>
                <a:cubicBezTo>
                  <a:pt x="311" y="80"/>
                  <a:pt x="311" y="80"/>
                  <a:pt x="310" y="79"/>
                </a:cubicBezTo>
                <a:close/>
                <a:moveTo>
                  <a:pt x="321" y="79"/>
                </a:moveTo>
                <a:cubicBezTo>
                  <a:pt x="321" y="80"/>
                  <a:pt x="320" y="80"/>
                  <a:pt x="320" y="80"/>
                </a:cubicBezTo>
                <a:cubicBezTo>
                  <a:pt x="320" y="81"/>
                  <a:pt x="320" y="82"/>
                  <a:pt x="320" y="82"/>
                </a:cubicBezTo>
                <a:cubicBezTo>
                  <a:pt x="321" y="83"/>
                  <a:pt x="321" y="84"/>
                  <a:pt x="323" y="83"/>
                </a:cubicBezTo>
                <a:cubicBezTo>
                  <a:pt x="323" y="83"/>
                  <a:pt x="323" y="83"/>
                  <a:pt x="323" y="82"/>
                </a:cubicBezTo>
                <a:cubicBezTo>
                  <a:pt x="323" y="81"/>
                  <a:pt x="323" y="80"/>
                  <a:pt x="322" y="79"/>
                </a:cubicBezTo>
                <a:cubicBezTo>
                  <a:pt x="322" y="79"/>
                  <a:pt x="322" y="79"/>
                  <a:pt x="321" y="79"/>
                </a:cubicBezTo>
                <a:close/>
                <a:moveTo>
                  <a:pt x="166" y="80"/>
                </a:moveTo>
                <a:cubicBezTo>
                  <a:pt x="166" y="80"/>
                  <a:pt x="166" y="80"/>
                  <a:pt x="166" y="80"/>
                </a:cubicBezTo>
                <a:cubicBezTo>
                  <a:pt x="166" y="80"/>
                  <a:pt x="167" y="81"/>
                  <a:pt x="167" y="81"/>
                </a:cubicBezTo>
                <a:cubicBezTo>
                  <a:pt x="167" y="81"/>
                  <a:pt x="167" y="81"/>
                  <a:pt x="167" y="81"/>
                </a:cubicBezTo>
                <a:cubicBezTo>
                  <a:pt x="167" y="80"/>
                  <a:pt x="167" y="80"/>
                  <a:pt x="167" y="80"/>
                </a:cubicBezTo>
                <a:cubicBezTo>
                  <a:pt x="167" y="80"/>
                  <a:pt x="166" y="80"/>
                  <a:pt x="166" y="80"/>
                </a:cubicBezTo>
                <a:close/>
                <a:moveTo>
                  <a:pt x="168" y="80"/>
                </a:moveTo>
                <a:cubicBezTo>
                  <a:pt x="168" y="81"/>
                  <a:pt x="168" y="81"/>
                  <a:pt x="168" y="81"/>
                </a:cubicBezTo>
                <a:cubicBezTo>
                  <a:pt x="169" y="82"/>
                  <a:pt x="170" y="82"/>
                  <a:pt x="171" y="82"/>
                </a:cubicBezTo>
                <a:cubicBezTo>
                  <a:pt x="171" y="82"/>
                  <a:pt x="171" y="82"/>
                  <a:pt x="171" y="82"/>
                </a:cubicBezTo>
                <a:cubicBezTo>
                  <a:pt x="170" y="81"/>
                  <a:pt x="169" y="81"/>
                  <a:pt x="168" y="80"/>
                </a:cubicBezTo>
                <a:close/>
                <a:moveTo>
                  <a:pt x="162" y="80"/>
                </a:moveTo>
                <a:cubicBezTo>
                  <a:pt x="163" y="82"/>
                  <a:pt x="165" y="82"/>
                  <a:pt x="165" y="83"/>
                </a:cubicBezTo>
                <a:cubicBezTo>
                  <a:pt x="166" y="83"/>
                  <a:pt x="167" y="83"/>
                  <a:pt x="167" y="83"/>
                </a:cubicBezTo>
                <a:cubicBezTo>
                  <a:pt x="165" y="83"/>
                  <a:pt x="164" y="81"/>
                  <a:pt x="162" y="80"/>
                </a:cubicBezTo>
                <a:close/>
                <a:moveTo>
                  <a:pt x="177" y="81"/>
                </a:moveTo>
                <a:cubicBezTo>
                  <a:pt x="177" y="82"/>
                  <a:pt x="177" y="82"/>
                  <a:pt x="177" y="82"/>
                </a:cubicBezTo>
                <a:cubicBezTo>
                  <a:pt x="177" y="82"/>
                  <a:pt x="177" y="82"/>
                  <a:pt x="177" y="82"/>
                </a:cubicBezTo>
                <a:cubicBezTo>
                  <a:pt x="177" y="82"/>
                  <a:pt x="177" y="82"/>
                  <a:pt x="177" y="81"/>
                </a:cubicBezTo>
                <a:close/>
                <a:moveTo>
                  <a:pt x="160" y="82"/>
                </a:moveTo>
                <a:cubicBezTo>
                  <a:pt x="160" y="83"/>
                  <a:pt x="162" y="85"/>
                  <a:pt x="164" y="84"/>
                </a:cubicBezTo>
                <a:cubicBezTo>
                  <a:pt x="162" y="83"/>
                  <a:pt x="161" y="82"/>
                  <a:pt x="160" y="82"/>
                </a:cubicBezTo>
                <a:close/>
                <a:moveTo>
                  <a:pt x="190" y="82"/>
                </a:moveTo>
                <a:cubicBezTo>
                  <a:pt x="191" y="83"/>
                  <a:pt x="191" y="85"/>
                  <a:pt x="191" y="87"/>
                </a:cubicBezTo>
                <a:cubicBezTo>
                  <a:pt x="192" y="86"/>
                  <a:pt x="192" y="82"/>
                  <a:pt x="190" y="82"/>
                </a:cubicBezTo>
                <a:close/>
                <a:moveTo>
                  <a:pt x="194" y="83"/>
                </a:moveTo>
                <a:cubicBezTo>
                  <a:pt x="194" y="85"/>
                  <a:pt x="194" y="88"/>
                  <a:pt x="193" y="89"/>
                </a:cubicBezTo>
                <a:cubicBezTo>
                  <a:pt x="193" y="89"/>
                  <a:pt x="193" y="89"/>
                  <a:pt x="193" y="89"/>
                </a:cubicBezTo>
                <a:cubicBezTo>
                  <a:pt x="195" y="88"/>
                  <a:pt x="196" y="84"/>
                  <a:pt x="194" y="83"/>
                </a:cubicBezTo>
                <a:close/>
                <a:moveTo>
                  <a:pt x="158" y="83"/>
                </a:moveTo>
                <a:cubicBezTo>
                  <a:pt x="158" y="84"/>
                  <a:pt x="158" y="84"/>
                  <a:pt x="158" y="85"/>
                </a:cubicBezTo>
                <a:cubicBezTo>
                  <a:pt x="159" y="85"/>
                  <a:pt x="160" y="86"/>
                  <a:pt x="162" y="85"/>
                </a:cubicBezTo>
                <a:cubicBezTo>
                  <a:pt x="160" y="85"/>
                  <a:pt x="159" y="84"/>
                  <a:pt x="158" y="83"/>
                </a:cubicBezTo>
                <a:close/>
                <a:moveTo>
                  <a:pt x="167" y="83"/>
                </a:moveTo>
                <a:cubicBezTo>
                  <a:pt x="168" y="84"/>
                  <a:pt x="167" y="84"/>
                  <a:pt x="168" y="83"/>
                </a:cubicBezTo>
                <a:cubicBezTo>
                  <a:pt x="168" y="83"/>
                  <a:pt x="167" y="83"/>
                  <a:pt x="167" y="83"/>
                </a:cubicBezTo>
                <a:close/>
                <a:moveTo>
                  <a:pt x="155" y="85"/>
                </a:moveTo>
                <a:cubicBezTo>
                  <a:pt x="155" y="85"/>
                  <a:pt x="155" y="85"/>
                  <a:pt x="155" y="85"/>
                </a:cubicBezTo>
                <a:cubicBezTo>
                  <a:pt x="156" y="86"/>
                  <a:pt x="157" y="86"/>
                  <a:pt x="157" y="87"/>
                </a:cubicBezTo>
                <a:cubicBezTo>
                  <a:pt x="158" y="87"/>
                  <a:pt x="158" y="87"/>
                  <a:pt x="159" y="87"/>
                </a:cubicBezTo>
                <a:cubicBezTo>
                  <a:pt x="159" y="87"/>
                  <a:pt x="159" y="87"/>
                  <a:pt x="158" y="86"/>
                </a:cubicBezTo>
                <a:cubicBezTo>
                  <a:pt x="157" y="86"/>
                  <a:pt x="156" y="85"/>
                  <a:pt x="155" y="85"/>
                </a:cubicBezTo>
                <a:close/>
                <a:moveTo>
                  <a:pt x="122" y="85"/>
                </a:moveTo>
                <a:cubicBezTo>
                  <a:pt x="121" y="86"/>
                  <a:pt x="121" y="86"/>
                  <a:pt x="121" y="87"/>
                </a:cubicBezTo>
                <a:cubicBezTo>
                  <a:pt x="121" y="87"/>
                  <a:pt x="121" y="88"/>
                  <a:pt x="122" y="88"/>
                </a:cubicBezTo>
                <a:cubicBezTo>
                  <a:pt x="123" y="88"/>
                  <a:pt x="123" y="88"/>
                  <a:pt x="124" y="88"/>
                </a:cubicBezTo>
                <a:cubicBezTo>
                  <a:pt x="124" y="88"/>
                  <a:pt x="124" y="88"/>
                  <a:pt x="124" y="88"/>
                </a:cubicBezTo>
                <a:cubicBezTo>
                  <a:pt x="124" y="86"/>
                  <a:pt x="124" y="86"/>
                  <a:pt x="124" y="85"/>
                </a:cubicBezTo>
                <a:cubicBezTo>
                  <a:pt x="124" y="85"/>
                  <a:pt x="123" y="85"/>
                  <a:pt x="123" y="85"/>
                </a:cubicBezTo>
                <a:cubicBezTo>
                  <a:pt x="123" y="85"/>
                  <a:pt x="123" y="85"/>
                  <a:pt x="122" y="85"/>
                </a:cubicBezTo>
                <a:close/>
                <a:moveTo>
                  <a:pt x="314" y="86"/>
                </a:moveTo>
                <a:cubicBezTo>
                  <a:pt x="314" y="87"/>
                  <a:pt x="314" y="87"/>
                  <a:pt x="314" y="88"/>
                </a:cubicBezTo>
                <a:cubicBezTo>
                  <a:pt x="314" y="88"/>
                  <a:pt x="314" y="88"/>
                  <a:pt x="314" y="88"/>
                </a:cubicBezTo>
                <a:cubicBezTo>
                  <a:pt x="315" y="88"/>
                  <a:pt x="316" y="88"/>
                  <a:pt x="317" y="88"/>
                </a:cubicBezTo>
                <a:cubicBezTo>
                  <a:pt x="317" y="88"/>
                  <a:pt x="317" y="88"/>
                  <a:pt x="317" y="88"/>
                </a:cubicBezTo>
                <a:cubicBezTo>
                  <a:pt x="316" y="87"/>
                  <a:pt x="315" y="87"/>
                  <a:pt x="314" y="86"/>
                </a:cubicBezTo>
                <a:close/>
                <a:moveTo>
                  <a:pt x="42" y="86"/>
                </a:moveTo>
                <a:cubicBezTo>
                  <a:pt x="41" y="95"/>
                  <a:pt x="46" y="102"/>
                  <a:pt x="53" y="102"/>
                </a:cubicBezTo>
                <a:cubicBezTo>
                  <a:pt x="55" y="94"/>
                  <a:pt x="49" y="86"/>
                  <a:pt x="42" y="86"/>
                </a:cubicBezTo>
                <a:close/>
                <a:moveTo>
                  <a:pt x="153" y="86"/>
                </a:moveTo>
                <a:cubicBezTo>
                  <a:pt x="153" y="87"/>
                  <a:pt x="153" y="87"/>
                  <a:pt x="153" y="87"/>
                </a:cubicBezTo>
                <a:cubicBezTo>
                  <a:pt x="155" y="88"/>
                  <a:pt x="155" y="89"/>
                  <a:pt x="157" y="89"/>
                </a:cubicBezTo>
                <a:cubicBezTo>
                  <a:pt x="157" y="89"/>
                  <a:pt x="157" y="89"/>
                  <a:pt x="157" y="89"/>
                </a:cubicBezTo>
                <a:cubicBezTo>
                  <a:pt x="156" y="89"/>
                  <a:pt x="154" y="88"/>
                  <a:pt x="154" y="86"/>
                </a:cubicBezTo>
                <a:cubicBezTo>
                  <a:pt x="154" y="86"/>
                  <a:pt x="153" y="86"/>
                  <a:pt x="153" y="86"/>
                </a:cubicBezTo>
                <a:close/>
                <a:moveTo>
                  <a:pt x="84" y="87"/>
                </a:moveTo>
                <a:cubicBezTo>
                  <a:pt x="81" y="90"/>
                  <a:pt x="79" y="92"/>
                  <a:pt x="79" y="96"/>
                </a:cubicBezTo>
                <a:cubicBezTo>
                  <a:pt x="80" y="96"/>
                  <a:pt x="80" y="96"/>
                  <a:pt x="80" y="96"/>
                </a:cubicBezTo>
                <a:cubicBezTo>
                  <a:pt x="80" y="90"/>
                  <a:pt x="83" y="88"/>
                  <a:pt x="88" y="88"/>
                </a:cubicBezTo>
                <a:cubicBezTo>
                  <a:pt x="88" y="89"/>
                  <a:pt x="89" y="90"/>
                  <a:pt x="90" y="91"/>
                </a:cubicBezTo>
                <a:cubicBezTo>
                  <a:pt x="90" y="93"/>
                  <a:pt x="91" y="97"/>
                  <a:pt x="88" y="97"/>
                </a:cubicBezTo>
                <a:cubicBezTo>
                  <a:pt x="88" y="97"/>
                  <a:pt x="88" y="98"/>
                  <a:pt x="88" y="98"/>
                </a:cubicBezTo>
                <a:cubicBezTo>
                  <a:pt x="90" y="97"/>
                  <a:pt x="92" y="94"/>
                  <a:pt x="92" y="92"/>
                </a:cubicBezTo>
                <a:cubicBezTo>
                  <a:pt x="89" y="90"/>
                  <a:pt x="91" y="87"/>
                  <a:pt x="84" y="87"/>
                </a:cubicBezTo>
                <a:close/>
                <a:moveTo>
                  <a:pt x="177" y="87"/>
                </a:moveTo>
                <a:cubicBezTo>
                  <a:pt x="176" y="88"/>
                  <a:pt x="174" y="88"/>
                  <a:pt x="173" y="88"/>
                </a:cubicBezTo>
                <a:cubicBezTo>
                  <a:pt x="170" y="89"/>
                  <a:pt x="169" y="92"/>
                  <a:pt x="168" y="95"/>
                </a:cubicBezTo>
                <a:cubicBezTo>
                  <a:pt x="167" y="95"/>
                  <a:pt x="167" y="98"/>
                  <a:pt x="167" y="99"/>
                </a:cubicBezTo>
                <a:cubicBezTo>
                  <a:pt x="168" y="100"/>
                  <a:pt x="169" y="101"/>
                  <a:pt x="170" y="102"/>
                </a:cubicBezTo>
                <a:cubicBezTo>
                  <a:pt x="170" y="102"/>
                  <a:pt x="170" y="102"/>
                  <a:pt x="171" y="102"/>
                </a:cubicBezTo>
                <a:cubicBezTo>
                  <a:pt x="167" y="99"/>
                  <a:pt x="172" y="90"/>
                  <a:pt x="177" y="91"/>
                </a:cubicBezTo>
                <a:cubicBezTo>
                  <a:pt x="185" y="94"/>
                  <a:pt x="185" y="99"/>
                  <a:pt x="181" y="104"/>
                </a:cubicBezTo>
                <a:cubicBezTo>
                  <a:pt x="181" y="104"/>
                  <a:pt x="181" y="104"/>
                  <a:pt x="182" y="104"/>
                </a:cubicBezTo>
                <a:cubicBezTo>
                  <a:pt x="183" y="103"/>
                  <a:pt x="185" y="102"/>
                  <a:pt x="186" y="101"/>
                </a:cubicBezTo>
                <a:cubicBezTo>
                  <a:pt x="191" y="94"/>
                  <a:pt x="185" y="89"/>
                  <a:pt x="177" y="87"/>
                </a:cubicBezTo>
                <a:close/>
                <a:moveTo>
                  <a:pt x="150" y="87"/>
                </a:moveTo>
                <a:cubicBezTo>
                  <a:pt x="150" y="88"/>
                  <a:pt x="150" y="88"/>
                  <a:pt x="151" y="89"/>
                </a:cubicBezTo>
                <a:cubicBezTo>
                  <a:pt x="151" y="90"/>
                  <a:pt x="152" y="90"/>
                  <a:pt x="153" y="90"/>
                </a:cubicBezTo>
                <a:cubicBezTo>
                  <a:pt x="153" y="90"/>
                  <a:pt x="153" y="90"/>
                  <a:pt x="153" y="90"/>
                </a:cubicBezTo>
                <a:cubicBezTo>
                  <a:pt x="153" y="90"/>
                  <a:pt x="153" y="89"/>
                  <a:pt x="153" y="89"/>
                </a:cubicBezTo>
                <a:cubicBezTo>
                  <a:pt x="151" y="89"/>
                  <a:pt x="151" y="88"/>
                  <a:pt x="150" y="87"/>
                </a:cubicBezTo>
                <a:close/>
                <a:moveTo>
                  <a:pt x="159" y="87"/>
                </a:moveTo>
                <a:cubicBezTo>
                  <a:pt x="159" y="87"/>
                  <a:pt x="159" y="88"/>
                  <a:pt x="160" y="88"/>
                </a:cubicBezTo>
                <a:cubicBezTo>
                  <a:pt x="159" y="88"/>
                  <a:pt x="159" y="87"/>
                  <a:pt x="159" y="87"/>
                </a:cubicBezTo>
                <a:close/>
                <a:moveTo>
                  <a:pt x="116" y="88"/>
                </a:moveTo>
                <a:cubicBezTo>
                  <a:pt x="115" y="88"/>
                  <a:pt x="116" y="88"/>
                  <a:pt x="115" y="88"/>
                </a:cubicBezTo>
                <a:cubicBezTo>
                  <a:pt x="115" y="89"/>
                  <a:pt x="115" y="90"/>
                  <a:pt x="115" y="91"/>
                </a:cubicBezTo>
                <a:cubicBezTo>
                  <a:pt x="116" y="91"/>
                  <a:pt x="116" y="91"/>
                  <a:pt x="116" y="91"/>
                </a:cubicBezTo>
                <a:cubicBezTo>
                  <a:pt x="117" y="91"/>
                  <a:pt x="117" y="91"/>
                  <a:pt x="118" y="91"/>
                </a:cubicBezTo>
                <a:cubicBezTo>
                  <a:pt x="118" y="90"/>
                  <a:pt x="118" y="90"/>
                  <a:pt x="118" y="89"/>
                </a:cubicBezTo>
                <a:cubicBezTo>
                  <a:pt x="117" y="88"/>
                  <a:pt x="118" y="88"/>
                  <a:pt x="116" y="88"/>
                </a:cubicBezTo>
                <a:close/>
                <a:moveTo>
                  <a:pt x="196" y="88"/>
                </a:moveTo>
                <a:cubicBezTo>
                  <a:pt x="195" y="90"/>
                  <a:pt x="195" y="91"/>
                  <a:pt x="194" y="93"/>
                </a:cubicBezTo>
                <a:cubicBezTo>
                  <a:pt x="195" y="93"/>
                  <a:pt x="195" y="92"/>
                  <a:pt x="196" y="91"/>
                </a:cubicBezTo>
                <a:cubicBezTo>
                  <a:pt x="196" y="90"/>
                  <a:pt x="197" y="89"/>
                  <a:pt x="196" y="88"/>
                </a:cubicBezTo>
                <a:close/>
                <a:moveTo>
                  <a:pt x="147" y="89"/>
                </a:moveTo>
                <a:cubicBezTo>
                  <a:pt x="147" y="89"/>
                  <a:pt x="147" y="89"/>
                  <a:pt x="147" y="90"/>
                </a:cubicBezTo>
                <a:cubicBezTo>
                  <a:pt x="148" y="90"/>
                  <a:pt x="150" y="92"/>
                  <a:pt x="151" y="91"/>
                </a:cubicBezTo>
                <a:cubicBezTo>
                  <a:pt x="151" y="91"/>
                  <a:pt x="151" y="91"/>
                  <a:pt x="151" y="91"/>
                </a:cubicBezTo>
                <a:cubicBezTo>
                  <a:pt x="150" y="90"/>
                  <a:pt x="148" y="90"/>
                  <a:pt x="147" y="89"/>
                </a:cubicBezTo>
                <a:close/>
                <a:moveTo>
                  <a:pt x="71" y="91"/>
                </a:moveTo>
                <a:cubicBezTo>
                  <a:pt x="70" y="92"/>
                  <a:pt x="68" y="91"/>
                  <a:pt x="65" y="92"/>
                </a:cubicBezTo>
                <a:cubicBezTo>
                  <a:pt x="62" y="94"/>
                  <a:pt x="57" y="97"/>
                  <a:pt x="57" y="102"/>
                </a:cubicBezTo>
                <a:cubicBezTo>
                  <a:pt x="57" y="102"/>
                  <a:pt x="57" y="102"/>
                  <a:pt x="57" y="102"/>
                </a:cubicBezTo>
                <a:cubicBezTo>
                  <a:pt x="60" y="101"/>
                  <a:pt x="64" y="103"/>
                  <a:pt x="67" y="101"/>
                </a:cubicBezTo>
                <a:cubicBezTo>
                  <a:pt x="69" y="100"/>
                  <a:pt x="71" y="99"/>
                  <a:pt x="73" y="98"/>
                </a:cubicBezTo>
                <a:cubicBezTo>
                  <a:pt x="73" y="96"/>
                  <a:pt x="74" y="93"/>
                  <a:pt x="74" y="91"/>
                </a:cubicBezTo>
                <a:cubicBezTo>
                  <a:pt x="74" y="91"/>
                  <a:pt x="74" y="91"/>
                  <a:pt x="74" y="91"/>
                </a:cubicBezTo>
                <a:cubicBezTo>
                  <a:pt x="73" y="91"/>
                  <a:pt x="72" y="91"/>
                  <a:pt x="71" y="91"/>
                </a:cubicBezTo>
                <a:close/>
                <a:moveTo>
                  <a:pt x="131" y="91"/>
                </a:moveTo>
                <a:cubicBezTo>
                  <a:pt x="131" y="91"/>
                  <a:pt x="130" y="92"/>
                  <a:pt x="130" y="92"/>
                </a:cubicBezTo>
                <a:cubicBezTo>
                  <a:pt x="130" y="93"/>
                  <a:pt x="131" y="93"/>
                  <a:pt x="131" y="94"/>
                </a:cubicBezTo>
                <a:cubicBezTo>
                  <a:pt x="132" y="94"/>
                  <a:pt x="133" y="94"/>
                  <a:pt x="133" y="94"/>
                </a:cubicBezTo>
                <a:cubicBezTo>
                  <a:pt x="134" y="93"/>
                  <a:pt x="134" y="93"/>
                  <a:pt x="134" y="93"/>
                </a:cubicBezTo>
                <a:cubicBezTo>
                  <a:pt x="134" y="92"/>
                  <a:pt x="134" y="91"/>
                  <a:pt x="133" y="91"/>
                </a:cubicBezTo>
                <a:cubicBezTo>
                  <a:pt x="132" y="91"/>
                  <a:pt x="132" y="91"/>
                  <a:pt x="131" y="91"/>
                </a:cubicBezTo>
                <a:close/>
                <a:moveTo>
                  <a:pt x="308" y="91"/>
                </a:moveTo>
                <a:cubicBezTo>
                  <a:pt x="307" y="92"/>
                  <a:pt x="308" y="94"/>
                  <a:pt x="309" y="95"/>
                </a:cubicBezTo>
                <a:cubicBezTo>
                  <a:pt x="309" y="95"/>
                  <a:pt x="309" y="95"/>
                  <a:pt x="309" y="95"/>
                </a:cubicBezTo>
                <a:cubicBezTo>
                  <a:pt x="309" y="95"/>
                  <a:pt x="309" y="95"/>
                  <a:pt x="309" y="95"/>
                </a:cubicBezTo>
                <a:cubicBezTo>
                  <a:pt x="309" y="93"/>
                  <a:pt x="308" y="92"/>
                  <a:pt x="308" y="91"/>
                </a:cubicBezTo>
                <a:close/>
                <a:moveTo>
                  <a:pt x="145" y="91"/>
                </a:moveTo>
                <a:cubicBezTo>
                  <a:pt x="145" y="92"/>
                  <a:pt x="145" y="92"/>
                  <a:pt x="146" y="93"/>
                </a:cubicBezTo>
                <a:cubicBezTo>
                  <a:pt x="146" y="93"/>
                  <a:pt x="147" y="94"/>
                  <a:pt x="148" y="94"/>
                </a:cubicBezTo>
                <a:cubicBezTo>
                  <a:pt x="149" y="94"/>
                  <a:pt x="149" y="94"/>
                  <a:pt x="149" y="94"/>
                </a:cubicBezTo>
                <a:cubicBezTo>
                  <a:pt x="149" y="94"/>
                  <a:pt x="148" y="93"/>
                  <a:pt x="148" y="93"/>
                </a:cubicBezTo>
                <a:cubicBezTo>
                  <a:pt x="147" y="93"/>
                  <a:pt x="146" y="92"/>
                  <a:pt x="145" y="91"/>
                </a:cubicBezTo>
                <a:close/>
                <a:moveTo>
                  <a:pt x="318" y="91"/>
                </a:moveTo>
                <a:cubicBezTo>
                  <a:pt x="318" y="94"/>
                  <a:pt x="319" y="98"/>
                  <a:pt x="321" y="98"/>
                </a:cubicBezTo>
                <a:cubicBezTo>
                  <a:pt x="321" y="98"/>
                  <a:pt x="321" y="97"/>
                  <a:pt x="321" y="97"/>
                </a:cubicBezTo>
                <a:cubicBezTo>
                  <a:pt x="319" y="96"/>
                  <a:pt x="319" y="92"/>
                  <a:pt x="318" y="91"/>
                </a:cubicBezTo>
                <a:close/>
                <a:moveTo>
                  <a:pt x="261" y="91"/>
                </a:moveTo>
                <a:cubicBezTo>
                  <a:pt x="261" y="91"/>
                  <a:pt x="262" y="91"/>
                  <a:pt x="262" y="91"/>
                </a:cubicBezTo>
                <a:cubicBezTo>
                  <a:pt x="262" y="91"/>
                  <a:pt x="261" y="92"/>
                  <a:pt x="261" y="92"/>
                </a:cubicBezTo>
                <a:cubicBezTo>
                  <a:pt x="261" y="92"/>
                  <a:pt x="261" y="91"/>
                  <a:pt x="261" y="91"/>
                </a:cubicBezTo>
                <a:close/>
                <a:moveTo>
                  <a:pt x="197" y="92"/>
                </a:moveTo>
                <a:cubicBezTo>
                  <a:pt x="197" y="93"/>
                  <a:pt x="195" y="94"/>
                  <a:pt x="194" y="96"/>
                </a:cubicBezTo>
                <a:cubicBezTo>
                  <a:pt x="194" y="96"/>
                  <a:pt x="195" y="96"/>
                  <a:pt x="195" y="96"/>
                </a:cubicBezTo>
                <a:cubicBezTo>
                  <a:pt x="196" y="95"/>
                  <a:pt x="198" y="94"/>
                  <a:pt x="197" y="92"/>
                </a:cubicBezTo>
                <a:close/>
                <a:moveTo>
                  <a:pt x="85" y="92"/>
                </a:moveTo>
                <a:cubicBezTo>
                  <a:pt x="84" y="94"/>
                  <a:pt x="83" y="95"/>
                  <a:pt x="82" y="97"/>
                </a:cubicBezTo>
                <a:cubicBezTo>
                  <a:pt x="83" y="97"/>
                  <a:pt x="83" y="98"/>
                  <a:pt x="83" y="98"/>
                </a:cubicBezTo>
                <a:cubicBezTo>
                  <a:pt x="84" y="98"/>
                  <a:pt x="85" y="97"/>
                  <a:pt x="85" y="97"/>
                </a:cubicBezTo>
                <a:cubicBezTo>
                  <a:pt x="86" y="95"/>
                  <a:pt x="86" y="94"/>
                  <a:pt x="86" y="92"/>
                </a:cubicBezTo>
                <a:cubicBezTo>
                  <a:pt x="86" y="92"/>
                  <a:pt x="86" y="92"/>
                  <a:pt x="85" y="92"/>
                </a:cubicBezTo>
                <a:close/>
                <a:moveTo>
                  <a:pt x="312" y="92"/>
                </a:moveTo>
                <a:cubicBezTo>
                  <a:pt x="308" y="100"/>
                  <a:pt x="310" y="110"/>
                  <a:pt x="313" y="116"/>
                </a:cubicBezTo>
                <a:cubicBezTo>
                  <a:pt x="313" y="116"/>
                  <a:pt x="313" y="116"/>
                  <a:pt x="314" y="116"/>
                </a:cubicBezTo>
                <a:cubicBezTo>
                  <a:pt x="314" y="115"/>
                  <a:pt x="314" y="115"/>
                  <a:pt x="314" y="115"/>
                </a:cubicBezTo>
                <a:cubicBezTo>
                  <a:pt x="312" y="110"/>
                  <a:pt x="309" y="104"/>
                  <a:pt x="311" y="99"/>
                </a:cubicBezTo>
                <a:cubicBezTo>
                  <a:pt x="312" y="97"/>
                  <a:pt x="312" y="94"/>
                  <a:pt x="313" y="92"/>
                </a:cubicBezTo>
                <a:cubicBezTo>
                  <a:pt x="313" y="92"/>
                  <a:pt x="313" y="92"/>
                  <a:pt x="312" y="92"/>
                </a:cubicBezTo>
                <a:close/>
                <a:moveTo>
                  <a:pt x="36" y="94"/>
                </a:moveTo>
                <a:cubicBezTo>
                  <a:pt x="30" y="98"/>
                  <a:pt x="27" y="101"/>
                  <a:pt x="27" y="110"/>
                </a:cubicBezTo>
                <a:cubicBezTo>
                  <a:pt x="27" y="112"/>
                  <a:pt x="27" y="115"/>
                  <a:pt x="27" y="117"/>
                </a:cubicBezTo>
                <a:cubicBezTo>
                  <a:pt x="29" y="116"/>
                  <a:pt x="30" y="117"/>
                  <a:pt x="31" y="116"/>
                </a:cubicBezTo>
                <a:cubicBezTo>
                  <a:pt x="30" y="114"/>
                  <a:pt x="30" y="113"/>
                  <a:pt x="29" y="112"/>
                </a:cubicBezTo>
                <a:cubicBezTo>
                  <a:pt x="30" y="110"/>
                  <a:pt x="31" y="106"/>
                  <a:pt x="33" y="108"/>
                </a:cubicBezTo>
                <a:cubicBezTo>
                  <a:pt x="34" y="108"/>
                  <a:pt x="34" y="108"/>
                  <a:pt x="34" y="107"/>
                </a:cubicBezTo>
                <a:cubicBezTo>
                  <a:pt x="34" y="107"/>
                  <a:pt x="34" y="106"/>
                  <a:pt x="34" y="105"/>
                </a:cubicBezTo>
                <a:cubicBezTo>
                  <a:pt x="34" y="105"/>
                  <a:pt x="34" y="105"/>
                  <a:pt x="35" y="105"/>
                </a:cubicBezTo>
                <a:cubicBezTo>
                  <a:pt x="36" y="107"/>
                  <a:pt x="35" y="108"/>
                  <a:pt x="36" y="108"/>
                </a:cubicBezTo>
                <a:cubicBezTo>
                  <a:pt x="37" y="108"/>
                  <a:pt x="36" y="108"/>
                  <a:pt x="37" y="108"/>
                </a:cubicBezTo>
                <a:cubicBezTo>
                  <a:pt x="38" y="106"/>
                  <a:pt x="38" y="104"/>
                  <a:pt x="38" y="102"/>
                </a:cubicBezTo>
                <a:cubicBezTo>
                  <a:pt x="38" y="102"/>
                  <a:pt x="38" y="102"/>
                  <a:pt x="39" y="102"/>
                </a:cubicBezTo>
                <a:cubicBezTo>
                  <a:pt x="39" y="104"/>
                  <a:pt x="39" y="106"/>
                  <a:pt x="39" y="108"/>
                </a:cubicBezTo>
                <a:cubicBezTo>
                  <a:pt x="41" y="107"/>
                  <a:pt x="41" y="106"/>
                  <a:pt x="42" y="104"/>
                </a:cubicBezTo>
                <a:cubicBezTo>
                  <a:pt x="42" y="103"/>
                  <a:pt x="37" y="95"/>
                  <a:pt x="37" y="94"/>
                </a:cubicBezTo>
                <a:cubicBezTo>
                  <a:pt x="36" y="94"/>
                  <a:pt x="36" y="94"/>
                  <a:pt x="36" y="94"/>
                </a:cubicBezTo>
                <a:close/>
                <a:moveTo>
                  <a:pt x="198" y="95"/>
                </a:moveTo>
                <a:cubicBezTo>
                  <a:pt x="198" y="95"/>
                  <a:pt x="198" y="95"/>
                  <a:pt x="198" y="96"/>
                </a:cubicBezTo>
                <a:cubicBezTo>
                  <a:pt x="198" y="96"/>
                  <a:pt x="198" y="96"/>
                  <a:pt x="198" y="96"/>
                </a:cubicBezTo>
                <a:cubicBezTo>
                  <a:pt x="198" y="95"/>
                  <a:pt x="198" y="95"/>
                  <a:pt x="198" y="95"/>
                </a:cubicBezTo>
                <a:close/>
                <a:moveTo>
                  <a:pt x="122" y="95"/>
                </a:moveTo>
                <a:cubicBezTo>
                  <a:pt x="121" y="96"/>
                  <a:pt x="121" y="96"/>
                  <a:pt x="122" y="97"/>
                </a:cubicBezTo>
                <a:cubicBezTo>
                  <a:pt x="122" y="98"/>
                  <a:pt x="122" y="98"/>
                  <a:pt x="123" y="98"/>
                </a:cubicBezTo>
                <a:cubicBezTo>
                  <a:pt x="124" y="98"/>
                  <a:pt x="124" y="98"/>
                  <a:pt x="124" y="98"/>
                </a:cubicBezTo>
                <a:cubicBezTo>
                  <a:pt x="125" y="97"/>
                  <a:pt x="125" y="96"/>
                  <a:pt x="124" y="95"/>
                </a:cubicBezTo>
                <a:cubicBezTo>
                  <a:pt x="123" y="95"/>
                  <a:pt x="123" y="95"/>
                  <a:pt x="122" y="95"/>
                </a:cubicBezTo>
                <a:close/>
                <a:moveTo>
                  <a:pt x="96" y="95"/>
                </a:moveTo>
                <a:cubicBezTo>
                  <a:pt x="96" y="96"/>
                  <a:pt x="96" y="96"/>
                  <a:pt x="95" y="96"/>
                </a:cubicBezTo>
                <a:cubicBezTo>
                  <a:pt x="96" y="96"/>
                  <a:pt x="96" y="96"/>
                  <a:pt x="96" y="95"/>
                </a:cubicBezTo>
                <a:cubicBezTo>
                  <a:pt x="96" y="95"/>
                  <a:pt x="96" y="95"/>
                  <a:pt x="96" y="95"/>
                </a:cubicBezTo>
                <a:close/>
                <a:moveTo>
                  <a:pt x="95" y="96"/>
                </a:moveTo>
                <a:cubicBezTo>
                  <a:pt x="92" y="98"/>
                  <a:pt x="89" y="98"/>
                  <a:pt x="89" y="102"/>
                </a:cubicBezTo>
                <a:cubicBezTo>
                  <a:pt x="89" y="102"/>
                  <a:pt x="90" y="102"/>
                  <a:pt x="90" y="102"/>
                </a:cubicBezTo>
                <a:cubicBezTo>
                  <a:pt x="90" y="99"/>
                  <a:pt x="93" y="97"/>
                  <a:pt x="95" y="96"/>
                </a:cubicBezTo>
                <a:cubicBezTo>
                  <a:pt x="95" y="96"/>
                  <a:pt x="95" y="96"/>
                  <a:pt x="95" y="96"/>
                </a:cubicBezTo>
                <a:cubicBezTo>
                  <a:pt x="95" y="96"/>
                  <a:pt x="95" y="96"/>
                  <a:pt x="95" y="96"/>
                </a:cubicBezTo>
                <a:close/>
                <a:moveTo>
                  <a:pt x="306" y="96"/>
                </a:moveTo>
                <a:cubicBezTo>
                  <a:pt x="305" y="97"/>
                  <a:pt x="306" y="97"/>
                  <a:pt x="305" y="98"/>
                </a:cubicBezTo>
                <a:cubicBezTo>
                  <a:pt x="306" y="99"/>
                  <a:pt x="307" y="100"/>
                  <a:pt x="307" y="101"/>
                </a:cubicBezTo>
                <a:cubicBezTo>
                  <a:pt x="308" y="101"/>
                  <a:pt x="308" y="101"/>
                  <a:pt x="308" y="101"/>
                </a:cubicBezTo>
                <a:cubicBezTo>
                  <a:pt x="308" y="101"/>
                  <a:pt x="308" y="101"/>
                  <a:pt x="308" y="100"/>
                </a:cubicBezTo>
                <a:cubicBezTo>
                  <a:pt x="307" y="99"/>
                  <a:pt x="307" y="97"/>
                  <a:pt x="306" y="96"/>
                </a:cubicBezTo>
                <a:close/>
                <a:moveTo>
                  <a:pt x="176" y="96"/>
                </a:moveTo>
                <a:cubicBezTo>
                  <a:pt x="175" y="96"/>
                  <a:pt x="173" y="98"/>
                  <a:pt x="173" y="98"/>
                </a:cubicBezTo>
                <a:cubicBezTo>
                  <a:pt x="173" y="99"/>
                  <a:pt x="172" y="100"/>
                  <a:pt x="173" y="101"/>
                </a:cubicBezTo>
                <a:cubicBezTo>
                  <a:pt x="173" y="101"/>
                  <a:pt x="173" y="102"/>
                  <a:pt x="174" y="102"/>
                </a:cubicBezTo>
                <a:cubicBezTo>
                  <a:pt x="174" y="102"/>
                  <a:pt x="174" y="102"/>
                  <a:pt x="174" y="102"/>
                </a:cubicBezTo>
                <a:cubicBezTo>
                  <a:pt x="174" y="100"/>
                  <a:pt x="175" y="99"/>
                  <a:pt x="176" y="99"/>
                </a:cubicBezTo>
                <a:cubicBezTo>
                  <a:pt x="177" y="100"/>
                  <a:pt x="178" y="102"/>
                  <a:pt x="178" y="103"/>
                </a:cubicBezTo>
                <a:cubicBezTo>
                  <a:pt x="178" y="103"/>
                  <a:pt x="179" y="102"/>
                  <a:pt x="179" y="102"/>
                </a:cubicBezTo>
                <a:cubicBezTo>
                  <a:pt x="179" y="101"/>
                  <a:pt x="180" y="101"/>
                  <a:pt x="180" y="99"/>
                </a:cubicBezTo>
                <a:cubicBezTo>
                  <a:pt x="179" y="98"/>
                  <a:pt x="179" y="98"/>
                  <a:pt x="179" y="97"/>
                </a:cubicBezTo>
                <a:cubicBezTo>
                  <a:pt x="178" y="97"/>
                  <a:pt x="177" y="96"/>
                  <a:pt x="176" y="96"/>
                </a:cubicBezTo>
                <a:close/>
                <a:moveTo>
                  <a:pt x="197" y="96"/>
                </a:moveTo>
                <a:cubicBezTo>
                  <a:pt x="197" y="97"/>
                  <a:pt x="196" y="97"/>
                  <a:pt x="196" y="98"/>
                </a:cubicBezTo>
                <a:cubicBezTo>
                  <a:pt x="196" y="98"/>
                  <a:pt x="196" y="98"/>
                  <a:pt x="196" y="98"/>
                </a:cubicBezTo>
                <a:cubicBezTo>
                  <a:pt x="196" y="98"/>
                  <a:pt x="197" y="97"/>
                  <a:pt x="197" y="97"/>
                </a:cubicBezTo>
                <a:cubicBezTo>
                  <a:pt x="197" y="97"/>
                  <a:pt x="197" y="96"/>
                  <a:pt x="197" y="96"/>
                </a:cubicBezTo>
                <a:close/>
                <a:moveTo>
                  <a:pt x="255" y="96"/>
                </a:moveTo>
                <a:cubicBezTo>
                  <a:pt x="255" y="96"/>
                  <a:pt x="255" y="96"/>
                  <a:pt x="256" y="96"/>
                </a:cubicBezTo>
                <a:cubicBezTo>
                  <a:pt x="256" y="96"/>
                  <a:pt x="256" y="96"/>
                  <a:pt x="256" y="97"/>
                </a:cubicBezTo>
                <a:cubicBezTo>
                  <a:pt x="255" y="96"/>
                  <a:pt x="255" y="96"/>
                  <a:pt x="255" y="96"/>
                </a:cubicBezTo>
                <a:close/>
                <a:moveTo>
                  <a:pt x="253" y="97"/>
                </a:moveTo>
                <a:cubicBezTo>
                  <a:pt x="254" y="97"/>
                  <a:pt x="253" y="97"/>
                  <a:pt x="254" y="98"/>
                </a:cubicBezTo>
                <a:cubicBezTo>
                  <a:pt x="253" y="98"/>
                  <a:pt x="253" y="98"/>
                  <a:pt x="253" y="98"/>
                </a:cubicBezTo>
                <a:cubicBezTo>
                  <a:pt x="253" y="97"/>
                  <a:pt x="253" y="97"/>
                  <a:pt x="253" y="97"/>
                </a:cubicBezTo>
                <a:close/>
                <a:moveTo>
                  <a:pt x="87" y="98"/>
                </a:moveTo>
                <a:cubicBezTo>
                  <a:pt x="87" y="98"/>
                  <a:pt x="87" y="98"/>
                  <a:pt x="88" y="98"/>
                </a:cubicBezTo>
                <a:cubicBezTo>
                  <a:pt x="88" y="98"/>
                  <a:pt x="87" y="98"/>
                  <a:pt x="87" y="98"/>
                </a:cubicBezTo>
                <a:close/>
                <a:moveTo>
                  <a:pt x="251" y="98"/>
                </a:moveTo>
                <a:cubicBezTo>
                  <a:pt x="251" y="98"/>
                  <a:pt x="252" y="98"/>
                  <a:pt x="252" y="98"/>
                </a:cubicBezTo>
                <a:cubicBezTo>
                  <a:pt x="252" y="98"/>
                  <a:pt x="252" y="99"/>
                  <a:pt x="252" y="99"/>
                </a:cubicBezTo>
                <a:cubicBezTo>
                  <a:pt x="252" y="99"/>
                  <a:pt x="252" y="99"/>
                  <a:pt x="252" y="99"/>
                </a:cubicBezTo>
                <a:cubicBezTo>
                  <a:pt x="251" y="99"/>
                  <a:pt x="251" y="98"/>
                  <a:pt x="251" y="98"/>
                </a:cubicBezTo>
                <a:close/>
                <a:moveTo>
                  <a:pt x="198" y="98"/>
                </a:moveTo>
                <a:cubicBezTo>
                  <a:pt x="197" y="101"/>
                  <a:pt x="195" y="101"/>
                  <a:pt x="193" y="102"/>
                </a:cubicBezTo>
                <a:cubicBezTo>
                  <a:pt x="193" y="102"/>
                  <a:pt x="193" y="102"/>
                  <a:pt x="193" y="102"/>
                </a:cubicBezTo>
                <a:cubicBezTo>
                  <a:pt x="193" y="102"/>
                  <a:pt x="193" y="102"/>
                  <a:pt x="193" y="102"/>
                </a:cubicBezTo>
                <a:cubicBezTo>
                  <a:pt x="196" y="102"/>
                  <a:pt x="197" y="101"/>
                  <a:pt x="199" y="99"/>
                </a:cubicBezTo>
                <a:cubicBezTo>
                  <a:pt x="199" y="99"/>
                  <a:pt x="199" y="99"/>
                  <a:pt x="199" y="98"/>
                </a:cubicBezTo>
                <a:cubicBezTo>
                  <a:pt x="198" y="98"/>
                  <a:pt x="198" y="98"/>
                  <a:pt x="198" y="98"/>
                </a:cubicBezTo>
                <a:close/>
                <a:moveTo>
                  <a:pt x="249" y="99"/>
                </a:moveTo>
                <a:cubicBezTo>
                  <a:pt x="249" y="99"/>
                  <a:pt x="249" y="99"/>
                  <a:pt x="249" y="99"/>
                </a:cubicBezTo>
                <a:cubicBezTo>
                  <a:pt x="249" y="99"/>
                  <a:pt x="249" y="99"/>
                  <a:pt x="249" y="99"/>
                </a:cubicBezTo>
                <a:cubicBezTo>
                  <a:pt x="249" y="99"/>
                  <a:pt x="249" y="99"/>
                  <a:pt x="249" y="99"/>
                </a:cubicBezTo>
                <a:close/>
                <a:moveTo>
                  <a:pt x="313" y="100"/>
                </a:moveTo>
                <a:cubicBezTo>
                  <a:pt x="313" y="101"/>
                  <a:pt x="315" y="102"/>
                  <a:pt x="316" y="101"/>
                </a:cubicBezTo>
                <a:cubicBezTo>
                  <a:pt x="316" y="101"/>
                  <a:pt x="316" y="101"/>
                  <a:pt x="316" y="101"/>
                </a:cubicBezTo>
                <a:cubicBezTo>
                  <a:pt x="315" y="101"/>
                  <a:pt x="315" y="100"/>
                  <a:pt x="313" y="100"/>
                </a:cubicBezTo>
                <a:close/>
                <a:moveTo>
                  <a:pt x="78" y="100"/>
                </a:moveTo>
                <a:cubicBezTo>
                  <a:pt x="77" y="100"/>
                  <a:pt x="77" y="100"/>
                  <a:pt x="77" y="100"/>
                </a:cubicBezTo>
                <a:cubicBezTo>
                  <a:pt x="77" y="100"/>
                  <a:pt x="77" y="100"/>
                  <a:pt x="77" y="100"/>
                </a:cubicBezTo>
                <a:cubicBezTo>
                  <a:pt x="84" y="102"/>
                  <a:pt x="87" y="105"/>
                  <a:pt x="90" y="110"/>
                </a:cubicBezTo>
                <a:cubicBezTo>
                  <a:pt x="90" y="111"/>
                  <a:pt x="90" y="116"/>
                  <a:pt x="91" y="117"/>
                </a:cubicBezTo>
                <a:cubicBezTo>
                  <a:pt x="91" y="117"/>
                  <a:pt x="91" y="117"/>
                  <a:pt x="91" y="117"/>
                </a:cubicBezTo>
                <a:cubicBezTo>
                  <a:pt x="93" y="106"/>
                  <a:pt x="85" y="102"/>
                  <a:pt x="78" y="100"/>
                </a:cubicBezTo>
                <a:close/>
                <a:moveTo>
                  <a:pt x="75" y="100"/>
                </a:moveTo>
                <a:cubicBezTo>
                  <a:pt x="75" y="100"/>
                  <a:pt x="76" y="100"/>
                  <a:pt x="76" y="100"/>
                </a:cubicBezTo>
                <a:cubicBezTo>
                  <a:pt x="75" y="100"/>
                  <a:pt x="76" y="100"/>
                  <a:pt x="75" y="100"/>
                </a:cubicBezTo>
                <a:close/>
                <a:moveTo>
                  <a:pt x="76" y="100"/>
                </a:moveTo>
                <a:cubicBezTo>
                  <a:pt x="76" y="100"/>
                  <a:pt x="76" y="100"/>
                  <a:pt x="77" y="100"/>
                </a:cubicBezTo>
                <a:cubicBezTo>
                  <a:pt x="76" y="100"/>
                  <a:pt x="77" y="100"/>
                  <a:pt x="76" y="100"/>
                </a:cubicBezTo>
                <a:close/>
                <a:moveTo>
                  <a:pt x="98" y="100"/>
                </a:moveTo>
                <a:cubicBezTo>
                  <a:pt x="97" y="102"/>
                  <a:pt x="95" y="102"/>
                  <a:pt x="93" y="105"/>
                </a:cubicBezTo>
                <a:cubicBezTo>
                  <a:pt x="95" y="105"/>
                  <a:pt x="95" y="104"/>
                  <a:pt x="96" y="103"/>
                </a:cubicBezTo>
                <a:cubicBezTo>
                  <a:pt x="101" y="99"/>
                  <a:pt x="103" y="102"/>
                  <a:pt x="107" y="103"/>
                </a:cubicBezTo>
                <a:cubicBezTo>
                  <a:pt x="108" y="110"/>
                  <a:pt x="109" y="111"/>
                  <a:pt x="104" y="115"/>
                </a:cubicBezTo>
                <a:cubicBezTo>
                  <a:pt x="102" y="115"/>
                  <a:pt x="100" y="115"/>
                  <a:pt x="98" y="115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04" y="116"/>
                  <a:pt x="109" y="115"/>
                  <a:pt x="109" y="108"/>
                </a:cubicBezTo>
                <a:cubicBezTo>
                  <a:pt x="109" y="106"/>
                  <a:pt x="109" y="105"/>
                  <a:pt x="108" y="103"/>
                </a:cubicBezTo>
                <a:cubicBezTo>
                  <a:pt x="106" y="100"/>
                  <a:pt x="102" y="100"/>
                  <a:pt x="98" y="100"/>
                </a:cubicBezTo>
                <a:close/>
                <a:moveTo>
                  <a:pt x="117" y="101"/>
                </a:moveTo>
                <a:cubicBezTo>
                  <a:pt x="120" y="113"/>
                  <a:pt x="111" y="121"/>
                  <a:pt x="104" y="123"/>
                </a:cubicBezTo>
                <a:cubicBezTo>
                  <a:pt x="103" y="123"/>
                  <a:pt x="101" y="122"/>
                  <a:pt x="100" y="124"/>
                </a:cubicBezTo>
                <a:cubicBezTo>
                  <a:pt x="99" y="127"/>
                  <a:pt x="96" y="130"/>
                  <a:pt x="93" y="132"/>
                </a:cubicBezTo>
                <a:cubicBezTo>
                  <a:pt x="94" y="135"/>
                  <a:pt x="95" y="139"/>
                  <a:pt x="95" y="142"/>
                </a:cubicBezTo>
                <a:cubicBezTo>
                  <a:pt x="96" y="142"/>
                  <a:pt x="96" y="142"/>
                  <a:pt x="96" y="142"/>
                </a:cubicBezTo>
                <a:cubicBezTo>
                  <a:pt x="97" y="142"/>
                  <a:pt x="97" y="142"/>
                  <a:pt x="98" y="142"/>
                </a:cubicBezTo>
                <a:cubicBezTo>
                  <a:pt x="99" y="138"/>
                  <a:pt x="104" y="135"/>
                  <a:pt x="107" y="134"/>
                </a:cubicBezTo>
                <a:cubicBezTo>
                  <a:pt x="108" y="134"/>
                  <a:pt x="110" y="134"/>
                  <a:pt x="111" y="134"/>
                </a:cubicBezTo>
                <a:cubicBezTo>
                  <a:pt x="112" y="135"/>
                  <a:pt x="114" y="137"/>
                  <a:pt x="117" y="137"/>
                </a:cubicBezTo>
                <a:cubicBezTo>
                  <a:pt x="118" y="134"/>
                  <a:pt x="123" y="132"/>
                  <a:pt x="126" y="131"/>
                </a:cubicBezTo>
                <a:cubicBezTo>
                  <a:pt x="126" y="121"/>
                  <a:pt x="129" y="120"/>
                  <a:pt x="137" y="117"/>
                </a:cubicBezTo>
                <a:cubicBezTo>
                  <a:pt x="137" y="117"/>
                  <a:pt x="137" y="116"/>
                  <a:pt x="137" y="116"/>
                </a:cubicBezTo>
                <a:cubicBezTo>
                  <a:pt x="130" y="114"/>
                  <a:pt x="125" y="109"/>
                  <a:pt x="121" y="105"/>
                </a:cubicBezTo>
                <a:cubicBezTo>
                  <a:pt x="120" y="104"/>
                  <a:pt x="119" y="102"/>
                  <a:pt x="117" y="101"/>
                </a:cubicBezTo>
                <a:close/>
                <a:moveTo>
                  <a:pt x="33" y="103"/>
                </a:moveTo>
                <a:cubicBezTo>
                  <a:pt x="34" y="103"/>
                  <a:pt x="34" y="104"/>
                  <a:pt x="34" y="104"/>
                </a:cubicBezTo>
                <a:cubicBezTo>
                  <a:pt x="34" y="104"/>
                  <a:pt x="34" y="104"/>
                  <a:pt x="34" y="105"/>
                </a:cubicBezTo>
                <a:cubicBezTo>
                  <a:pt x="34" y="105"/>
                  <a:pt x="34" y="105"/>
                  <a:pt x="34" y="105"/>
                </a:cubicBezTo>
                <a:cubicBezTo>
                  <a:pt x="34" y="104"/>
                  <a:pt x="33" y="104"/>
                  <a:pt x="33" y="103"/>
                </a:cubicBezTo>
                <a:close/>
                <a:moveTo>
                  <a:pt x="196" y="103"/>
                </a:moveTo>
                <a:cubicBezTo>
                  <a:pt x="195" y="104"/>
                  <a:pt x="193" y="104"/>
                  <a:pt x="192" y="105"/>
                </a:cubicBezTo>
                <a:cubicBezTo>
                  <a:pt x="193" y="105"/>
                  <a:pt x="194" y="105"/>
                  <a:pt x="194" y="105"/>
                </a:cubicBezTo>
                <a:cubicBezTo>
                  <a:pt x="195" y="104"/>
                  <a:pt x="196" y="104"/>
                  <a:pt x="197" y="103"/>
                </a:cubicBezTo>
                <a:cubicBezTo>
                  <a:pt x="197" y="103"/>
                  <a:pt x="197" y="103"/>
                  <a:pt x="196" y="103"/>
                </a:cubicBezTo>
                <a:close/>
                <a:moveTo>
                  <a:pt x="43" y="104"/>
                </a:moveTo>
                <a:cubicBezTo>
                  <a:pt x="43" y="108"/>
                  <a:pt x="41" y="110"/>
                  <a:pt x="40" y="112"/>
                </a:cubicBezTo>
                <a:cubicBezTo>
                  <a:pt x="41" y="112"/>
                  <a:pt x="41" y="112"/>
                  <a:pt x="41" y="112"/>
                </a:cubicBezTo>
                <a:cubicBezTo>
                  <a:pt x="46" y="112"/>
                  <a:pt x="55" y="111"/>
                  <a:pt x="58" y="107"/>
                </a:cubicBezTo>
                <a:cubicBezTo>
                  <a:pt x="58" y="107"/>
                  <a:pt x="58" y="107"/>
                  <a:pt x="58" y="107"/>
                </a:cubicBezTo>
                <a:cubicBezTo>
                  <a:pt x="51" y="107"/>
                  <a:pt x="48" y="105"/>
                  <a:pt x="43" y="104"/>
                </a:cubicBezTo>
                <a:close/>
                <a:moveTo>
                  <a:pt x="230" y="104"/>
                </a:moveTo>
                <a:cubicBezTo>
                  <a:pt x="230" y="107"/>
                  <a:pt x="230" y="110"/>
                  <a:pt x="231" y="113"/>
                </a:cubicBezTo>
                <a:cubicBezTo>
                  <a:pt x="229" y="119"/>
                  <a:pt x="227" y="128"/>
                  <a:pt x="222" y="131"/>
                </a:cubicBezTo>
                <a:cubicBezTo>
                  <a:pt x="222" y="132"/>
                  <a:pt x="222" y="132"/>
                  <a:pt x="222" y="132"/>
                </a:cubicBezTo>
                <a:cubicBezTo>
                  <a:pt x="223" y="132"/>
                  <a:pt x="223" y="132"/>
                  <a:pt x="224" y="132"/>
                </a:cubicBezTo>
                <a:cubicBezTo>
                  <a:pt x="229" y="130"/>
                  <a:pt x="239" y="133"/>
                  <a:pt x="239" y="133"/>
                </a:cubicBezTo>
                <a:cubicBezTo>
                  <a:pt x="241" y="131"/>
                  <a:pt x="240" y="125"/>
                  <a:pt x="242" y="122"/>
                </a:cubicBezTo>
                <a:cubicBezTo>
                  <a:pt x="244" y="117"/>
                  <a:pt x="246" y="114"/>
                  <a:pt x="249" y="111"/>
                </a:cubicBezTo>
                <a:cubicBezTo>
                  <a:pt x="242" y="110"/>
                  <a:pt x="236" y="108"/>
                  <a:pt x="230" y="104"/>
                </a:cubicBezTo>
                <a:close/>
                <a:moveTo>
                  <a:pt x="322" y="104"/>
                </a:moveTo>
                <a:cubicBezTo>
                  <a:pt x="321" y="108"/>
                  <a:pt x="318" y="109"/>
                  <a:pt x="318" y="114"/>
                </a:cubicBezTo>
                <a:cubicBezTo>
                  <a:pt x="318" y="113"/>
                  <a:pt x="319" y="113"/>
                  <a:pt x="319" y="113"/>
                </a:cubicBezTo>
                <a:cubicBezTo>
                  <a:pt x="320" y="110"/>
                  <a:pt x="321" y="107"/>
                  <a:pt x="322" y="104"/>
                </a:cubicBezTo>
                <a:cubicBezTo>
                  <a:pt x="322" y="104"/>
                  <a:pt x="322" y="104"/>
                  <a:pt x="322" y="104"/>
                </a:cubicBezTo>
                <a:close/>
                <a:moveTo>
                  <a:pt x="67" y="105"/>
                </a:moveTo>
                <a:cubicBezTo>
                  <a:pt x="66" y="107"/>
                  <a:pt x="65" y="109"/>
                  <a:pt x="65" y="111"/>
                </a:cubicBezTo>
                <a:cubicBezTo>
                  <a:pt x="65" y="111"/>
                  <a:pt x="65" y="111"/>
                  <a:pt x="65" y="111"/>
                </a:cubicBezTo>
                <a:cubicBezTo>
                  <a:pt x="67" y="109"/>
                  <a:pt x="68" y="107"/>
                  <a:pt x="67" y="105"/>
                </a:cubicBezTo>
                <a:close/>
                <a:moveTo>
                  <a:pt x="313" y="106"/>
                </a:moveTo>
                <a:cubicBezTo>
                  <a:pt x="313" y="106"/>
                  <a:pt x="313" y="106"/>
                  <a:pt x="313" y="106"/>
                </a:cubicBezTo>
                <a:cubicBezTo>
                  <a:pt x="314" y="108"/>
                  <a:pt x="317" y="107"/>
                  <a:pt x="318" y="107"/>
                </a:cubicBezTo>
                <a:cubicBezTo>
                  <a:pt x="316" y="106"/>
                  <a:pt x="314" y="106"/>
                  <a:pt x="313" y="106"/>
                </a:cubicBezTo>
                <a:close/>
                <a:moveTo>
                  <a:pt x="71" y="107"/>
                </a:moveTo>
                <a:cubicBezTo>
                  <a:pt x="70" y="108"/>
                  <a:pt x="69" y="109"/>
                  <a:pt x="68" y="111"/>
                </a:cubicBezTo>
                <a:cubicBezTo>
                  <a:pt x="68" y="111"/>
                  <a:pt x="68" y="111"/>
                  <a:pt x="68" y="111"/>
                </a:cubicBezTo>
                <a:cubicBezTo>
                  <a:pt x="68" y="111"/>
                  <a:pt x="68" y="111"/>
                  <a:pt x="69" y="111"/>
                </a:cubicBezTo>
                <a:cubicBezTo>
                  <a:pt x="69" y="110"/>
                  <a:pt x="70" y="109"/>
                  <a:pt x="71" y="108"/>
                </a:cubicBezTo>
                <a:cubicBezTo>
                  <a:pt x="71" y="108"/>
                  <a:pt x="71" y="107"/>
                  <a:pt x="71" y="107"/>
                </a:cubicBezTo>
                <a:close/>
                <a:moveTo>
                  <a:pt x="192" y="107"/>
                </a:moveTo>
                <a:cubicBezTo>
                  <a:pt x="191" y="108"/>
                  <a:pt x="191" y="107"/>
                  <a:pt x="190" y="108"/>
                </a:cubicBezTo>
                <a:cubicBezTo>
                  <a:pt x="190" y="108"/>
                  <a:pt x="191" y="108"/>
                  <a:pt x="191" y="108"/>
                </a:cubicBezTo>
                <a:cubicBezTo>
                  <a:pt x="192" y="108"/>
                  <a:pt x="193" y="108"/>
                  <a:pt x="194" y="107"/>
                </a:cubicBezTo>
                <a:cubicBezTo>
                  <a:pt x="194" y="107"/>
                  <a:pt x="194" y="107"/>
                  <a:pt x="194" y="107"/>
                </a:cubicBezTo>
                <a:cubicBezTo>
                  <a:pt x="194" y="107"/>
                  <a:pt x="193" y="107"/>
                  <a:pt x="192" y="107"/>
                </a:cubicBezTo>
                <a:close/>
                <a:moveTo>
                  <a:pt x="278" y="107"/>
                </a:moveTo>
                <a:cubicBezTo>
                  <a:pt x="277" y="107"/>
                  <a:pt x="276" y="107"/>
                  <a:pt x="275" y="108"/>
                </a:cubicBezTo>
                <a:cubicBezTo>
                  <a:pt x="273" y="109"/>
                  <a:pt x="273" y="112"/>
                  <a:pt x="272" y="113"/>
                </a:cubicBezTo>
                <a:cubicBezTo>
                  <a:pt x="272" y="113"/>
                  <a:pt x="272" y="113"/>
                  <a:pt x="272" y="113"/>
                </a:cubicBezTo>
                <a:cubicBezTo>
                  <a:pt x="279" y="114"/>
                  <a:pt x="280" y="112"/>
                  <a:pt x="284" y="109"/>
                </a:cubicBezTo>
                <a:cubicBezTo>
                  <a:pt x="284" y="109"/>
                  <a:pt x="284" y="108"/>
                  <a:pt x="284" y="108"/>
                </a:cubicBezTo>
                <a:cubicBezTo>
                  <a:pt x="284" y="108"/>
                  <a:pt x="284" y="108"/>
                  <a:pt x="284" y="108"/>
                </a:cubicBezTo>
                <a:cubicBezTo>
                  <a:pt x="282" y="107"/>
                  <a:pt x="280" y="107"/>
                  <a:pt x="278" y="107"/>
                </a:cubicBezTo>
                <a:close/>
                <a:moveTo>
                  <a:pt x="99" y="107"/>
                </a:moveTo>
                <a:cubicBezTo>
                  <a:pt x="98" y="108"/>
                  <a:pt x="96" y="109"/>
                  <a:pt x="96" y="109"/>
                </a:cubicBezTo>
                <a:cubicBezTo>
                  <a:pt x="96" y="109"/>
                  <a:pt x="96" y="110"/>
                  <a:pt x="96" y="110"/>
                </a:cubicBezTo>
                <a:cubicBezTo>
                  <a:pt x="98" y="109"/>
                  <a:pt x="101" y="110"/>
                  <a:pt x="102" y="108"/>
                </a:cubicBezTo>
                <a:cubicBezTo>
                  <a:pt x="102" y="108"/>
                  <a:pt x="102" y="108"/>
                  <a:pt x="102" y="108"/>
                </a:cubicBezTo>
                <a:cubicBezTo>
                  <a:pt x="101" y="107"/>
                  <a:pt x="100" y="107"/>
                  <a:pt x="99" y="107"/>
                </a:cubicBezTo>
                <a:close/>
                <a:moveTo>
                  <a:pt x="269" y="108"/>
                </a:moveTo>
                <a:cubicBezTo>
                  <a:pt x="265" y="111"/>
                  <a:pt x="258" y="111"/>
                  <a:pt x="254" y="111"/>
                </a:cubicBezTo>
                <a:cubicBezTo>
                  <a:pt x="257" y="125"/>
                  <a:pt x="271" y="148"/>
                  <a:pt x="262" y="164"/>
                </a:cubicBezTo>
                <a:cubicBezTo>
                  <a:pt x="260" y="168"/>
                  <a:pt x="257" y="174"/>
                  <a:pt x="253" y="177"/>
                </a:cubicBezTo>
                <a:cubicBezTo>
                  <a:pt x="251" y="178"/>
                  <a:pt x="248" y="179"/>
                  <a:pt x="246" y="181"/>
                </a:cubicBezTo>
                <a:cubicBezTo>
                  <a:pt x="246" y="182"/>
                  <a:pt x="244" y="185"/>
                  <a:pt x="245" y="187"/>
                </a:cubicBezTo>
                <a:cubicBezTo>
                  <a:pt x="247" y="189"/>
                  <a:pt x="254" y="188"/>
                  <a:pt x="257" y="187"/>
                </a:cubicBezTo>
                <a:cubicBezTo>
                  <a:pt x="264" y="183"/>
                  <a:pt x="266" y="172"/>
                  <a:pt x="270" y="167"/>
                </a:cubicBezTo>
                <a:cubicBezTo>
                  <a:pt x="272" y="165"/>
                  <a:pt x="274" y="163"/>
                  <a:pt x="276" y="162"/>
                </a:cubicBezTo>
                <a:cubicBezTo>
                  <a:pt x="277" y="161"/>
                  <a:pt x="279" y="160"/>
                  <a:pt x="280" y="159"/>
                </a:cubicBezTo>
                <a:cubicBezTo>
                  <a:pt x="274" y="147"/>
                  <a:pt x="273" y="145"/>
                  <a:pt x="280" y="134"/>
                </a:cubicBezTo>
                <a:cubicBezTo>
                  <a:pt x="280" y="134"/>
                  <a:pt x="280" y="133"/>
                  <a:pt x="280" y="133"/>
                </a:cubicBezTo>
                <a:cubicBezTo>
                  <a:pt x="271" y="131"/>
                  <a:pt x="266" y="118"/>
                  <a:pt x="269" y="108"/>
                </a:cubicBezTo>
                <a:cubicBezTo>
                  <a:pt x="269" y="108"/>
                  <a:pt x="269" y="108"/>
                  <a:pt x="269" y="108"/>
                </a:cubicBezTo>
                <a:close/>
                <a:moveTo>
                  <a:pt x="74" y="108"/>
                </a:moveTo>
                <a:cubicBezTo>
                  <a:pt x="73" y="109"/>
                  <a:pt x="72" y="110"/>
                  <a:pt x="71" y="111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2" y="111"/>
                  <a:pt x="74" y="110"/>
                  <a:pt x="74" y="109"/>
                </a:cubicBezTo>
                <a:cubicBezTo>
                  <a:pt x="74" y="108"/>
                  <a:pt x="74" y="109"/>
                  <a:pt x="74" y="108"/>
                </a:cubicBezTo>
                <a:close/>
                <a:moveTo>
                  <a:pt x="326" y="109"/>
                </a:moveTo>
                <a:cubicBezTo>
                  <a:pt x="326" y="110"/>
                  <a:pt x="327" y="112"/>
                  <a:pt x="328" y="114"/>
                </a:cubicBezTo>
                <a:cubicBezTo>
                  <a:pt x="328" y="117"/>
                  <a:pt x="328" y="120"/>
                  <a:pt x="328" y="123"/>
                </a:cubicBezTo>
                <a:cubicBezTo>
                  <a:pt x="328" y="123"/>
                  <a:pt x="328" y="122"/>
                  <a:pt x="328" y="122"/>
                </a:cubicBezTo>
                <a:cubicBezTo>
                  <a:pt x="330" y="117"/>
                  <a:pt x="333" y="112"/>
                  <a:pt x="326" y="109"/>
                </a:cubicBezTo>
                <a:close/>
                <a:moveTo>
                  <a:pt x="187" y="109"/>
                </a:moveTo>
                <a:cubicBezTo>
                  <a:pt x="188" y="110"/>
                  <a:pt x="190" y="110"/>
                  <a:pt x="190" y="110"/>
                </a:cubicBezTo>
                <a:cubicBezTo>
                  <a:pt x="190" y="110"/>
                  <a:pt x="190" y="109"/>
                  <a:pt x="190" y="109"/>
                </a:cubicBezTo>
                <a:cubicBezTo>
                  <a:pt x="189" y="109"/>
                  <a:pt x="188" y="109"/>
                  <a:pt x="187" y="109"/>
                </a:cubicBezTo>
                <a:close/>
                <a:moveTo>
                  <a:pt x="191" y="110"/>
                </a:moveTo>
                <a:cubicBezTo>
                  <a:pt x="191" y="110"/>
                  <a:pt x="191" y="110"/>
                  <a:pt x="191" y="110"/>
                </a:cubicBezTo>
                <a:cubicBezTo>
                  <a:pt x="191" y="110"/>
                  <a:pt x="191" y="110"/>
                  <a:pt x="191" y="110"/>
                </a:cubicBezTo>
                <a:close/>
                <a:moveTo>
                  <a:pt x="286" y="110"/>
                </a:moveTo>
                <a:cubicBezTo>
                  <a:pt x="284" y="113"/>
                  <a:pt x="284" y="116"/>
                  <a:pt x="287" y="119"/>
                </a:cubicBezTo>
                <a:cubicBezTo>
                  <a:pt x="288" y="119"/>
                  <a:pt x="289" y="121"/>
                  <a:pt x="291" y="120"/>
                </a:cubicBezTo>
                <a:cubicBezTo>
                  <a:pt x="291" y="116"/>
                  <a:pt x="289" y="112"/>
                  <a:pt x="286" y="110"/>
                </a:cubicBezTo>
                <a:cubicBezTo>
                  <a:pt x="286" y="110"/>
                  <a:pt x="286" y="110"/>
                  <a:pt x="286" y="110"/>
                </a:cubicBezTo>
                <a:close/>
                <a:moveTo>
                  <a:pt x="208" y="110"/>
                </a:moveTo>
                <a:cubicBezTo>
                  <a:pt x="208" y="110"/>
                  <a:pt x="208" y="111"/>
                  <a:pt x="208" y="111"/>
                </a:cubicBezTo>
                <a:cubicBezTo>
                  <a:pt x="204" y="110"/>
                  <a:pt x="200" y="113"/>
                  <a:pt x="199" y="117"/>
                </a:cubicBezTo>
                <a:cubicBezTo>
                  <a:pt x="199" y="117"/>
                  <a:pt x="199" y="117"/>
                  <a:pt x="199" y="117"/>
                </a:cubicBezTo>
                <a:cubicBezTo>
                  <a:pt x="201" y="116"/>
                  <a:pt x="203" y="115"/>
                  <a:pt x="204" y="114"/>
                </a:cubicBezTo>
                <a:cubicBezTo>
                  <a:pt x="204" y="114"/>
                  <a:pt x="204" y="114"/>
                  <a:pt x="205" y="114"/>
                </a:cubicBezTo>
                <a:cubicBezTo>
                  <a:pt x="204" y="115"/>
                  <a:pt x="204" y="114"/>
                  <a:pt x="204" y="116"/>
                </a:cubicBezTo>
                <a:cubicBezTo>
                  <a:pt x="204" y="116"/>
                  <a:pt x="205" y="116"/>
                  <a:pt x="205" y="116"/>
                </a:cubicBezTo>
                <a:cubicBezTo>
                  <a:pt x="206" y="115"/>
                  <a:pt x="207" y="115"/>
                  <a:pt x="208" y="114"/>
                </a:cubicBezTo>
                <a:cubicBezTo>
                  <a:pt x="208" y="115"/>
                  <a:pt x="208" y="115"/>
                  <a:pt x="208" y="116"/>
                </a:cubicBezTo>
                <a:cubicBezTo>
                  <a:pt x="207" y="116"/>
                  <a:pt x="207" y="116"/>
                  <a:pt x="206" y="116"/>
                </a:cubicBezTo>
                <a:cubicBezTo>
                  <a:pt x="208" y="116"/>
                  <a:pt x="207" y="116"/>
                  <a:pt x="208" y="117"/>
                </a:cubicBezTo>
                <a:cubicBezTo>
                  <a:pt x="208" y="117"/>
                  <a:pt x="208" y="117"/>
                  <a:pt x="208" y="118"/>
                </a:cubicBezTo>
                <a:cubicBezTo>
                  <a:pt x="209" y="118"/>
                  <a:pt x="209" y="118"/>
                  <a:pt x="210" y="118"/>
                </a:cubicBezTo>
                <a:cubicBezTo>
                  <a:pt x="210" y="118"/>
                  <a:pt x="210" y="118"/>
                  <a:pt x="210" y="118"/>
                </a:cubicBezTo>
                <a:cubicBezTo>
                  <a:pt x="210" y="118"/>
                  <a:pt x="210" y="118"/>
                  <a:pt x="210" y="118"/>
                </a:cubicBezTo>
                <a:cubicBezTo>
                  <a:pt x="209" y="118"/>
                  <a:pt x="209" y="119"/>
                  <a:pt x="208" y="119"/>
                </a:cubicBezTo>
                <a:cubicBezTo>
                  <a:pt x="208" y="119"/>
                  <a:pt x="208" y="119"/>
                  <a:pt x="208" y="119"/>
                </a:cubicBezTo>
                <a:cubicBezTo>
                  <a:pt x="208" y="119"/>
                  <a:pt x="208" y="120"/>
                  <a:pt x="209" y="120"/>
                </a:cubicBezTo>
                <a:cubicBezTo>
                  <a:pt x="209" y="119"/>
                  <a:pt x="209" y="119"/>
                  <a:pt x="210" y="119"/>
                </a:cubicBezTo>
                <a:cubicBezTo>
                  <a:pt x="210" y="120"/>
                  <a:pt x="210" y="119"/>
                  <a:pt x="211" y="120"/>
                </a:cubicBezTo>
                <a:cubicBezTo>
                  <a:pt x="210" y="120"/>
                  <a:pt x="210" y="120"/>
                  <a:pt x="210" y="121"/>
                </a:cubicBezTo>
                <a:cubicBezTo>
                  <a:pt x="209" y="121"/>
                  <a:pt x="209" y="121"/>
                  <a:pt x="209" y="121"/>
                </a:cubicBezTo>
                <a:cubicBezTo>
                  <a:pt x="209" y="121"/>
                  <a:pt x="209" y="121"/>
                  <a:pt x="209" y="121"/>
                </a:cubicBezTo>
                <a:cubicBezTo>
                  <a:pt x="210" y="121"/>
                  <a:pt x="210" y="121"/>
                  <a:pt x="211" y="120"/>
                </a:cubicBezTo>
                <a:cubicBezTo>
                  <a:pt x="211" y="122"/>
                  <a:pt x="211" y="121"/>
                  <a:pt x="211" y="122"/>
                </a:cubicBezTo>
                <a:cubicBezTo>
                  <a:pt x="210" y="122"/>
                  <a:pt x="211" y="122"/>
                  <a:pt x="211" y="123"/>
                </a:cubicBezTo>
                <a:cubicBezTo>
                  <a:pt x="212" y="123"/>
                  <a:pt x="212" y="123"/>
                  <a:pt x="214" y="123"/>
                </a:cubicBezTo>
                <a:cubicBezTo>
                  <a:pt x="214" y="123"/>
                  <a:pt x="214" y="123"/>
                  <a:pt x="214" y="123"/>
                </a:cubicBezTo>
                <a:cubicBezTo>
                  <a:pt x="213" y="123"/>
                  <a:pt x="212" y="124"/>
                  <a:pt x="212" y="124"/>
                </a:cubicBezTo>
                <a:cubicBezTo>
                  <a:pt x="212" y="124"/>
                  <a:pt x="212" y="125"/>
                  <a:pt x="212" y="125"/>
                </a:cubicBezTo>
                <a:cubicBezTo>
                  <a:pt x="211" y="125"/>
                  <a:pt x="212" y="125"/>
                  <a:pt x="211" y="125"/>
                </a:cubicBezTo>
                <a:cubicBezTo>
                  <a:pt x="211" y="125"/>
                  <a:pt x="211" y="125"/>
                  <a:pt x="211" y="125"/>
                </a:cubicBezTo>
                <a:cubicBezTo>
                  <a:pt x="211" y="125"/>
                  <a:pt x="211" y="125"/>
                  <a:pt x="211" y="125"/>
                </a:cubicBezTo>
                <a:cubicBezTo>
                  <a:pt x="211" y="125"/>
                  <a:pt x="212" y="126"/>
                  <a:pt x="212" y="126"/>
                </a:cubicBezTo>
                <a:cubicBezTo>
                  <a:pt x="212" y="126"/>
                  <a:pt x="212" y="126"/>
                  <a:pt x="211" y="127"/>
                </a:cubicBezTo>
                <a:cubicBezTo>
                  <a:pt x="212" y="127"/>
                  <a:pt x="212" y="127"/>
                  <a:pt x="213" y="127"/>
                </a:cubicBezTo>
                <a:cubicBezTo>
                  <a:pt x="212" y="128"/>
                  <a:pt x="212" y="127"/>
                  <a:pt x="213" y="128"/>
                </a:cubicBezTo>
                <a:cubicBezTo>
                  <a:pt x="213" y="128"/>
                  <a:pt x="213" y="128"/>
                  <a:pt x="214" y="128"/>
                </a:cubicBezTo>
                <a:cubicBezTo>
                  <a:pt x="214" y="128"/>
                  <a:pt x="214" y="129"/>
                  <a:pt x="214" y="129"/>
                </a:cubicBezTo>
                <a:cubicBezTo>
                  <a:pt x="212" y="129"/>
                  <a:pt x="211" y="129"/>
                  <a:pt x="211" y="130"/>
                </a:cubicBezTo>
                <a:cubicBezTo>
                  <a:pt x="212" y="130"/>
                  <a:pt x="213" y="130"/>
                  <a:pt x="214" y="131"/>
                </a:cubicBezTo>
                <a:cubicBezTo>
                  <a:pt x="212" y="131"/>
                  <a:pt x="211" y="131"/>
                  <a:pt x="210" y="132"/>
                </a:cubicBezTo>
                <a:cubicBezTo>
                  <a:pt x="211" y="132"/>
                  <a:pt x="212" y="132"/>
                  <a:pt x="213" y="132"/>
                </a:cubicBezTo>
                <a:cubicBezTo>
                  <a:pt x="212" y="132"/>
                  <a:pt x="212" y="132"/>
                  <a:pt x="211" y="132"/>
                </a:cubicBezTo>
                <a:cubicBezTo>
                  <a:pt x="212" y="133"/>
                  <a:pt x="212" y="133"/>
                  <a:pt x="213" y="133"/>
                </a:cubicBezTo>
                <a:cubicBezTo>
                  <a:pt x="213" y="133"/>
                  <a:pt x="212" y="133"/>
                  <a:pt x="212" y="133"/>
                </a:cubicBezTo>
                <a:cubicBezTo>
                  <a:pt x="211" y="133"/>
                  <a:pt x="209" y="133"/>
                  <a:pt x="208" y="134"/>
                </a:cubicBezTo>
                <a:cubicBezTo>
                  <a:pt x="208" y="134"/>
                  <a:pt x="208" y="134"/>
                  <a:pt x="209" y="134"/>
                </a:cubicBezTo>
                <a:cubicBezTo>
                  <a:pt x="212" y="134"/>
                  <a:pt x="216" y="134"/>
                  <a:pt x="218" y="130"/>
                </a:cubicBezTo>
                <a:cubicBezTo>
                  <a:pt x="221" y="126"/>
                  <a:pt x="221" y="115"/>
                  <a:pt x="217" y="112"/>
                </a:cubicBezTo>
                <a:cubicBezTo>
                  <a:pt x="216" y="110"/>
                  <a:pt x="212" y="110"/>
                  <a:pt x="208" y="110"/>
                </a:cubicBezTo>
                <a:close/>
                <a:moveTo>
                  <a:pt x="76" y="111"/>
                </a:moveTo>
                <a:cubicBezTo>
                  <a:pt x="76" y="112"/>
                  <a:pt x="75" y="112"/>
                  <a:pt x="73" y="113"/>
                </a:cubicBezTo>
                <a:cubicBezTo>
                  <a:pt x="73" y="113"/>
                  <a:pt x="73" y="113"/>
                  <a:pt x="73" y="114"/>
                </a:cubicBezTo>
                <a:cubicBezTo>
                  <a:pt x="75" y="113"/>
                  <a:pt x="77" y="113"/>
                  <a:pt x="77" y="111"/>
                </a:cubicBezTo>
                <a:cubicBezTo>
                  <a:pt x="77" y="111"/>
                  <a:pt x="76" y="111"/>
                  <a:pt x="76" y="111"/>
                </a:cubicBezTo>
                <a:close/>
                <a:moveTo>
                  <a:pt x="184" y="111"/>
                </a:moveTo>
                <a:cubicBezTo>
                  <a:pt x="185" y="112"/>
                  <a:pt x="187" y="113"/>
                  <a:pt x="189" y="113"/>
                </a:cubicBezTo>
                <a:cubicBezTo>
                  <a:pt x="189" y="112"/>
                  <a:pt x="189" y="112"/>
                  <a:pt x="189" y="112"/>
                </a:cubicBezTo>
                <a:cubicBezTo>
                  <a:pt x="188" y="112"/>
                  <a:pt x="186" y="111"/>
                  <a:pt x="184" y="111"/>
                </a:cubicBezTo>
                <a:close/>
                <a:moveTo>
                  <a:pt x="178" y="112"/>
                </a:moveTo>
                <a:cubicBezTo>
                  <a:pt x="179" y="113"/>
                  <a:pt x="178" y="112"/>
                  <a:pt x="179" y="113"/>
                </a:cubicBezTo>
                <a:cubicBezTo>
                  <a:pt x="179" y="112"/>
                  <a:pt x="179" y="112"/>
                  <a:pt x="178" y="112"/>
                </a:cubicBezTo>
                <a:close/>
                <a:moveTo>
                  <a:pt x="36" y="113"/>
                </a:moveTo>
                <a:cubicBezTo>
                  <a:pt x="36" y="113"/>
                  <a:pt x="36" y="113"/>
                  <a:pt x="36" y="113"/>
                </a:cubicBezTo>
                <a:cubicBezTo>
                  <a:pt x="36" y="113"/>
                  <a:pt x="37" y="113"/>
                  <a:pt x="37" y="113"/>
                </a:cubicBezTo>
                <a:cubicBezTo>
                  <a:pt x="37" y="113"/>
                  <a:pt x="37" y="113"/>
                  <a:pt x="37" y="113"/>
                </a:cubicBezTo>
                <a:cubicBezTo>
                  <a:pt x="37" y="113"/>
                  <a:pt x="36" y="113"/>
                  <a:pt x="36" y="113"/>
                </a:cubicBezTo>
                <a:close/>
                <a:moveTo>
                  <a:pt x="52" y="113"/>
                </a:moveTo>
                <a:cubicBezTo>
                  <a:pt x="52" y="113"/>
                  <a:pt x="51" y="114"/>
                  <a:pt x="51" y="114"/>
                </a:cubicBezTo>
                <a:cubicBezTo>
                  <a:pt x="51" y="115"/>
                  <a:pt x="51" y="115"/>
                  <a:pt x="51" y="116"/>
                </a:cubicBezTo>
                <a:cubicBezTo>
                  <a:pt x="53" y="115"/>
                  <a:pt x="53" y="116"/>
                  <a:pt x="54" y="114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3" y="113"/>
                  <a:pt x="53" y="113"/>
                  <a:pt x="52" y="113"/>
                </a:cubicBezTo>
                <a:close/>
                <a:moveTo>
                  <a:pt x="179" y="113"/>
                </a:moveTo>
                <a:cubicBezTo>
                  <a:pt x="180" y="114"/>
                  <a:pt x="182" y="114"/>
                  <a:pt x="184" y="114"/>
                </a:cubicBezTo>
                <a:cubicBezTo>
                  <a:pt x="184" y="114"/>
                  <a:pt x="184" y="114"/>
                  <a:pt x="184" y="114"/>
                </a:cubicBezTo>
                <a:cubicBezTo>
                  <a:pt x="183" y="113"/>
                  <a:pt x="181" y="113"/>
                  <a:pt x="179" y="113"/>
                </a:cubicBezTo>
                <a:close/>
                <a:moveTo>
                  <a:pt x="66" y="113"/>
                </a:moveTo>
                <a:cubicBezTo>
                  <a:pt x="65" y="113"/>
                  <a:pt x="65" y="114"/>
                  <a:pt x="64" y="114"/>
                </a:cubicBezTo>
                <a:cubicBezTo>
                  <a:pt x="65" y="114"/>
                  <a:pt x="65" y="114"/>
                  <a:pt x="65" y="115"/>
                </a:cubicBezTo>
                <a:cubicBezTo>
                  <a:pt x="66" y="115"/>
                  <a:pt x="67" y="115"/>
                  <a:pt x="68" y="117"/>
                </a:cubicBezTo>
                <a:cubicBezTo>
                  <a:pt x="68" y="118"/>
                  <a:pt x="68" y="120"/>
                  <a:pt x="68" y="120"/>
                </a:cubicBezTo>
                <a:cubicBezTo>
                  <a:pt x="67" y="121"/>
                  <a:pt x="66" y="122"/>
                  <a:pt x="66" y="122"/>
                </a:cubicBezTo>
                <a:cubicBezTo>
                  <a:pt x="63" y="123"/>
                  <a:pt x="60" y="121"/>
                  <a:pt x="60" y="121"/>
                </a:cubicBezTo>
                <a:cubicBezTo>
                  <a:pt x="61" y="122"/>
                  <a:pt x="61" y="122"/>
                  <a:pt x="62" y="123"/>
                </a:cubicBezTo>
                <a:cubicBezTo>
                  <a:pt x="66" y="124"/>
                  <a:pt x="69" y="123"/>
                  <a:pt x="70" y="120"/>
                </a:cubicBezTo>
                <a:cubicBezTo>
                  <a:pt x="70" y="118"/>
                  <a:pt x="70" y="114"/>
                  <a:pt x="67" y="114"/>
                </a:cubicBezTo>
                <a:cubicBezTo>
                  <a:pt x="67" y="113"/>
                  <a:pt x="67" y="113"/>
                  <a:pt x="66" y="113"/>
                </a:cubicBezTo>
                <a:close/>
                <a:moveTo>
                  <a:pt x="47" y="114"/>
                </a:moveTo>
                <a:cubicBezTo>
                  <a:pt x="46" y="115"/>
                  <a:pt x="46" y="114"/>
                  <a:pt x="46" y="116"/>
                </a:cubicBezTo>
                <a:cubicBezTo>
                  <a:pt x="46" y="116"/>
                  <a:pt x="47" y="117"/>
                  <a:pt x="47" y="117"/>
                </a:cubicBezTo>
                <a:cubicBezTo>
                  <a:pt x="48" y="117"/>
                  <a:pt x="49" y="117"/>
                  <a:pt x="49" y="115"/>
                </a:cubicBezTo>
                <a:cubicBezTo>
                  <a:pt x="49" y="115"/>
                  <a:pt x="49" y="115"/>
                  <a:pt x="48" y="115"/>
                </a:cubicBezTo>
                <a:cubicBezTo>
                  <a:pt x="48" y="114"/>
                  <a:pt x="47" y="114"/>
                  <a:pt x="47" y="114"/>
                </a:cubicBezTo>
                <a:close/>
                <a:moveTo>
                  <a:pt x="282" y="114"/>
                </a:moveTo>
                <a:cubicBezTo>
                  <a:pt x="280" y="115"/>
                  <a:pt x="278" y="115"/>
                  <a:pt x="276" y="116"/>
                </a:cubicBezTo>
                <a:cubicBezTo>
                  <a:pt x="276" y="116"/>
                  <a:pt x="276" y="116"/>
                  <a:pt x="276" y="117"/>
                </a:cubicBezTo>
                <a:cubicBezTo>
                  <a:pt x="280" y="117"/>
                  <a:pt x="278" y="120"/>
                  <a:pt x="281" y="122"/>
                </a:cubicBezTo>
                <a:cubicBezTo>
                  <a:pt x="282" y="122"/>
                  <a:pt x="283" y="121"/>
                  <a:pt x="285" y="120"/>
                </a:cubicBezTo>
                <a:cubicBezTo>
                  <a:pt x="284" y="118"/>
                  <a:pt x="283" y="117"/>
                  <a:pt x="283" y="114"/>
                </a:cubicBezTo>
                <a:cubicBezTo>
                  <a:pt x="283" y="114"/>
                  <a:pt x="282" y="114"/>
                  <a:pt x="282" y="114"/>
                </a:cubicBezTo>
                <a:close/>
                <a:moveTo>
                  <a:pt x="77" y="115"/>
                </a:moveTo>
                <a:cubicBezTo>
                  <a:pt x="77" y="115"/>
                  <a:pt x="77" y="115"/>
                  <a:pt x="77" y="115"/>
                </a:cubicBezTo>
                <a:cubicBezTo>
                  <a:pt x="76" y="115"/>
                  <a:pt x="75" y="115"/>
                  <a:pt x="74" y="115"/>
                </a:cubicBezTo>
                <a:cubicBezTo>
                  <a:pt x="74" y="115"/>
                  <a:pt x="74" y="115"/>
                  <a:pt x="74" y="116"/>
                </a:cubicBezTo>
                <a:cubicBezTo>
                  <a:pt x="75" y="116"/>
                  <a:pt x="76" y="116"/>
                  <a:pt x="77" y="116"/>
                </a:cubicBezTo>
                <a:cubicBezTo>
                  <a:pt x="77" y="116"/>
                  <a:pt x="78" y="115"/>
                  <a:pt x="79" y="115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78" y="115"/>
                  <a:pt x="78" y="115"/>
                  <a:pt x="77" y="115"/>
                </a:cubicBezTo>
                <a:close/>
                <a:moveTo>
                  <a:pt x="333" y="115"/>
                </a:moveTo>
                <a:cubicBezTo>
                  <a:pt x="334" y="121"/>
                  <a:pt x="335" y="124"/>
                  <a:pt x="333" y="129"/>
                </a:cubicBezTo>
                <a:cubicBezTo>
                  <a:pt x="333" y="130"/>
                  <a:pt x="332" y="131"/>
                  <a:pt x="331" y="132"/>
                </a:cubicBezTo>
                <a:cubicBezTo>
                  <a:pt x="332" y="132"/>
                  <a:pt x="332" y="132"/>
                  <a:pt x="332" y="132"/>
                </a:cubicBezTo>
                <a:cubicBezTo>
                  <a:pt x="332" y="132"/>
                  <a:pt x="332" y="132"/>
                  <a:pt x="333" y="132"/>
                </a:cubicBezTo>
                <a:cubicBezTo>
                  <a:pt x="335" y="127"/>
                  <a:pt x="339" y="124"/>
                  <a:pt x="336" y="116"/>
                </a:cubicBezTo>
                <a:cubicBezTo>
                  <a:pt x="335" y="116"/>
                  <a:pt x="334" y="115"/>
                  <a:pt x="333" y="115"/>
                </a:cubicBezTo>
                <a:close/>
                <a:moveTo>
                  <a:pt x="42" y="116"/>
                </a:moveTo>
                <a:cubicBezTo>
                  <a:pt x="41" y="116"/>
                  <a:pt x="40" y="116"/>
                  <a:pt x="40" y="117"/>
                </a:cubicBezTo>
                <a:cubicBezTo>
                  <a:pt x="40" y="117"/>
                  <a:pt x="40" y="117"/>
                  <a:pt x="40" y="118"/>
                </a:cubicBezTo>
                <a:cubicBezTo>
                  <a:pt x="41" y="118"/>
                  <a:pt x="41" y="118"/>
                  <a:pt x="42" y="118"/>
                </a:cubicBezTo>
                <a:cubicBezTo>
                  <a:pt x="42" y="118"/>
                  <a:pt x="43" y="118"/>
                  <a:pt x="43" y="117"/>
                </a:cubicBezTo>
                <a:cubicBezTo>
                  <a:pt x="42" y="117"/>
                  <a:pt x="43" y="116"/>
                  <a:pt x="42" y="116"/>
                </a:cubicBezTo>
                <a:close/>
                <a:moveTo>
                  <a:pt x="203" y="116"/>
                </a:moveTo>
                <a:cubicBezTo>
                  <a:pt x="203" y="116"/>
                  <a:pt x="203" y="116"/>
                  <a:pt x="203" y="116"/>
                </a:cubicBezTo>
                <a:cubicBezTo>
                  <a:pt x="203" y="116"/>
                  <a:pt x="204" y="116"/>
                  <a:pt x="203" y="116"/>
                </a:cubicBezTo>
                <a:cubicBezTo>
                  <a:pt x="203" y="116"/>
                  <a:pt x="203" y="116"/>
                  <a:pt x="203" y="116"/>
                </a:cubicBezTo>
                <a:close/>
                <a:moveTo>
                  <a:pt x="249" y="116"/>
                </a:moveTo>
                <a:cubicBezTo>
                  <a:pt x="249" y="116"/>
                  <a:pt x="248" y="117"/>
                  <a:pt x="247" y="118"/>
                </a:cubicBezTo>
                <a:cubicBezTo>
                  <a:pt x="244" y="121"/>
                  <a:pt x="242" y="130"/>
                  <a:pt x="242" y="134"/>
                </a:cubicBezTo>
                <a:cubicBezTo>
                  <a:pt x="243" y="137"/>
                  <a:pt x="246" y="139"/>
                  <a:pt x="247" y="142"/>
                </a:cubicBezTo>
                <a:cubicBezTo>
                  <a:pt x="247" y="142"/>
                  <a:pt x="247" y="142"/>
                  <a:pt x="248" y="141"/>
                </a:cubicBezTo>
                <a:cubicBezTo>
                  <a:pt x="248" y="139"/>
                  <a:pt x="250" y="138"/>
                  <a:pt x="251" y="136"/>
                </a:cubicBezTo>
                <a:cubicBezTo>
                  <a:pt x="254" y="130"/>
                  <a:pt x="255" y="122"/>
                  <a:pt x="252" y="116"/>
                </a:cubicBezTo>
                <a:cubicBezTo>
                  <a:pt x="251" y="116"/>
                  <a:pt x="250" y="116"/>
                  <a:pt x="249" y="116"/>
                </a:cubicBezTo>
                <a:close/>
                <a:moveTo>
                  <a:pt x="272" y="116"/>
                </a:moveTo>
                <a:cubicBezTo>
                  <a:pt x="271" y="120"/>
                  <a:pt x="275" y="124"/>
                  <a:pt x="277" y="126"/>
                </a:cubicBezTo>
                <a:cubicBezTo>
                  <a:pt x="277" y="126"/>
                  <a:pt x="277" y="126"/>
                  <a:pt x="277" y="126"/>
                </a:cubicBezTo>
                <a:cubicBezTo>
                  <a:pt x="279" y="121"/>
                  <a:pt x="277" y="117"/>
                  <a:pt x="272" y="116"/>
                </a:cubicBezTo>
                <a:close/>
                <a:moveTo>
                  <a:pt x="61" y="117"/>
                </a:moveTo>
                <a:cubicBezTo>
                  <a:pt x="61" y="118"/>
                  <a:pt x="62" y="120"/>
                  <a:pt x="64" y="120"/>
                </a:cubicBezTo>
                <a:cubicBezTo>
                  <a:pt x="65" y="120"/>
                  <a:pt x="66" y="120"/>
                  <a:pt x="66" y="119"/>
                </a:cubicBezTo>
                <a:cubicBezTo>
                  <a:pt x="64" y="119"/>
                  <a:pt x="62" y="118"/>
                  <a:pt x="61" y="117"/>
                </a:cubicBezTo>
                <a:close/>
                <a:moveTo>
                  <a:pt x="30" y="117"/>
                </a:moveTo>
                <a:cubicBezTo>
                  <a:pt x="31" y="118"/>
                  <a:pt x="30" y="117"/>
                  <a:pt x="31" y="117"/>
                </a:cubicBezTo>
                <a:cubicBezTo>
                  <a:pt x="31" y="117"/>
                  <a:pt x="30" y="117"/>
                  <a:pt x="30" y="117"/>
                </a:cubicBezTo>
                <a:close/>
                <a:moveTo>
                  <a:pt x="77" y="117"/>
                </a:moveTo>
                <a:cubicBezTo>
                  <a:pt x="77" y="118"/>
                  <a:pt x="76" y="118"/>
                  <a:pt x="75" y="118"/>
                </a:cubicBezTo>
                <a:cubicBezTo>
                  <a:pt x="75" y="118"/>
                  <a:pt x="75" y="118"/>
                  <a:pt x="75" y="118"/>
                </a:cubicBezTo>
                <a:cubicBezTo>
                  <a:pt x="77" y="118"/>
                  <a:pt x="79" y="119"/>
                  <a:pt x="80" y="118"/>
                </a:cubicBezTo>
                <a:cubicBezTo>
                  <a:pt x="80" y="118"/>
                  <a:pt x="78" y="117"/>
                  <a:pt x="77" y="117"/>
                </a:cubicBezTo>
                <a:close/>
                <a:moveTo>
                  <a:pt x="144" y="117"/>
                </a:moveTo>
                <a:cubicBezTo>
                  <a:pt x="144" y="117"/>
                  <a:pt x="144" y="117"/>
                  <a:pt x="144" y="118"/>
                </a:cubicBezTo>
                <a:cubicBezTo>
                  <a:pt x="144" y="117"/>
                  <a:pt x="145" y="117"/>
                  <a:pt x="145" y="117"/>
                </a:cubicBezTo>
                <a:cubicBezTo>
                  <a:pt x="145" y="117"/>
                  <a:pt x="145" y="117"/>
                  <a:pt x="144" y="117"/>
                </a:cubicBezTo>
                <a:close/>
                <a:moveTo>
                  <a:pt x="27" y="118"/>
                </a:moveTo>
                <a:cubicBezTo>
                  <a:pt x="27" y="118"/>
                  <a:pt x="27" y="118"/>
                  <a:pt x="27" y="118"/>
                </a:cubicBezTo>
                <a:cubicBezTo>
                  <a:pt x="27" y="118"/>
                  <a:pt x="27" y="118"/>
                  <a:pt x="28" y="118"/>
                </a:cubicBezTo>
                <a:cubicBezTo>
                  <a:pt x="28" y="118"/>
                  <a:pt x="29" y="118"/>
                  <a:pt x="29" y="118"/>
                </a:cubicBezTo>
                <a:cubicBezTo>
                  <a:pt x="28" y="118"/>
                  <a:pt x="28" y="118"/>
                  <a:pt x="27" y="118"/>
                </a:cubicBezTo>
                <a:close/>
                <a:moveTo>
                  <a:pt x="53" y="118"/>
                </a:moveTo>
                <a:cubicBezTo>
                  <a:pt x="52" y="118"/>
                  <a:pt x="52" y="118"/>
                  <a:pt x="52" y="119"/>
                </a:cubicBezTo>
                <a:cubicBezTo>
                  <a:pt x="52" y="119"/>
                  <a:pt x="52" y="119"/>
                  <a:pt x="52" y="119"/>
                </a:cubicBezTo>
                <a:cubicBezTo>
                  <a:pt x="52" y="120"/>
                  <a:pt x="53" y="120"/>
                  <a:pt x="53" y="120"/>
                </a:cubicBezTo>
                <a:cubicBezTo>
                  <a:pt x="53" y="120"/>
                  <a:pt x="54" y="120"/>
                  <a:pt x="54" y="120"/>
                </a:cubicBezTo>
                <a:cubicBezTo>
                  <a:pt x="54" y="120"/>
                  <a:pt x="55" y="120"/>
                  <a:pt x="55" y="119"/>
                </a:cubicBezTo>
                <a:cubicBezTo>
                  <a:pt x="55" y="119"/>
                  <a:pt x="54" y="118"/>
                  <a:pt x="54" y="118"/>
                </a:cubicBezTo>
                <a:cubicBezTo>
                  <a:pt x="53" y="118"/>
                  <a:pt x="53" y="118"/>
                  <a:pt x="53" y="118"/>
                </a:cubicBezTo>
                <a:close/>
                <a:moveTo>
                  <a:pt x="146" y="118"/>
                </a:moveTo>
                <a:cubicBezTo>
                  <a:pt x="147" y="119"/>
                  <a:pt x="162" y="122"/>
                  <a:pt x="166" y="120"/>
                </a:cubicBezTo>
                <a:cubicBezTo>
                  <a:pt x="162" y="118"/>
                  <a:pt x="158" y="120"/>
                  <a:pt x="153" y="119"/>
                </a:cubicBezTo>
                <a:cubicBezTo>
                  <a:pt x="152" y="119"/>
                  <a:pt x="149" y="118"/>
                  <a:pt x="146" y="118"/>
                </a:cubicBezTo>
                <a:close/>
                <a:moveTo>
                  <a:pt x="173" y="118"/>
                </a:moveTo>
                <a:cubicBezTo>
                  <a:pt x="173" y="118"/>
                  <a:pt x="173" y="118"/>
                  <a:pt x="173" y="118"/>
                </a:cubicBezTo>
                <a:cubicBezTo>
                  <a:pt x="174" y="119"/>
                  <a:pt x="175" y="119"/>
                  <a:pt x="176" y="119"/>
                </a:cubicBezTo>
                <a:cubicBezTo>
                  <a:pt x="176" y="121"/>
                  <a:pt x="177" y="122"/>
                  <a:pt x="176" y="124"/>
                </a:cubicBezTo>
                <a:cubicBezTo>
                  <a:pt x="173" y="130"/>
                  <a:pt x="171" y="126"/>
                  <a:pt x="167" y="129"/>
                </a:cubicBezTo>
                <a:cubicBezTo>
                  <a:pt x="167" y="129"/>
                  <a:pt x="167" y="129"/>
                  <a:pt x="167" y="129"/>
                </a:cubicBezTo>
                <a:cubicBezTo>
                  <a:pt x="172" y="128"/>
                  <a:pt x="178" y="128"/>
                  <a:pt x="178" y="121"/>
                </a:cubicBezTo>
                <a:cubicBezTo>
                  <a:pt x="177" y="119"/>
                  <a:pt x="176" y="118"/>
                  <a:pt x="173" y="118"/>
                </a:cubicBezTo>
                <a:close/>
                <a:moveTo>
                  <a:pt x="207" y="118"/>
                </a:moveTo>
                <a:cubicBezTo>
                  <a:pt x="207" y="118"/>
                  <a:pt x="207" y="118"/>
                  <a:pt x="207" y="118"/>
                </a:cubicBezTo>
                <a:cubicBezTo>
                  <a:pt x="207" y="118"/>
                  <a:pt x="207" y="118"/>
                  <a:pt x="207" y="118"/>
                </a:cubicBezTo>
                <a:cubicBezTo>
                  <a:pt x="207" y="118"/>
                  <a:pt x="207" y="118"/>
                  <a:pt x="207" y="118"/>
                </a:cubicBezTo>
                <a:cubicBezTo>
                  <a:pt x="207" y="118"/>
                  <a:pt x="207" y="118"/>
                  <a:pt x="207" y="118"/>
                </a:cubicBezTo>
                <a:close/>
                <a:moveTo>
                  <a:pt x="46" y="118"/>
                </a:moveTo>
                <a:cubicBezTo>
                  <a:pt x="46" y="119"/>
                  <a:pt x="46" y="119"/>
                  <a:pt x="45" y="120"/>
                </a:cubicBezTo>
                <a:cubicBezTo>
                  <a:pt x="45" y="120"/>
                  <a:pt x="46" y="120"/>
                  <a:pt x="46" y="120"/>
                </a:cubicBezTo>
                <a:cubicBezTo>
                  <a:pt x="46" y="121"/>
                  <a:pt x="46" y="121"/>
                  <a:pt x="47" y="121"/>
                </a:cubicBezTo>
                <a:cubicBezTo>
                  <a:pt x="48" y="121"/>
                  <a:pt x="48" y="121"/>
                  <a:pt x="49" y="120"/>
                </a:cubicBezTo>
                <a:cubicBezTo>
                  <a:pt x="48" y="119"/>
                  <a:pt x="48" y="119"/>
                  <a:pt x="47" y="118"/>
                </a:cubicBezTo>
                <a:cubicBezTo>
                  <a:pt x="47" y="118"/>
                  <a:pt x="47" y="118"/>
                  <a:pt x="46" y="118"/>
                </a:cubicBezTo>
                <a:close/>
                <a:moveTo>
                  <a:pt x="340" y="118"/>
                </a:moveTo>
                <a:cubicBezTo>
                  <a:pt x="340" y="122"/>
                  <a:pt x="342" y="127"/>
                  <a:pt x="341" y="132"/>
                </a:cubicBezTo>
                <a:cubicBezTo>
                  <a:pt x="341" y="136"/>
                  <a:pt x="338" y="145"/>
                  <a:pt x="341" y="148"/>
                </a:cubicBezTo>
                <a:cubicBezTo>
                  <a:pt x="341" y="148"/>
                  <a:pt x="341" y="148"/>
                  <a:pt x="341" y="148"/>
                </a:cubicBezTo>
                <a:cubicBezTo>
                  <a:pt x="339" y="138"/>
                  <a:pt x="347" y="130"/>
                  <a:pt x="344" y="119"/>
                </a:cubicBezTo>
                <a:cubicBezTo>
                  <a:pt x="343" y="119"/>
                  <a:pt x="341" y="119"/>
                  <a:pt x="340" y="118"/>
                </a:cubicBezTo>
                <a:close/>
                <a:moveTo>
                  <a:pt x="31" y="119"/>
                </a:moveTo>
                <a:cubicBezTo>
                  <a:pt x="30" y="120"/>
                  <a:pt x="29" y="119"/>
                  <a:pt x="27" y="120"/>
                </a:cubicBezTo>
                <a:cubicBezTo>
                  <a:pt x="27" y="141"/>
                  <a:pt x="12" y="151"/>
                  <a:pt x="8" y="166"/>
                </a:cubicBezTo>
                <a:cubicBezTo>
                  <a:pt x="5" y="176"/>
                  <a:pt x="4" y="188"/>
                  <a:pt x="9" y="196"/>
                </a:cubicBezTo>
                <a:cubicBezTo>
                  <a:pt x="10" y="196"/>
                  <a:pt x="10" y="196"/>
                  <a:pt x="10" y="196"/>
                </a:cubicBezTo>
                <a:cubicBezTo>
                  <a:pt x="14" y="178"/>
                  <a:pt x="11" y="166"/>
                  <a:pt x="28" y="157"/>
                </a:cubicBezTo>
                <a:cubicBezTo>
                  <a:pt x="29" y="157"/>
                  <a:pt x="31" y="157"/>
                  <a:pt x="32" y="157"/>
                </a:cubicBezTo>
                <a:cubicBezTo>
                  <a:pt x="36" y="157"/>
                  <a:pt x="50" y="159"/>
                  <a:pt x="50" y="161"/>
                </a:cubicBezTo>
                <a:cubicBezTo>
                  <a:pt x="51" y="161"/>
                  <a:pt x="51" y="160"/>
                  <a:pt x="51" y="160"/>
                </a:cubicBezTo>
                <a:cubicBezTo>
                  <a:pt x="52" y="159"/>
                  <a:pt x="53" y="158"/>
                  <a:pt x="54" y="157"/>
                </a:cubicBezTo>
                <a:cubicBezTo>
                  <a:pt x="54" y="157"/>
                  <a:pt x="63" y="155"/>
                  <a:pt x="63" y="155"/>
                </a:cubicBezTo>
                <a:cubicBezTo>
                  <a:pt x="64" y="152"/>
                  <a:pt x="66" y="147"/>
                  <a:pt x="68" y="145"/>
                </a:cubicBezTo>
                <a:cubicBezTo>
                  <a:pt x="65" y="142"/>
                  <a:pt x="65" y="140"/>
                  <a:pt x="63" y="137"/>
                </a:cubicBezTo>
                <a:cubicBezTo>
                  <a:pt x="59" y="138"/>
                  <a:pt x="47" y="131"/>
                  <a:pt x="44" y="127"/>
                </a:cubicBezTo>
                <a:cubicBezTo>
                  <a:pt x="42" y="125"/>
                  <a:pt x="42" y="123"/>
                  <a:pt x="40" y="121"/>
                </a:cubicBezTo>
                <a:cubicBezTo>
                  <a:pt x="39" y="121"/>
                  <a:pt x="37" y="120"/>
                  <a:pt x="36" y="120"/>
                </a:cubicBezTo>
                <a:cubicBezTo>
                  <a:pt x="34" y="122"/>
                  <a:pt x="34" y="125"/>
                  <a:pt x="31" y="127"/>
                </a:cubicBezTo>
                <a:cubicBezTo>
                  <a:pt x="32" y="125"/>
                  <a:pt x="33" y="124"/>
                  <a:pt x="34" y="121"/>
                </a:cubicBezTo>
                <a:cubicBezTo>
                  <a:pt x="32" y="121"/>
                  <a:pt x="31" y="123"/>
                  <a:pt x="30" y="123"/>
                </a:cubicBezTo>
                <a:cubicBezTo>
                  <a:pt x="30" y="123"/>
                  <a:pt x="30" y="123"/>
                  <a:pt x="30" y="123"/>
                </a:cubicBezTo>
                <a:cubicBezTo>
                  <a:pt x="32" y="122"/>
                  <a:pt x="32" y="120"/>
                  <a:pt x="33" y="119"/>
                </a:cubicBezTo>
                <a:cubicBezTo>
                  <a:pt x="32" y="119"/>
                  <a:pt x="32" y="119"/>
                  <a:pt x="32" y="119"/>
                </a:cubicBezTo>
                <a:cubicBezTo>
                  <a:pt x="32" y="119"/>
                  <a:pt x="32" y="119"/>
                  <a:pt x="31" y="119"/>
                </a:cubicBezTo>
                <a:close/>
                <a:moveTo>
                  <a:pt x="93" y="119"/>
                </a:moveTo>
                <a:cubicBezTo>
                  <a:pt x="93" y="119"/>
                  <a:pt x="93" y="119"/>
                  <a:pt x="93" y="119"/>
                </a:cubicBezTo>
                <a:cubicBezTo>
                  <a:pt x="94" y="120"/>
                  <a:pt x="94" y="122"/>
                  <a:pt x="95" y="121"/>
                </a:cubicBezTo>
                <a:cubicBezTo>
                  <a:pt x="95" y="121"/>
                  <a:pt x="95" y="121"/>
                  <a:pt x="95" y="121"/>
                </a:cubicBezTo>
                <a:cubicBezTo>
                  <a:pt x="95" y="120"/>
                  <a:pt x="94" y="119"/>
                  <a:pt x="93" y="119"/>
                </a:cubicBezTo>
                <a:close/>
                <a:moveTo>
                  <a:pt x="180" y="119"/>
                </a:moveTo>
                <a:cubicBezTo>
                  <a:pt x="180" y="120"/>
                  <a:pt x="181" y="120"/>
                  <a:pt x="182" y="121"/>
                </a:cubicBezTo>
                <a:cubicBezTo>
                  <a:pt x="184" y="126"/>
                  <a:pt x="180" y="131"/>
                  <a:pt x="177" y="133"/>
                </a:cubicBezTo>
                <a:cubicBezTo>
                  <a:pt x="177" y="133"/>
                  <a:pt x="177" y="133"/>
                  <a:pt x="178" y="133"/>
                </a:cubicBezTo>
                <a:cubicBezTo>
                  <a:pt x="178" y="133"/>
                  <a:pt x="178" y="133"/>
                  <a:pt x="178" y="133"/>
                </a:cubicBezTo>
                <a:cubicBezTo>
                  <a:pt x="180" y="131"/>
                  <a:pt x="186" y="128"/>
                  <a:pt x="182" y="123"/>
                </a:cubicBezTo>
                <a:cubicBezTo>
                  <a:pt x="182" y="121"/>
                  <a:pt x="182" y="120"/>
                  <a:pt x="180" y="119"/>
                </a:cubicBezTo>
                <a:close/>
                <a:moveTo>
                  <a:pt x="139" y="119"/>
                </a:moveTo>
                <a:cubicBezTo>
                  <a:pt x="137" y="122"/>
                  <a:pt x="131" y="122"/>
                  <a:pt x="133" y="126"/>
                </a:cubicBezTo>
                <a:cubicBezTo>
                  <a:pt x="134" y="127"/>
                  <a:pt x="133" y="128"/>
                  <a:pt x="134" y="128"/>
                </a:cubicBezTo>
                <a:cubicBezTo>
                  <a:pt x="136" y="130"/>
                  <a:pt x="140" y="129"/>
                  <a:pt x="141" y="129"/>
                </a:cubicBezTo>
                <a:cubicBezTo>
                  <a:pt x="147" y="127"/>
                  <a:pt x="153" y="125"/>
                  <a:pt x="157" y="123"/>
                </a:cubicBezTo>
                <a:cubicBezTo>
                  <a:pt x="159" y="123"/>
                  <a:pt x="162" y="124"/>
                  <a:pt x="163" y="123"/>
                </a:cubicBezTo>
                <a:cubicBezTo>
                  <a:pt x="155" y="123"/>
                  <a:pt x="147" y="120"/>
                  <a:pt x="139" y="119"/>
                </a:cubicBezTo>
                <a:close/>
                <a:moveTo>
                  <a:pt x="189" y="120"/>
                </a:moveTo>
                <a:cubicBezTo>
                  <a:pt x="189" y="122"/>
                  <a:pt x="190" y="124"/>
                  <a:pt x="190" y="126"/>
                </a:cubicBezTo>
                <a:cubicBezTo>
                  <a:pt x="191" y="125"/>
                  <a:pt x="191" y="124"/>
                  <a:pt x="191" y="123"/>
                </a:cubicBezTo>
                <a:cubicBezTo>
                  <a:pt x="190" y="122"/>
                  <a:pt x="190" y="121"/>
                  <a:pt x="189" y="120"/>
                </a:cubicBezTo>
                <a:close/>
                <a:moveTo>
                  <a:pt x="76" y="121"/>
                </a:moveTo>
                <a:cubicBezTo>
                  <a:pt x="76" y="121"/>
                  <a:pt x="76" y="121"/>
                  <a:pt x="75" y="122"/>
                </a:cubicBezTo>
                <a:cubicBezTo>
                  <a:pt x="76" y="122"/>
                  <a:pt x="76" y="122"/>
                  <a:pt x="76" y="122"/>
                </a:cubicBezTo>
                <a:cubicBezTo>
                  <a:pt x="77" y="123"/>
                  <a:pt x="79" y="123"/>
                  <a:pt x="80" y="124"/>
                </a:cubicBezTo>
                <a:cubicBezTo>
                  <a:pt x="80" y="124"/>
                  <a:pt x="80" y="124"/>
                  <a:pt x="80" y="124"/>
                </a:cubicBezTo>
                <a:cubicBezTo>
                  <a:pt x="79" y="122"/>
                  <a:pt x="78" y="122"/>
                  <a:pt x="76" y="121"/>
                </a:cubicBezTo>
                <a:close/>
                <a:moveTo>
                  <a:pt x="97" y="121"/>
                </a:moveTo>
                <a:cubicBezTo>
                  <a:pt x="96" y="121"/>
                  <a:pt x="96" y="122"/>
                  <a:pt x="96" y="122"/>
                </a:cubicBezTo>
                <a:cubicBezTo>
                  <a:pt x="96" y="122"/>
                  <a:pt x="96" y="122"/>
                  <a:pt x="96" y="122"/>
                </a:cubicBezTo>
                <a:cubicBezTo>
                  <a:pt x="97" y="122"/>
                  <a:pt x="97" y="122"/>
                  <a:pt x="97" y="122"/>
                </a:cubicBezTo>
                <a:cubicBezTo>
                  <a:pt x="97" y="122"/>
                  <a:pt x="97" y="122"/>
                  <a:pt x="97" y="121"/>
                </a:cubicBezTo>
                <a:cubicBezTo>
                  <a:pt x="97" y="121"/>
                  <a:pt x="97" y="121"/>
                  <a:pt x="97" y="121"/>
                </a:cubicBezTo>
                <a:close/>
                <a:moveTo>
                  <a:pt x="192" y="122"/>
                </a:moveTo>
                <a:cubicBezTo>
                  <a:pt x="192" y="122"/>
                  <a:pt x="192" y="122"/>
                  <a:pt x="192" y="122"/>
                </a:cubicBezTo>
                <a:cubicBezTo>
                  <a:pt x="192" y="123"/>
                  <a:pt x="192" y="127"/>
                  <a:pt x="192" y="127"/>
                </a:cubicBezTo>
                <a:cubicBezTo>
                  <a:pt x="192" y="127"/>
                  <a:pt x="193" y="127"/>
                  <a:pt x="193" y="127"/>
                </a:cubicBezTo>
                <a:cubicBezTo>
                  <a:pt x="193" y="125"/>
                  <a:pt x="193" y="124"/>
                  <a:pt x="193" y="122"/>
                </a:cubicBezTo>
                <a:cubicBezTo>
                  <a:pt x="193" y="122"/>
                  <a:pt x="192" y="122"/>
                  <a:pt x="192" y="122"/>
                </a:cubicBezTo>
                <a:close/>
                <a:moveTo>
                  <a:pt x="213" y="122"/>
                </a:moveTo>
                <a:cubicBezTo>
                  <a:pt x="213" y="122"/>
                  <a:pt x="213" y="122"/>
                  <a:pt x="213" y="122"/>
                </a:cubicBezTo>
                <a:cubicBezTo>
                  <a:pt x="213" y="122"/>
                  <a:pt x="213" y="122"/>
                  <a:pt x="213" y="123"/>
                </a:cubicBezTo>
                <a:cubicBezTo>
                  <a:pt x="213" y="122"/>
                  <a:pt x="213" y="122"/>
                  <a:pt x="213" y="122"/>
                </a:cubicBezTo>
                <a:close/>
                <a:moveTo>
                  <a:pt x="45" y="122"/>
                </a:moveTo>
                <a:cubicBezTo>
                  <a:pt x="45" y="123"/>
                  <a:pt x="45" y="123"/>
                  <a:pt x="45" y="123"/>
                </a:cubicBezTo>
                <a:cubicBezTo>
                  <a:pt x="48" y="124"/>
                  <a:pt x="53" y="125"/>
                  <a:pt x="55" y="123"/>
                </a:cubicBezTo>
                <a:cubicBezTo>
                  <a:pt x="52" y="122"/>
                  <a:pt x="49" y="124"/>
                  <a:pt x="45" y="122"/>
                </a:cubicBezTo>
                <a:close/>
                <a:moveTo>
                  <a:pt x="285" y="123"/>
                </a:moveTo>
                <a:cubicBezTo>
                  <a:pt x="283" y="125"/>
                  <a:pt x="281" y="125"/>
                  <a:pt x="279" y="127"/>
                </a:cubicBezTo>
                <a:cubicBezTo>
                  <a:pt x="281" y="129"/>
                  <a:pt x="283" y="130"/>
                  <a:pt x="285" y="131"/>
                </a:cubicBezTo>
                <a:cubicBezTo>
                  <a:pt x="286" y="130"/>
                  <a:pt x="289" y="129"/>
                  <a:pt x="290" y="128"/>
                </a:cubicBezTo>
                <a:cubicBezTo>
                  <a:pt x="291" y="127"/>
                  <a:pt x="292" y="125"/>
                  <a:pt x="291" y="123"/>
                </a:cubicBezTo>
                <a:cubicBezTo>
                  <a:pt x="289" y="123"/>
                  <a:pt x="287" y="123"/>
                  <a:pt x="285" y="123"/>
                </a:cubicBezTo>
                <a:close/>
                <a:moveTo>
                  <a:pt x="30" y="123"/>
                </a:moveTo>
                <a:cubicBezTo>
                  <a:pt x="30" y="123"/>
                  <a:pt x="30" y="123"/>
                  <a:pt x="30" y="123"/>
                </a:cubicBezTo>
                <a:cubicBezTo>
                  <a:pt x="30" y="124"/>
                  <a:pt x="30" y="124"/>
                  <a:pt x="30" y="124"/>
                </a:cubicBezTo>
                <a:cubicBezTo>
                  <a:pt x="30" y="124"/>
                  <a:pt x="30" y="124"/>
                  <a:pt x="30" y="123"/>
                </a:cubicBezTo>
                <a:close/>
                <a:moveTo>
                  <a:pt x="74" y="123"/>
                </a:moveTo>
                <a:cubicBezTo>
                  <a:pt x="74" y="124"/>
                  <a:pt x="74" y="124"/>
                  <a:pt x="74" y="124"/>
                </a:cubicBezTo>
                <a:cubicBezTo>
                  <a:pt x="76" y="125"/>
                  <a:pt x="77" y="126"/>
                  <a:pt x="77" y="128"/>
                </a:cubicBezTo>
                <a:cubicBezTo>
                  <a:pt x="78" y="128"/>
                  <a:pt x="78" y="128"/>
                  <a:pt x="78" y="128"/>
                </a:cubicBezTo>
                <a:cubicBezTo>
                  <a:pt x="78" y="127"/>
                  <a:pt x="78" y="127"/>
                  <a:pt x="78" y="126"/>
                </a:cubicBezTo>
                <a:cubicBezTo>
                  <a:pt x="77" y="125"/>
                  <a:pt x="76" y="124"/>
                  <a:pt x="74" y="123"/>
                </a:cubicBezTo>
                <a:close/>
                <a:moveTo>
                  <a:pt x="92" y="124"/>
                </a:moveTo>
                <a:cubicBezTo>
                  <a:pt x="91" y="125"/>
                  <a:pt x="90" y="127"/>
                  <a:pt x="89" y="128"/>
                </a:cubicBezTo>
                <a:cubicBezTo>
                  <a:pt x="90" y="128"/>
                  <a:pt x="90" y="128"/>
                  <a:pt x="90" y="128"/>
                </a:cubicBezTo>
                <a:cubicBezTo>
                  <a:pt x="91" y="127"/>
                  <a:pt x="93" y="126"/>
                  <a:pt x="92" y="124"/>
                </a:cubicBezTo>
                <a:close/>
                <a:moveTo>
                  <a:pt x="194" y="124"/>
                </a:moveTo>
                <a:cubicBezTo>
                  <a:pt x="194" y="126"/>
                  <a:pt x="194" y="127"/>
                  <a:pt x="194" y="128"/>
                </a:cubicBezTo>
                <a:cubicBezTo>
                  <a:pt x="194" y="128"/>
                  <a:pt x="195" y="128"/>
                  <a:pt x="195" y="128"/>
                </a:cubicBezTo>
                <a:cubicBezTo>
                  <a:pt x="195" y="128"/>
                  <a:pt x="195" y="128"/>
                  <a:pt x="195" y="128"/>
                </a:cubicBezTo>
                <a:cubicBezTo>
                  <a:pt x="195" y="127"/>
                  <a:pt x="195" y="126"/>
                  <a:pt x="195" y="125"/>
                </a:cubicBezTo>
                <a:cubicBezTo>
                  <a:pt x="195" y="124"/>
                  <a:pt x="195" y="124"/>
                  <a:pt x="194" y="124"/>
                </a:cubicBezTo>
                <a:close/>
                <a:moveTo>
                  <a:pt x="94" y="126"/>
                </a:moveTo>
                <a:cubicBezTo>
                  <a:pt x="93" y="127"/>
                  <a:pt x="93" y="127"/>
                  <a:pt x="93" y="128"/>
                </a:cubicBezTo>
                <a:cubicBezTo>
                  <a:pt x="93" y="128"/>
                  <a:pt x="94" y="128"/>
                  <a:pt x="94" y="127"/>
                </a:cubicBezTo>
                <a:cubicBezTo>
                  <a:pt x="94" y="126"/>
                  <a:pt x="94" y="127"/>
                  <a:pt x="94" y="126"/>
                </a:cubicBezTo>
                <a:cubicBezTo>
                  <a:pt x="94" y="126"/>
                  <a:pt x="94" y="126"/>
                  <a:pt x="94" y="126"/>
                </a:cubicBezTo>
                <a:close/>
                <a:moveTo>
                  <a:pt x="72" y="126"/>
                </a:moveTo>
                <a:cubicBezTo>
                  <a:pt x="73" y="128"/>
                  <a:pt x="74" y="130"/>
                  <a:pt x="75" y="132"/>
                </a:cubicBezTo>
                <a:cubicBezTo>
                  <a:pt x="74" y="129"/>
                  <a:pt x="74" y="128"/>
                  <a:pt x="73" y="126"/>
                </a:cubicBezTo>
                <a:cubicBezTo>
                  <a:pt x="73" y="126"/>
                  <a:pt x="73" y="126"/>
                  <a:pt x="72" y="126"/>
                </a:cubicBezTo>
                <a:close/>
                <a:moveTo>
                  <a:pt x="196" y="127"/>
                </a:moveTo>
                <a:cubicBezTo>
                  <a:pt x="196" y="128"/>
                  <a:pt x="195" y="129"/>
                  <a:pt x="195" y="130"/>
                </a:cubicBezTo>
                <a:cubicBezTo>
                  <a:pt x="195" y="130"/>
                  <a:pt x="195" y="130"/>
                  <a:pt x="195" y="130"/>
                </a:cubicBezTo>
                <a:cubicBezTo>
                  <a:pt x="196" y="130"/>
                  <a:pt x="197" y="128"/>
                  <a:pt x="197" y="127"/>
                </a:cubicBezTo>
                <a:cubicBezTo>
                  <a:pt x="197" y="127"/>
                  <a:pt x="197" y="127"/>
                  <a:pt x="196" y="127"/>
                </a:cubicBezTo>
                <a:close/>
                <a:moveTo>
                  <a:pt x="69" y="127"/>
                </a:moveTo>
                <a:cubicBezTo>
                  <a:pt x="69" y="127"/>
                  <a:pt x="69" y="128"/>
                  <a:pt x="69" y="128"/>
                </a:cubicBezTo>
                <a:cubicBezTo>
                  <a:pt x="69" y="127"/>
                  <a:pt x="69" y="127"/>
                  <a:pt x="69" y="127"/>
                </a:cubicBezTo>
                <a:close/>
                <a:moveTo>
                  <a:pt x="63" y="128"/>
                </a:moveTo>
                <a:cubicBezTo>
                  <a:pt x="63" y="130"/>
                  <a:pt x="63" y="131"/>
                  <a:pt x="64" y="133"/>
                </a:cubicBezTo>
                <a:cubicBezTo>
                  <a:pt x="64" y="133"/>
                  <a:pt x="64" y="133"/>
                  <a:pt x="64" y="133"/>
                </a:cubicBezTo>
                <a:cubicBezTo>
                  <a:pt x="64" y="131"/>
                  <a:pt x="65" y="129"/>
                  <a:pt x="63" y="128"/>
                </a:cubicBezTo>
                <a:close/>
                <a:moveTo>
                  <a:pt x="69" y="128"/>
                </a:moveTo>
                <a:cubicBezTo>
                  <a:pt x="70" y="129"/>
                  <a:pt x="70" y="131"/>
                  <a:pt x="71" y="132"/>
                </a:cubicBezTo>
                <a:cubicBezTo>
                  <a:pt x="71" y="132"/>
                  <a:pt x="71" y="132"/>
                  <a:pt x="71" y="132"/>
                </a:cubicBezTo>
                <a:cubicBezTo>
                  <a:pt x="71" y="130"/>
                  <a:pt x="71" y="129"/>
                  <a:pt x="69" y="128"/>
                </a:cubicBezTo>
                <a:close/>
                <a:moveTo>
                  <a:pt x="92" y="128"/>
                </a:moveTo>
                <a:cubicBezTo>
                  <a:pt x="92" y="129"/>
                  <a:pt x="92" y="129"/>
                  <a:pt x="92" y="129"/>
                </a:cubicBezTo>
                <a:cubicBezTo>
                  <a:pt x="92" y="129"/>
                  <a:pt x="92" y="129"/>
                  <a:pt x="92" y="129"/>
                </a:cubicBezTo>
                <a:cubicBezTo>
                  <a:pt x="92" y="129"/>
                  <a:pt x="92" y="129"/>
                  <a:pt x="93" y="129"/>
                </a:cubicBezTo>
                <a:cubicBezTo>
                  <a:pt x="93" y="128"/>
                  <a:pt x="93" y="128"/>
                  <a:pt x="93" y="128"/>
                </a:cubicBezTo>
                <a:cubicBezTo>
                  <a:pt x="92" y="128"/>
                  <a:pt x="92" y="128"/>
                  <a:pt x="92" y="128"/>
                </a:cubicBezTo>
                <a:close/>
                <a:moveTo>
                  <a:pt x="194" y="128"/>
                </a:moveTo>
                <a:cubicBezTo>
                  <a:pt x="194" y="129"/>
                  <a:pt x="194" y="129"/>
                  <a:pt x="194" y="129"/>
                </a:cubicBezTo>
                <a:cubicBezTo>
                  <a:pt x="194" y="129"/>
                  <a:pt x="194" y="129"/>
                  <a:pt x="194" y="129"/>
                </a:cubicBezTo>
                <a:cubicBezTo>
                  <a:pt x="194" y="129"/>
                  <a:pt x="194" y="128"/>
                  <a:pt x="194" y="128"/>
                </a:cubicBezTo>
                <a:close/>
                <a:moveTo>
                  <a:pt x="66" y="129"/>
                </a:moveTo>
                <a:cubicBezTo>
                  <a:pt x="66" y="130"/>
                  <a:pt x="66" y="132"/>
                  <a:pt x="67" y="134"/>
                </a:cubicBezTo>
                <a:cubicBezTo>
                  <a:pt x="67" y="134"/>
                  <a:pt x="67" y="134"/>
                  <a:pt x="67" y="134"/>
                </a:cubicBezTo>
                <a:cubicBezTo>
                  <a:pt x="67" y="132"/>
                  <a:pt x="68" y="130"/>
                  <a:pt x="66" y="129"/>
                </a:cubicBezTo>
                <a:close/>
                <a:moveTo>
                  <a:pt x="197" y="131"/>
                </a:moveTo>
                <a:cubicBezTo>
                  <a:pt x="196" y="131"/>
                  <a:pt x="196" y="132"/>
                  <a:pt x="195" y="133"/>
                </a:cubicBezTo>
                <a:cubicBezTo>
                  <a:pt x="195" y="133"/>
                  <a:pt x="195" y="133"/>
                  <a:pt x="196" y="133"/>
                </a:cubicBezTo>
                <a:cubicBezTo>
                  <a:pt x="196" y="132"/>
                  <a:pt x="197" y="132"/>
                  <a:pt x="198" y="131"/>
                </a:cubicBezTo>
                <a:cubicBezTo>
                  <a:pt x="198" y="131"/>
                  <a:pt x="198" y="131"/>
                  <a:pt x="198" y="131"/>
                </a:cubicBezTo>
                <a:cubicBezTo>
                  <a:pt x="198" y="131"/>
                  <a:pt x="197" y="131"/>
                  <a:pt x="197" y="131"/>
                </a:cubicBezTo>
                <a:close/>
                <a:moveTo>
                  <a:pt x="256" y="131"/>
                </a:moveTo>
                <a:cubicBezTo>
                  <a:pt x="256" y="137"/>
                  <a:pt x="252" y="141"/>
                  <a:pt x="250" y="146"/>
                </a:cubicBezTo>
                <a:cubicBezTo>
                  <a:pt x="255" y="146"/>
                  <a:pt x="255" y="149"/>
                  <a:pt x="258" y="150"/>
                </a:cubicBezTo>
                <a:cubicBezTo>
                  <a:pt x="258" y="151"/>
                  <a:pt x="258" y="152"/>
                  <a:pt x="258" y="154"/>
                </a:cubicBezTo>
                <a:cubicBezTo>
                  <a:pt x="259" y="154"/>
                  <a:pt x="259" y="154"/>
                  <a:pt x="259" y="154"/>
                </a:cubicBezTo>
                <a:cubicBezTo>
                  <a:pt x="262" y="153"/>
                  <a:pt x="261" y="148"/>
                  <a:pt x="261" y="145"/>
                </a:cubicBezTo>
                <a:cubicBezTo>
                  <a:pt x="261" y="142"/>
                  <a:pt x="259" y="132"/>
                  <a:pt x="256" y="131"/>
                </a:cubicBezTo>
                <a:close/>
                <a:moveTo>
                  <a:pt x="126" y="132"/>
                </a:moveTo>
                <a:cubicBezTo>
                  <a:pt x="123" y="134"/>
                  <a:pt x="121" y="137"/>
                  <a:pt x="117" y="138"/>
                </a:cubicBezTo>
                <a:cubicBezTo>
                  <a:pt x="117" y="140"/>
                  <a:pt x="117" y="143"/>
                  <a:pt x="118" y="145"/>
                </a:cubicBezTo>
                <a:cubicBezTo>
                  <a:pt x="123" y="144"/>
                  <a:pt x="128" y="138"/>
                  <a:pt x="127" y="133"/>
                </a:cubicBezTo>
                <a:cubicBezTo>
                  <a:pt x="127" y="133"/>
                  <a:pt x="126" y="133"/>
                  <a:pt x="126" y="132"/>
                </a:cubicBezTo>
                <a:close/>
                <a:moveTo>
                  <a:pt x="129" y="133"/>
                </a:moveTo>
                <a:cubicBezTo>
                  <a:pt x="129" y="136"/>
                  <a:pt x="129" y="139"/>
                  <a:pt x="127" y="143"/>
                </a:cubicBezTo>
                <a:cubicBezTo>
                  <a:pt x="126" y="146"/>
                  <a:pt x="124" y="150"/>
                  <a:pt x="123" y="154"/>
                </a:cubicBezTo>
                <a:cubicBezTo>
                  <a:pt x="124" y="154"/>
                  <a:pt x="124" y="154"/>
                  <a:pt x="124" y="154"/>
                </a:cubicBezTo>
                <a:cubicBezTo>
                  <a:pt x="129" y="151"/>
                  <a:pt x="136" y="150"/>
                  <a:pt x="141" y="148"/>
                </a:cubicBezTo>
                <a:cubicBezTo>
                  <a:pt x="146" y="146"/>
                  <a:pt x="150" y="143"/>
                  <a:pt x="156" y="142"/>
                </a:cubicBezTo>
                <a:cubicBezTo>
                  <a:pt x="156" y="142"/>
                  <a:pt x="156" y="141"/>
                  <a:pt x="156" y="141"/>
                </a:cubicBezTo>
                <a:cubicBezTo>
                  <a:pt x="153" y="139"/>
                  <a:pt x="143" y="134"/>
                  <a:pt x="139" y="136"/>
                </a:cubicBezTo>
                <a:cubicBezTo>
                  <a:pt x="137" y="135"/>
                  <a:pt x="134" y="134"/>
                  <a:pt x="133" y="135"/>
                </a:cubicBezTo>
                <a:cubicBezTo>
                  <a:pt x="132" y="134"/>
                  <a:pt x="131" y="133"/>
                  <a:pt x="129" y="133"/>
                </a:cubicBezTo>
                <a:close/>
                <a:moveTo>
                  <a:pt x="194" y="133"/>
                </a:moveTo>
                <a:cubicBezTo>
                  <a:pt x="194" y="133"/>
                  <a:pt x="194" y="134"/>
                  <a:pt x="194" y="134"/>
                </a:cubicBezTo>
                <a:cubicBezTo>
                  <a:pt x="194" y="134"/>
                  <a:pt x="194" y="133"/>
                  <a:pt x="195" y="133"/>
                </a:cubicBezTo>
                <a:cubicBezTo>
                  <a:pt x="195" y="133"/>
                  <a:pt x="195" y="133"/>
                  <a:pt x="195" y="133"/>
                </a:cubicBezTo>
                <a:cubicBezTo>
                  <a:pt x="194" y="133"/>
                  <a:pt x="194" y="133"/>
                  <a:pt x="194" y="133"/>
                </a:cubicBezTo>
                <a:close/>
                <a:moveTo>
                  <a:pt x="198" y="133"/>
                </a:moveTo>
                <a:cubicBezTo>
                  <a:pt x="197" y="134"/>
                  <a:pt x="197" y="135"/>
                  <a:pt x="196" y="136"/>
                </a:cubicBezTo>
                <a:cubicBezTo>
                  <a:pt x="196" y="135"/>
                  <a:pt x="197" y="135"/>
                  <a:pt x="197" y="135"/>
                </a:cubicBezTo>
                <a:cubicBezTo>
                  <a:pt x="197" y="135"/>
                  <a:pt x="198" y="134"/>
                  <a:pt x="199" y="134"/>
                </a:cubicBezTo>
                <a:cubicBezTo>
                  <a:pt x="199" y="134"/>
                  <a:pt x="199" y="133"/>
                  <a:pt x="199" y="133"/>
                </a:cubicBezTo>
                <a:cubicBezTo>
                  <a:pt x="198" y="133"/>
                  <a:pt x="198" y="133"/>
                  <a:pt x="198" y="133"/>
                </a:cubicBezTo>
                <a:close/>
                <a:moveTo>
                  <a:pt x="228" y="135"/>
                </a:moveTo>
                <a:cubicBezTo>
                  <a:pt x="227" y="135"/>
                  <a:pt x="226" y="135"/>
                  <a:pt x="225" y="136"/>
                </a:cubicBezTo>
                <a:cubicBezTo>
                  <a:pt x="222" y="137"/>
                  <a:pt x="220" y="139"/>
                  <a:pt x="219" y="143"/>
                </a:cubicBezTo>
                <a:cubicBezTo>
                  <a:pt x="219" y="144"/>
                  <a:pt x="218" y="147"/>
                  <a:pt x="219" y="149"/>
                </a:cubicBezTo>
                <a:cubicBezTo>
                  <a:pt x="222" y="145"/>
                  <a:pt x="224" y="137"/>
                  <a:pt x="231" y="137"/>
                </a:cubicBezTo>
                <a:cubicBezTo>
                  <a:pt x="231" y="137"/>
                  <a:pt x="231" y="137"/>
                  <a:pt x="231" y="137"/>
                </a:cubicBezTo>
                <a:cubicBezTo>
                  <a:pt x="231" y="138"/>
                  <a:pt x="231" y="139"/>
                  <a:pt x="231" y="139"/>
                </a:cubicBezTo>
                <a:cubicBezTo>
                  <a:pt x="232" y="138"/>
                  <a:pt x="234" y="138"/>
                  <a:pt x="235" y="136"/>
                </a:cubicBezTo>
                <a:cubicBezTo>
                  <a:pt x="232" y="136"/>
                  <a:pt x="230" y="135"/>
                  <a:pt x="228" y="135"/>
                </a:cubicBezTo>
                <a:close/>
                <a:moveTo>
                  <a:pt x="199" y="135"/>
                </a:moveTo>
                <a:cubicBezTo>
                  <a:pt x="198" y="136"/>
                  <a:pt x="197" y="136"/>
                  <a:pt x="196" y="137"/>
                </a:cubicBezTo>
                <a:cubicBezTo>
                  <a:pt x="196" y="137"/>
                  <a:pt x="196" y="137"/>
                  <a:pt x="196" y="138"/>
                </a:cubicBezTo>
                <a:cubicBezTo>
                  <a:pt x="196" y="138"/>
                  <a:pt x="197" y="138"/>
                  <a:pt x="197" y="138"/>
                </a:cubicBezTo>
                <a:cubicBezTo>
                  <a:pt x="198" y="137"/>
                  <a:pt x="199" y="136"/>
                  <a:pt x="200" y="135"/>
                </a:cubicBezTo>
                <a:cubicBezTo>
                  <a:pt x="199" y="135"/>
                  <a:pt x="199" y="135"/>
                  <a:pt x="199" y="135"/>
                </a:cubicBezTo>
                <a:close/>
                <a:moveTo>
                  <a:pt x="195" y="136"/>
                </a:moveTo>
                <a:cubicBezTo>
                  <a:pt x="195" y="136"/>
                  <a:pt x="195" y="136"/>
                  <a:pt x="195" y="136"/>
                </a:cubicBezTo>
                <a:cubicBezTo>
                  <a:pt x="195" y="136"/>
                  <a:pt x="195" y="136"/>
                  <a:pt x="195" y="136"/>
                </a:cubicBezTo>
                <a:cubicBezTo>
                  <a:pt x="195" y="136"/>
                  <a:pt x="196" y="136"/>
                  <a:pt x="196" y="136"/>
                </a:cubicBezTo>
                <a:cubicBezTo>
                  <a:pt x="196" y="136"/>
                  <a:pt x="196" y="136"/>
                  <a:pt x="196" y="136"/>
                </a:cubicBezTo>
                <a:cubicBezTo>
                  <a:pt x="195" y="136"/>
                  <a:pt x="195" y="136"/>
                  <a:pt x="195" y="136"/>
                </a:cubicBezTo>
                <a:close/>
                <a:moveTo>
                  <a:pt x="82" y="136"/>
                </a:moveTo>
                <a:cubicBezTo>
                  <a:pt x="80" y="138"/>
                  <a:pt x="78" y="141"/>
                  <a:pt x="76" y="143"/>
                </a:cubicBezTo>
                <a:cubicBezTo>
                  <a:pt x="76" y="144"/>
                  <a:pt x="76" y="144"/>
                  <a:pt x="76" y="145"/>
                </a:cubicBezTo>
                <a:cubicBezTo>
                  <a:pt x="76" y="145"/>
                  <a:pt x="77" y="145"/>
                  <a:pt x="77" y="145"/>
                </a:cubicBezTo>
                <a:cubicBezTo>
                  <a:pt x="77" y="141"/>
                  <a:pt x="80" y="138"/>
                  <a:pt x="82" y="137"/>
                </a:cubicBezTo>
                <a:cubicBezTo>
                  <a:pt x="82" y="137"/>
                  <a:pt x="82" y="136"/>
                  <a:pt x="82" y="136"/>
                </a:cubicBezTo>
                <a:cubicBezTo>
                  <a:pt x="82" y="136"/>
                  <a:pt x="82" y="136"/>
                  <a:pt x="82" y="136"/>
                </a:cubicBezTo>
                <a:close/>
                <a:moveTo>
                  <a:pt x="107" y="138"/>
                </a:moveTo>
                <a:cubicBezTo>
                  <a:pt x="105" y="140"/>
                  <a:pt x="99" y="142"/>
                  <a:pt x="101" y="148"/>
                </a:cubicBezTo>
                <a:cubicBezTo>
                  <a:pt x="106" y="148"/>
                  <a:pt x="112" y="147"/>
                  <a:pt x="115" y="146"/>
                </a:cubicBezTo>
                <a:cubicBezTo>
                  <a:pt x="116" y="141"/>
                  <a:pt x="113" y="137"/>
                  <a:pt x="107" y="138"/>
                </a:cubicBezTo>
                <a:close/>
                <a:moveTo>
                  <a:pt x="237" y="138"/>
                </a:moveTo>
                <a:cubicBezTo>
                  <a:pt x="236" y="139"/>
                  <a:pt x="236" y="140"/>
                  <a:pt x="235" y="141"/>
                </a:cubicBezTo>
                <a:cubicBezTo>
                  <a:pt x="236" y="142"/>
                  <a:pt x="237" y="142"/>
                  <a:pt x="238" y="144"/>
                </a:cubicBezTo>
                <a:cubicBezTo>
                  <a:pt x="236" y="145"/>
                  <a:pt x="236" y="149"/>
                  <a:pt x="235" y="150"/>
                </a:cubicBezTo>
                <a:cubicBezTo>
                  <a:pt x="235" y="150"/>
                  <a:pt x="226" y="157"/>
                  <a:pt x="225" y="158"/>
                </a:cubicBezTo>
                <a:cubicBezTo>
                  <a:pt x="227" y="159"/>
                  <a:pt x="229" y="161"/>
                  <a:pt x="231" y="160"/>
                </a:cubicBezTo>
                <a:cubicBezTo>
                  <a:pt x="233" y="159"/>
                  <a:pt x="234" y="156"/>
                  <a:pt x="235" y="155"/>
                </a:cubicBezTo>
                <a:cubicBezTo>
                  <a:pt x="238" y="151"/>
                  <a:pt x="245" y="148"/>
                  <a:pt x="240" y="142"/>
                </a:cubicBezTo>
                <a:cubicBezTo>
                  <a:pt x="239" y="140"/>
                  <a:pt x="239" y="139"/>
                  <a:pt x="237" y="138"/>
                </a:cubicBezTo>
                <a:close/>
                <a:moveTo>
                  <a:pt x="85" y="138"/>
                </a:moveTo>
                <a:cubicBezTo>
                  <a:pt x="84" y="141"/>
                  <a:pt x="83" y="142"/>
                  <a:pt x="81" y="144"/>
                </a:cubicBezTo>
                <a:cubicBezTo>
                  <a:pt x="81" y="145"/>
                  <a:pt x="81" y="145"/>
                  <a:pt x="82" y="145"/>
                </a:cubicBezTo>
                <a:cubicBezTo>
                  <a:pt x="82" y="145"/>
                  <a:pt x="82" y="145"/>
                  <a:pt x="82" y="145"/>
                </a:cubicBezTo>
                <a:cubicBezTo>
                  <a:pt x="83" y="144"/>
                  <a:pt x="86" y="140"/>
                  <a:pt x="85" y="138"/>
                </a:cubicBezTo>
                <a:close/>
                <a:moveTo>
                  <a:pt x="195" y="139"/>
                </a:moveTo>
                <a:cubicBezTo>
                  <a:pt x="195" y="140"/>
                  <a:pt x="194" y="139"/>
                  <a:pt x="194" y="140"/>
                </a:cubicBezTo>
                <a:cubicBezTo>
                  <a:pt x="194" y="140"/>
                  <a:pt x="194" y="140"/>
                  <a:pt x="194" y="140"/>
                </a:cubicBezTo>
                <a:cubicBezTo>
                  <a:pt x="195" y="140"/>
                  <a:pt x="196" y="140"/>
                  <a:pt x="197" y="139"/>
                </a:cubicBezTo>
                <a:cubicBezTo>
                  <a:pt x="197" y="139"/>
                  <a:pt x="197" y="139"/>
                  <a:pt x="197" y="139"/>
                </a:cubicBezTo>
                <a:cubicBezTo>
                  <a:pt x="197" y="139"/>
                  <a:pt x="196" y="139"/>
                  <a:pt x="195" y="139"/>
                </a:cubicBezTo>
                <a:close/>
                <a:moveTo>
                  <a:pt x="215" y="139"/>
                </a:moveTo>
                <a:cubicBezTo>
                  <a:pt x="214" y="140"/>
                  <a:pt x="212" y="141"/>
                  <a:pt x="211" y="141"/>
                </a:cubicBezTo>
                <a:cubicBezTo>
                  <a:pt x="211" y="141"/>
                  <a:pt x="211" y="142"/>
                  <a:pt x="211" y="142"/>
                </a:cubicBezTo>
                <a:cubicBezTo>
                  <a:pt x="211" y="142"/>
                  <a:pt x="214" y="153"/>
                  <a:pt x="215" y="154"/>
                </a:cubicBezTo>
                <a:cubicBezTo>
                  <a:pt x="215" y="154"/>
                  <a:pt x="215" y="154"/>
                  <a:pt x="215" y="154"/>
                </a:cubicBezTo>
                <a:cubicBezTo>
                  <a:pt x="215" y="153"/>
                  <a:pt x="215" y="153"/>
                  <a:pt x="216" y="153"/>
                </a:cubicBezTo>
                <a:cubicBezTo>
                  <a:pt x="216" y="152"/>
                  <a:pt x="215" y="139"/>
                  <a:pt x="215" y="139"/>
                </a:cubicBezTo>
                <a:close/>
                <a:moveTo>
                  <a:pt x="87" y="140"/>
                </a:moveTo>
                <a:cubicBezTo>
                  <a:pt x="87" y="142"/>
                  <a:pt x="85" y="144"/>
                  <a:pt x="84" y="146"/>
                </a:cubicBezTo>
                <a:cubicBezTo>
                  <a:pt x="84" y="146"/>
                  <a:pt x="84" y="146"/>
                  <a:pt x="84" y="146"/>
                </a:cubicBezTo>
                <a:cubicBezTo>
                  <a:pt x="85" y="145"/>
                  <a:pt x="86" y="144"/>
                  <a:pt x="88" y="143"/>
                </a:cubicBezTo>
                <a:cubicBezTo>
                  <a:pt x="88" y="142"/>
                  <a:pt x="88" y="141"/>
                  <a:pt x="87" y="140"/>
                </a:cubicBezTo>
                <a:cubicBezTo>
                  <a:pt x="87" y="140"/>
                  <a:pt x="87" y="140"/>
                  <a:pt x="87" y="140"/>
                </a:cubicBezTo>
                <a:close/>
                <a:moveTo>
                  <a:pt x="163" y="140"/>
                </a:moveTo>
                <a:cubicBezTo>
                  <a:pt x="163" y="141"/>
                  <a:pt x="163" y="141"/>
                  <a:pt x="163" y="141"/>
                </a:cubicBezTo>
                <a:cubicBezTo>
                  <a:pt x="163" y="141"/>
                  <a:pt x="163" y="141"/>
                  <a:pt x="163" y="140"/>
                </a:cubicBezTo>
                <a:cubicBezTo>
                  <a:pt x="163" y="140"/>
                  <a:pt x="163" y="140"/>
                  <a:pt x="163" y="140"/>
                </a:cubicBezTo>
                <a:close/>
                <a:moveTo>
                  <a:pt x="163" y="140"/>
                </a:moveTo>
                <a:cubicBezTo>
                  <a:pt x="164" y="141"/>
                  <a:pt x="163" y="141"/>
                  <a:pt x="164" y="141"/>
                </a:cubicBezTo>
                <a:cubicBezTo>
                  <a:pt x="164" y="141"/>
                  <a:pt x="164" y="141"/>
                  <a:pt x="163" y="140"/>
                </a:cubicBezTo>
                <a:close/>
                <a:moveTo>
                  <a:pt x="166" y="141"/>
                </a:moveTo>
                <a:cubicBezTo>
                  <a:pt x="165" y="141"/>
                  <a:pt x="165" y="141"/>
                  <a:pt x="164" y="141"/>
                </a:cubicBezTo>
                <a:cubicBezTo>
                  <a:pt x="166" y="142"/>
                  <a:pt x="169" y="144"/>
                  <a:pt x="171" y="143"/>
                </a:cubicBezTo>
                <a:cubicBezTo>
                  <a:pt x="171" y="143"/>
                  <a:pt x="171" y="143"/>
                  <a:pt x="171" y="143"/>
                </a:cubicBezTo>
                <a:cubicBezTo>
                  <a:pt x="169" y="142"/>
                  <a:pt x="167" y="142"/>
                  <a:pt x="166" y="141"/>
                </a:cubicBezTo>
                <a:close/>
                <a:moveTo>
                  <a:pt x="90" y="141"/>
                </a:moveTo>
                <a:cubicBezTo>
                  <a:pt x="90" y="144"/>
                  <a:pt x="89" y="146"/>
                  <a:pt x="87" y="148"/>
                </a:cubicBezTo>
                <a:cubicBezTo>
                  <a:pt x="87" y="148"/>
                  <a:pt x="87" y="149"/>
                  <a:pt x="87" y="149"/>
                </a:cubicBezTo>
                <a:cubicBezTo>
                  <a:pt x="87" y="149"/>
                  <a:pt x="88" y="148"/>
                  <a:pt x="88" y="148"/>
                </a:cubicBezTo>
                <a:cubicBezTo>
                  <a:pt x="90" y="147"/>
                  <a:pt x="91" y="145"/>
                  <a:pt x="91" y="141"/>
                </a:cubicBezTo>
                <a:cubicBezTo>
                  <a:pt x="91" y="141"/>
                  <a:pt x="91" y="141"/>
                  <a:pt x="90" y="141"/>
                </a:cubicBezTo>
                <a:close/>
                <a:moveTo>
                  <a:pt x="206" y="142"/>
                </a:moveTo>
                <a:cubicBezTo>
                  <a:pt x="204" y="143"/>
                  <a:pt x="202" y="142"/>
                  <a:pt x="200" y="143"/>
                </a:cubicBezTo>
                <a:cubicBezTo>
                  <a:pt x="196" y="145"/>
                  <a:pt x="189" y="143"/>
                  <a:pt x="182" y="144"/>
                </a:cubicBezTo>
                <a:cubicBezTo>
                  <a:pt x="181" y="144"/>
                  <a:pt x="181" y="144"/>
                  <a:pt x="181" y="143"/>
                </a:cubicBezTo>
                <a:cubicBezTo>
                  <a:pt x="179" y="143"/>
                  <a:pt x="173" y="142"/>
                  <a:pt x="172" y="143"/>
                </a:cubicBezTo>
                <a:cubicBezTo>
                  <a:pt x="172" y="143"/>
                  <a:pt x="172" y="143"/>
                  <a:pt x="172" y="143"/>
                </a:cubicBezTo>
                <a:cubicBezTo>
                  <a:pt x="174" y="144"/>
                  <a:pt x="178" y="144"/>
                  <a:pt x="179" y="144"/>
                </a:cubicBezTo>
                <a:cubicBezTo>
                  <a:pt x="183" y="146"/>
                  <a:pt x="204" y="145"/>
                  <a:pt x="207" y="142"/>
                </a:cubicBezTo>
                <a:cubicBezTo>
                  <a:pt x="207" y="142"/>
                  <a:pt x="206" y="142"/>
                  <a:pt x="206" y="142"/>
                </a:cubicBezTo>
                <a:close/>
                <a:moveTo>
                  <a:pt x="288" y="142"/>
                </a:moveTo>
                <a:cubicBezTo>
                  <a:pt x="286" y="143"/>
                  <a:pt x="284" y="145"/>
                  <a:pt x="283" y="146"/>
                </a:cubicBezTo>
                <a:cubicBezTo>
                  <a:pt x="283" y="149"/>
                  <a:pt x="282" y="152"/>
                  <a:pt x="285" y="154"/>
                </a:cubicBezTo>
                <a:cubicBezTo>
                  <a:pt x="285" y="154"/>
                  <a:pt x="285" y="154"/>
                  <a:pt x="285" y="154"/>
                </a:cubicBezTo>
                <a:cubicBezTo>
                  <a:pt x="285" y="151"/>
                  <a:pt x="286" y="150"/>
                  <a:pt x="287" y="149"/>
                </a:cubicBezTo>
                <a:cubicBezTo>
                  <a:pt x="288" y="149"/>
                  <a:pt x="289" y="149"/>
                  <a:pt x="290" y="149"/>
                </a:cubicBezTo>
                <a:cubicBezTo>
                  <a:pt x="291" y="150"/>
                  <a:pt x="292" y="151"/>
                  <a:pt x="292" y="152"/>
                </a:cubicBezTo>
                <a:cubicBezTo>
                  <a:pt x="292" y="153"/>
                  <a:pt x="292" y="154"/>
                  <a:pt x="292" y="155"/>
                </a:cubicBezTo>
                <a:cubicBezTo>
                  <a:pt x="292" y="155"/>
                  <a:pt x="292" y="155"/>
                  <a:pt x="292" y="155"/>
                </a:cubicBezTo>
                <a:cubicBezTo>
                  <a:pt x="298" y="152"/>
                  <a:pt x="295" y="142"/>
                  <a:pt x="288" y="142"/>
                </a:cubicBezTo>
                <a:close/>
                <a:moveTo>
                  <a:pt x="228" y="143"/>
                </a:moveTo>
                <a:cubicBezTo>
                  <a:pt x="227" y="144"/>
                  <a:pt x="226" y="145"/>
                  <a:pt x="225" y="147"/>
                </a:cubicBezTo>
                <a:cubicBezTo>
                  <a:pt x="225" y="147"/>
                  <a:pt x="225" y="147"/>
                  <a:pt x="225" y="147"/>
                </a:cubicBezTo>
                <a:cubicBezTo>
                  <a:pt x="227" y="145"/>
                  <a:pt x="228" y="144"/>
                  <a:pt x="229" y="143"/>
                </a:cubicBezTo>
                <a:cubicBezTo>
                  <a:pt x="229" y="143"/>
                  <a:pt x="229" y="143"/>
                  <a:pt x="229" y="143"/>
                </a:cubicBezTo>
                <a:cubicBezTo>
                  <a:pt x="229" y="143"/>
                  <a:pt x="228" y="143"/>
                  <a:pt x="228" y="143"/>
                </a:cubicBezTo>
                <a:close/>
                <a:moveTo>
                  <a:pt x="95" y="144"/>
                </a:moveTo>
                <a:cubicBezTo>
                  <a:pt x="95" y="144"/>
                  <a:pt x="94" y="144"/>
                  <a:pt x="94" y="145"/>
                </a:cubicBezTo>
                <a:cubicBezTo>
                  <a:pt x="94" y="146"/>
                  <a:pt x="94" y="147"/>
                  <a:pt x="94" y="148"/>
                </a:cubicBezTo>
                <a:cubicBezTo>
                  <a:pt x="96" y="148"/>
                  <a:pt x="97" y="149"/>
                  <a:pt x="98" y="148"/>
                </a:cubicBezTo>
                <a:cubicBezTo>
                  <a:pt x="98" y="147"/>
                  <a:pt x="98" y="148"/>
                  <a:pt x="98" y="147"/>
                </a:cubicBezTo>
                <a:cubicBezTo>
                  <a:pt x="98" y="146"/>
                  <a:pt x="98" y="145"/>
                  <a:pt x="98" y="144"/>
                </a:cubicBezTo>
                <a:cubicBezTo>
                  <a:pt x="97" y="144"/>
                  <a:pt x="96" y="144"/>
                  <a:pt x="95" y="144"/>
                </a:cubicBezTo>
                <a:close/>
                <a:moveTo>
                  <a:pt x="232" y="144"/>
                </a:moveTo>
                <a:cubicBezTo>
                  <a:pt x="231" y="145"/>
                  <a:pt x="229" y="147"/>
                  <a:pt x="228" y="149"/>
                </a:cubicBezTo>
                <a:cubicBezTo>
                  <a:pt x="230" y="147"/>
                  <a:pt x="231" y="146"/>
                  <a:pt x="233" y="144"/>
                </a:cubicBezTo>
                <a:cubicBezTo>
                  <a:pt x="233" y="144"/>
                  <a:pt x="233" y="144"/>
                  <a:pt x="233" y="144"/>
                </a:cubicBezTo>
                <a:cubicBezTo>
                  <a:pt x="233" y="144"/>
                  <a:pt x="232" y="144"/>
                  <a:pt x="232" y="144"/>
                </a:cubicBezTo>
                <a:close/>
                <a:moveTo>
                  <a:pt x="303" y="144"/>
                </a:moveTo>
                <a:cubicBezTo>
                  <a:pt x="301" y="148"/>
                  <a:pt x="292" y="152"/>
                  <a:pt x="295" y="158"/>
                </a:cubicBezTo>
                <a:cubicBezTo>
                  <a:pt x="295" y="158"/>
                  <a:pt x="295" y="158"/>
                  <a:pt x="295" y="158"/>
                </a:cubicBezTo>
                <a:cubicBezTo>
                  <a:pt x="296" y="150"/>
                  <a:pt x="302" y="149"/>
                  <a:pt x="304" y="144"/>
                </a:cubicBezTo>
                <a:cubicBezTo>
                  <a:pt x="304" y="144"/>
                  <a:pt x="303" y="144"/>
                  <a:pt x="303" y="144"/>
                </a:cubicBezTo>
                <a:close/>
                <a:moveTo>
                  <a:pt x="158" y="146"/>
                </a:moveTo>
                <a:cubicBezTo>
                  <a:pt x="157" y="147"/>
                  <a:pt x="153" y="148"/>
                  <a:pt x="152" y="150"/>
                </a:cubicBezTo>
                <a:cubicBezTo>
                  <a:pt x="153" y="150"/>
                  <a:pt x="153" y="150"/>
                  <a:pt x="153" y="150"/>
                </a:cubicBezTo>
                <a:cubicBezTo>
                  <a:pt x="154" y="148"/>
                  <a:pt x="157" y="148"/>
                  <a:pt x="158" y="146"/>
                </a:cubicBezTo>
                <a:cubicBezTo>
                  <a:pt x="158" y="146"/>
                  <a:pt x="158" y="146"/>
                  <a:pt x="158" y="146"/>
                </a:cubicBezTo>
                <a:cubicBezTo>
                  <a:pt x="158" y="146"/>
                  <a:pt x="158" y="146"/>
                  <a:pt x="158" y="146"/>
                </a:cubicBezTo>
                <a:close/>
                <a:moveTo>
                  <a:pt x="162" y="147"/>
                </a:moveTo>
                <a:cubicBezTo>
                  <a:pt x="162" y="148"/>
                  <a:pt x="162" y="148"/>
                  <a:pt x="162" y="148"/>
                </a:cubicBezTo>
                <a:cubicBezTo>
                  <a:pt x="162" y="148"/>
                  <a:pt x="162" y="148"/>
                  <a:pt x="162" y="147"/>
                </a:cubicBezTo>
                <a:cubicBezTo>
                  <a:pt x="162" y="147"/>
                  <a:pt x="162" y="147"/>
                  <a:pt x="162" y="147"/>
                </a:cubicBezTo>
                <a:close/>
                <a:moveTo>
                  <a:pt x="73" y="148"/>
                </a:moveTo>
                <a:cubicBezTo>
                  <a:pt x="71" y="151"/>
                  <a:pt x="69" y="153"/>
                  <a:pt x="70" y="158"/>
                </a:cubicBezTo>
                <a:cubicBezTo>
                  <a:pt x="70" y="158"/>
                  <a:pt x="70" y="158"/>
                  <a:pt x="70" y="158"/>
                </a:cubicBezTo>
                <a:cubicBezTo>
                  <a:pt x="70" y="152"/>
                  <a:pt x="73" y="151"/>
                  <a:pt x="74" y="148"/>
                </a:cubicBezTo>
                <a:cubicBezTo>
                  <a:pt x="74" y="148"/>
                  <a:pt x="73" y="148"/>
                  <a:pt x="73" y="148"/>
                </a:cubicBezTo>
                <a:close/>
                <a:moveTo>
                  <a:pt x="160" y="148"/>
                </a:moveTo>
                <a:cubicBezTo>
                  <a:pt x="159" y="150"/>
                  <a:pt x="157" y="150"/>
                  <a:pt x="155" y="151"/>
                </a:cubicBezTo>
                <a:cubicBezTo>
                  <a:pt x="155" y="152"/>
                  <a:pt x="155" y="152"/>
                  <a:pt x="155" y="152"/>
                </a:cubicBezTo>
                <a:cubicBezTo>
                  <a:pt x="157" y="151"/>
                  <a:pt x="159" y="149"/>
                  <a:pt x="161" y="148"/>
                </a:cubicBezTo>
                <a:cubicBezTo>
                  <a:pt x="161" y="148"/>
                  <a:pt x="161" y="148"/>
                  <a:pt x="161" y="148"/>
                </a:cubicBezTo>
                <a:cubicBezTo>
                  <a:pt x="161" y="148"/>
                  <a:pt x="161" y="148"/>
                  <a:pt x="160" y="148"/>
                </a:cubicBezTo>
                <a:close/>
                <a:moveTo>
                  <a:pt x="164" y="149"/>
                </a:moveTo>
                <a:cubicBezTo>
                  <a:pt x="162" y="150"/>
                  <a:pt x="160" y="151"/>
                  <a:pt x="159" y="152"/>
                </a:cubicBezTo>
                <a:cubicBezTo>
                  <a:pt x="159" y="153"/>
                  <a:pt x="159" y="153"/>
                  <a:pt x="159" y="153"/>
                </a:cubicBezTo>
                <a:cubicBezTo>
                  <a:pt x="159" y="153"/>
                  <a:pt x="159" y="153"/>
                  <a:pt x="159" y="153"/>
                </a:cubicBezTo>
                <a:cubicBezTo>
                  <a:pt x="161" y="153"/>
                  <a:pt x="164" y="150"/>
                  <a:pt x="164" y="149"/>
                </a:cubicBezTo>
                <a:cubicBezTo>
                  <a:pt x="164" y="149"/>
                  <a:pt x="164" y="149"/>
                  <a:pt x="164" y="149"/>
                </a:cubicBezTo>
                <a:close/>
                <a:moveTo>
                  <a:pt x="248" y="149"/>
                </a:moveTo>
                <a:cubicBezTo>
                  <a:pt x="247" y="150"/>
                  <a:pt x="244" y="150"/>
                  <a:pt x="243" y="153"/>
                </a:cubicBezTo>
                <a:cubicBezTo>
                  <a:pt x="243" y="153"/>
                  <a:pt x="243" y="153"/>
                  <a:pt x="243" y="153"/>
                </a:cubicBezTo>
                <a:cubicBezTo>
                  <a:pt x="245" y="152"/>
                  <a:pt x="250" y="150"/>
                  <a:pt x="251" y="149"/>
                </a:cubicBezTo>
                <a:cubicBezTo>
                  <a:pt x="251" y="149"/>
                  <a:pt x="251" y="149"/>
                  <a:pt x="250" y="149"/>
                </a:cubicBezTo>
                <a:cubicBezTo>
                  <a:pt x="250" y="149"/>
                  <a:pt x="249" y="149"/>
                  <a:pt x="248" y="149"/>
                </a:cubicBezTo>
                <a:close/>
                <a:moveTo>
                  <a:pt x="187" y="160"/>
                </a:moveTo>
                <a:cubicBezTo>
                  <a:pt x="187" y="160"/>
                  <a:pt x="187" y="160"/>
                  <a:pt x="187" y="159"/>
                </a:cubicBezTo>
                <a:cubicBezTo>
                  <a:pt x="188" y="159"/>
                  <a:pt x="188" y="159"/>
                  <a:pt x="188" y="159"/>
                </a:cubicBezTo>
                <a:cubicBezTo>
                  <a:pt x="188" y="159"/>
                  <a:pt x="188" y="159"/>
                  <a:pt x="189" y="159"/>
                </a:cubicBezTo>
                <a:cubicBezTo>
                  <a:pt x="189" y="160"/>
                  <a:pt x="189" y="161"/>
                  <a:pt x="189" y="161"/>
                </a:cubicBezTo>
                <a:cubicBezTo>
                  <a:pt x="189" y="161"/>
                  <a:pt x="189" y="161"/>
                  <a:pt x="189" y="161"/>
                </a:cubicBezTo>
                <a:cubicBezTo>
                  <a:pt x="190" y="160"/>
                  <a:pt x="190" y="160"/>
                  <a:pt x="190" y="159"/>
                </a:cubicBezTo>
                <a:cubicBezTo>
                  <a:pt x="190" y="159"/>
                  <a:pt x="190" y="159"/>
                  <a:pt x="190" y="159"/>
                </a:cubicBezTo>
                <a:cubicBezTo>
                  <a:pt x="191" y="160"/>
                  <a:pt x="191" y="161"/>
                  <a:pt x="191" y="162"/>
                </a:cubicBezTo>
                <a:cubicBezTo>
                  <a:pt x="191" y="162"/>
                  <a:pt x="191" y="162"/>
                  <a:pt x="192" y="162"/>
                </a:cubicBezTo>
                <a:cubicBezTo>
                  <a:pt x="192" y="160"/>
                  <a:pt x="192" y="160"/>
                  <a:pt x="193" y="160"/>
                </a:cubicBezTo>
                <a:cubicBezTo>
                  <a:pt x="193" y="161"/>
                  <a:pt x="193" y="162"/>
                  <a:pt x="193" y="163"/>
                </a:cubicBezTo>
                <a:cubicBezTo>
                  <a:pt x="193" y="163"/>
                  <a:pt x="193" y="163"/>
                  <a:pt x="193" y="163"/>
                </a:cubicBezTo>
                <a:cubicBezTo>
                  <a:pt x="193" y="163"/>
                  <a:pt x="194" y="163"/>
                  <a:pt x="194" y="163"/>
                </a:cubicBezTo>
                <a:cubicBezTo>
                  <a:pt x="194" y="162"/>
                  <a:pt x="194" y="162"/>
                  <a:pt x="195" y="162"/>
                </a:cubicBezTo>
                <a:cubicBezTo>
                  <a:pt x="194" y="164"/>
                  <a:pt x="194" y="165"/>
                  <a:pt x="193" y="167"/>
                </a:cubicBezTo>
                <a:cubicBezTo>
                  <a:pt x="194" y="166"/>
                  <a:pt x="196" y="166"/>
                  <a:pt x="197" y="165"/>
                </a:cubicBezTo>
                <a:cubicBezTo>
                  <a:pt x="197" y="166"/>
                  <a:pt x="197" y="166"/>
                  <a:pt x="197" y="166"/>
                </a:cubicBezTo>
                <a:cubicBezTo>
                  <a:pt x="196" y="166"/>
                  <a:pt x="196" y="167"/>
                  <a:pt x="196" y="167"/>
                </a:cubicBezTo>
                <a:cubicBezTo>
                  <a:pt x="194" y="168"/>
                  <a:pt x="193" y="169"/>
                  <a:pt x="191" y="169"/>
                </a:cubicBezTo>
                <a:cubicBezTo>
                  <a:pt x="191" y="169"/>
                  <a:pt x="191" y="170"/>
                  <a:pt x="191" y="170"/>
                </a:cubicBezTo>
                <a:cubicBezTo>
                  <a:pt x="191" y="170"/>
                  <a:pt x="191" y="170"/>
                  <a:pt x="191" y="170"/>
                </a:cubicBezTo>
                <a:cubicBezTo>
                  <a:pt x="192" y="170"/>
                  <a:pt x="193" y="170"/>
                  <a:pt x="194" y="170"/>
                </a:cubicBezTo>
                <a:cubicBezTo>
                  <a:pt x="194" y="170"/>
                  <a:pt x="194" y="170"/>
                  <a:pt x="194" y="170"/>
                </a:cubicBezTo>
                <a:cubicBezTo>
                  <a:pt x="192" y="171"/>
                  <a:pt x="191" y="171"/>
                  <a:pt x="190" y="172"/>
                </a:cubicBezTo>
                <a:cubicBezTo>
                  <a:pt x="190" y="172"/>
                  <a:pt x="190" y="172"/>
                  <a:pt x="190" y="172"/>
                </a:cubicBezTo>
                <a:cubicBezTo>
                  <a:pt x="191" y="173"/>
                  <a:pt x="192" y="173"/>
                  <a:pt x="193" y="173"/>
                </a:cubicBezTo>
                <a:cubicBezTo>
                  <a:pt x="193" y="173"/>
                  <a:pt x="193" y="174"/>
                  <a:pt x="193" y="174"/>
                </a:cubicBezTo>
                <a:cubicBezTo>
                  <a:pt x="192" y="174"/>
                  <a:pt x="192" y="174"/>
                  <a:pt x="192" y="174"/>
                </a:cubicBezTo>
                <a:cubicBezTo>
                  <a:pt x="191" y="174"/>
                  <a:pt x="186" y="172"/>
                  <a:pt x="185" y="174"/>
                </a:cubicBezTo>
                <a:cubicBezTo>
                  <a:pt x="186" y="174"/>
                  <a:pt x="186" y="174"/>
                  <a:pt x="186" y="174"/>
                </a:cubicBezTo>
                <a:cubicBezTo>
                  <a:pt x="191" y="181"/>
                  <a:pt x="200" y="173"/>
                  <a:pt x="201" y="166"/>
                </a:cubicBezTo>
                <a:cubicBezTo>
                  <a:pt x="201" y="165"/>
                  <a:pt x="200" y="158"/>
                  <a:pt x="200" y="158"/>
                </a:cubicBezTo>
                <a:cubicBezTo>
                  <a:pt x="192" y="144"/>
                  <a:pt x="177" y="151"/>
                  <a:pt x="168" y="160"/>
                </a:cubicBezTo>
                <a:cubicBezTo>
                  <a:pt x="167" y="161"/>
                  <a:pt x="166" y="165"/>
                  <a:pt x="165" y="168"/>
                </a:cubicBezTo>
                <a:cubicBezTo>
                  <a:pt x="159" y="187"/>
                  <a:pt x="192" y="203"/>
                  <a:pt x="198" y="185"/>
                </a:cubicBezTo>
                <a:cubicBezTo>
                  <a:pt x="197" y="184"/>
                  <a:pt x="197" y="184"/>
                  <a:pt x="197" y="184"/>
                </a:cubicBezTo>
                <a:cubicBezTo>
                  <a:pt x="196" y="184"/>
                  <a:pt x="195" y="184"/>
                  <a:pt x="194" y="184"/>
                </a:cubicBezTo>
                <a:cubicBezTo>
                  <a:pt x="194" y="184"/>
                  <a:pt x="194" y="184"/>
                  <a:pt x="194" y="184"/>
                </a:cubicBezTo>
                <a:cubicBezTo>
                  <a:pt x="195" y="184"/>
                  <a:pt x="196" y="185"/>
                  <a:pt x="196" y="185"/>
                </a:cubicBezTo>
                <a:cubicBezTo>
                  <a:pt x="196" y="186"/>
                  <a:pt x="196" y="186"/>
                  <a:pt x="196" y="186"/>
                </a:cubicBezTo>
                <a:cubicBezTo>
                  <a:pt x="195" y="185"/>
                  <a:pt x="194" y="185"/>
                  <a:pt x="192" y="185"/>
                </a:cubicBezTo>
                <a:cubicBezTo>
                  <a:pt x="192" y="185"/>
                  <a:pt x="192" y="185"/>
                  <a:pt x="192" y="185"/>
                </a:cubicBezTo>
                <a:cubicBezTo>
                  <a:pt x="192" y="185"/>
                  <a:pt x="192" y="185"/>
                  <a:pt x="193" y="185"/>
                </a:cubicBezTo>
                <a:cubicBezTo>
                  <a:pt x="193" y="187"/>
                  <a:pt x="193" y="186"/>
                  <a:pt x="194" y="187"/>
                </a:cubicBezTo>
                <a:cubicBezTo>
                  <a:pt x="194" y="187"/>
                  <a:pt x="194" y="187"/>
                  <a:pt x="194" y="187"/>
                </a:cubicBezTo>
                <a:cubicBezTo>
                  <a:pt x="193" y="187"/>
                  <a:pt x="192" y="186"/>
                  <a:pt x="191" y="186"/>
                </a:cubicBezTo>
                <a:cubicBezTo>
                  <a:pt x="191" y="186"/>
                  <a:pt x="191" y="186"/>
                  <a:pt x="191" y="186"/>
                </a:cubicBezTo>
                <a:cubicBezTo>
                  <a:pt x="191" y="187"/>
                  <a:pt x="191" y="187"/>
                  <a:pt x="191" y="187"/>
                </a:cubicBezTo>
                <a:cubicBezTo>
                  <a:pt x="191" y="186"/>
                  <a:pt x="190" y="186"/>
                  <a:pt x="189" y="185"/>
                </a:cubicBezTo>
                <a:cubicBezTo>
                  <a:pt x="189" y="185"/>
                  <a:pt x="189" y="185"/>
                  <a:pt x="189" y="185"/>
                </a:cubicBezTo>
                <a:cubicBezTo>
                  <a:pt x="189" y="186"/>
                  <a:pt x="189" y="187"/>
                  <a:pt x="189" y="188"/>
                </a:cubicBezTo>
                <a:cubicBezTo>
                  <a:pt x="188" y="188"/>
                  <a:pt x="188" y="188"/>
                  <a:pt x="188" y="188"/>
                </a:cubicBezTo>
                <a:cubicBezTo>
                  <a:pt x="188" y="187"/>
                  <a:pt x="188" y="186"/>
                  <a:pt x="187" y="185"/>
                </a:cubicBezTo>
                <a:cubicBezTo>
                  <a:pt x="187" y="186"/>
                  <a:pt x="187" y="187"/>
                  <a:pt x="187" y="187"/>
                </a:cubicBezTo>
                <a:cubicBezTo>
                  <a:pt x="187" y="187"/>
                  <a:pt x="186" y="187"/>
                  <a:pt x="186" y="187"/>
                </a:cubicBezTo>
                <a:cubicBezTo>
                  <a:pt x="186" y="186"/>
                  <a:pt x="186" y="185"/>
                  <a:pt x="185" y="185"/>
                </a:cubicBezTo>
                <a:cubicBezTo>
                  <a:pt x="185" y="185"/>
                  <a:pt x="185" y="186"/>
                  <a:pt x="185" y="187"/>
                </a:cubicBezTo>
                <a:cubicBezTo>
                  <a:pt x="185" y="187"/>
                  <a:pt x="185" y="187"/>
                  <a:pt x="185" y="187"/>
                </a:cubicBezTo>
                <a:cubicBezTo>
                  <a:pt x="184" y="186"/>
                  <a:pt x="184" y="185"/>
                  <a:pt x="184" y="185"/>
                </a:cubicBezTo>
                <a:cubicBezTo>
                  <a:pt x="183" y="185"/>
                  <a:pt x="183" y="186"/>
                  <a:pt x="183" y="187"/>
                </a:cubicBezTo>
                <a:cubicBezTo>
                  <a:pt x="183" y="187"/>
                  <a:pt x="183" y="187"/>
                  <a:pt x="182" y="187"/>
                </a:cubicBezTo>
                <a:cubicBezTo>
                  <a:pt x="182" y="186"/>
                  <a:pt x="182" y="185"/>
                  <a:pt x="182" y="184"/>
                </a:cubicBezTo>
                <a:cubicBezTo>
                  <a:pt x="182" y="184"/>
                  <a:pt x="181" y="184"/>
                  <a:pt x="181" y="184"/>
                </a:cubicBezTo>
                <a:cubicBezTo>
                  <a:pt x="181" y="185"/>
                  <a:pt x="181" y="186"/>
                  <a:pt x="180" y="186"/>
                </a:cubicBezTo>
                <a:cubicBezTo>
                  <a:pt x="180" y="186"/>
                  <a:pt x="180" y="186"/>
                  <a:pt x="180" y="186"/>
                </a:cubicBezTo>
                <a:cubicBezTo>
                  <a:pt x="180" y="185"/>
                  <a:pt x="180" y="184"/>
                  <a:pt x="180" y="183"/>
                </a:cubicBezTo>
                <a:cubicBezTo>
                  <a:pt x="179" y="183"/>
                  <a:pt x="179" y="184"/>
                  <a:pt x="178" y="184"/>
                </a:cubicBezTo>
                <a:cubicBezTo>
                  <a:pt x="178" y="183"/>
                  <a:pt x="178" y="183"/>
                  <a:pt x="178" y="182"/>
                </a:cubicBezTo>
                <a:cubicBezTo>
                  <a:pt x="178" y="182"/>
                  <a:pt x="178" y="182"/>
                  <a:pt x="178" y="182"/>
                </a:cubicBezTo>
                <a:cubicBezTo>
                  <a:pt x="177" y="182"/>
                  <a:pt x="177" y="183"/>
                  <a:pt x="177" y="183"/>
                </a:cubicBezTo>
                <a:cubicBezTo>
                  <a:pt x="177" y="182"/>
                  <a:pt x="177" y="181"/>
                  <a:pt x="177" y="180"/>
                </a:cubicBezTo>
                <a:cubicBezTo>
                  <a:pt x="176" y="180"/>
                  <a:pt x="175" y="181"/>
                  <a:pt x="175" y="182"/>
                </a:cubicBezTo>
                <a:cubicBezTo>
                  <a:pt x="175" y="182"/>
                  <a:pt x="175" y="181"/>
                  <a:pt x="175" y="181"/>
                </a:cubicBezTo>
                <a:cubicBezTo>
                  <a:pt x="175" y="181"/>
                  <a:pt x="175" y="181"/>
                  <a:pt x="175" y="181"/>
                </a:cubicBezTo>
                <a:cubicBezTo>
                  <a:pt x="175" y="180"/>
                  <a:pt x="176" y="179"/>
                  <a:pt x="176" y="178"/>
                </a:cubicBezTo>
                <a:cubicBezTo>
                  <a:pt x="176" y="178"/>
                  <a:pt x="176" y="178"/>
                  <a:pt x="175" y="178"/>
                </a:cubicBezTo>
                <a:cubicBezTo>
                  <a:pt x="175" y="178"/>
                  <a:pt x="175" y="178"/>
                  <a:pt x="174" y="179"/>
                </a:cubicBezTo>
                <a:cubicBezTo>
                  <a:pt x="174" y="178"/>
                  <a:pt x="174" y="178"/>
                  <a:pt x="174" y="178"/>
                </a:cubicBezTo>
                <a:cubicBezTo>
                  <a:pt x="175" y="177"/>
                  <a:pt x="175" y="177"/>
                  <a:pt x="175" y="176"/>
                </a:cubicBezTo>
                <a:cubicBezTo>
                  <a:pt x="175" y="176"/>
                  <a:pt x="174" y="176"/>
                  <a:pt x="174" y="176"/>
                </a:cubicBezTo>
                <a:cubicBezTo>
                  <a:pt x="174" y="176"/>
                  <a:pt x="174" y="177"/>
                  <a:pt x="173" y="177"/>
                </a:cubicBezTo>
                <a:cubicBezTo>
                  <a:pt x="173" y="177"/>
                  <a:pt x="173" y="177"/>
                  <a:pt x="173" y="177"/>
                </a:cubicBezTo>
                <a:cubicBezTo>
                  <a:pt x="173" y="175"/>
                  <a:pt x="174" y="174"/>
                  <a:pt x="174" y="173"/>
                </a:cubicBezTo>
                <a:cubicBezTo>
                  <a:pt x="173" y="173"/>
                  <a:pt x="173" y="174"/>
                  <a:pt x="172" y="174"/>
                </a:cubicBezTo>
                <a:cubicBezTo>
                  <a:pt x="171" y="173"/>
                  <a:pt x="172" y="174"/>
                  <a:pt x="171" y="173"/>
                </a:cubicBezTo>
                <a:cubicBezTo>
                  <a:pt x="172" y="172"/>
                  <a:pt x="175" y="171"/>
                  <a:pt x="175" y="170"/>
                </a:cubicBezTo>
                <a:cubicBezTo>
                  <a:pt x="173" y="170"/>
                  <a:pt x="173" y="170"/>
                  <a:pt x="172" y="170"/>
                </a:cubicBezTo>
                <a:cubicBezTo>
                  <a:pt x="172" y="170"/>
                  <a:pt x="172" y="170"/>
                  <a:pt x="172" y="169"/>
                </a:cubicBezTo>
                <a:cubicBezTo>
                  <a:pt x="173" y="169"/>
                  <a:pt x="174" y="169"/>
                  <a:pt x="175" y="168"/>
                </a:cubicBezTo>
                <a:cubicBezTo>
                  <a:pt x="175" y="168"/>
                  <a:pt x="175" y="168"/>
                  <a:pt x="175" y="168"/>
                </a:cubicBezTo>
                <a:cubicBezTo>
                  <a:pt x="174" y="168"/>
                  <a:pt x="174" y="168"/>
                  <a:pt x="173" y="168"/>
                </a:cubicBezTo>
                <a:cubicBezTo>
                  <a:pt x="173" y="168"/>
                  <a:pt x="173" y="167"/>
                  <a:pt x="173" y="167"/>
                </a:cubicBezTo>
                <a:cubicBezTo>
                  <a:pt x="174" y="167"/>
                  <a:pt x="175" y="166"/>
                  <a:pt x="176" y="166"/>
                </a:cubicBezTo>
                <a:cubicBezTo>
                  <a:pt x="176" y="166"/>
                  <a:pt x="176" y="166"/>
                  <a:pt x="176" y="165"/>
                </a:cubicBezTo>
                <a:cubicBezTo>
                  <a:pt x="175" y="165"/>
                  <a:pt x="174" y="165"/>
                  <a:pt x="173" y="165"/>
                </a:cubicBezTo>
                <a:cubicBezTo>
                  <a:pt x="173" y="165"/>
                  <a:pt x="174" y="165"/>
                  <a:pt x="174" y="165"/>
                </a:cubicBezTo>
                <a:cubicBezTo>
                  <a:pt x="175" y="164"/>
                  <a:pt x="177" y="164"/>
                  <a:pt x="178" y="164"/>
                </a:cubicBezTo>
                <a:cubicBezTo>
                  <a:pt x="177" y="163"/>
                  <a:pt x="176" y="163"/>
                  <a:pt x="175" y="162"/>
                </a:cubicBezTo>
                <a:cubicBezTo>
                  <a:pt x="175" y="162"/>
                  <a:pt x="175" y="162"/>
                  <a:pt x="175" y="162"/>
                </a:cubicBezTo>
                <a:cubicBezTo>
                  <a:pt x="176" y="162"/>
                  <a:pt x="178" y="162"/>
                  <a:pt x="179" y="162"/>
                </a:cubicBezTo>
                <a:cubicBezTo>
                  <a:pt x="179" y="160"/>
                  <a:pt x="177" y="160"/>
                  <a:pt x="177" y="160"/>
                </a:cubicBezTo>
                <a:cubicBezTo>
                  <a:pt x="178" y="160"/>
                  <a:pt x="180" y="160"/>
                  <a:pt x="181" y="161"/>
                </a:cubicBezTo>
                <a:cubicBezTo>
                  <a:pt x="181" y="161"/>
                  <a:pt x="182" y="161"/>
                  <a:pt x="182" y="161"/>
                </a:cubicBezTo>
                <a:cubicBezTo>
                  <a:pt x="182" y="160"/>
                  <a:pt x="181" y="160"/>
                  <a:pt x="181" y="159"/>
                </a:cubicBezTo>
                <a:cubicBezTo>
                  <a:pt x="181" y="159"/>
                  <a:pt x="182" y="159"/>
                  <a:pt x="182" y="159"/>
                </a:cubicBezTo>
                <a:cubicBezTo>
                  <a:pt x="183" y="159"/>
                  <a:pt x="184" y="160"/>
                  <a:pt x="185" y="161"/>
                </a:cubicBezTo>
                <a:cubicBezTo>
                  <a:pt x="185" y="161"/>
                  <a:pt x="185" y="161"/>
                  <a:pt x="185" y="161"/>
                </a:cubicBezTo>
                <a:cubicBezTo>
                  <a:pt x="185" y="160"/>
                  <a:pt x="185" y="160"/>
                  <a:pt x="185" y="159"/>
                </a:cubicBezTo>
                <a:cubicBezTo>
                  <a:pt x="185" y="159"/>
                  <a:pt x="184" y="158"/>
                  <a:pt x="184" y="157"/>
                </a:cubicBezTo>
                <a:cubicBezTo>
                  <a:pt x="184" y="157"/>
                  <a:pt x="184" y="157"/>
                  <a:pt x="184" y="157"/>
                </a:cubicBezTo>
                <a:cubicBezTo>
                  <a:pt x="184" y="157"/>
                  <a:pt x="184" y="157"/>
                  <a:pt x="185" y="158"/>
                </a:cubicBezTo>
                <a:cubicBezTo>
                  <a:pt x="185" y="159"/>
                  <a:pt x="186" y="160"/>
                  <a:pt x="187" y="160"/>
                </a:cubicBezTo>
                <a:close/>
                <a:moveTo>
                  <a:pt x="79" y="150"/>
                </a:moveTo>
                <a:cubicBezTo>
                  <a:pt x="77" y="152"/>
                  <a:pt x="77" y="152"/>
                  <a:pt x="75" y="154"/>
                </a:cubicBezTo>
                <a:cubicBezTo>
                  <a:pt x="76" y="154"/>
                  <a:pt x="76" y="154"/>
                  <a:pt x="76" y="155"/>
                </a:cubicBezTo>
                <a:cubicBezTo>
                  <a:pt x="77" y="153"/>
                  <a:pt x="79" y="152"/>
                  <a:pt x="80" y="151"/>
                </a:cubicBezTo>
                <a:cubicBezTo>
                  <a:pt x="80" y="150"/>
                  <a:pt x="80" y="150"/>
                  <a:pt x="79" y="150"/>
                </a:cubicBezTo>
                <a:close/>
                <a:moveTo>
                  <a:pt x="310" y="151"/>
                </a:moveTo>
                <a:cubicBezTo>
                  <a:pt x="306" y="152"/>
                  <a:pt x="299" y="156"/>
                  <a:pt x="302" y="161"/>
                </a:cubicBezTo>
                <a:cubicBezTo>
                  <a:pt x="304" y="160"/>
                  <a:pt x="304" y="158"/>
                  <a:pt x="308" y="158"/>
                </a:cubicBezTo>
                <a:cubicBezTo>
                  <a:pt x="308" y="159"/>
                  <a:pt x="308" y="158"/>
                  <a:pt x="309" y="159"/>
                </a:cubicBezTo>
                <a:cubicBezTo>
                  <a:pt x="309" y="159"/>
                  <a:pt x="309" y="160"/>
                  <a:pt x="310" y="161"/>
                </a:cubicBezTo>
                <a:cubicBezTo>
                  <a:pt x="310" y="163"/>
                  <a:pt x="309" y="165"/>
                  <a:pt x="308" y="166"/>
                </a:cubicBezTo>
                <a:cubicBezTo>
                  <a:pt x="308" y="166"/>
                  <a:pt x="308" y="166"/>
                  <a:pt x="308" y="166"/>
                </a:cubicBezTo>
                <a:cubicBezTo>
                  <a:pt x="320" y="166"/>
                  <a:pt x="319" y="155"/>
                  <a:pt x="310" y="151"/>
                </a:cubicBezTo>
                <a:close/>
                <a:moveTo>
                  <a:pt x="167" y="151"/>
                </a:moveTo>
                <a:cubicBezTo>
                  <a:pt x="166" y="152"/>
                  <a:pt x="160" y="154"/>
                  <a:pt x="161" y="156"/>
                </a:cubicBezTo>
                <a:cubicBezTo>
                  <a:pt x="163" y="154"/>
                  <a:pt x="166" y="153"/>
                  <a:pt x="168" y="151"/>
                </a:cubicBezTo>
                <a:cubicBezTo>
                  <a:pt x="168" y="151"/>
                  <a:pt x="168" y="151"/>
                  <a:pt x="168" y="151"/>
                </a:cubicBezTo>
                <a:cubicBezTo>
                  <a:pt x="167" y="151"/>
                  <a:pt x="167" y="151"/>
                  <a:pt x="167" y="151"/>
                </a:cubicBezTo>
                <a:close/>
                <a:moveTo>
                  <a:pt x="205" y="151"/>
                </a:moveTo>
                <a:cubicBezTo>
                  <a:pt x="205" y="153"/>
                  <a:pt x="205" y="156"/>
                  <a:pt x="205" y="159"/>
                </a:cubicBezTo>
                <a:cubicBezTo>
                  <a:pt x="205" y="159"/>
                  <a:pt x="205" y="159"/>
                  <a:pt x="205" y="159"/>
                </a:cubicBezTo>
                <a:cubicBezTo>
                  <a:pt x="205" y="159"/>
                  <a:pt x="206" y="159"/>
                  <a:pt x="206" y="158"/>
                </a:cubicBezTo>
                <a:cubicBezTo>
                  <a:pt x="207" y="155"/>
                  <a:pt x="207" y="153"/>
                  <a:pt x="205" y="151"/>
                </a:cubicBezTo>
                <a:close/>
                <a:moveTo>
                  <a:pt x="81" y="152"/>
                </a:moveTo>
                <a:cubicBezTo>
                  <a:pt x="80" y="154"/>
                  <a:pt x="78" y="156"/>
                  <a:pt x="76" y="158"/>
                </a:cubicBezTo>
                <a:cubicBezTo>
                  <a:pt x="79" y="157"/>
                  <a:pt x="81" y="155"/>
                  <a:pt x="82" y="152"/>
                </a:cubicBezTo>
                <a:cubicBezTo>
                  <a:pt x="82" y="152"/>
                  <a:pt x="81" y="152"/>
                  <a:pt x="81" y="152"/>
                </a:cubicBezTo>
                <a:cubicBezTo>
                  <a:pt x="81" y="152"/>
                  <a:pt x="81" y="152"/>
                  <a:pt x="81" y="152"/>
                </a:cubicBezTo>
                <a:close/>
                <a:moveTo>
                  <a:pt x="209" y="152"/>
                </a:moveTo>
                <a:cubicBezTo>
                  <a:pt x="209" y="155"/>
                  <a:pt x="209" y="158"/>
                  <a:pt x="210" y="161"/>
                </a:cubicBezTo>
                <a:cubicBezTo>
                  <a:pt x="210" y="158"/>
                  <a:pt x="211" y="156"/>
                  <a:pt x="210" y="153"/>
                </a:cubicBezTo>
                <a:cubicBezTo>
                  <a:pt x="210" y="152"/>
                  <a:pt x="209" y="152"/>
                  <a:pt x="209" y="152"/>
                </a:cubicBezTo>
                <a:close/>
                <a:moveTo>
                  <a:pt x="93" y="152"/>
                </a:moveTo>
                <a:cubicBezTo>
                  <a:pt x="91" y="154"/>
                  <a:pt x="91" y="157"/>
                  <a:pt x="89" y="159"/>
                </a:cubicBezTo>
                <a:cubicBezTo>
                  <a:pt x="85" y="164"/>
                  <a:pt x="80" y="171"/>
                  <a:pt x="77" y="176"/>
                </a:cubicBezTo>
                <a:cubicBezTo>
                  <a:pt x="76" y="178"/>
                  <a:pt x="76" y="181"/>
                  <a:pt x="75" y="182"/>
                </a:cubicBezTo>
                <a:cubicBezTo>
                  <a:pt x="75" y="182"/>
                  <a:pt x="75" y="183"/>
                  <a:pt x="75" y="183"/>
                </a:cubicBezTo>
                <a:cubicBezTo>
                  <a:pt x="81" y="180"/>
                  <a:pt x="86" y="174"/>
                  <a:pt x="92" y="170"/>
                </a:cubicBezTo>
                <a:cubicBezTo>
                  <a:pt x="97" y="167"/>
                  <a:pt x="103" y="165"/>
                  <a:pt x="108" y="161"/>
                </a:cubicBezTo>
                <a:cubicBezTo>
                  <a:pt x="101" y="159"/>
                  <a:pt x="98" y="156"/>
                  <a:pt x="93" y="152"/>
                </a:cubicBezTo>
                <a:close/>
                <a:moveTo>
                  <a:pt x="158" y="153"/>
                </a:moveTo>
                <a:cubicBezTo>
                  <a:pt x="158" y="153"/>
                  <a:pt x="158" y="153"/>
                  <a:pt x="158" y="153"/>
                </a:cubicBezTo>
                <a:cubicBezTo>
                  <a:pt x="158" y="153"/>
                  <a:pt x="158" y="153"/>
                  <a:pt x="158" y="153"/>
                </a:cubicBezTo>
                <a:cubicBezTo>
                  <a:pt x="158" y="153"/>
                  <a:pt x="158" y="153"/>
                  <a:pt x="158" y="153"/>
                </a:cubicBezTo>
                <a:cubicBezTo>
                  <a:pt x="158" y="153"/>
                  <a:pt x="158" y="153"/>
                  <a:pt x="158" y="153"/>
                </a:cubicBezTo>
                <a:close/>
                <a:moveTo>
                  <a:pt x="169" y="153"/>
                </a:moveTo>
                <a:cubicBezTo>
                  <a:pt x="167" y="155"/>
                  <a:pt x="163" y="156"/>
                  <a:pt x="162" y="159"/>
                </a:cubicBezTo>
                <a:cubicBezTo>
                  <a:pt x="162" y="159"/>
                  <a:pt x="162" y="159"/>
                  <a:pt x="162" y="159"/>
                </a:cubicBezTo>
                <a:cubicBezTo>
                  <a:pt x="165" y="158"/>
                  <a:pt x="168" y="155"/>
                  <a:pt x="170" y="153"/>
                </a:cubicBezTo>
                <a:cubicBezTo>
                  <a:pt x="170" y="153"/>
                  <a:pt x="170" y="153"/>
                  <a:pt x="170" y="153"/>
                </a:cubicBezTo>
                <a:cubicBezTo>
                  <a:pt x="169" y="153"/>
                  <a:pt x="169" y="153"/>
                  <a:pt x="169" y="153"/>
                </a:cubicBezTo>
                <a:close/>
                <a:moveTo>
                  <a:pt x="252" y="153"/>
                </a:moveTo>
                <a:cubicBezTo>
                  <a:pt x="252" y="153"/>
                  <a:pt x="251" y="153"/>
                  <a:pt x="251" y="154"/>
                </a:cubicBezTo>
                <a:cubicBezTo>
                  <a:pt x="251" y="154"/>
                  <a:pt x="251" y="154"/>
                  <a:pt x="251" y="154"/>
                </a:cubicBezTo>
                <a:cubicBezTo>
                  <a:pt x="252" y="154"/>
                  <a:pt x="253" y="154"/>
                  <a:pt x="254" y="154"/>
                </a:cubicBezTo>
                <a:cubicBezTo>
                  <a:pt x="253" y="153"/>
                  <a:pt x="253" y="153"/>
                  <a:pt x="252" y="153"/>
                </a:cubicBezTo>
                <a:close/>
                <a:moveTo>
                  <a:pt x="328" y="153"/>
                </a:moveTo>
                <a:cubicBezTo>
                  <a:pt x="328" y="153"/>
                  <a:pt x="327" y="153"/>
                  <a:pt x="327" y="153"/>
                </a:cubicBezTo>
                <a:cubicBezTo>
                  <a:pt x="328" y="156"/>
                  <a:pt x="327" y="160"/>
                  <a:pt x="325" y="163"/>
                </a:cubicBezTo>
                <a:cubicBezTo>
                  <a:pt x="325" y="163"/>
                  <a:pt x="325" y="165"/>
                  <a:pt x="324" y="166"/>
                </a:cubicBezTo>
                <a:cubicBezTo>
                  <a:pt x="320" y="172"/>
                  <a:pt x="315" y="174"/>
                  <a:pt x="309" y="176"/>
                </a:cubicBezTo>
                <a:cubicBezTo>
                  <a:pt x="309" y="179"/>
                  <a:pt x="309" y="183"/>
                  <a:pt x="309" y="186"/>
                </a:cubicBezTo>
                <a:cubicBezTo>
                  <a:pt x="316" y="184"/>
                  <a:pt x="324" y="183"/>
                  <a:pt x="328" y="189"/>
                </a:cubicBezTo>
                <a:cubicBezTo>
                  <a:pt x="329" y="190"/>
                  <a:pt x="330" y="192"/>
                  <a:pt x="331" y="194"/>
                </a:cubicBezTo>
                <a:cubicBezTo>
                  <a:pt x="331" y="194"/>
                  <a:pt x="339" y="190"/>
                  <a:pt x="339" y="190"/>
                </a:cubicBezTo>
                <a:cubicBezTo>
                  <a:pt x="340" y="186"/>
                  <a:pt x="340" y="183"/>
                  <a:pt x="341" y="180"/>
                </a:cubicBezTo>
                <a:cubicBezTo>
                  <a:pt x="342" y="178"/>
                  <a:pt x="343" y="176"/>
                  <a:pt x="344" y="174"/>
                </a:cubicBezTo>
                <a:cubicBezTo>
                  <a:pt x="344" y="174"/>
                  <a:pt x="344" y="173"/>
                  <a:pt x="344" y="173"/>
                </a:cubicBezTo>
                <a:cubicBezTo>
                  <a:pt x="335" y="171"/>
                  <a:pt x="337" y="157"/>
                  <a:pt x="335" y="156"/>
                </a:cubicBezTo>
                <a:cubicBezTo>
                  <a:pt x="333" y="158"/>
                  <a:pt x="329" y="154"/>
                  <a:pt x="328" y="153"/>
                </a:cubicBezTo>
                <a:close/>
                <a:moveTo>
                  <a:pt x="250" y="153"/>
                </a:moveTo>
                <a:cubicBezTo>
                  <a:pt x="249" y="154"/>
                  <a:pt x="248" y="154"/>
                  <a:pt x="247" y="156"/>
                </a:cubicBezTo>
                <a:cubicBezTo>
                  <a:pt x="247" y="156"/>
                  <a:pt x="247" y="156"/>
                  <a:pt x="247" y="156"/>
                </a:cubicBezTo>
                <a:cubicBezTo>
                  <a:pt x="249" y="155"/>
                  <a:pt x="250" y="154"/>
                  <a:pt x="251" y="153"/>
                </a:cubicBezTo>
                <a:cubicBezTo>
                  <a:pt x="251" y="153"/>
                  <a:pt x="250" y="153"/>
                  <a:pt x="250" y="153"/>
                </a:cubicBezTo>
                <a:close/>
                <a:moveTo>
                  <a:pt x="85" y="154"/>
                </a:moveTo>
                <a:cubicBezTo>
                  <a:pt x="83" y="155"/>
                  <a:pt x="82" y="157"/>
                  <a:pt x="81" y="159"/>
                </a:cubicBezTo>
                <a:cubicBezTo>
                  <a:pt x="81" y="159"/>
                  <a:pt x="81" y="159"/>
                  <a:pt x="82" y="158"/>
                </a:cubicBezTo>
                <a:cubicBezTo>
                  <a:pt x="83" y="157"/>
                  <a:pt x="84" y="155"/>
                  <a:pt x="85" y="154"/>
                </a:cubicBezTo>
                <a:cubicBezTo>
                  <a:pt x="85" y="154"/>
                  <a:pt x="85" y="154"/>
                  <a:pt x="85" y="154"/>
                </a:cubicBezTo>
                <a:close/>
                <a:moveTo>
                  <a:pt x="116" y="156"/>
                </a:moveTo>
                <a:cubicBezTo>
                  <a:pt x="115" y="156"/>
                  <a:pt x="114" y="157"/>
                  <a:pt x="113" y="157"/>
                </a:cubicBezTo>
                <a:cubicBezTo>
                  <a:pt x="113" y="157"/>
                  <a:pt x="113" y="157"/>
                  <a:pt x="113" y="158"/>
                </a:cubicBezTo>
                <a:cubicBezTo>
                  <a:pt x="113" y="158"/>
                  <a:pt x="114" y="158"/>
                  <a:pt x="114" y="158"/>
                </a:cubicBezTo>
                <a:cubicBezTo>
                  <a:pt x="115" y="157"/>
                  <a:pt x="117" y="157"/>
                  <a:pt x="118" y="156"/>
                </a:cubicBezTo>
                <a:cubicBezTo>
                  <a:pt x="118" y="156"/>
                  <a:pt x="118" y="156"/>
                  <a:pt x="118" y="156"/>
                </a:cubicBezTo>
                <a:cubicBezTo>
                  <a:pt x="117" y="156"/>
                  <a:pt x="117" y="156"/>
                  <a:pt x="116" y="156"/>
                </a:cubicBezTo>
                <a:close/>
                <a:moveTo>
                  <a:pt x="137" y="156"/>
                </a:moveTo>
                <a:cubicBezTo>
                  <a:pt x="136" y="158"/>
                  <a:pt x="130" y="160"/>
                  <a:pt x="129" y="161"/>
                </a:cubicBezTo>
                <a:cubicBezTo>
                  <a:pt x="129" y="161"/>
                  <a:pt x="130" y="161"/>
                  <a:pt x="130" y="161"/>
                </a:cubicBezTo>
                <a:cubicBezTo>
                  <a:pt x="131" y="160"/>
                  <a:pt x="131" y="160"/>
                  <a:pt x="134" y="160"/>
                </a:cubicBezTo>
                <a:cubicBezTo>
                  <a:pt x="134" y="160"/>
                  <a:pt x="134" y="160"/>
                  <a:pt x="134" y="160"/>
                </a:cubicBezTo>
                <a:cubicBezTo>
                  <a:pt x="134" y="161"/>
                  <a:pt x="133" y="160"/>
                  <a:pt x="134" y="160"/>
                </a:cubicBezTo>
                <a:cubicBezTo>
                  <a:pt x="135" y="162"/>
                  <a:pt x="137" y="161"/>
                  <a:pt x="139" y="161"/>
                </a:cubicBezTo>
                <a:cubicBezTo>
                  <a:pt x="139" y="161"/>
                  <a:pt x="139" y="161"/>
                  <a:pt x="139" y="161"/>
                </a:cubicBezTo>
                <a:cubicBezTo>
                  <a:pt x="139" y="161"/>
                  <a:pt x="138" y="162"/>
                  <a:pt x="138" y="162"/>
                </a:cubicBezTo>
                <a:cubicBezTo>
                  <a:pt x="140" y="162"/>
                  <a:pt x="140" y="162"/>
                  <a:pt x="140" y="162"/>
                </a:cubicBezTo>
                <a:cubicBezTo>
                  <a:pt x="141" y="162"/>
                  <a:pt x="141" y="162"/>
                  <a:pt x="141" y="162"/>
                </a:cubicBezTo>
                <a:cubicBezTo>
                  <a:pt x="141" y="162"/>
                  <a:pt x="141" y="162"/>
                  <a:pt x="141" y="163"/>
                </a:cubicBezTo>
                <a:cubicBezTo>
                  <a:pt x="141" y="163"/>
                  <a:pt x="140" y="163"/>
                  <a:pt x="140" y="163"/>
                </a:cubicBezTo>
                <a:cubicBezTo>
                  <a:pt x="140" y="163"/>
                  <a:pt x="140" y="163"/>
                  <a:pt x="141" y="163"/>
                </a:cubicBezTo>
                <a:cubicBezTo>
                  <a:pt x="141" y="163"/>
                  <a:pt x="142" y="163"/>
                  <a:pt x="142" y="163"/>
                </a:cubicBezTo>
                <a:cubicBezTo>
                  <a:pt x="143" y="163"/>
                  <a:pt x="143" y="163"/>
                  <a:pt x="143" y="163"/>
                </a:cubicBezTo>
                <a:cubicBezTo>
                  <a:pt x="142" y="164"/>
                  <a:pt x="142" y="163"/>
                  <a:pt x="142" y="164"/>
                </a:cubicBezTo>
                <a:cubicBezTo>
                  <a:pt x="144" y="164"/>
                  <a:pt x="144" y="163"/>
                  <a:pt x="145" y="164"/>
                </a:cubicBezTo>
                <a:cubicBezTo>
                  <a:pt x="145" y="164"/>
                  <a:pt x="145" y="164"/>
                  <a:pt x="145" y="165"/>
                </a:cubicBezTo>
                <a:cubicBezTo>
                  <a:pt x="144" y="165"/>
                  <a:pt x="144" y="165"/>
                  <a:pt x="143" y="165"/>
                </a:cubicBezTo>
                <a:cubicBezTo>
                  <a:pt x="144" y="165"/>
                  <a:pt x="145" y="165"/>
                  <a:pt x="147" y="165"/>
                </a:cubicBezTo>
                <a:cubicBezTo>
                  <a:pt x="147" y="165"/>
                  <a:pt x="147" y="166"/>
                  <a:pt x="147" y="166"/>
                </a:cubicBezTo>
                <a:cubicBezTo>
                  <a:pt x="146" y="166"/>
                  <a:pt x="146" y="166"/>
                  <a:pt x="145" y="166"/>
                </a:cubicBezTo>
                <a:cubicBezTo>
                  <a:pt x="145" y="166"/>
                  <a:pt x="145" y="166"/>
                  <a:pt x="145" y="167"/>
                </a:cubicBezTo>
                <a:cubicBezTo>
                  <a:pt x="146" y="166"/>
                  <a:pt x="147" y="166"/>
                  <a:pt x="149" y="166"/>
                </a:cubicBezTo>
                <a:cubicBezTo>
                  <a:pt x="149" y="166"/>
                  <a:pt x="149" y="167"/>
                  <a:pt x="149" y="167"/>
                </a:cubicBezTo>
                <a:cubicBezTo>
                  <a:pt x="148" y="167"/>
                  <a:pt x="147" y="168"/>
                  <a:pt x="146" y="168"/>
                </a:cubicBezTo>
                <a:cubicBezTo>
                  <a:pt x="146" y="168"/>
                  <a:pt x="146" y="168"/>
                  <a:pt x="146" y="168"/>
                </a:cubicBezTo>
                <a:cubicBezTo>
                  <a:pt x="146" y="168"/>
                  <a:pt x="146" y="169"/>
                  <a:pt x="147" y="169"/>
                </a:cubicBezTo>
                <a:cubicBezTo>
                  <a:pt x="148" y="168"/>
                  <a:pt x="149" y="168"/>
                  <a:pt x="150" y="169"/>
                </a:cubicBezTo>
                <a:cubicBezTo>
                  <a:pt x="149" y="169"/>
                  <a:pt x="148" y="169"/>
                  <a:pt x="147" y="170"/>
                </a:cubicBezTo>
                <a:cubicBezTo>
                  <a:pt x="148" y="170"/>
                  <a:pt x="148" y="170"/>
                  <a:pt x="148" y="170"/>
                </a:cubicBezTo>
                <a:cubicBezTo>
                  <a:pt x="149" y="170"/>
                  <a:pt x="150" y="170"/>
                  <a:pt x="151" y="171"/>
                </a:cubicBezTo>
                <a:cubicBezTo>
                  <a:pt x="151" y="171"/>
                  <a:pt x="151" y="171"/>
                  <a:pt x="151" y="171"/>
                </a:cubicBezTo>
                <a:cubicBezTo>
                  <a:pt x="149" y="171"/>
                  <a:pt x="148" y="171"/>
                  <a:pt x="147" y="172"/>
                </a:cubicBezTo>
                <a:cubicBezTo>
                  <a:pt x="147" y="172"/>
                  <a:pt x="147" y="172"/>
                  <a:pt x="147" y="172"/>
                </a:cubicBezTo>
                <a:cubicBezTo>
                  <a:pt x="149" y="172"/>
                  <a:pt x="151" y="171"/>
                  <a:pt x="151" y="173"/>
                </a:cubicBezTo>
                <a:cubicBezTo>
                  <a:pt x="150" y="173"/>
                  <a:pt x="149" y="173"/>
                  <a:pt x="148" y="174"/>
                </a:cubicBezTo>
                <a:cubicBezTo>
                  <a:pt x="148" y="174"/>
                  <a:pt x="148" y="174"/>
                  <a:pt x="149" y="174"/>
                </a:cubicBezTo>
                <a:cubicBezTo>
                  <a:pt x="150" y="174"/>
                  <a:pt x="151" y="174"/>
                  <a:pt x="152" y="174"/>
                </a:cubicBezTo>
                <a:cubicBezTo>
                  <a:pt x="152" y="174"/>
                  <a:pt x="152" y="174"/>
                  <a:pt x="152" y="174"/>
                </a:cubicBezTo>
                <a:cubicBezTo>
                  <a:pt x="150" y="174"/>
                  <a:pt x="149" y="175"/>
                  <a:pt x="148" y="175"/>
                </a:cubicBezTo>
                <a:cubicBezTo>
                  <a:pt x="150" y="175"/>
                  <a:pt x="150" y="175"/>
                  <a:pt x="151" y="176"/>
                </a:cubicBezTo>
                <a:cubicBezTo>
                  <a:pt x="151" y="176"/>
                  <a:pt x="151" y="176"/>
                  <a:pt x="151" y="176"/>
                </a:cubicBezTo>
                <a:cubicBezTo>
                  <a:pt x="150" y="176"/>
                  <a:pt x="149" y="176"/>
                  <a:pt x="149" y="177"/>
                </a:cubicBezTo>
                <a:cubicBezTo>
                  <a:pt x="149" y="177"/>
                  <a:pt x="149" y="177"/>
                  <a:pt x="149" y="177"/>
                </a:cubicBezTo>
                <a:cubicBezTo>
                  <a:pt x="150" y="177"/>
                  <a:pt x="150" y="177"/>
                  <a:pt x="151" y="178"/>
                </a:cubicBezTo>
                <a:cubicBezTo>
                  <a:pt x="150" y="178"/>
                  <a:pt x="150" y="178"/>
                  <a:pt x="150" y="178"/>
                </a:cubicBezTo>
                <a:cubicBezTo>
                  <a:pt x="149" y="177"/>
                  <a:pt x="148" y="178"/>
                  <a:pt x="147" y="178"/>
                </a:cubicBezTo>
                <a:cubicBezTo>
                  <a:pt x="147" y="178"/>
                  <a:pt x="147" y="178"/>
                  <a:pt x="147" y="178"/>
                </a:cubicBezTo>
                <a:cubicBezTo>
                  <a:pt x="148" y="178"/>
                  <a:pt x="148" y="178"/>
                  <a:pt x="148" y="178"/>
                </a:cubicBezTo>
                <a:cubicBezTo>
                  <a:pt x="149" y="179"/>
                  <a:pt x="150" y="179"/>
                  <a:pt x="151" y="179"/>
                </a:cubicBezTo>
                <a:cubicBezTo>
                  <a:pt x="151" y="179"/>
                  <a:pt x="151" y="180"/>
                  <a:pt x="151" y="180"/>
                </a:cubicBezTo>
                <a:cubicBezTo>
                  <a:pt x="149" y="180"/>
                  <a:pt x="148" y="180"/>
                  <a:pt x="148" y="180"/>
                </a:cubicBezTo>
                <a:cubicBezTo>
                  <a:pt x="149" y="180"/>
                  <a:pt x="149" y="181"/>
                  <a:pt x="150" y="181"/>
                </a:cubicBezTo>
                <a:cubicBezTo>
                  <a:pt x="150" y="181"/>
                  <a:pt x="150" y="181"/>
                  <a:pt x="150" y="181"/>
                </a:cubicBezTo>
                <a:cubicBezTo>
                  <a:pt x="149" y="182"/>
                  <a:pt x="148" y="182"/>
                  <a:pt x="148" y="182"/>
                </a:cubicBezTo>
                <a:cubicBezTo>
                  <a:pt x="149" y="182"/>
                  <a:pt x="149" y="182"/>
                  <a:pt x="150" y="183"/>
                </a:cubicBezTo>
                <a:cubicBezTo>
                  <a:pt x="149" y="183"/>
                  <a:pt x="147" y="183"/>
                  <a:pt x="146" y="183"/>
                </a:cubicBezTo>
                <a:cubicBezTo>
                  <a:pt x="147" y="184"/>
                  <a:pt x="148" y="184"/>
                  <a:pt x="149" y="184"/>
                </a:cubicBezTo>
                <a:cubicBezTo>
                  <a:pt x="149" y="184"/>
                  <a:pt x="149" y="185"/>
                  <a:pt x="149" y="185"/>
                </a:cubicBezTo>
                <a:cubicBezTo>
                  <a:pt x="148" y="185"/>
                  <a:pt x="147" y="185"/>
                  <a:pt x="146" y="185"/>
                </a:cubicBezTo>
                <a:cubicBezTo>
                  <a:pt x="146" y="185"/>
                  <a:pt x="146" y="185"/>
                  <a:pt x="146" y="185"/>
                </a:cubicBezTo>
                <a:cubicBezTo>
                  <a:pt x="147" y="185"/>
                  <a:pt x="147" y="185"/>
                  <a:pt x="148" y="185"/>
                </a:cubicBezTo>
                <a:cubicBezTo>
                  <a:pt x="147" y="186"/>
                  <a:pt x="147" y="186"/>
                  <a:pt x="147" y="186"/>
                </a:cubicBezTo>
                <a:cubicBezTo>
                  <a:pt x="146" y="186"/>
                  <a:pt x="145" y="186"/>
                  <a:pt x="144" y="186"/>
                </a:cubicBezTo>
                <a:cubicBezTo>
                  <a:pt x="144" y="186"/>
                  <a:pt x="144" y="186"/>
                  <a:pt x="144" y="186"/>
                </a:cubicBezTo>
                <a:cubicBezTo>
                  <a:pt x="144" y="186"/>
                  <a:pt x="144" y="186"/>
                  <a:pt x="144" y="187"/>
                </a:cubicBezTo>
                <a:cubicBezTo>
                  <a:pt x="145" y="187"/>
                  <a:pt x="146" y="187"/>
                  <a:pt x="147" y="187"/>
                </a:cubicBezTo>
                <a:cubicBezTo>
                  <a:pt x="147" y="187"/>
                  <a:pt x="147" y="187"/>
                  <a:pt x="147" y="187"/>
                </a:cubicBezTo>
                <a:cubicBezTo>
                  <a:pt x="145" y="188"/>
                  <a:pt x="144" y="188"/>
                  <a:pt x="143" y="188"/>
                </a:cubicBezTo>
                <a:cubicBezTo>
                  <a:pt x="143" y="188"/>
                  <a:pt x="143" y="188"/>
                  <a:pt x="144" y="189"/>
                </a:cubicBezTo>
                <a:cubicBezTo>
                  <a:pt x="144" y="189"/>
                  <a:pt x="144" y="189"/>
                  <a:pt x="145" y="189"/>
                </a:cubicBezTo>
                <a:cubicBezTo>
                  <a:pt x="145" y="189"/>
                  <a:pt x="144" y="189"/>
                  <a:pt x="144" y="189"/>
                </a:cubicBezTo>
                <a:cubicBezTo>
                  <a:pt x="144" y="189"/>
                  <a:pt x="144" y="189"/>
                  <a:pt x="144" y="189"/>
                </a:cubicBezTo>
                <a:cubicBezTo>
                  <a:pt x="143" y="189"/>
                  <a:pt x="142" y="189"/>
                  <a:pt x="141" y="188"/>
                </a:cubicBezTo>
                <a:cubicBezTo>
                  <a:pt x="141" y="189"/>
                  <a:pt x="141" y="189"/>
                  <a:pt x="140" y="189"/>
                </a:cubicBezTo>
                <a:cubicBezTo>
                  <a:pt x="141" y="189"/>
                  <a:pt x="141" y="189"/>
                  <a:pt x="141" y="189"/>
                </a:cubicBezTo>
                <a:cubicBezTo>
                  <a:pt x="140" y="189"/>
                  <a:pt x="140" y="189"/>
                  <a:pt x="139" y="189"/>
                </a:cubicBezTo>
                <a:cubicBezTo>
                  <a:pt x="139" y="190"/>
                  <a:pt x="139" y="190"/>
                  <a:pt x="139" y="190"/>
                </a:cubicBezTo>
                <a:cubicBezTo>
                  <a:pt x="149" y="192"/>
                  <a:pt x="160" y="181"/>
                  <a:pt x="157" y="173"/>
                </a:cubicBezTo>
                <a:cubicBezTo>
                  <a:pt x="158" y="171"/>
                  <a:pt x="158" y="167"/>
                  <a:pt x="157" y="165"/>
                </a:cubicBezTo>
                <a:cubicBezTo>
                  <a:pt x="154" y="159"/>
                  <a:pt x="144" y="157"/>
                  <a:pt x="137" y="156"/>
                </a:cubicBezTo>
                <a:close/>
                <a:moveTo>
                  <a:pt x="184" y="157"/>
                </a:moveTo>
                <a:cubicBezTo>
                  <a:pt x="184" y="157"/>
                  <a:pt x="184" y="157"/>
                  <a:pt x="184" y="157"/>
                </a:cubicBezTo>
                <a:cubicBezTo>
                  <a:pt x="184" y="157"/>
                  <a:pt x="184" y="157"/>
                  <a:pt x="184" y="157"/>
                </a:cubicBezTo>
                <a:cubicBezTo>
                  <a:pt x="184" y="157"/>
                  <a:pt x="184" y="157"/>
                  <a:pt x="184" y="157"/>
                </a:cubicBezTo>
                <a:close/>
                <a:moveTo>
                  <a:pt x="252" y="157"/>
                </a:moveTo>
                <a:cubicBezTo>
                  <a:pt x="250" y="158"/>
                  <a:pt x="249" y="158"/>
                  <a:pt x="249" y="160"/>
                </a:cubicBezTo>
                <a:cubicBezTo>
                  <a:pt x="251" y="159"/>
                  <a:pt x="252" y="158"/>
                  <a:pt x="254" y="159"/>
                </a:cubicBezTo>
                <a:cubicBezTo>
                  <a:pt x="255" y="159"/>
                  <a:pt x="255" y="158"/>
                  <a:pt x="255" y="158"/>
                </a:cubicBezTo>
                <a:cubicBezTo>
                  <a:pt x="255" y="158"/>
                  <a:pt x="255" y="158"/>
                  <a:pt x="255" y="158"/>
                </a:cubicBezTo>
                <a:cubicBezTo>
                  <a:pt x="254" y="157"/>
                  <a:pt x="253" y="157"/>
                  <a:pt x="252" y="157"/>
                </a:cubicBezTo>
                <a:close/>
                <a:moveTo>
                  <a:pt x="112" y="158"/>
                </a:moveTo>
                <a:cubicBezTo>
                  <a:pt x="112" y="158"/>
                  <a:pt x="112" y="158"/>
                  <a:pt x="112" y="158"/>
                </a:cubicBezTo>
                <a:cubicBezTo>
                  <a:pt x="112" y="158"/>
                  <a:pt x="112" y="158"/>
                  <a:pt x="112" y="158"/>
                </a:cubicBezTo>
                <a:close/>
                <a:moveTo>
                  <a:pt x="187" y="158"/>
                </a:moveTo>
                <a:cubicBezTo>
                  <a:pt x="188" y="158"/>
                  <a:pt x="188" y="158"/>
                  <a:pt x="188" y="158"/>
                </a:cubicBezTo>
                <a:cubicBezTo>
                  <a:pt x="187" y="158"/>
                  <a:pt x="188" y="158"/>
                  <a:pt x="187" y="158"/>
                </a:cubicBezTo>
                <a:close/>
                <a:moveTo>
                  <a:pt x="259" y="158"/>
                </a:moveTo>
                <a:cubicBezTo>
                  <a:pt x="259" y="158"/>
                  <a:pt x="258" y="158"/>
                  <a:pt x="258" y="159"/>
                </a:cubicBezTo>
                <a:cubicBezTo>
                  <a:pt x="257" y="163"/>
                  <a:pt x="253" y="163"/>
                  <a:pt x="249" y="165"/>
                </a:cubicBezTo>
                <a:cubicBezTo>
                  <a:pt x="244" y="168"/>
                  <a:pt x="238" y="172"/>
                  <a:pt x="235" y="178"/>
                </a:cubicBezTo>
                <a:cubicBezTo>
                  <a:pt x="236" y="178"/>
                  <a:pt x="236" y="178"/>
                  <a:pt x="236" y="178"/>
                </a:cubicBezTo>
                <a:cubicBezTo>
                  <a:pt x="238" y="178"/>
                  <a:pt x="240" y="178"/>
                  <a:pt x="243" y="178"/>
                </a:cubicBezTo>
                <a:cubicBezTo>
                  <a:pt x="249" y="176"/>
                  <a:pt x="253" y="172"/>
                  <a:pt x="256" y="166"/>
                </a:cubicBezTo>
                <a:cubicBezTo>
                  <a:pt x="257" y="164"/>
                  <a:pt x="260" y="159"/>
                  <a:pt x="259" y="158"/>
                </a:cubicBezTo>
                <a:close/>
                <a:moveTo>
                  <a:pt x="111" y="158"/>
                </a:moveTo>
                <a:cubicBezTo>
                  <a:pt x="111" y="159"/>
                  <a:pt x="111" y="159"/>
                  <a:pt x="111" y="158"/>
                </a:cubicBezTo>
                <a:cubicBezTo>
                  <a:pt x="111" y="158"/>
                  <a:pt x="111" y="158"/>
                  <a:pt x="111" y="158"/>
                </a:cubicBezTo>
                <a:close/>
                <a:moveTo>
                  <a:pt x="181" y="158"/>
                </a:moveTo>
                <a:cubicBezTo>
                  <a:pt x="181" y="158"/>
                  <a:pt x="181" y="158"/>
                  <a:pt x="181" y="158"/>
                </a:cubicBezTo>
                <a:cubicBezTo>
                  <a:pt x="181" y="159"/>
                  <a:pt x="181" y="158"/>
                  <a:pt x="181" y="159"/>
                </a:cubicBezTo>
                <a:cubicBezTo>
                  <a:pt x="181" y="159"/>
                  <a:pt x="181" y="158"/>
                  <a:pt x="181" y="158"/>
                </a:cubicBezTo>
                <a:close/>
                <a:moveTo>
                  <a:pt x="286" y="159"/>
                </a:moveTo>
                <a:cubicBezTo>
                  <a:pt x="286" y="159"/>
                  <a:pt x="286" y="159"/>
                  <a:pt x="286" y="159"/>
                </a:cubicBezTo>
                <a:cubicBezTo>
                  <a:pt x="286" y="159"/>
                  <a:pt x="286" y="159"/>
                  <a:pt x="286" y="160"/>
                </a:cubicBezTo>
                <a:cubicBezTo>
                  <a:pt x="289" y="162"/>
                  <a:pt x="295" y="161"/>
                  <a:pt x="298" y="163"/>
                </a:cubicBezTo>
                <a:cubicBezTo>
                  <a:pt x="301" y="165"/>
                  <a:pt x="304" y="170"/>
                  <a:pt x="306" y="173"/>
                </a:cubicBezTo>
                <a:cubicBezTo>
                  <a:pt x="306" y="174"/>
                  <a:pt x="305" y="174"/>
                  <a:pt x="306" y="175"/>
                </a:cubicBezTo>
                <a:cubicBezTo>
                  <a:pt x="306" y="175"/>
                  <a:pt x="307" y="175"/>
                  <a:pt x="307" y="175"/>
                </a:cubicBezTo>
                <a:cubicBezTo>
                  <a:pt x="307" y="174"/>
                  <a:pt x="307" y="173"/>
                  <a:pt x="307" y="173"/>
                </a:cubicBezTo>
                <a:cubicBezTo>
                  <a:pt x="303" y="165"/>
                  <a:pt x="296" y="159"/>
                  <a:pt x="286" y="159"/>
                </a:cubicBezTo>
                <a:close/>
                <a:moveTo>
                  <a:pt x="134" y="159"/>
                </a:moveTo>
                <a:cubicBezTo>
                  <a:pt x="134" y="159"/>
                  <a:pt x="134" y="159"/>
                  <a:pt x="135" y="159"/>
                </a:cubicBezTo>
                <a:cubicBezTo>
                  <a:pt x="134" y="159"/>
                  <a:pt x="134" y="160"/>
                  <a:pt x="134" y="160"/>
                </a:cubicBezTo>
                <a:cubicBezTo>
                  <a:pt x="134" y="160"/>
                  <a:pt x="134" y="159"/>
                  <a:pt x="134" y="159"/>
                </a:cubicBezTo>
                <a:close/>
                <a:moveTo>
                  <a:pt x="205" y="159"/>
                </a:moveTo>
                <a:cubicBezTo>
                  <a:pt x="205" y="160"/>
                  <a:pt x="205" y="160"/>
                  <a:pt x="205" y="160"/>
                </a:cubicBezTo>
                <a:cubicBezTo>
                  <a:pt x="205" y="160"/>
                  <a:pt x="205" y="160"/>
                  <a:pt x="205" y="160"/>
                </a:cubicBezTo>
                <a:cubicBezTo>
                  <a:pt x="205" y="160"/>
                  <a:pt x="205" y="160"/>
                  <a:pt x="205" y="159"/>
                </a:cubicBezTo>
                <a:cubicBezTo>
                  <a:pt x="205" y="159"/>
                  <a:pt x="205" y="159"/>
                  <a:pt x="205" y="159"/>
                </a:cubicBezTo>
                <a:close/>
                <a:moveTo>
                  <a:pt x="213" y="175"/>
                </a:moveTo>
                <a:cubicBezTo>
                  <a:pt x="222" y="175"/>
                  <a:pt x="226" y="170"/>
                  <a:pt x="229" y="165"/>
                </a:cubicBezTo>
                <a:cubicBezTo>
                  <a:pt x="229" y="164"/>
                  <a:pt x="221" y="160"/>
                  <a:pt x="221" y="160"/>
                </a:cubicBezTo>
                <a:cubicBezTo>
                  <a:pt x="217" y="162"/>
                  <a:pt x="216" y="165"/>
                  <a:pt x="213" y="167"/>
                </a:cubicBezTo>
                <a:cubicBezTo>
                  <a:pt x="213" y="170"/>
                  <a:pt x="213" y="172"/>
                  <a:pt x="213" y="175"/>
                </a:cubicBezTo>
                <a:close/>
                <a:moveTo>
                  <a:pt x="133" y="160"/>
                </a:moveTo>
                <a:cubicBezTo>
                  <a:pt x="133" y="161"/>
                  <a:pt x="132" y="161"/>
                  <a:pt x="132" y="161"/>
                </a:cubicBezTo>
                <a:cubicBezTo>
                  <a:pt x="132" y="161"/>
                  <a:pt x="132" y="161"/>
                  <a:pt x="133" y="161"/>
                </a:cubicBezTo>
                <a:cubicBezTo>
                  <a:pt x="133" y="161"/>
                  <a:pt x="133" y="161"/>
                  <a:pt x="133" y="160"/>
                </a:cubicBezTo>
                <a:close/>
                <a:moveTo>
                  <a:pt x="72" y="162"/>
                </a:moveTo>
                <a:cubicBezTo>
                  <a:pt x="70" y="163"/>
                  <a:pt x="69" y="165"/>
                  <a:pt x="67" y="167"/>
                </a:cubicBezTo>
                <a:cubicBezTo>
                  <a:pt x="67" y="167"/>
                  <a:pt x="67" y="167"/>
                  <a:pt x="67" y="167"/>
                </a:cubicBezTo>
                <a:cubicBezTo>
                  <a:pt x="70" y="166"/>
                  <a:pt x="71" y="164"/>
                  <a:pt x="73" y="162"/>
                </a:cubicBezTo>
                <a:cubicBezTo>
                  <a:pt x="73" y="162"/>
                  <a:pt x="73" y="162"/>
                  <a:pt x="73" y="162"/>
                </a:cubicBezTo>
                <a:cubicBezTo>
                  <a:pt x="73" y="162"/>
                  <a:pt x="72" y="162"/>
                  <a:pt x="72" y="162"/>
                </a:cubicBezTo>
                <a:close/>
                <a:moveTo>
                  <a:pt x="33" y="163"/>
                </a:moveTo>
                <a:cubicBezTo>
                  <a:pt x="32" y="163"/>
                  <a:pt x="32" y="163"/>
                  <a:pt x="31" y="163"/>
                </a:cubicBezTo>
                <a:cubicBezTo>
                  <a:pt x="32" y="163"/>
                  <a:pt x="33" y="163"/>
                  <a:pt x="33" y="163"/>
                </a:cubicBezTo>
                <a:cubicBezTo>
                  <a:pt x="33" y="163"/>
                  <a:pt x="33" y="163"/>
                  <a:pt x="33" y="163"/>
                </a:cubicBezTo>
                <a:close/>
                <a:moveTo>
                  <a:pt x="75" y="163"/>
                </a:moveTo>
                <a:cubicBezTo>
                  <a:pt x="75" y="163"/>
                  <a:pt x="75" y="163"/>
                  <a:pt x="75" y="163"/>
                </a:cubicBezTo>
                <a:cubicBezTo>
                  <a:pt x="75" y="163"/>
                  <a:pt x="75" y="163"/>
                  <a:pt x="75" y="163"/>
                </a:cubicBezTo>
                <a:cubicBezTo>
                  <a:pt x="75" y="163"/>
                  <a:pt x="75" y="163"/>
                  <a:pt x="75" y="163"/>
                </a:cubicBezTo>
                <a:cubicBezTo>
                  <a:pt x="75" y="163"/>
                  <a:pt x="75" y="163"/>
                  <a:pt x="75" y="163"/>
                </a:cubicBezTo>
                <a:close/>
                <a:moveTo>
                  <a:pt x="74" y="163"/>
                </a:moveTo>
                <a:cubicBezTo>
                  <a:pt x="73" y="165"/>
                  <a:pt x="72" y="166"/>
                  <a:pt x="71" y="168"/>
                </a:cubicBezTo>
                <a:cubicBezTo>
                  <a:pt x="71" y="168"/>
                  <a:pt x="71" y="168"/>
                  <a:pt x="71" y="168"/>
                </a:cubicBezTo>
                <a:cubicBezTo>
                  <a:pt x="72" y="167"/>
                  <a:pt x="74" y="165"/>
                  <a:pt x="75" y="165"/>
                </a:cubicBezTo>
                <a:cubicBezTo>
                  <a:pt x="75" y="164"/>
                  <a:pt x="75" y="164"/>
                  <a:pt x="74" y="163"/>
                </a:cubicBezTo>
                <a:close/>
                <a:moveTo>
                  <a:pt x="115" y="163"/>
                </a:moveTo>
                <a:cubicBezTo>
                  <a:pt x="115" y="164"/>
                  <a:pt x="112" y="166"/>
                  <a:pt x="111" y="166"/>
                </a:cubicBezTo>
                <a:cubicBezTo>
                  <a:pt x="111" y="166"/>
                  <a:pt x="111" y="167"/>
                  <a:pt x="111" y="167"/>
                </a:cubicBezTo>
                <a:cubicBezTo>
                  <a:pt x="113" y="166"/>
                  <a:pt x="117" y="165"/>
                  <a:pt x="119" y="164"/>
                </a:cubicBezTo>
                <a:cubicBezTo>
                  <a:pt x="119" y="164"/>
                  <a:pt x="119" y="163"/>
                  <a:pt x="119" y="163"/>
                </a:cubicBezTo>
                <a:cubicBezTo>
                  <a:pt x="118" y="163"/>
                  <a:pt x="117" y="163"/>
                  <a:pt x="115" y="163"/>
                </a:cubicBezTo>
                <a:close/>
                <a:moveTo>
                  <a:pt x="31" y="164"/>
                </a:moveTo>
                <a:cubicBezTo>
                  <a:pt x="31" y="164"/>
                  <a:pt x="31" y="164"/>
                  <a:pt x="31" y="164"/>
                </a:cubicBezTo>
                <a:cubicBezTo>
                  <a:pt x="31" y="164"/>
                  <a:pt x="31" y="164"/>
                  <a:pt x="31" y="164"/>
                </a:cubicBezTo>
                <a:close/>
                <a:moveTo>
                  <a:pt x="78" y="165"/>
                </a:moveTo>
                <a:cubicBezTo>
                  <a:pt x="77" y="167"/>
                  <a:pt x="76" y="168"/>
                  <a:pt x="75" y="170"/>
                </a:cubicBezTo>
                <a:cubicBezTo>
                  <a:pt x="77" y="169"/>
                  <a:pt x="78" y="168"/>
                  <a:pt x="79" y="166"/>
                </a:cubicBezTo>
                <a:cubicBezTo>
                  <a:pt x="79" y="165"/>
                  <a:pt x="79" y="166"/>
                  <a:pt x="78" y="165"/>
                </a:cubicBezTo>
                <a:close/>
                <a:moveTo>
                  <a:pt x="46" y="166"/>
                </a:moveTo>
                <a:cubicBezTo>
                  <a:pt x="46" y="168"/>
                  <a:pt x="46" y="169"/>
                  <a:pt x="47" y="171"/>
                </a:cubicBezTo>
                <a:cubicBezTo>
                  <a:pt x="47" y="171"/>
                  <a:pt x="47" y="170"/>
                  <a:pt x="47" y="170"/>
                </a:cubicBezTo>
                <a:cubicBezTo>
                  <a:pt x="47" y="168"/>
                  <a:pt x="47" y="167"/>
                  <a:pt x="46" y="166"/>
                </a:cubicBezTo>
                <a:cubicBezTo>
                  <a:pt x="46" y="166"/>
                  <a:pt x="46" y="166"/>
                  <a:pt x="46" y="166"/>
                </a:cubicBezTo>
                <a:close/>
                <a:moveTo>
                  <a:pt x="119" y="166"/>
                </a:moveTo>
                <a:cubicBezTo>
                  <a:pt x="117" y="167"/>
                  <a:pt x="114" y="169"/>
                  <a:pt x="113" y="169"/>
                </a:cubicBezTo>
                <a:cubicBezTo>
                  <a:pt x="113" y="170"/>
                  <a:pt x="113" y="170"/>
                  <a:pt x="113" y="170"/>
                </a:cubicBezTo>
                <a:cubicBezTo>
                  <a:pt x="113" y="170"/>
                  <a:pt x="122" y="167"/>
                  <a:pt x="122" y="167"/>
                </a:cubicBezTo>
                <a:cubicBezTo>
                  <a:pt x="121" y="166"/>
                  <a:pt x="120" y="166"/>
                  <a:pt x="119" y="166"/>
                </a:cubicBezTo>
                <a:close/>
                <a:moveTo>
                  <a:pt x="42" y="167"/>
                </a:moveTo>
                <a:cubicBezTo>
                  <a:pt x="42" y="168"/>
                  <a:pt x="42" y="170"/>
                  <a:pt x="43" y="170"/>
                </a:cubicBezTo>
                <a:cubicBezTo>
                  <a:pt x="43" y="171"/>
                  <a:pt x="43" y="171"/>
                  <a:pt x="44" y="171"/>
                </a:cubicBezTo>
                <a:cubicBezTo>
                  <a:pt x="43" y="171"/>
                  <a:pt x="43" y="171"/>
                  <a:pt x="43" y="171"/>
                </a:cubicBezTo>
                <a:cubicBezTo>
                  <a:pt x="44" y="169"/>
                  <a:pt x="43" y="168"/>
                  <a:pt x="42" y="167"/>
                </a:cubicBezTo>
                <a:close/>
                <a:moveTo>
                  <a:pt x="110" y="167"/>
                </a:moveTo>
                <a:cubicBezTo>
                  <a:pt x="110" y="167"/>
                  <a:pt x="110" y="167"/>
                  <a:pt x="110" y="167"/>
                </a:cubicBezTo>
                <a:cubicBezTo>
                  <a:pt x="110" y="167"/>
                  <a:pt x="110" y="167"/>
                  <a:pt x="110" y="167"/>
                </a:cubicBezTo>
                <a:close/>
                <a:moveTo>
                  <a:pt x="39" y="169"/>
                </a:moveTo>
                <a:cubicBezTo>
                  <a:pt x="39" y="171"/>
                  <a:pt x="40" y="172"/>
                  <a:pt x="40" y="173"/>
                </a:cubicBezTo>
                <a:cubicBezTo>
                  <a:pt x="40" y="173"/>
                  <a:pt x="40" y="173"/>
                  <a:pt x="41" y="173"/>
                </a:cubicBezTo>
                <a:cubicBezTo>
                  <a:pt x="41" y="172"/>
                  <a:pt x="41" y="172"/>
                  <a:pt x="41" y="171"/>
                </a:cubicBezTo>
                <a:cubicBezTo>
                  <a:pt x="40" y="170"/>
                  <a:pt x="40" y="170"/>
                  <a:pt x="40" y="169"/>
                </a:cubicBezTo>
                <a:cubicBezTo>
                  <a:pt x="39" y="169"/>
                  <a:pt x="39" y="169"/>
                  <a:pt x="39" y="169"/>
                </a:cubicBezTo>
                <a:close/>
                <a:moveTo>
                  <a:pt x="347" y="169"/>
                </a:moveTo>
                <a:cubicBezTo>
                  <a:pt x="346" y="170"/>
                  <a:pt x="345" y="170"/>
                  <a:pt x="345" y="171"/>
                </a:cubicBezTo>
                <a:cubicBezTo>
                  <a:pt x="345" y="171"/>
                  <a:pt x="345" y="171"/>
                  <a:pt x="345" y="172"/>
                </a:cubicBezTo>
                <a:cubicBezTo>
                  <a:pt x="346" y="171"/>
                  <a:pt x="347" y="170"/>
                  <a:pt x="348" y="169"/>
                </a:cubicBezTo>
                <a:cubicBezTo>
                  <a:pt x="348" y="169"/>
                  <a:pt x="348" y="169"/>
                  <a:pt x="348" y="169"/>
                </a:cubicBezTo>
                <a:cubicBezTo>
                  <a:pt x="347" y="169"/>
                  <a:pt x="347" y="169"/>
                  <a:pt x="347" y="169"/>
                </a:cubicBezTo>
                <a:close/>
                <a:moveTo>
                  <a:pt x="125" y="169"/>
                </a:moveTo>
                <a:cubicBezTo>
                  <a:pt x="122" y="171"/>
                  <a:pt x="119" y="170"/>
                  <a:pt x="117" y="173"/>
                </a:cubicBezTo>
                <a:cubicBezTo>
                  <a:pt x="117" y="173"/>
                  <a:pt x="117" y="173"/>
                  <a:pt x="117" y="173"/>
                </a:cubicBezTo>
                <a:cubicBezTo>
                  <a:pt x="117" y="173"/>
                  <a:pt x="118" y="173"/>
                  <a:pt x="118" y="173"/>
                </a:cubicBezTo>
                <a:cubicBezTo>
                  <a:pt x="120" y="172"/>
                  <a:pt x="122" y="171"/>
                  <a:pt x="125" y="170"/>
                </a:cubicBezTo>
                <a:cubicBezTo>
                  <a:pt x="125" y="170"/>
                  <a:pt x="125" y="170"/>
                  <a:pt x="125" y="169"/>
                </a:cubicBezTo>
                <a:close/>
                <a:moveTo>
                  <a:pt x="281" y="170"/>
                </a:moveTo>
                <a:cubicBezTo>
                  <a:pt x="280" y="171"/>
                  <a:pt x="279" y="174"/>
                  <a:pt x="281" y="175"/>
                </a:cubicBezTo>
                <a:cubicBezTo>
                  <a:pt x="281" y="175"/>
                  <a:pt x="281" y="175"/>
                  <a:pt x="281" y="175"/>
                </a:cubicBezTo>
                <a:cubicBezTo>
                  <a:pt x="281" y="173"/>
                  <a:pt x="281" y="170"/>
                  <a:pt x="281" y="170"/>
                </a:cubicBezTo>
                <a:close/>
                <a:moveTo>
                  <a:pt x="73" y="170"/>
                </a:moveTo>
                <a:cubicBezTo>
                  <a:pt x="74" y="170"/>
                  <a:pt x="74" y="170"/>
                  <a:pt x="74" y="170"/>
                </a:cubicBezTo>
                <a:cubicBezTo>
                  <a:pt x="74" y="170"/>
                  <a:pt x="74" y="170"/>
                  <a:pt x="73" y="170"/>
                </a:cubicBezTo>
                <a:close/>
                <a:moveTo>
                  <a:pt x="36" y="170"/>
                </a:moveTo>
                <a:cubicBezTo>
                  <a:pt x="36" y="172"/>
                  <a:pt x="36" y="173"/>
                  <a:pt x="38" y="174"/>
                </a:cubicBezTo>
                <a:cubicBezTo>
                  <a:pt x="38" y="174"/>
                  <a:pt x="38" y="174"/>
                  <a:pt x="38" y="174"/>
                </a:cubicBezTo>
                <a:cubicBezTo>
                  <a:pt x="38" y="172"/>
                  <a:pt x="37" y="171"/>
                  <a:pt x="36" y="170"/>
                </a:cubicBezTo>
                <a:cubicBezTo>
                  <a:pt x="36" y="170"/>
                  <a:pt x="36" y="170"/>
                  <a:pt x="36" y="170"/>
                </a:cubicBezTo>
                <a:close/>
                <a:moveTo>
                  <a:pt x="64" y="170"/>
                </a:moveTo>
                <a:cubicBezTo>
                  <a:pt x="62" y="172"/>
                  <a:pt x="61" y="174"/>
                  <a:pt x="59" y="174"/>
                </a:cubicBezTo>
                <a:cubicBezTo>
                  <a:pt x="59" y="175"/>
                  <a:pt x="59" y="175"/>
                  <a:pt x="59" y="175"/>
                </a:cubicBezTo>
                <a:cubicBezTo>
                  <a:pt x="61" y="175"/>
                  <a:pt x="65" y="172"/>
                  <a:pt x="64" y="170"/>
                </a:cubicBezTo>
                <a:close/>
                <a:moveTo>
                  <a:pt x="278" y="170"/>
                </a:moveTo>
                <a:cubicBezTo>
                  <a:pt x="278" y="171"/>
                  <a:pt x="277" y="172"/>
                  <a:pt x="277" y="173"/>
                </a:cubicBezTo>
                <a:cubicBezTo>
                  <a:pt x="277" y="173"/>
                  <a:pt x="278" y="173"/>
                  <a:pt x="278" y="173"/>
                </a:cubicBezTo>
                <a:cubicBezTo>
                  <a:pt x="278" y="173"/>
                  <a:pt x="278" y="173"/>
                  <a:pt x="278" y="173"/>
                </a:cubicBezTo>
                <a:cubicBezTo>
                  <a:pt x="278" y="172"/>
                  <a:pt x="278" y="171"/>
                  <a:pt x="278" y="170"/>
                </a:cubicBezTo>
                <a:close/>
                <a:moveTo>
                  <a:pt x="205" y="171"/>
                </a:moveTo>
                <a:cubicBezTo>
                  <a:pt x="205" y="175"/>
                  <a:pt x="204" y="177"/>
                  <a:pt x="203" y="180"/>
                </a:cubicBezTo>
                <a:cubicBezTo>
                  <a:pt x="203" y="180"/>
                  <a:pt x="203" y="180"/>
                  <a:pt x="203" y="180"/>
                </a:cubicBezTo>
                <a:cubicBezTo>
                  <a:pt x="204" y="179"/>
                  <a:pt x="205" y="178"/>
                  <a:pt x="205" y="178"/>
                </a:cubicBezTo>
                <a:cubicBezTo>
                  <a:pt x="206" y="175"/>
                  <a:pt x="208" y="172"/>
                  <a:pt x="205" y="171"/>
                </a:cubicBezTo>
                <a:close/>
                <a:moveTo>
                  <a:pt x="285" y="171"/>
                </a:moveTo>
                <a:cubicBezTo>
                  <a:pt x="284" y="172"/>
                  <a:pt x="283" y="173"/>
                  <a:pt x="283" y="175"/>
                </a:cubicBezTo>
                <a:cubicBezTo>
                  <a:pt x="284" y="175"/>
                  <a:pt x="284" y="175"/>
                  <a:pt x="284" y="176"/>
                </a:cubicBezTo>
                <a:cubicBezTo>
                  <a:pt x="284" y="174"/>
                  <a:pt x="285" y="172"/>
                  <a:pt x="285" y="171"/>
                </a:cubicBezTo>
                <a:close/>
                <a:moveTo>
                  <a:pt x="349" y="172"/>
                </a:moveTo>
                <a:cubicBezTo>
                  <a:pt x="348" y="172"/>
                  <a:pt x="348" y="172"/>
                  <a:pt x="348" y="173"/>
                </a:cubicBezTo>
                <a:cubicBezTo>
                  <a:pt x="348" y="173"/>
                  <a:pt x="348" y="173"/>
                  <a:pt x="348" y="173"/>
                </a:cubicBezTo>
                <a:cubicBezTo>
                  <a:pt x="348" y="173"/>
                  <a:pt x="348" y="173"/>
                  <a:pt x="348" y="173"/>
                </a:cubicBezTo>
                <a:cubicBezTo>
                  <a:pt x="349" y="173"/>
                  <a:pt x="349" y="173"/>
                  <a:pt x="350" y="172"/>
                </a:cubicBezTo>
                <a:cubicBezTo>
                  <a:pt x="350" y="172"/>
                  <a:pt x="350" y="172"/>
                  <a:pt x="350" y="172"/>
                </a:cubicBezTo>
                <a:cubicBezTo>
                  <a:pt x="349" y="172"/>
                  <a:pt x="349" y="172"/>
                  <a:pt x="349" y="172"/>
                </a:cubicBezTo>
                <a:close/>
                <a:moveTo>
                  <a:pt x="274" y="172"/>
                </a:moveTo>
                <a:cubicBezTo>
                  <a:pt x="274" y="173"/>
                  <a:pt x="274" y="176"/>
                  <a:pt x="275" y="176"/>
                </a:cubicBezTo>
                <a:cubicBezTo>
                  <a:pt x="275" y="175"/>
                  <a:pt x="275" y="173"/>
                  <a:pt x="274" y="172"/>
                </a:cubicBezTo>
                <a:close/>
                <a:moveTo>
                  <a:pt x="288" y="172"/>
                </a:moveTo>
                <a:cubicBezTo>
                  <a:pt x="287" y="173"/>
                  <a:pt x="287" y="174"/>
                  <a:pt x="286" y="175"/>
                </a:cubicBezTo>
                <a:cubicBezTo>
                  <a:pt x="286" y="176"/>
                  <a:pt x="286" y="176"/>
                  <a:pt x="286" y="176"/>
                </a:cubicBezTo>
                <a:cubicBezTo>
                  <a:pt x="287" y="176"/>
                  <a:pt x="287" y="176"/>
                  <a:pt x="287" y="176"/>
                </a:cubicBezTo>
                <a:cubicBezTo>
                  <a:pt x="287" y="174"/>
                  <a:pt x="288" y="173"/>
                  <a:pt x="288" y="172"/>
                </a:cubicBezTo>
                <a:close/>
                <a:moveTo>
                  <a:pt x="124" y="173"/>
                </a:moveTo>
                <a:cubicBezTo>
                  <a:pt x="124" y="174"/>
                  <a:pt x="121" y="175"/>
                  <a:pt x="120" y="175"/>
                </a:cubicBezTo>
                <a:cubicBezTo>
                  <a:pt x="120" y="175"/>
                  <a:pt x="120" y="176"/>
                  <a:pt x="120" y="176"/>
                </a:cubicBezTo>
                <a:cubicBezTo>
                  <a:pt x="123" y="175"/>
                  <a:pt x="126" y="174"/>
                  <a:pt x="129" y="173"/>
                </a:cubicBezTo>
                <a:cubicBezTo>
                  <a:pt x="127" y="172"/>
                  <a:pt x="126" y="173"/>
                  <a:pt x="124" y="173"/>
                </a:cubicBezTo>
                <a:close/>
                <a:moveTo>
                  <a:pt x="66" y="173"/>
                </a:moveTo>
                <a:cubicBezTo>
                  <a:pt x="65" y="175"/>
                  <a:pt x="64" y="176"/>
                  <a:pt x="62" y="177"/>
                </a:cubicBezTo>
                <a:cubicBezTo>
                  <a:pt x="62" y="177"/>
                  <a:pt x="62" y="177"/>
                  <a:pt x="62" y="177"/>
                </a:cubicBezTo>
                <a:cubicBezTo>
                  <a:pt x="63" y="177"/>
                  <a:pt x="66" y="175"/>
                  <a:pt x="66" y="173"/>
                </a:cubicBezTo>
                <a:cubicBezTo>
                  <a:pt x="66" y="173"/>
                  <a:pt x="66" y="173"/>
                  <a:pt x="66" y="173"/>
                </a:cubicBezTo>
                <a:close/>
                <a:moveTo>
                  <a:pt x="272" y="173"/>
                </a:moveTo>
                <a:cubicBezTo>
                  <a:pt x="271" y="175"/>
                  <a:pt x="271" y="176"/>
                  <a:pt x="272" y="177"/>
                </a:cubicBezTo>
                <a:cubicBezTo>
                  <a:pt x="272" y="178"/>
                  <a:pt x="272" y="178"/>
                  <a:pt x="273" y="178"/>
                </a:cubicBezTo>
                <a:cubicBezTo>
                  <a:pt x="273" y="178"/>
                  <a:pt x="273" y="178"/>
                  <a:pt x="273" y="178"/>
                </a:cubicBezTo>
                <a:cubicBezTo>
                  <a:pt x="273" y="178"/>
                  <a:pt x="273" y="177"/>
                  <a:pt x="273" y="177"/>
                </a:cubicBezTo>
                <a:cubicBezTo>
                  <a:pt x="272" y="176"/>
                  <a:pt x="272" y="175"/>
                  <a:pt x="272" y="173"/>
                </a:cubicBezTo>
                <a:close/>
                <a:moveTo>
                  <a:pt x="32" y="174"/>
                </a:moveTo>
                <a:cubicBezTo>
                  <a:pt x="32" y="175"/>
                  <a:pt x="35" y="177"/>
                  <a:pt x="36" y="177"/>
                </a:cubicBezTo>
                <a:cubicBezTo>
                  <a:pt x="36" y="177"/>
                  <a:pt x="36" y="177"/>
                  <a:pt x="36" y="176"/>
                </a:cubicBezTo>
                <a:cubicBezTo>
                  <a:pt x="34" y="175"/>
                  <a:pt x="34" y="174"/>
                  <a:pt x="32" y="174"/>
                </a:cubicBezTo>
                <a:close/>
                <a:moveTo>
                  <a:pt x="227" y="174"/>
                </a:moveTo>
                <a:cubicBezTo>
                  <a:pt x="225" y="176"/>
                  <a:pt x="222" y="176"/>
                  <a:pt x="220" y="178"/>
                </a:cubicBezTo>
                <a:cubicBezTo>
                  <a:pt x="221" y="178"/>
                  <a:pt x="221" y="178"/>
                  <a:pt x="221" y="178"/>
                </a:cubicBezTo>
                <a:cubicBezTo>
                  <a:pt x="223" y="178"/>
                  <a:pt x="225" y="179"/>
                  <a:pt x="226" y="177"/>
                </a:cubicBezTo>
                <a:cubicBezTo>
                  <a:pt x="227" y="176"/>
                  <a:pt x="227" y="174"/>
                  <a:pt x="227" y="174"/>
                </a:cubicBezTo>
                <a:close/>
                <a:moveTo>
                  <a:pt x="277" y="174"/>
                </a:moveTo>
                <a:cubicBezTo>
                  <a:pt x="278" y="175"/>
                  <a:pt x="278" y="175"/>
                  <a:pt x="278" y="176"/>
                </a:cubicBezTo>
                <a:cubicBezTo>
                  <a:pt x="278" y="175"/>
                  <a:pt x="278" y="175"/>
                  <a:pt x="278" y="175"/>
                </a:cubicBezTo>
                <a:cubicBezTo>
                  <a:pt x="278" y="175"/>
                  <a:pt x="278" y="175"/>
                  <a:pt x="278" y="174"/>
                </a:cubicBezTo>
                <a:cubicBezTo>
                  <a:pt x="278" y="174"/>
                  <a:pt x="278" y="174"/>
                  <a:pt x="278" y="174"/>
                </a:cubicBezTo>
                <a:cubicBezTo>
                  <a:pt x="278" y="174"/>
                  <a:pt x="278" y="174"/>
                  <a:pt x="277" y="174"/>
                </a:cubicBezTo>
                <a:close/>
                <a:moveTo>
                  <a:pt x="50" y="174"/>
                </a:moveTo>
                <a:cubicBezTo>
                  <a:pt x="49" y="174"/>
                  <a:pt x="49" y="174"/>
                  <a:pt x="48" y="174"/>
                </a:cubicBezTo>
                <a:cubicBezTo>
                  <a:pt x="48" y="175"/>
                  <a:pt x="48" y="175"/>
                  <a:pt x="48" y="175"/>
                </a:cubicBezTo>
                <a:cubicBezTo>
                  <a:pt x="50" y="177"/>
                  <a:pt x="50" y="183"/>
                  <a:pt x="57" y="181"/>
                </a:cubicBezTo>
                <a:cubicBezTo>
                  <a:pt x="57" y="180"/>
                  <a:pt x="57" y="180"/>
                  <a:pt x="57" y="180"/>
                </a:cubicBezTo>
                <a:cubicBezTo>
                  <a:pt x="55" y="177"/>
                  <a:pt x="53" y="175"/>
                  <a:pt x="50" y="174"/>
                </a:cubicBezTo>
                <a:close/>
                <a:moveTo>
                  <a:pt x="292" y="174"/>
                </a:moveTo>
                <a:cubicBezTo>
                  <a:pt x="292" y="174"/>
                  <a:pt x="292" y="175"/>
                  <a:pt x="292" y="175"/>
                </a:cubicBezTo>
                <a:cubicBezTo>
                  <a:pt x="293" y="174"/>
                  <a:pt x="292" y="175"/>
                  <a:pt x="293" y="174"/>
                </a:cubicBezTo>
                <a:cubicBezTo>
                  <a:pt x="293" y="174"/>
                  <a:pt x="292" y="174"/>
                  <a:pt x="292" y="174"/>
                </a:cubicBezTo>
                <a:close/>
                <a:moveTo>
                  <a:pt x="45" y="175"/>
                </a:moveTo>
                <a:cubicBezTo>
                  <a:pt x="42" y="177"/>
                  <a:pt x="38" y="179"/>
                  <a:pt x="39" y="184"/>
                </a:cubicBezTo>
                <a:cubicBezTo>
                  <a:pt x="42" y="183"/>
                  <a:pt x="47" y="179"/>
                  <a:pt x="46" y="175"/>
                </a:cubicBezTo>
                <a:cubicBezTo>
                  <a:pt x="45" y="175"/>
                  <a:pt x="45" y="175"/>
                  <a:pt x="45" y="175"/>
                </a:cubicBezTo>
                <a:close/>
                <a:moveTo>
                  <a:pt x="209" y="175"/>
                </a:moveTo>
                <a:cubicBezTo>
                  <a:pt x="209" y="177"/>
                  <a:pt x="204" y="186"/>
                  <a:pt x="204" y="187"/>
                </a:cubicBezTo>
                <a:cubicBezTo>
                  <a:pt x="204" y="186"/>
                  <a:pt x="205" y="186"/>
                  <a:pt x="205" y="186"/>
                </a:cubicBezTo>
                <a:cubicBezTo>
                  <a:pt x="206" y="184"/>
                  <a:pt x="212" y="180"/>
                  <a:pt x="209" y="175"/>
                </a:cubicBezTo>
                <a:close/>
                <a:moveTo>
                  <a:pt x="291" y="175"/>
                </a:moveTo>
                <a:cubicBezTo>
                  <a:pt x="291" y="175"/>
                  <a:pt x="291" y="175"/>
                  <a:pt x="290" y="176"/>
                </a:cubicBezTo>
                <a:cubicBezTo>
                  <a:pt x="290" y="176"/>
                  <a:pt x="290" y="176"/>
                  <a:pt x="290" y="177"/>
                </a:cubicBezTo>
                <a:cubicBezTo>
                  <a:pt x="291" y="176"/>
                  <a:pt x="291" y="176"/>
                  <a:pt x="292" y="175"/>
                </a:cubicBezTo>
                <a:cubicBezTo>
                  <a:pt x="292" y="175"/>
                  <a:pt x="291" y="175"/>
                  <a:pt x="291" y="175"/>
                </a:cubicBezTo>
                <a:close/>
                <a:moveTo>
                  <a:pt x="68" y="176"/>
                </a:moveTo>
                <a:cubicBezTo>
                  <a:pt x="66" y="178"/>
                  <a:pt x="64" y="180"/>
                  <a:pt x="61" y="181"/>
                </a:cubicBezTo>
                <a:cubicBezTo>
                  <a:pt x="61" y="181"/>
                  <a:pt x="61" y="181"/>
                  <a:pt x="61" y="181"/>
                </a:cubicBezTo>
                <a:cubicBezTo>
                  <a:pt x="62" y="181"/>
                  <a:pt x="62" y="181"/>
                  <a:pt x="62" y="181"/>
                </a:cubicBezTo>
                <a:cubicBezTo>
                  <a:pt x="65" y="180"/>
                  <a:pt x="66" y="179"/>
                  <a:pt x="68" y="177"/>
                </a:cubicBezTo>
                <a:cubicBezTo>
                  <a:pt x="68" y="177"/>
                  <a:pt x="68" y="176"/>
                  <a:pt x="68" y="176"/>
                </a:cubicBezTo>
                <a:close/>
                <a:moveTo>
                  <a:pt x="100" y="176"/>
                </a:moveTo>
                <a:cubicBezTo>
                  <a:pt x="99" y="177"/>
                  <a:pt x="97" y="176"/>
                  <a:pt x="95" y="177"/>
                </a:cubicBezTo>
                <a:cubicBezTo>
                  <a:pt x="93" y="178"/>
                  <a:pt x="90" y="179"/>
                  <a:pt x="88" y="181"/>
                </a:cubicBezTo>
                <a:cubicBezTo>
                  <a:pt x="80" y="185"/>
                  <a:pt x="77" y="193"/>
                  <a:pt x="74" y="200"/>
                </a:cubicBezTo>
                <a:cubicBezTo>
                  <a:pt x="73" y="202"/>
                  <a:pt x="70" y="210"/>
                  <a:pt x="71" y="212"/>
                </a:cubicBezTo>
                <a:cubicBezTo>
                  <a:pt x="72" y="215"/>
                  <a:pt x="74" y="217"/>
                  <a:pt x="75" y="219"/>
                </a:cubicBezTo>
                <a:cubicBezTo>
                  <a:pt x="75" y="219"/>
                  <a:pt x="76" y="219"/>
                  <a:pt x="76" y="219"/>
                </a:cubicBezTo>
                <a:cubicBezTo>
                  <a:pt x="75" y="217"/>
                  <a:pt x="73" y="213"/>
                  <a:pt x="75" y="211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2"/>
                  <a:pt x="75" y="212"/>
                  <a:pt x="75" y="213"/>
                </a:cubicBezTo>
                <a:cubicBezTo>
                  <a:pt x="75" y="213"/>
                  <a:pt x="75" y="212"/>
                  <a:pt x="75" y="212"/>
                </a:cubicBezTo>
                <a:cubicBezTo>
                  <a:pt x="77" y="211"/>
                  <a:pt x="75" y="206"/>
                  <a:pt x="76" y="204"/>
                </a:cubicBezTo>
                <a:cubicBezTo>
                  <a:pt x="77" y="206"/>
                  <a:pt x="77" y="208"/>
                  <a:pt x="77" y="210"/>
                </a:cubicBezTo>
                <a:cubicBezTo>
                  <a:pt x="77" y="210"/>
                  <a:pt x="78" y="210"/>
                  <a:pt x="78" y="210"/>
                </a:cubicBezTo>
                <a:cubicBezTo>
                  <a:pt x="78" y="208"/>
                  <a:pt x="78" y="206"/>
                  <a:pt x="79" y="205"/>
                </a:cubicBezTo>
                <a:cubicBezTo>
                  <a:pt x="79" y="204"/>
                  <a:pt x="79" y="205"/>
                  <a:pt x="79" y="204"/>
                </a:cubicBezTo>
                <a:cubicBezTo>
                  <a:pt x="79" y="205"/>
                  <a:pt x="79" y="205"/>
                  <a:pt x="79" y="206"/>
                </a:cubicBezTo>
                <a:cubicBezTo>
                  <a:pt x="79" y="206"/>
                  <a:pt x="79" y="206"/>
                  <a:pt x="80" y="206"/>
                </a:cubicBezTo>
                <a:cubicBezTo>
                  <a:pt x="80" y="203"/>
                  <a:pt x="81" y="201"/>
                  <a:pt x="81" y="198"/>
                </a:cubicBezTo>
                <a:cubicBezTo>
                  <a:pt x="81" y="198"/>
                  <a:pt x="82" y="198"/>
                  <a:pt x="82" y="198"/>
                </a:cubicBezTo>
                <a:cubicBezTo>
                  <a:pt x="82" y="199"/>
                  <a:pt x="82" y="200"/>
                  <a:pt x="82" y="202"/>
                </a:cubicBezTo>
                <a:cubicBezTo>
                  <a:pt x="82" y="201"/>
                  <a:pt x="82" y="201"/>
                  <a:pt x="83" y="201"/>
                </a:cubicBezTo>
                <a:cubicBezTo>
                  <a:pt x="83" y="198"/>
                  <a:pt x="84" y="196"/>
                  <a:pt x="84" y="194"/>
                </a:cubicBezTo>
                <a:cubicBezTo>
                  <a:pt x="84" y="194"/>
                  <a:pt x="85" y="194"/>
                  <a:pt x="85" y="194"/>
                </a:cubicBezTo>
                <a:cubicBezTo>
                  <a:pt x="85" y="195"/>
                  <a:pt x="85" y="197"/>
                  <a:pt x="85" y="198"/>
                </a:cubicBezTo>
                <a:cubicBezTo>
                  <a:pt x="85" y="198"/>
                  <a:pt x="85" y="197"/>
                  <a:pt x="85" y="197"/>
                </a:cubicBezTo>
                <a:cubicBezTo>
                  <a:pt x="86" y="195"/>
                  <a:pt x="86" y="193"/>
                  <a:pt x="87" y="192"/>
                </a:cubicBezTo>
                <a:cubicBezTo>
                  <a:pt x="87" y="192"/>
                  <a:pt x="88" y="192"/>
                  <a:pt x="88" y="192"/>
                </a:cubicBezTo>
                <a:cubicBezTo>
                  <a:pt x="88" y="193"/>
                  <a:pt x="88" y="194"/>
                  <a:pt x="88" y="194"/>
                </a:cubicBezTo>
                <a:cubicBezTo>
                  <a:pt x="88" y="193"/>
                  <a:pt x="90" y="191"/>
                  <a:pt x="90" y="189"/>
                </a:cubicBezTo>
                <a:cubicBezTo>
                  <a:pt x="90" y="189"/>
                  <a:pt x="90" y="189"/>
                  <a:pt x="91" y="189"/>
                </a:cubicBezTo>
                <a:cubicBezTo>
                  <a:pt x="91" y="191"/>
                  <a:pt x="90" y="192"/>
                  <a:pt x="90" y="193"/>
                </a:cubicBezTo>
                <a:cubicBezTo>
                  <a:pt x="90" y="193"/>
                  <a:pt x="90" y="193"/>
                  <a:pt x="91" y="193"/>
                </a:cubicBezTo>
                <a:cubicBezTo>
                  <a:pt x="91" y="191"/>
                  <a:pt x="93" y="190"/>
                  <a:pt x="93" y="187"/>
                </a:cubicBezTo>
                <a:cubicBezTo>
                  <a:pt x="93" y="187"/>
                  <a:pt x="93" y="187"/>
                  <a:pt x="93" y="187"/>
                </a:cubicBezTo>
                <a:cubicBezTo>
                  <a:pt x="93" y="188"/>
                  <a:pt x="93" y="189"/>
                  <a:pt x="93" y="190"/>
                </a:cubicBezTo>
                <a:cubicBezTo>
                  <a:pt x="93" y="190"/>
                  <a:pt x="93" y="190"/>
                  <a:pt x="94" y="190"/>
                </a:cubicBezTo>
                <a:cubicBezTo>
                  <a:pt x="94" y="189"/>
                  <a:pt x="94" y="187"/>
                  <a:pt x="95" y="187"/>
                </a:cubicBezTo>
                <a:cubicBezTo>
                  <a:pt x="95" y="187"/>
                  <a:pt x="95" y="188"/>
                  <a:pt x="95" y="188"/>
                </a:cubicBezTo>
                <a:cubicBezTo>
                  <a:pt x="95" y="189"/>
                  <a:pt x="95" y="189"/>
                  <a:pt x="95" y="190"/>
                </a:cubicBezTo>
                <a:cubicBezTo>
                  <a:pt x="95" y="190"/>
                  <a:pt x="95" y="190"/>
                  <a:pt x="95" y="190"/>
                </a:cubicBezTo>
                <a:cubicBezTo>
                  <a:pt x="95" y="190"/>
                  <a:pt x="95" y="190"/>
                  <a:pt x="96" y="189"/>
                </a:cubicBezTo>
                <a:cubicBezTo>
                  <a:pt x="96" y="189"/>
                  <a:pt x="97" y="186"/>
                  <a:pt x="98" y="186"/>
                </a:cubicBezTo>
                <a:cubicBezTo>
                  <a:pt x="98" y="186"/>
                  <a:pt x="99" y="187"/>
                  <a:pt x="99" y="187"/>
                </a:cubicBezTo>
                <a:cubicBezTo>
                  <a:pt x="98" y="188"/>
                  <a:pt x="98" y="188"/>
                  <a:pt x="98" y="189"/>
                </a:cubicBezTo>
                <a:cubicBezTo>
                  <a:pt x="98" y="189"/>
                  <a:pt x="98" y="189"/>
                  <a:pt x="98" y="189"/>
                </a:cubicBezTo>
                <a:cubicBezTo>
                  <a:pt x="99" y="188"/>
                  <a:pt x="100" y="186"/>
                  <a:pt x="100" y="185"/>
                </a:cubicBezTo>
                <a:cubicBezTo>
                  <a:pt x="101" y="185"/>
                  <a:pt x="101" y="186"/>
                  <a:pt x="101" y="186"/>
                </a:cubicBezTo>
                <a:cubicBezTo>
                  <a:pt x="101" y="187"/>
                  <a:pt x="101" y="188"/>
                  <a:pt x="100" y="188"/>
                </a:cubicBezTo>
                <a:cubicBezTo>
                  <a:pt x="101" y="188"/>
                  <a:pt x="101" y="188"/>
                  <a:pt x="101" y="188"/>
                </a:cubicBezTo>
                <a:cubicBezTo>
                  <a:pt x="101" y="187"/>
                  <a:pt x="103" y="184"/>
                  <a:pt x="104" y="183"/>
                </a:cubicBezTo>
                <a:cubicBezTo>
                  <a:pt x="104" y="183"/>
                  <a:pt x="104" y="183"/>
                  <a:pt x="104" y="183"/>
                </a:cubicBezTo>
                <a:cubicBezTo>
                  <a:pt x="104" y="185"/>
                  <a:pt x="104" y="186"/>
                  <a:pt x="103" y="187"/>
                </a:cubicBezTo>
                <a:cubicBezTo>
                  <a:pt x="103" y="187"/>
                  <a:pt x="103" y="187"/>
                  <a:pt x="104" y="187"/>
                </a:cubicBezTo>
                <a:cubicBezTo>
                  <a:pt x="104" y="186"/>
                  <a:pt x="105" y="185"/>
                  <a:pt x="106" y="183"/>
                </a:cubicBezTo>
                <a:cubicBezTo>
                  <a:pt x="106" y="183"/>
                  <a:pt x="106" y="183"/>
                  <a:pt x="106" y="183"/>
                </a:cubicBezTo>
                <a:cubicBezTo>
                  <a:pt x="106" y="185"/>
                  <a:pt x="105" y="185"/>
                  <a:pt x="106" y="187"/>
                </a:cubicBezTo>
                <a:cubicBezTo>
                  <a:pt x="106" y="187"/>
                  <a:pt x="106" y="187"/>
                  <a:pt x="106" y="187"/>
                </a:cubicBezTo>
                <a:cubicBezTo>
                  <a:pt x="107" y="185"/>
                  <a:pt x="108" y="183"/>
                  <a:pt x="109" y="183"/>
                </a:cubicBezTo>
                <a:cubicBezTo>
                  <a:pt x="109" y="183"/>
                  <a:pt x="109" y="183"/>
                  <a:pt x="109" y="183"/>
                </a:cubicBezTo>
                <a:cubicBezTo>
                  <a:pt x="109" y="184"/>
                  <a:pt x="108" y="186"/>
                  <a:pt x="108" y="187"/>
                </a:cubicBezTo>
                <a:cubicBezTo>
                  <a:pt x="108" y="187"/>
                  <a:pt x="108" y="187"/>
                  <a:pt x="108" y="187"/>
                </a:cubicBezTo>
                <a:cubicBezTo>
                  <a:pt x="109" y="186"/>
                  <a:pt x="110" y="185"/>
                  <a:pt x="111" y="184"/>
                </a:cubicBezTo>
                <a:cubicBezTo>
                  <a:pt x="111" y="184"/>
                  <a:pt x="111" y="184"/>
                  <a:pt x="111" y="184"/>
                </a:cubicBezTo>
                <a:cubicBezTo>
                  <a:pt x="111" y="185"/>
                  <a:pt x="111" y="186"/>
                  <a:pt x="110" y="187"/>
                </a:cubicBezTo>
                <a:cubicBezTo>
                  <a:pt x="111" y="187"/>
                  <a:pt x="112" y="186"/>
                  <a:pt x="113" y="185"/>
                </a:cubicBezTo>
                <a:cubicBezTo>
                  <a:pt x="113" y="186"/>
                  <a:pt x="113" y="187"/>
                  <a:pt x="113" y="187"/>
                </a:cubicBezTo>
                <a:cubicBezTo>
                  <a:pt x="113" y="187"/>
                  <a:pt x="113" y="187"/>
                  <a:pt x="113" y="187"/>
                </a:cubicBezTo>
                <a:cubicBezTo>
                  <a:pt x="114" y="186"/>
                  <a:pt x="114" y="186"/>
                  <a:pt x="115" y="186"/>
                </a:cubicBezTo>
                <a:cubicBezTo>
                  <a:pt x="115" y="187"/>
                  <a:pt x="114" y="188"/>
                  <a:pt x="114" y="189"/>
                </a:cubicBezTo>
                <a:cubicBezTo>
                  <a:pt x="114" y="189"/>
                  <a:pt x="114" y="189"/>
                  <a:pt x="114" y="189"/>
                </a:cubicBezTo>
                <a:cubicBezTo>
                  <a:pt x="115" y="188"/>
                  <a:pt x="116" y="188"/>
                  <a:pt x="117" y="187"/>
                </a:cubicBezTo>
                <a:cubicBezTo>
                  <a:pt x="117" y="187"/>
                  <a:pt x="117" y="187"/>
                  <a:pt x="117" y="187"/>
                </a:cubicBezTo>
                <a:cubicBezTo>
                  <a:pt x="116" y="188"/>
                  <a:pt x="116" y="189"/>
                  <a:pt x="115" y="190"/>
                </a:cubicBezTo>
                <a:cubicBezTo>
                  <a:pt x="116" y="189"/>
                  <a:pt x="117" y="189"/>
                  <a:pt x="118" y="189"/>
                </a:cubicBezTo>
                <a:cubicBezTo>
                  <a:pt x="118" y="189"/>
                  <a:pt x="118" y="189"/>
                  <a:pt x="118" y="189"/>
                </a:cubicBezTo>
                <a:cubicBezTo>
                  <a:pt x="118" y="190"/>
                  <a:pt x="118" y="190"/>
                  <a:pt x="117" y="190"/>
                </a:cubicBezTo>
                <a:cubicBezTo>
                  <a:pt x="118" y="190"/>
                  <a:pt x="118" y="190"/>
                  <a:pt x="118" y="190"/>
                </a:cubicBezTo>
                <a:cubicBezTo>
                  <a:pt x="119" y="190"/>
                  <a:pt x="119" y="190"/>
                  <a:pt x="120" y="189"/>
                </a:cubicBezTo>
                <a:cubicBezTo>
                  <a:pt x="120" y="190"/>
                  <a:pt x="120" y="190"/>
                  <a:pt x="120" y="190"/>
                </a:cubicBezTo>
                <a:cubicBezTo>
                  <a:pt x="120" y="190"/>
                  <a:pt x="119" y="191"/>
                  <a:pt x="119" y="192"/>
                </a:cubicBezTo>
                <a:cubicBezTo>
                  <a:pt x="120" y="192"/>
                  <a:pt x="120" y="192"/>
                  <a:pt x="121" y="192"/>
                </a:cubicBezTo>
                <a:cubicBezTo>
                  <a:pt x="120" y="192"/>
                  <a:pt x="120" y="193"/>
                  <a:pt x="120" y="194"/>
                </a:cubicBezTo>
                <a:cubicBezTo>
                  <a:pt x="120" y="194"/>
                  <a:pt x="120" y="194"/>
                  <a:pt x="121" y="193"/>
                </a:cubicBezTo>
                <a:cubicBezTo>
                  <a:pt x="121" y="193"/>
                  <a:pt x="121" y="193"/>
                  <a:pt x="121" y="194"/>
                </a:cubicBezTo>
                <a:cubicBezTo>
                  <a:pt x="120" y="195"/>
                  <a:pt x="120" y="196"/>
                  <a:pt x="119" y="198"/>
                </a:cubicBezTo>
                <a:cubicBezTo>
                  <a:pt x="119" y="197"/>
                  <a:pt x="120" y="197"/>
                  <a:pt x="120" y="197"/>
                </a:cubicBezTo>
                <a:cubicBezTo>
                  <a:pt x="125" y="185"/>
                  <a:pt x="111" y="176"/>
                  <a:pt x="100" y="176"/>
                </a:cubicBezTo>
                <a:close/>
                <a:moveTo>
                  <a:pt x="127" y="176"/>
                </a:moveTo>
                <a:cubicBezTo>
                  <a:pt x="126" y="177"/>
                  <a:pt x="125" y="177"/>
                  <a:pt x="124" y="178"/>
                </a:cubicBezTo>
                <a:cubicBezTo>
                  <a:pt x="127" y="177"/>
                  <a:pt x="129" y="177"/>
                  <a:pt x="132" y="177"/>
                </a:cubicBezTo>
                <a:cubicBezTo>
                  <a:pt x="132" y="176"/>
                  <a:pt x="132" y="176"/>
                  <a:pt x="132" y="176"/>
                </a:cubicBezTo>
                <a:cubicBezTo>
                  <a:pt x="130" y="176"/>
                  <a:pt x="129" y="176"/>
                  <a:pt x="127" y="176"/>
                </a:cubicBezTo>
                <a:close/>
                <a:moveTo>
                  <a:pt x="346" y="176"/>
                </a:moveTo>
                <a:cubicBezTo>
                  <a:pt x="346" y="179"/>
                  <a:pt x="341" y="183"/>
                  <a:pt x="343" y="189"/>
                </a:cubicBezTo>
                <a:cubicBezTo>
                  <a:pt x="345" y="190"/>
                  <a:pt x="346" y="190"/>
                  <a:pt x="348" y="190"/>
                </a:cubicBezTo>
                <a:cubicBezTo>
                  <a:pt x="349" y="186"/>
                  <a:pt x="351" y="182"/>
                  <a:pt x="350" y="176"/>
                </a:cubicBezTo>
                <a:cubicBezTo>
                  <a:pt x="349" y="176"/>
                  <a:pt x="348" y="176"/>
                  <a:pt x="346" y="176"/>
                </a:cubicBezTo>
                <a:close/>
                <a:moveTo>
                  <a:pt x="31" y="177"/>
                </a:moveTo>
                <a:cubicBezTo>
                  <a:pt x="30" y="177"/>
                  <a:pt x="30" y="177"/>
                  <a:pt x="30" y="177"/>
                </a:cubicBezTo>
                <a:cubicBezTo>
                  <a:pt x="30" y="177"/>
                  <a:pt x="30" y="178"/>
                  <a:pt x="31" y="178"/>
                </a:cubicBezTo>
                <a:cubicBezTo>
                  <a:pt x="31" y="178"/>
                  <a:pt x="33" y="179"/>
                  <a:pt x="34" y="179"/>
                </a:cubicBezTo>
                <a:cubicBezTo>
                  <a:pt x="34" y="179"/>
                  <a:pt x="34" y="179"/>
                  <a:pt x="34" y="179"/>
                </a:cubicBezTo>
                <a:cubicBezTo>
                  <a:pt x="33" y="178"/>
                  <a:pt x="32" y="177"/>
                  <a:pt x="31" y="177"/>
                </a:cubicBezTo>
                <a:close/>
                <a:moveTo>
                  <a:pt x="290" y="177"/>
                </a:moveTo>
                <a:cubicBezTo>
                  <a:pt x="290" y="177"/>
                  <a:pt x="290" y="177"/>
                  <a:pt x="290" y="178"/>
                </a:cubicBezTo>
                <a:cubicBezTo>
                  <a:pt x="290" y="178"/>
                  <a:pt x="290" y="178"/>
                  <a:pt x="290" y="178"/>
                </a:cubicBezTo>
                <a:cubicBezTo>
                  <a:pt x="290" y="178"/>
                  <a:pt x="290" y="178"/>
                  <a:pt x="290" y="178"/>
                </a:cubicBezTo>
                <a:cubicBezTo>
                  <a:pt x="290" y="177"/>
                  <a:pt x="290" y="177"/>
                  <a:pt x="290" y="177"/>
                </a:cubicBezTo>
                <a:close/>
                <a:moveTo>
                  <a:pt x="294" y="178"/>
                </a:moveTo>
                <a:cubicBezTo>
                  <a:pt x="293" y="179"/>
                  <a:pt x="292" y="179"/>
                  <a:pt x="291" y="180"/>
                </a:cubicBezTo>
                <a:cubicBezTo>
                  <a:pt x="291" y="180"/>
                  <a:pt x="291" y="180"/>
                  <a:pt x="291" y="180"/>
                </a:cubicBezTo>
                <a:cubicBezTo>
                  <a:pt x="293" y="180"/>
                  <a:pt x="293" y="180"/>
                  <a:pt x="294" y="179"/>
                </a:cubicBezTo>
                <a:cubicBezTo>
                  <a:pt x="294" y="178"/>
                  <a:pt x="295" y="178"/>
                  <a:pt x="294" y="178"/>
                </a:cubicBezTo>
                <a:close/>
                <a:moveTo>
                  <a:pt x="47" y="179"/>
                </a:moveTo>
                <a:cubicBezTo>
                  <a:pt x="47" y="180"/>
                  <a:pt x="45" y="182"/>
                  <a:pt x="45" y="184"/>
                </a:cubicBezTo>
                <a:cubicBezTo>
                  <a:pt x="48" y="184"/>
                  <a:pt x="48" y="186"/>
                  <a:pt x="49" y="188"/>
                </a:cubicBezTo>
                <a:cubicBezTo>
                  <a:pt x="49" y="188"/>
                  <a:pt x="49" y="188"/>
                  <a:pt x="49" y="188"/>
                </a:cubicBezTo>
                <a:cubicBezTo>
                  <a:pt x="50" y="185"/>
                  <a:pt x="51" y="185"/>
                  <a:pt x="52" y="183"/>
                </a:cubicBezTo>
                <a:cubicBezTo>
                  <a:pt x="50" y="183"/>
                  <a:pt x="49" y="180"/>
                  <a:pt x="47" y="179"/>
                </a:cubicBezTo>
                <a:close/>
                <a:moveTo>
                  <a:pt x="212" y="179"/>
                </a:moveTo>
                <a:cubicBezTo>
                  <a:pt x="211" y="182"/>
                  <a:pt x="208" y="192"/>
                  <a:pt x="212" y="194"/>
                </a:cubicBezTo>
                <a:cubicBezTo>
                  <a:pt x="213" y="196"/>
                  <a:pt x="215" y="196"/>
                  <a:pt x="216" y="196"/>
                </a:cubicBezTo>
                <a:cubicBezTo>
                  <a:pt x="221" y="193"/>
                  <a:pt x="222" y="186"/>
                  <a:pt x="225" y="182"/>
                </a:cubicBezTo>
                <a:cubicBezTo>
                  <a:pt x="225" y="182"/>
                  <a:pt x="225" y="182"/>
                  <a:pt x="225" y="182"/>
                </a:cubicBezTo>
                <a:cubicBezTo>
                  <a:pt x="219" y="182"/>
                  <a:pt x="217" y="180"/>
                  <a:pt x="212" y="179"/>
                </a:cubicBezTo>
                <a:close/>
                <a:moveTo>
                  <a:pt x="29" y="180"/>
                </a:moveTo>
                <a:cubicBezTo>
                  <a:pt x="29" y="180"/>
                  <a:pt x="29" y="180"/>
                  <a:pt x="29" y="180"/>
                </a:cubicBezTo>
                <a:cubicBezTo>
                  <a:pt x="29" y="180"/>
                  <a:pt x="30" y="181"/>
                  <a:pt x="30" y="181"/>
                </a:cubicBezTo>
                <a:cubicBezTo>
                  <a:pt x="31" y="181"/>
                  <a:pt x="32" y="182"/>
                  <a:pt x="33" y="182"/>
                </a:cubicBezTo>
                <a:cubicBezTo>
                  <a:pt x="33" y="181"/>
                  <a:pt x="33" y="181"/>
                  <a:pt x="33" y="181"/>
                </a:cubicBezTo>
                <a:cubicBezTo>
                  <a:pt x="32" y="181"/>
                  <a:pt x="31" y="180"/>
                  <a:pt x="29" y="180"/>
                </a:cubicBezTo>
                <a:close/>
                <a:moveTo>
                  <a:pt x="68" y="180"/>
                </a:moveTo>
                <a:cubicBezTo>
                  <a:pt x="68" y="181"/>
                  <a:pt x="66" y="182"/>
                  <a:pt x="65" y="183"/>
                </a:cubicBezTo>
                <a:cubicBezTo>
                  <a:pt x="65" y="183"/>
                  <a:pt x="65" y="183"/>
                  <a:pt x="65" y="184"/>
                </a:cubicBezTo>
                <a:cubicBezTo>
                  <a:pt x="65" y="184"/>
                  <a:pt x="65" y="184"/>
                  <a:pt x="65" y="184"/>
                </a:cubicBezTo>
                <a:cubicBezTo>
                  <a:pt x="66" y="182"/>
                  <a:pt x="68" y="182"/>
                  <a:pt x="69" y="180"/>
                </a:cubicBezTo>
                <a:cubicBezTo>
                  <a:pt x="69" y="180"/>
                  <a:pt x="68" y="180"/>
                  <a:pt x="68" y="180"/>
                </a:cubicBezTo>
                <a:close/>
                <a:moveTo>
                  <a:pt x="279" y="180"/>
                </a:moveTo>
                <a:cubicBezTo>
                  <a:pt x="279" y="181"/>
                  <a:pt x="278" y="181"/>
                  <a:pt x="277" y="181"/>
                </a:cubicBezTo>
                <a:cubicBezTo>
                  <a:pt x="277" y="181"/>
                  <a:pt x="277" y="182"/>
                  <a:pt x="277" y="182"/>
                </a:cubicBezTo>
                <a:cubicBezTo>
                  <a:pt x="281" y="182"/>
                  <a:pt x="282" y="183"/>
                  <a:pt x="284" y="185"/>
                </a:cubicBezTo>
                <a:cubicBezTo>
                  <a:pt x="284" y="186"/>
                  <a:pt x="284" y="189"/>
                  <a:pt x="284" y="191"/>
                </a:cubicBezTo>
                <a:cubicBezTo>
                  <a:pt x="284" y="191"/>
                  <a:pt x="284" y="191"/>
                  <a:pt x="285" y="192"/>
                </a:cubicBezTo>
                <a:cubicBezTo>
                  <a:pt x="285" y="191"/>
                  <a:pt x="286" y="191"/>
                  <a:pt x="286" y="190"/>
                </a:cubicBezTo>
                <a:cubicBezTo>
                  <a:pt x="288" y="184"/>
                  <a:pt x="285" y="181"/>
                  <a:pt x="279" y="180"/>
                </a:cubicBezTo>
                <a:close/>
                <a:moveTo>
                  <a:pt x="22" y="180"/>
                </a:moveTo>
                <a:cubicBezTo>
                  <a:pt x="21" y="183"/>
                  <a:pt x="19" y="185"/>
                  <a:pt x="18" y="188"/>
                </a:cubicBezTo>
                <a:cubicBezTo>
                  <a:pt x="16" y="194"/>
                  <a:pt x="17" y="199"/>
                  <a:pt x="13" y="204"/>
                </a:cubicBezTo>
                <a:cubicBezTo>
                  <a:pt x="13" y="204"/>
                  <a:pt x="13" y="204"/>
                  <a:pt x="13" y="204"/>
                </a:cubicBezTo>
                <a:cubicBezTo>
                  <a:pt x="19" y="213"/>
                  <a:pt x="31" y="214"/>
                  <a:pt x="39" y="209"/>
                </a:cubicBezTo>
                <a:cubicBezTo>
                  <a:pt x="41" y="208"/>
                  <a:pt x="43" y="205"/>
                  <a:pt x="44" y="204"/>
                </a:cubicBezTo>
                <a:cubicBezTo>
                  <a:pt x="44" y="204"/>
                  <a:pt x="44" y="203"/>
                  <a:pt x="44" y="203"/>
                </a:cubicBezTo>
                <a:cubicBezTo>
                  <a:pt x="36" y="204"/>
                  <a:pt x="28" y="192"/>
                  <a:pt x="25" y="187"/>
                </a:cubicBezTo>
                <a:cubicBezTo>
                  <a:pt x="24" y="185"/>
                  <a:pt x="25" y="181"/>
                  <a:pt x="22" y="180"/>
                </a:cubicBezTo>
                <a:close/>
                <a:moveTo>
                  <a:pt x="130" y="180"/>
                </a:moveTo>
                <a:cubicBezTo>
                  <a:pt x="129" y="181"/>
                  <a:pt x="127" y="182"/>
                  <a:pt x="126" y="184"/>
                </a:cubicBezTo>
                <a:cubicBezTo>
                  <a:pt x="128" y="183"/>
                  <a:pt x="132" y="181"/>
                  <a:pt x="135" y="181"/>
                </a:cubicBezTo>
                <a:cubicBezTo>
                  <a:pt x="135" y="180"/>
                  <a:pt x="135" y="180"/>
                  <a:pt x="135" y="180"/>
                </a:cubicBezTo>
                <a:cubicBezTo>
                  <a:pt x="133" y="180"/>
                  <a:pt x="132" y="180"/>
                  <a:pt x="130" y="180"/>
                </a:cubicBezTo>
                <a:close/>
                <a:moveTo>
                  <a:pt x="243" y="181"/>
                </a:moveTo>
                <a:cubicBezTo>
                  <a:pt x="242" y="182"/>
                  <a:pt x="243" y="184"/>
                  <a:pt x="243" y="186"/>
                </a:cubicBezTo>
                <a:cubicBezTo>
                  <a:pt x="244" y="185"/>
                  <a:pt x="245" y="182"/>
                  <a:pt x="244" y="181"/>
                </a:cubicBezTo>
                <a:cubicBezTo>
                  <a:pt x="244" y="181"/>
                  <a:pt x="243" y="181"/>
                  <a:pt x="243" y="181"/>
                </a:cubicBezTo>
                <a:close/>
                <a:moveTo>
                  <a:pt x="236" y="182"/>
                </a:moveTo>
                <a:cubicBezTo>
                  <a:pt x="234" y="183"/>
                  <a:pt x="233" y="182"/>
                  <a:pt x="232" y="183"/>
                </a:cubicBezTo>
                <a:cubicBezTo>
                  <a:pt x="232" y="185"/>
                  <a:pt x="229" y="189"/>
                  <a:pt x="228" y="191"/>
                </a:cubicBezTo>
                <a:cubicBezTo>
                  <a:pt x="227" y="193"/>
                  <a:pt x="227" y="195"/>
                  <a:pt x="226" y="196"/>
                </a:cubicBezTo>
                <a:cubicBezTo>
                  <a:pt x="218" y="209"/>
                  <a:pt x="210" y="205"/>
                  <a:pt x="200" y="197"/>
                </a:cubicBezTo>
                <a:cubicBezTo>
                  <a:pt x="198" y="203"/>
                  <a:pt x="195" y="208"/>
                  <a:pt x="191" y="212"/>
                </a:cubicBezTo>
                <a:cubicBezTo>
                  <a:pt x="195" y="219"/>
                  <a:pt x="197" y="235"/>
                  <a:pt x="194" y="244"/>
                </a:cubicBezTo>
                <a:cubicBezTo>
                  <a:pt x="194" y="245"/>
                  <a:pt x="194" y="247"/>
                  <a:pt x="194" y="248"/>
                </a:cubicBezTo>
                <a:cubicBezTo>
                  <a:pt x="194" y="251"/>
                  <a:pt x="193" y="253"/>
                  <a:pt x="192" y="255"/>
                </a:cubicBezTo>
                <a:cubicBezTo>
                  <a:pt x="193" y="256"/>
                  <a:pt x="193" y="257"/>
                  <a:pt x="194" y="257"/>
                </a:cubicBezTo>
                <a:cubicBezTo>
                  <a:pt x="196" y="257"/>
                  <a:pt x="199" y="257"/>
                  <a:pt x="201" y="257"/>
                </a:cubicBezTo>
                <a:cubicBezTo>
                  <a:pt x="201" y="259"/>
                  <a:pt x="202" y="261"/>
                  <a:pt x="202" y="262"/>
                </a:cubicBezTo>
                <a:cubicBezTo>
                  <a:pt x="206" y="262"/>
                  <a:pt x="208" y="262"/>
                  <a:pt x="211" y="261"/>
                </a:cubicBezTo>
                <a:cubicBezTo>
                  <a:pt x="216" y="263"/>
                  <a:pt x="219" y="264"/>
                  <a:pt x="223" y="266"/>
                </a:cubicBezTo>
                <a:cubicBezTo>
                  <a:pt x="225" y="265"/>
                  <a:pt x="226" y="263"/>
                  <a:pt x="227" y="262"/>
                </a:cubicBezTo>
                <a:cubicBezTo>
                  <a:pt x="227" y="261"/>
                  <a:pt x="227" y="261"/>
                  <a:pt x="227" y="261"/>
                </a:cubicBezTo>
                <a:cubicBezTo>
                  <a:pt x="219" y="258"/>
                  <a:pt x="218" y="241"/>
                  <a:pt x="224" y="235"/>
                </a:cubicBezTo>
                <a:cubicBezTo>
                  <a:pt x="226" y="232"/>
                  <a:pt x="229" y="233"/>
                  <a:pt x="231" y="231"/>
                </a:cubicBezTo>
                <a:cubicBezTo>
                  <a:pt x="224" y="217"/>
                  <a:pt x="229" y="202"/>
                  <a:pt x="244" y="201"/>
                </a:cubicBezTo>
                <a:cubicBezTo>
                  <a:pt x="244" y="198"/>
                  <a:pt x="244" y="195"/>
                  <a:pt x="243" y="193"/>
                </a:cubicBezTo>
                <a:cubicBezTo>
                  <a:pt x="241" y="193"/>
                  <a:pt x="241" y="192"/>
                  <a:pt x="240" y="191"/>
                </a:cubicBezTo>
                <a:cubicBezTo>
                  <a:pt x="240" y="186"/>
                  <a:pt x="239" y="185"/>
                  <a:pt x="238" y="182"/>
                </a:cubicBezTo>
                <a:cubicBezTo>
                  <a:pt x="237" y="182"/>
                  <a:pt x="236" y="182"/>
                  <a:pt x="236" y="182"/>
                </a:cubicBezTo>
                <a:close/>
                <a:moveTo>
                  <a:pt x="239" y="182"/>
                </a:moveTo>
                <a:cubicBezTo>
                  <a:pt x="239" y="183"/>
                  <a:pt x="240" y="185"/>
                  <a:pt x="241" y="186"/>
                </a:cubicBezTo>
                <a:cubicBezTo>
                  <a:pt x="241" y="186"/>
                  <a:pt x="241" y="186"/>
                  <a:pt x="241" y="186"/>
                </a:cubicBezTo>
                <a:cubicBezTo>
                  <a:pt x="241" y="185"/>
                  <a:pt x="241" y="185"/>
                  <a:pt x="242" y="185"/>
                </a:cubicBezTo>
                <a:cubicBezTo>
                  <a:pt x="241" y="184"/>
                  <a:pt x="241" y="183"/>
                  <a:pt x="241" y="182"/>
                </a:cubicBezTo>
                <a:cubicBezTo>
                  <a:pt x="240" y="182"/>
                  <a:pt x="240" y="182"/>
                  <a:pt x="239" y="182"/>
                </a:cubicBezTo>
                <a:close/>
                <a:moveTo>
                  <a:pt x="293" y="182"/>
                </a:moveTo>
                <a:cubicBezTo>
                  <a:pt x="294" y="183"/>
                  <a:pt x="297" y="183"/>
                  <a:pt x="298" y="183"/>
                </a:cubicBezTo>
                <a:cubicBezTo>
                  <a:pt x="298" y="183"/>
                  <a:pt x="298" y="183"/>
                  <a:pt x="298" y="183"/>
                </a:cubicBezTo>
                <a:cubicBezTo>
                  <a:pt x="296" y="182"/>
                  <a:pt x="295" y="182"/>
                  <a:pt x="293" y="182"/>
                </a:cubicBezTo>
                <a:close/>
                <a:moveTo>
                  <a:pt x="31" y="183"/>
                </a:moveTo>
                <a:cubicBezTo>
                  <a:pt x="30" y="184"/>
                  <a:pt x="30" y="183"/>
                  <a:pt x="29" y="184"/>
                </a:cubicBezTo>
                <a:cubicBezTo>
                  <a:pt x="30" y="184"/>
                  <a:pt x="31" y="185"/>
                  <a:pt x="33" y="184"/>
                </a:cubicBezTo>
                <a:cubicBezTo>
                  <a:pt x="32" y="183"/>
                  <a:pt x="31" y="184"/>
                  <a:pt x="31" y="183"/>
                </a:cubicBezTo>
                <a:close/>
                <a:moveTo>
                  <a:pt x="263" y="183"/>
                </a:moveTo>
                <a:cubicBezTo>
                  <a:pt x="263" y="184"/>
                  <a:pt x="263" y="185"/>
                  <a:pt x="263" y="186"/>
                </a:cubicBezTo>
                <a:cubicBezTo>
                  <a:pt x="264" y="186"/>
                  <a:pt x="265" y="186"/>
                  <a:pt x="265" y="186"/>
                </a:cubicBezTo>
                <a:cubicBezTo>
                  <a:pt x="266" y="186"/>
                  <a:pt x="266" y="185"/>
                  <a:pt x="266" y="185"/>
                </a:cubicBezTo>
                <a:cubicBezTo>
                  <a:pt x="266" y="185"/>
                  <a:pt x="266" y="184"/>
                  <a:pt x="265" y="184"/>
                </a:cubicBezTo>
                <a:cubicBezTo>
                  <a:pt x="264" y="184"/>
                  <a:pt x="264" y="184"/>
                  <a:pt x="263" y="183"/>
                </a:cubicBezTo>
                <a:close/>
                <a:moveTo>
                  <a:pt x="64" y="184"/>
                </a:moveTo>
                <a:cubicBezTo>
                  <a:pt x="64" y="184"/>
                  <a:pt x="64" y="184"/>
                  <a:pt x="64" y="184"/>
                </a:cubicBezTo>
                <a:cubicBezTo>
                  <a:pt x="64" y="184"/>
                  <a:pt x="64" y="184"/>
                  <a:pt x="64" y="184"/>
                </a:cubicBezTo>
                <a:cubicBezTo>
                  <a:pt x="64" y="184"/>
                  <a:pt x="64" y="184"/>
                  <a:pt x="64" y="184"/>
                </a:cubicBezTo>
                <a:close/>
                <a:moveTo>
                  <a:pt x="56" y="184"/>
                </a:moveTo>
                <a:cubicBezTo>
                  <a:pt x="54" y="185"/>
                  <a:pt x="49" y="186"/>
                  <a:pt x="51" y="191"/>
                </a:cubicBezTo>
                <a:cubicBezTo>
                  <a:pt x="51" y="191"/>
                  <a:pt x="51" y="192"/>
                  <a:pt x="51" y="192"/>
                </a:cubicBezTo>
                <a:cubicBezTo>
                  <a:pt x="54" y="191"/>
                  <a:pt x="58" y="188"/>
                  <a:pt x="57" y="184"/>
                </a:cubicBezTo>
                <a:cubicBezTo>
                  <a:pt x="57" y="184"/>
                  <a:pt x="56" y="184"/>
                  <a:pt x="56" y="184"/>
                </a:cubicBezTo>
                <a:close/>
                <a:moveTo>
                  <a:pt x="274" y="185"/>
                </a:moveTo>
                <a:cubicBezTo>
                  <a:pt x="272" y="186"/>
                  <a:pt x="269" y="192"/>
                  <a:pt x="272" y="192"/>
                </a:cubicBezTo>
                <a:cubicBezTo>
                  <a:pt x="272" y="193"/>
                  <a:pt x="273" y="193"/>
                  <a:pt x="274" y="194"/>
                </a:cubicBezTo>
                <a:cubicBezTo>
                  <a:pt x="277" y="193"/>
                  <a:pt x="279" y="194"/>
                  <a:pt x="280" y="190"/>
                </a:cubicBezTo>
                <a:cubicBezTo>
                  <a:pt x="279" y="189"/>
                  <a:pt x="279" y="189"/>
                  <a:pt x="279" y="189"/>
                </a:cubicBezTo>
                <a:cubicBezTo>
                  <a:pt x="278" y="189"/>
                  <a:pt x="277" y="190"/>
                  <a:pt x="275" y="189"/>
                </a:cubicBezTo>
                <a:cubicBezTo>
                  <a:pt x="275" y="188"/>
                  <a:pt x="275" y="188"/>
                  <a:pt x="274" y="188"/>
                </a:cubicBezTo>
                <a:cubicBezTo>
                  <a:pt x="275" y="187"/>
                  <a:pt x="275" y="186"/>
                  <a:pt x="275" y="186"/>
                </a:cubicBezTo>
                <a:cubicBezTo>
                  <a:pt x="276" y="186"/>
                  <a:pt x="276" y="185"/>
                  <a:pt x="277" y="185"/>
                </a:cubicBezTo>
                <a:cubicBezTo>
                  <a:pt x="277" y="185"/>
                  <a:pt x="276" y="185"/>
                  <a:pt x="276" y="185"/>
                </a:cubicBezTo>
                <a:cubicBezTo>
                  <a:pt x="276" y="184"/>
                  <a:pt x="275" y="184"/>
                  <a:pt x="274" y="185"/>
                </a:cubicBezTo>
                <a:close/>
                <a:moveTo>
                  <a:pt x="293" y="185"/>
                </a:moveTo>
                <a:cubicBezTo>
                  <a:pt x="293" y="186"/>
                  <a:pt x="295" y="186"/>
                  <a:pt x="298" y="186"/>
                </a:cubicBezTo>
                <a:cubicBezTo>
                  <a:pt x="298" y="186"/>
                  <a:pt x="298" y="186"/>
                  <a:pt x="298" y="186"/>
                </a:cubicBezTo>
                <a:cubicBezTo>
                  <a:pt x="298" y="186"/>
                  <a:pt x="298" y="186"/>
                  <a:pt x="298" y="185"/>
                </a:cubicBezTo>
                <a:cubicBezTo>
                  <a:pt x="296" y="185"/>
                  <a:pt x="295" y="185"/>
                  <a:pt x="293" y="185"/>
                </a:cubicBezTo>
                <a:close/>
                <a:moveTo>
                  <a:pt x="48" y="192"/>
                </a:moveTo>
                <a:cubicBezTo>
                  <a:pt x="48" y="186"/>
                  <a:pt x="44" y="185"/>
                  <a:pt x="40" y="186"/>
                </a:cubicBezTo>
                <a:cubicBezTo>
                  <a:pt x="40" y="190"/>
                  <a:pt x="42" y="193"/>
                  <a:pt x="48" y="192"/>
                </a:cubicBezTo>
                <a:close/>
                <a:moveTo>
                  <a:pt x="294" y="185"/>
                </a:moveTo>
                <a:cubicBezTo>
                  <a:pt x="294" y="185"/>
                  <a:pt x="294" y="185"/>
                  <a:pt x="294" y="185"/>
                </a:cubicBezTo>
                <a:cubicBezTo>
                  <a:pt x="294" y="185"/>
                  <a:pt x="294" y="185"/>
                  <a:pt x="294" y="185"/>
                </a:cubicBezTo>
                <a:close/>
                <a:moveTo>
                  <a:pt x="148" y="186"/>
                </a:moveTo>
                <a:cubicBezTo>
                  <a:pt x="148" y="186"/>
                  <a:pt x="148" y="186"/>
                  <a:pt x="148" y="186"/>
                </a:cubicBezTo>
                <a:cubicBezTo>
                  <a:pt x="148" y="186"/>
                  <a:pt x="148" y="186"/>
                  <a:pt x="148" y="186"/>
                </a:cubicBezTo>
                <a:close/>
                <a:moveTo>
                  <a:pt x="33" y="187"/>
                </a:moveTo>
                <a:cubicBezTo>
                  <a:pt x="33" y="187"/>
                  <a:pt x="32" y="187"/>
                  <a:pt x="31" y="188"/>
                </a:cubicBezTo>
                <a:cubicBezTo>
                  <a:pt x="31" y="188"/>
                  <a:pt x="31" y="188"/>
                  <a:pt x="31" y="188"/>
                </a:cubicBezTo>
                <a:cubicBezTo>
                  <a:pt x="32" y="188"/>
                  <a:pt x="32" y="188"/>
                  <a:pt x="33" y="188"/>
                </a:cubicBezTo>
                <a:cubicBezTo>
                  <a:pt x="34" y="187"/>
                  <a:pt x="33" y="188"/>
                  <a:pt x="34" y="187"/>
                </a:cubicBezTo>
                <a:cubicBezTo>
                  <a:pt x="34" y="187"/>
                  <a:pt x="34" y="187"/>
                  <a:pt x="33" y="187"/>
                </a:cubicBezTo>
                <a:close/>
                <a:moveTo>
                  <a:pt x="164" y="187"/>
                </a:moveTo>
                <a:cubicBezTo>
                  <a:pt x="163" y="189"/>
                  <a:pt x="161" y="191"/>
                  <a:pt x="158" y="192"/>
                </a:cubicBezTo>
                <a:cubicBezTo>
                  <a:pt x="159" y="192"/>
                  <a:pt x="159" y="192"/>
                  <a:pt x="159" y="192"/>
                </a:cubicBezTo>
                <a:cubicBezTo>
                  <a:pt x="160" y="191"/>
                  <a:pt x="165" y="190"/>
                  <a:pt x="164" y="187"/>
                </a:cubicBezTo>
                <a:close/>
                <a:moveTo>
                  <a:pt x="317" y="201"/>
                </a:moveTo>
                <a:cubicBezTo>
                  <a:pt x="322" y="202"/>
                  <a:pt x="323" y="201"/>
                  <a:pt x="325" y="198"/>
                </a:cubicBezTo>
                <a:cubicBezTo>
                  <a:pt x="325" y="197"/>
                  <a:pt x="326" y="195"/>
                  <a:pt x="326" y="193"/>
                </a:cubicBezTo>
                <a:cubicBezTo>
                  <a:pt x="323" y="186"/>
                  <a:pt x="314" y="186"/>
                  <a:pt x="310" y="190"/>
                </a:cubicBezTo>
                <a:cubicBezTo>
                  <a:pt x="300" y="200"/>
                  <a:pt x="313" y="217"/>
                  <a:pt x="319" y="221"/>
                </a:cubicBezTo>
                <a:cubicBezTo>
                  <a:pt x="320" y="219"/>
                  <a:pt x="322" y="216"/>
                  <a:pt x="324" y="216"/>
                </a:cubicBezTo>
                <a:cubicBezTo>
                  <a:pt x="324" y="213"/>
                  <a:pt x="322" y="209"/>
                  <a:pt x="323" y="207"/>
                </a:cubicBezTo>
                <a:cubicBezTo>
                  <a:pt x="323" y="206"/>
                  <a:pt x="323" y="206"/>
                  <a:pt x="323" y="205"/>
                </a:cubicBezTo>
                <a:cubicBezTo>
                  <a:pt x="322" y="205"/>
                  <a:pt x="322" y="205"/>
                  <a:pt x="322" y="205"/>
                </a:cubicBezTo>
                <a:cubicBezTo>
                  <a:pt x="321" y="205"/>
                  <a:pt x="320" y="205"/>
                  <a:pt x="319" y="205"/>
                </a:cubicBezTo>
                <a:cubicBezTo>
                  <a:pt x="318" y="204"/>
                  <a:pt x="318" y="204"/>
                  <a:pt x="317" y="203"/>
                </a:cubicBezTo>
                <a:cubicBezTo>
                  <a:pt x="317" y="203"/>
                  <a:pt x="317" y="202"/>
                  <a:pt x="317" y="201"/>
                </a:cubicBezTo>
                <a:close/>
                <a:moveTo>
                  <a:pt x="293" y="188"/>
                </a:moveTo>
                <a:cubicBezTo>
                  <a:pt x="293" y="188"/>
                  <a:pt x="292" y="189"/>
                  <a:pt x="292" y="189"/>
                </a:cubicBezTo>
                <a:cubicBezTo>
                  <a:pt x="294" y="190"/>
                  <a:pt x="295" y="191"/>
                  <a:pt x="297" y="192"/>
                </a:cubicBezTo>
                <a:cubicBezTo>
                  <a:pt x="296" y="190"/>
                  <a:pt x="294" y="189"/>
                  <a:pt x="293" y="188"/>
                </a:cubicBezTo>
                <a:close/>
                <a:moveTo>
                  <a:pt x="189" y="189"/>
                </a:moveTo>
                <a:cubicBezTo>
                  <a:pt x="189" y="189"/>
                  <a:pt x="189" y="189"/>
                  <a:pt x="189" y="189"/>
                </a:cubicBezTo>
                <a:cubicBezTo>
                  <a:pt x="189" y="189"/>
                  <a:pt x="189" y="189"/>
                  <a:pt x="189" y="189"/>
                </a:cubicBezTo>
                <a:close/>
                <a:moveTo>
                  <a:pt x="258" y="189"/>
                </a:moveTo>
                <a:cubicBezTo>
                  <a:pt x="258" y="189"/>
                  <a:pt x="257" y="189"/>
                  <a:pt x="257" y="189"/>
                </a:cubicBezTo>
                <a:cubicBezTo>
                  <a:pt x="257" y="190"/>
                  <a:pt x="257" y="190"/>
                  <a:pt x="256" y="190"/>
                </a:cubicBezTo>
                <a:cubicBezTo>
                  <a:pt x="257" y="190"/>
                  <a:pt x="257" y="191"/>
                  <a:pt x="257" y="192"/>
                </a:cubicBezTo>
                <a:cubicBezTo>
                  <a:pt x="257" y="192"/>
                  <a:pt x="258" y="192"/>
                  <a:pt x="258" y="192"/>
                </a:cubicBezTo>
                <a:cubicBezTo>
                  <a:pt x="259" y="191"/>
                  <a:pt x="259" y="191"/>
                  <a:pt x="260" y="191"/>
                </a:cubicBezTo>
                <a:cubicBezTo>
                  <a:pt x="260" y="190"/>
                  <a:pt x="260" y="190"/>
                  <a:pt x="260" y="189"/>
                </a:cubicBezTo>
                <a:cubicBezTo>
                  <a:pt x="259" y="189"/>
                  <a:pt x="259" y="189"/>
                  <a:pt x="258" y="189"/>
                </a:cubicBezTo>
                <a:close/>
                <a:moveTo>
                  <a:pt x="263" y="189"/>
                </a:moveTo>
                <a:cubicBezTo>
                  <a:pt x="262" y="189"/>
                  <a:pt x="262" y="189"/>
                  <a:pt x="262" y="189"/>
                </a:cubicBezTo>
                <a:cubicBezTo>
                  <a:pt x="262" y="190"/>
                  <a:pt x="262" y="190"/>
                  <a:pt x="262" y="190"/>
                </a:cubicBezTo>
                <a:cubicBezTo>
                  <a:pt x="262" y="191"/>
                  <a:pt x="262" y="191"/>
                  <a:pt x="263" y="192"/>
                </a:cubicBezTo>
                <a:cubicBezTo>
                  <a:pt x="263" y="192"/>
                  <a:pt x="263" y="192"/>
                  <a:pt x="263" y="192"/>
                </a:cubicBezTo>
                <a:cubicBezTo>
                  <a:pt x="264" y="191"/>
                  <a:pt x="264" y="191"/>
                  <a:pt x="265" y="189"/>
                </a:cubicBezTo>
                <a:cubicBezTo>
                  <a:pt x="264" y="189"/>
                  <a:pt x="264" y="189"/>
                  <a:pt x="264" y="189"/>
                </a:cubicBezTo>
                <a:cubicBezTo>
                  <a:pt x="263" y="189"/>
                  <a:pt x="263" y="189"/>
                  <a:pt x="263" y="189"/>
                </a:cubicBezTo>
                <a:close/>
                <a:moveTo>
                  <a:pt x="247" y="189"/>
                </a:moveTo>
                <a:cubicBezTo>
                  <a:pt x="247" y="190"/>
                  <a:pt x="247" y="190"/>
                  <a:pt x="247" y="191"/>
                </a:cubicBezTo>
                <a:cubicBezTo>
                  <a:pt x="247" y="191"/>
                  <a:pt x="247" y="190"/>
                  <a:pt x="247" y="190"/>
                </a:cubicBezTo>
                <a:cubicBezTo>
                  <a:pt x="247" y="190"/>
                  <a:pt x="247" y="190"/>
                  <a:pt x="247" y="189"/>
                </a:cubicBezTo>
                <a:cubicBezTo>
                  <a:pt x="247" y="189"/>
                  <a:pt x="247" y="189"/>
                  <a:pt x="247" y="189"/>
                </a:cubicBezTo>
                <a:close/>
                <a:moveTo>
                  <a:pt x="167" y="191"/>
                </a:moveTo>
                <a:cubicBezTo>
                  <a:pt x="166" y="192"/>
                  <a:pt x="164" y="193"/>
                  <a:pt x="163" y="194"/>
                </a:cubicBezTo>
                <a:cubicBezTo>
                  <a:pt x="164" y="194"/>
                  <a:pt x="164" y="194"/>
                  <a:pt x="165" y="194"/>
                </a:cubicBezTo>
                <a:cubicBezTo>
                  <a:pt x="166" y="194"/>
                  <a:pt x="167" y="193"/>
                  <a:pt x="168" y="192"/>
                </a:cubicBezTo>
                <a:cubicBezTo>
                  <a:pt x="168" y="191"/>
                  <a:pt x="167" y="191"/>
                  <a:pt x="167" y="191"/>
                </a:cubicBezTo>
                <a:close/>
                <a:moveTo>
                  <a:pt x="252" y="191"/>
                </a:moveTo>
                <a:cubicBezTo>
                  <a:pt x="252" y="191"/>
                  <a:pt x="252" y="192"/>
                  <a:pt x="251" y="192"/>
                </a:cubicBezTo>
                <a:cubicBezTo>
                  <a:pt x="251" y="193"/>
                  <a:pt x="251" y="193"/>
                  <a:pt x="252" y="194"/>
                </a:cubicBezTo>
                <a:cubicBezTo>
                  <a:pt x="253" y="193"/>
                  <a:pt x="253" y="193"/>
                  <a:pt x="254" y="193"/>
                </a:cubicBezTo>
                <a:cubicBezTo>
                  <a:pt x="254" y="192"/>
                  <a:pt x="254" y="192"/>
                  <a:pt x="254" y="192"/>
                </a:cubicBezTo>
                <a:cubicBezTo>
                  <a:pt x="254" y="192"/>
                  <a:pt x="254" y="192"/>
                  <a:pt x="254" y="192"/>
                </a:cubicBezTo>
                <a:cubicBezTo>
                  <a:pt x="253" y="191"/>
                  <a:pt x="253" y="191"/>
                  <a:pt x="252" y="191"/>
                </a:cubicBezTo>
                <a:close/>
                <a:moveTo>
                  <a:pt x="93" y="191"/>
                </a:moveTo>
                <a:cubicBezTo>
                  <a:pt x="93" y="191"/>
                  <a:pt x="93" y="191"/>
                  <a:pt x="93" y="192"/>
                </a:cubicBezTo>
                <a:cubicBezTo>
                  <a:pt x="93" y="191"/>
                  <a:pt x="93" y="191"/>
                  <a:pt x="93" y="191"/>
                </a:cubicBezTo>
                <a:close/>
                <a:moveTo>
                  <a:pt x="292" y="191"/>
                </a:moveTo>
                <a:cubicBezTo>
                  <a:pt x="292" y="193"/>
                  <a:pt x="293" y="194"/>
                  <a:pt x="294" y="196"/>
                </a:cubicBezTo>
                <a:cubicBezTo>
                  <a:pt x="295" y="196"/>
                  <a:pt x="295" y="195"/>
                  <a:pt x="295" y="195"/>
                </a:cubicBezTo>
                <a:cubicBezTo>
                  <a:pt x="294" y="194"/>
                  <a:pt x="293" y="193"/>
                  <a:pt x="293" y="191"/>
                </a:cubicBezTo>
                <a:cubicBezTo>
                  <a:pt x="292" y="191"/>
                  <a:pt x="292" y="191"/>
                  <a:pt x="292" y="191"/>
                </a:cubicBezTo>
                <a:close/>
                <a:moveTo>
                  <a:pt x="289" y="192"/>
                </a:moveTo>
                <a:cubicBezTo>
                  <a:pt x="289" y="194"/>
                  <a:pt x="291" y="198"/>
                  <a:pt x="292" y="199"/>
                </a:cubicBezTo>
                <a:cubicBezTo>
                  <a:pt x="292" y="199"/>
                  <a:pt x="292" y="199"/>
                  <a:pt x="292" y="199"/>
                </a:cubicBezTo>
                <a:cubicBezTo>
                  <a:pt x="292" y="196"/>
                  <a:pt x="291" y="194"/>
                  <a:pt x="289" y="192"/>
                </a:cubicBezTo>
                <a:close/>
                <a:moveTo>
                  <a:pt x="266" y="193"/>
                </a:moveTo>
                <a:cubicBezTo>
                  <a:pt x="265" y="195"/>
                  <a:pt x="261" y="195"/>
                  <a:pt x="259" y="197"/>
                </a:cubicBezTo>
                <a:cubicBezTo>
                  <a:pt x="259" y="197"/>
                  <a:pt x="259" y="197"/>
                  <a:pt x="259" y="197"/>
                </a:cubicBezTo>
                <a:cubicBezTo>
                  <a:pt x="263" y="197"/>
                  <a:pt x="265" y="195"/>
                  <a:pt x="267" y="193"/>
                </a:cubicBezTo>
                <a:cubicBezTo>
                  <a:pt x="267" y="193"/>
                  <a:pt x="267" y="193"/>
                  <a:pt x="267" y="193"/>
                </a:cubicBezTo>
                <a:cubicBezTo>
                  <a:pt x="267" y="193"/>
                  <a:pt x="266" y="193"/>
                  <a:pt x="266" y="193"/>
                </a:cubicBezTo>
                <a:close/>
                <a:moveTo>
                  <a:pt x="341" y="194"/>
                </a:moveTo>
                <a:cubicBezTo>
                  <a:pt x="339" y="195"/>
                  <a:pt x="337" y="195"/>
                  <a:pt x="337" y="197"/>
                </a:cubicBezTo>
                <a:cubicBezTo>
                  <a:pt x="338" y="198"/>
                  <a:pt x="339" y="200"/>
                  <a:pt x="341" y="201"/>
                </a:cubicBezTo>
                <a:cubicBezTo>
                  <a:pt x="343" y="203"/>
                  <a:pt x="351" y="204"/>
                  <a:pt x="354" y="201"/>
                </a:cubicBezTo>
                <a:cubicBezTo>
                  <a:pt x="350" y="196"/>
                  <a:pt x="346" y="195"/>
                  <a:pt x="341" y="194"/>
                </a:cubicBezTo>
                <a:close/>
                <a:moveTo>
                  <a:pt x="87" y="194"/>
                </a:moveTo>
                <a:cubicBezTo>
                  <a:pt x="87" y="195"/>
                  <a:pt x="87" y="195"/>
                  <a:pt x="87" y="195"/>
                </a:cubicBezTo>
                <a:cubicBezTo>
                  <a:pt x="87" y="195"/>
                  <a:pt x="87" y="195"/>
                  <a:pt x="87" y="194"/>
                </a:cubicBezTo>
                <a:close/>
                <a:moveTo>
                  <a:pt x="162" y="194"/>
                </a:moveTo>
                <a:cubicBezTo>
                  <a:pt x="162" y="195"/>
                  <a:pt x="162" y="195"/>
                  <a:pt x="163" y="195"/>
                </a:cubicBezTo>
                <a:cubicBezTo>
                  <a:pt x="162" y="195"/>
                  <a:pt x="162" y="195"/>
                  <a:pt x="162" y="194"/>
                </a:cubicBezTo>
                <a:close/>
                <a:moveTo>
                  <a:pt x="172" y="194"/>
                </a:moveTo>
                <a:cubicBezTo>
                  <a:pt x="171" y="196"/>
                  <a:pt x="169" y="198"/>
                  <a:pt x="167" y="198"/>
                </a:cubicBezTo>
                <a:cubicBezTo>
                  <a:pt x="167" y="199"/>
                  <a:pt x="167" y="199"/>
                  <a:pt x="167" y="199"/>
                </a:cubicBezTo>
                <a:cubicBezTo>
                  <a:pt x="170" y="198"/>
                  <a:pt x="172" y="197"/>
                  <a:pt x="173" y="194"/>
                </a:cubicBezTo>
                <a:cubicBezTo>
                  <a:pt x="173" y="194"/>
                  <a:pt x="173" y="194"/>
                  <a:pt x="172" y="194"/>
                </a:cubicBezTo>
                <a:close/>
                <a:moveTo>
                  <a:pt x="247" y="194"/>
                </a:moveTo>
                <a:cubicBezTo>
                  <a:pt x="247" y="195"/>
                  <a:pt x="247" y="195"/>
                  <a:pt x="247" y="195"/>
                </a:cubicBezTo>
                <a:cubicBezTo>
                  <a:pt x="247" y="195"/>
                  <a:pt x="247" y="195"/>
                  <a:pt x="247" y="194"/>
                </a:cubicBezTo>
                <a:cubicBezTo>
                  <a:pt x="247" y="194"/>
                  <a:pt x="247" y="194"/>
                  <a:pt x="247" y="194"/>
                </a:cubicBezTo>
                <a:close/>
                <a:moveTo>
                  <a:pt x="249" y="194"/>
                </a:moveTo>
                <a:cubicBezTo>
                  <a:pt x="249" y="197"/>
                  <a:pt x="252" y="203"/>
                  <a:pt x="255" y="203"/>
                </a:cubicBezTo>
                <a:cubicBezTo>
                  <a:pt x="256" y="202"/>
                  <a:pt x="258" y="201"/>
                  <a:pt x="259" y="201"/>
                </a:cubicBezTo>
                <a:cubicBezTo>
                  <a:pt x="259" y="200"/>
                  <a:pt x="259" y="200"/>
                  <a:pt x="259" y="200"/>
                </a:cubicBezTo>
                <a:cubicBezTo>
                  <a:pt x="256" y="199"/>
                  <a:pt x="253" y="196"/>
                  <a:pt x="249" y="194"/>
                </a:cubicBezTo>
                <a:close/>
                <a:moveTo>
                  <a:pt x="68" y="195"/>
                </a:moveTo>
                <a:cubicBezTo>
                  <a:pt x="62" y="199"/>
                  <a:pt x="58" y="201"/>
                  <a:pt x="49" y="203"/>
                </a:cubicBezTo>
                <a:cubicBezTo>
                  <a:pt x="47" y="210"/>
                  <a:pt x="42" y="214"/>
                  <a:pt x="37" y="217"/>
                </a:cubicBezTo>
                <a:cubicBezTo>
                  <a:pt x="36" y="220"/>
                  <a:pt x="37" y="222"/>
                  <a:pt x="38" y="225"/>
                </a:cubicBezTo>
                <a:cubicBezTo>
                  <a:pt x="46" y="225"/>
                  <a:pt x="52" y="227"/>
                  <a:pt x="57" y="232"/>
                </a:cubicBezTo>
                <a:cubicBezTo>
                  <a:pt x="59" y="233"/>
                  <a:pt x="60" y="236"/>
                  <a:pt x="62" y="236"/>
                </a:cubicBezTo>
                <a:cubicBezTo>
                  <a:pt x="62" y="219"/>
                  <a:pt x="65" y="210"/>
                  <a:pt x="68" y="195"/>
                </a:cubicBezTo>
                <a:cubicBezTo>
                  <a:pt x="68" y="195"/>
                  <a:pt x="68" y="195"/>
                  <a:pt x="68" y="195"/>
                </a:cubicBezTo>
                <a:close/>
                <a:moveTo>
                  <a:pt x="286" y="195"/>
                </a:moveTo>
                <a:cubicBezTo>
                  <a:pt x="287" y="197"/>
                  <a:pt x="287" y="198"/>
                  <a:pt x="287" y="201"/>
                </a:cubicBezTo>
                <a:cubicBezTo>
                  <a:pt x="288" y="201"/>
                  <a:pt x="288" y="201"/>
                  <a:pt x="288" y="201"/>
                </a:cubicBezTo>
                <a:cubicBezTo>
                  <a:pt x="288" y="198"/>
                  <a:pt x="288" y="196"/>
                  <a:pt x="287" y="195"/>
                </a:cubicBezTo>
                <a:cubicBezTo>
                  <a:pt x="286" y="195"/>
                  <a:pt x="286" y="195"/>
                  <a:pt x="286" y="195"/>
                </a:cubicBezTo>
                <a:close/>
                <a:moveTo>
                  <a:pt x="245" y="195"/>
                </a:moveTo>
                <a:cubicBezTo>
                  <a:pt x="245" y="197"/>
                  <a:pt x="245" y="200"/>
                  <a:pt x="246" y="201"/>
                </a:cubicBezTo>
                <a:cubicBezTo>
                  <a:pt x="246" y="201"/>
                  <a:pt x="246" y="201"/>
                  <a:pt x="247" y="202"/>
                </a:cubicBezTo>
                <a:cubicBezTo>
                  <a:pt x="247" y="201"/>
                  <a:pt x="247" y="201"/>
                  <a:pt x="247" y="201"/>
                </a:cubicBezTo>
                <a:cubicBezTo>
                  <a:pt x="247" y="199"/>
                  <a:pt x="246" y="197"/>
                  <a:pt x="245" y="195"/>
                </a:cubicBezTo>
                <a:close/>
                <a:moveTo>
                  <a:pt x="185" y="196"/>
                </a:moveTo>
                <a:cubicBezTo>
                  <a:pt x="183" y="199"/>
                  <a:pt x="181" y="203"/>
                  <a:pt x="179" y="205"/>
                </a:cubicBezTo>
                <a:cubicBezTo>
                  <a:pt x="178" y="206"/>
                  <a:pt x="176" y="207"/>
                  <a:pt x="175" y="208"/>
                </a:cubicBezTo>
                <a:cubicBezTo>
                  <a:pt x="179" y="207"/>
                  <a:pt x="187" y="199"/>
                  <a:pt x="185" y="196"/>
                </a:cubicBezTo>
                <a:close/>
                <a:moveTo>
                  <a:pt x="247" y="196"/>
                </a:moveTo>
                <a:cubicBezTo>
                  <a:pt x="247" y="198"/>
                  <a:pt x="248" y="200"/>
                  <a:pt x="249" y="201"/>
                </a:cubicBezTo>
                <a:cubicBezTo>
                  <a:pt x="250" y="201"/>
                  <a:pt x="249" y="201"/>
                  <a:pt x="250" y="202"/>
                </a:cubicBezTo>
                <a:cubicBezTo>
                  <a:pt x="250" y="200"/>
                  <a:pt x="249" y="196"/>
                  <a:pt x="247" y="196"/>
                </a:cubicBezTo>
                <a:close/>
                <a:moveTo>
                  <a:pt x="178" y="197"/>
                </a:moveTo>
                <a:cubicBezTo>
                  <a:pt x="177" y="199"/>
                  <a:pt x="174" y="202"/>
                  <a:pt x="172" y="202"/>
                </a:cubicBezTo>
                <a:cubicBezTo>
                  <a:pt x="172" y="202"/>
                  <a:pt x="172" y="203"/>
                  <a:pt x="172" y="203"/>
                </a:cubicBezTo>
                <a:cubicBezTo>
                  <a:pt x="172" y="203"/>
                  <a:pt x="173" y="203"/>
                  <a:pt x="173" y="203"/>
                </a:cubicBezTo>
                <a:cubicBezTo>
                  <a:pt x="174" y="202"/>
                  <a:pt x="180" y="199"/>
                  <a:pt x="178" y="197"/>
                </a:cubicBezTo>
                <a:close/>
                <a:moveTo>
                  <a:pt x="334" y="198"/>
                </a:moveTo>
                <a:cubicBezTo>
                  <a:pt x="330" y="201"/>
                  <a:pt x="327" y="202"/>
                  <a:pt x="327" y="210"/>
                </a:cubicBezTo>
                <a:cubicBezTo>
                  <a:pt x="327" y="212"/>
                  <a:pt x="327" y="213"/>
                  <a:pt x="328" y="214"/>
                </a:cubicBezTo>
                <a:cubicBezTo>
                  <a:pt x="332" y="212"/>
                  <a:pt x="337" y="206"/>
                  <a:pt x="335" y="198"/>
                </a:cubicBezTo>
                <a:cubicBezTo>
                  <a:pt x="334" y="198"/>
                  <a:pt x="334" y="198"/>
                  <a:pt x="334" y="198"/>
                </a:cubicBezTo>
                <a:close/>
                <a:moveTo>
                  <a:pt x="138" y="198"/>
                </a:moveTo>
                <a:cubicBezTo>
                  <a:pt x="137" y="199"/>
                  <a:pt x="125" y="200"/>
                  <a:pt x="121" y="202"/>
                </a:cubicBezTo>
                <a:cubicBezTo>
                  <a:pt x="111" y="208"/>
                  <a:pt x="94" y="219"/>
                  <a:pt x="93" y="236"/>
                </a:cubicBezTo>
                <a:cubicBezTo>
                  <a:pt x="93" y="236"/>
                  <a:pt x="93" y="235"/>
                  <a:pt x="94" y="235"/>
                </a:cubicBezTo>
                <a:cubicBezTo>
                  <a:pt x="94" y="229"/>
                  <a:pt x="99" y="224"/>
                  <a:pt x="102" y="220"/>
                </a:cubicBezTo>
                <a:cubicBezTo>
                  <a:pt x="107" y="211"/>
                  <a:pt x="123" y="198"/>
                  <a:pt x="139" y="201"/>
                </a:cubicBezTo>
                <a:cubicBezTo>
                  <a:pt x="142" y="202"/>
                  <a:pt x="146" y="200"/>
                  <a:pt x="148" y="201"/>
                </a:cubicBezTo>
                <a:cubicBezTo>
                  <a:pt x="154" y="203"/>
                  <a:pt x="162" y="206"/>
                  <a:pt x="168" y="208"/>
                </a:cubicBezTo>
                <a:cubicBezTo>
                  <a:pt x="165" y="200"/>
                  <a:pt x="145" y="199"/>
                  <a:pt x="138" y="198"/>
                </a:cubicBezTo>
                <a:close/>
                <a:moveTo>
                  <a:pt x="266" y="200"/>
                </a:moveTo>
                <a:cubicBezTo>
                  <a:pt x="267" y="201"/>
                  <a:pt x="279" y="205"/>
                  <a:pt x="280" y="205"/>
                </a:cubicBezTo>
                <a:cubicBezTo>
                  <a:pt x="279" y="205"/>
                  <a:pt x="279" y="204"/>
                  <a:pt x="279" y="204"/>
                </a:cubicBezTo>
                <a:cubicBezTo>
                  <a:pt x="275" y="204"/>
                  <a:pt x="272" y="200"/>
                  <a:pt x="266" y="200"/>
                </a:cubicBezTo>
                <a:close/>
                <a:moveTo>
                  <a:pt x="301" y="203"/>
                </a:moveTo>
                <a:cubicBezTo>
                  <a:pt x="301" y="204"/>
                  <a:pt x="300" y="204"/>
                  <a:pt x="300" y="204"/>
                </a:cubicBezTo>
                <a:cubicBezTo>
                  <a:pt x="303" y="209"/>
                  <a:pt x="301" y="217"/>
                  <a:pt x="300" y="222"/>
                </a:cubicBezTo>
                <a:cubicBezTo>
                  <a:pt x="306" y="223"/>
                  <a:pt x="311" y="238"/>
                  <a:pt x="311" y="245"/>
                </a:cubicBezTo>
                <a:cubicBezTo>
                  <a:pt x="311" y="245"/>
                  <a:pt x="311" y="245"/>
                  <a:pt x="312" y="244"/>
                </a:cubicBezTo>
                <a:cubicBezTo>
                  <a:pt x="314" y="241"/>
                  <a:pt x="316" y="239"/>
                  <a:pt x="319" y="236"/>
                </a:cubicBezTo>
                <a:cubicBezTo>
                  <a:pt x="318" y="233"/>
                  <a:pt x="317" y="230"/>
                  <a:pt x="317" y="226"/>
                </a:cubicBezTo>
                <a:cubicBezTo>
                  <a:pt x="312" y="224"/>
                  <a:pt x="308" y="218"/>
                  <a:pt x="305" y="213"/>
                </a:cubicBezTo>
                <a:cubicBezTo>
                  <a:pt x="304" y="212"/>
                  <a:pt x="303" y="204"/>
                  <a:pt x="301" y="203"/>
                </a:cubicBezTo>
                <a:close/>
                <a:moveTo>
                  <a:pt x="338" y="203"/>
                </a:moveTo>
                <a:cubicBezTo>
                  <a:pt x="338" y="205"/>
                  <a:pt x="337" y="207"/>
                  <a:pt x="337" y="209"/>
                </a:cubicBezTo>
                <a:cubicBezTo>
                  <a:pt x="336" y="210"/>
                  <a:pt x="334" y="211"/>
                  <a:pt x="333" y="213"/>
                </a:cubicBezTo>
                <a:cubicBezTo>
                  <a:pt x="333" y="213"/>
                  <a:pt x="334" y="213"/>
                  <a:pt x="334" y="213"/>
                </a:cubicBezTo>
                <a:cubicBezTo>
                  <a:pt x="336" y="213"/>
                  <a:pt x="338" y="213"/>
                  <a:pt x="340" y="213"/>
                </a:cubicBezTo>
                <a:cubicBezTo>
                  <a:pt x="342" y="214"/>
                  <a:pt x="345" y="216"/>
                  <a:pt x="346" y="218"/>
                </a:cubicBezTo>
                <a:cubicBezTo>
                  <a:pt x="346" y="218"/>
                  <a:pt x="346" y="217"/>
                  <a:pt x="347" y="217"/>
                </a:cubicBezTo>
                <a:cubicBezTo>
                  <a:pt x="346" y="212"/>
                  <a:pt x="348" y="210"/>
                  <a:pt x="349" y="207"/>
                </a:cubicBezTo>
                <a:cubicBezTo>
                  <a:pt x="343" y="207"/>
                  <a:pt x="341" y="206"/>
                  <a:pt x="338" y="203"/>
                </a:cubicBezTo>
                <a:close/>
                <a:moveTo>
                  <a:pt x="90" y="204"/>
                </a:moveTo>
                <a:cubicBezTo>
                  <a:pt x="88" y="207"/>
                  <a:pt x="85" y="208"/>
                  <a:pt x="84" y="211"/>
                </a:cubicBezTo>
                <a:cubicBezTo>
                  <a:pt x="84" y="211"/>
                  <a:pt x="84" y="211"/>
                  <a:pt x="84" y="211"/>
                </a:cubicBezTo>
                <a:cubicBezTo>
                  <a:pt x="86" y="210"/>
                  <a:pt x="87" y="205"/>
                  <a:pt x="90" y="204"/>
                </a:cubicBezTo>
                <a:cubicBezTo>
                  <a:pt x="90" y="204"/>
                  <a:pt x="90" y="204"/>
                  <a:pt x="90" y="204"/>
                </a:cubicBezTo>
                <a:close/>
                <a:moveTo>
                  <a:pt x="244" y="205"/>
                </a:moveTo>
                <a:cubicBezTo>
                  <a:pt x="244" y="205"/>
                  <a:pt x="243" y="205"/>
                  <a:pt x="243" y="206"/>
                </a:cubicBezTo>
                <a:cubicBezTo>
                  <a:pt x="240" y="206"/>
                  <a:pt x="237" y="206"/>
                  <a:pt x="236" y="208"/>
                </a:cubicBezTo>
                <a:cubicBezTo>
                  <a:pt x="236" y="209"/>
                  <a:pt x="236" y="209"/>
                  <a:pt x="236" y="209"/>
                </a:cubicBezTo>
                <a:cubicBezTo>
                  <a:pt x="242" y="211"/>
                  <a:pt x="246" y="212"/>
                  <a:pt x="251" y="207"/>
                </a:cubicBezTo>
                <a:cubicBezTo>
                  <a:pt x="251" y="207"/>
                  <a:pt x="251" y="207"/>
                  <a:pt x="251" y="207"/>
                </a:cubicBezTo>
                <a:cubicBezTo>
                  <a:pt x="251" y="207"/>
                  <a:pt x="251" y="207"/>
                  <a:pt x="251" y="207"/>
                </a:cubicBezTo>
                <a:cubicBezTo>
                  <a:pt x="249" y="206"/>
                  <a:pt x="246" y="206"/>
                  <a:pt x="244" y="205"/>
                </a:cubicBezTo>
                <a:close/>
                <a:moveTo>
                  <a:pt x="350" y="220"/>
                </a:moveTo>
                <a:cubicBezTo>
                  <a:pt x="350" y="220"/>
                  <a:pt x="350" y="220"/>
                  <a:pt x="351" y="220"/>
                </a:cubicBezTo>
                <a:cubicBezTo>
                  <a:pt x="354" y="215"/>
                  <a:pt x="357" y="213"/>
                  <a:pt x="356" y="205"/>
                </a:cubicBezTo>
                <a:cubicBezTo>
                  <a:pt x="356" y="205"/>
                  <a:pt x="355" y="205"/>
                  <a:pt x="355" y="205"/>
                </a:cubicBezTo>
                <a:cubicBezTo>
                  <a:pt x="350" y="211"/>
                  <a:pt x="349" y="212"/>
                  <a:pt x="350" y="220"/>
                </a:cubicBezTo>
                <a:close/>
                <a:moveTo>
                  <a:pt x="280" y="205"/>
                </a:moveTo>
                <a:cubicBezTo>
                  <a:pt x="280" y="205"/>
                  <a:pt x="280" y="206"/>
                  <a:pt x="280" y="206"/>
                </a:cubicBezTo>
                <a:cubicBezTo>
                  <a:pt x="284" y="206"/>
                  <a:pt x="287" y="209"/>
                  <a:pt x="292" y="206"/>
                </a:cubicBezTo>
                <a:cubicBezTo>
                  <a:pt x="290" y="206"/>
                  <a:pt x="288" y="207"/>
                  <a:pt x="286" y="207"/>
                </a:cubicBezTo>
                <a:cubicBezTo>
                  <a:pt x="284" y="206"/>
                  <a:pt x="282" y="205"/>
                  <a:pt x="280" y="205"/>
                </a:cubicBezTo>
                <a:close/>
                <a:moveTo>
                  <a:pt x="93" y="206"/>
                </a:moveTo>
                <a:cubicBezTo>
                  <a:pt x="91" y="209"/>
                  <a:pt x="87" y="210"/>
                  <a:pt x="87" y="216"/>
                </a:cubicBezTo>
                <a:cubicBezTo>
                  <a:pt x="87" y="216"/>
                  <a:pt x="87" y="216"/>
                  <a:pt x="87" y="216"/>
                </a:cubicBezTo>
                <a:cubicBezTo>
                  <a:pt x="87" y="216"/>
                  <a:pt x="87" y="216"/>
                  <a:pt x="87" y="216"/>
                </a:cubicBezTo>
                <a:cubicBezTo>
                  <a:pt x="88" y="213"/>
                  <a:pt x="93" y="208"/>
                  <a:pt x="93" y="206"/>
                </a:cubicBezTo>
                <a:close/>
                <a:moveTo>
                  <a:pt x="261" y="207"/>
                </a:moveTo>
                <a:cubicBezTo>
                  <a:pt x="260" y="207"/>
                  <a:pt x="259" y="208"/>
                  <a:pt x="259" y="208"/>
                </a:cubicBezTo>
                <a:cubicBezTo>
                  <a:pt x="259" y="209"/>
                  <a:pt x="260" y="211"/>
                  <a:pt x="260" y="212"/>
                </a:cubicBezTo>
                <a:cubicBezTo>
                  <a:pt x="261" y="212"/>
                  <a:pt x="275" y="214"/>
                  <a:pt x="278" y="213"/>
                </a:cubicBezTo>
                <a:cubicBezTo>
                  <a:pt x="278" y="213"/>
                  <a:pt x="278" y="212"/>
                  <a:pt x="278" y="212"/>
                </a:cubicBezTo>
                <a:cubicBezTo>
                  <a:pt x="272" y="210"/>
                  <a:pt x="269" y="207"/>
                  <a:pt x="261" y="207"/>
                </a:cubicBezTo>
                <a:close/>
                <a:moveTo>
                  <a:pt x="95" y="209"/>
                </a:moveTo>
                <a:cubicBezTo>
                  <a:pt x="93" y="212"/>
                  <a:pt x="91" y="214"/>
                  <a:pt x="90" y="218"/>
                </a:cubicBezTo>
                <a:cubicBezTo>
                  <a:pt x="90" y="218"/>
                  <a:pt x="90" y="218"/>
                  <a:pt x="91" y="218"/>
                </a:cubicBezTo>
                <a:cubicBezTo>
                  <a:pt x="91" y="218"/>
                  <a:pt x="91" y="218"/>
                  <a:pt x="91" y="218"/>
                </a:cubicBezTo>
                <a:cubicBezTo>
                  <a:pt x="92" y="214"/>
                  <a:pt x="95" y="212"/>
                  <a:pt x="96" y="209"/>
                </a:cubicBezTo>
                <a:cubicBezTo>
                  <a:pt x="96" y="209"/>
                  <a:pt x="96" y="209"/>
                  <a:pt x="95" y="209"/>
                </a:cubicBezTo>
                <a:close/>
                <a:moveTo>
                  <a:pt x="253" y="210"/>
                </a:moveTo>
                <a:cubicBezTo>
                  <a:pt x="249" y="215"/>
                  <a:pt x="247" y="224"/>
                  <a:pt x="253" y="227"/>
                </a:cubicBezTo>
                <a:cubicBezTo>
                  <a:pt x="255" y="226"/>
                  <a:pt x="257" y="224"/>
                  <a:pt x="257" y="221"/>
                </a:cubicBezTo>
                <a:cubicBezTo>
                  <a:pt x="254" y="221"/>
                  <a:pt x="254" y="218"/>
                  <a:pt x="254" y="215"/>
                </a:cubicBezTo>
                <a:cubicBezTo>
                  <a:pt x="256" y="215"/>
                  <a:pt x="255" y="214"/>
                  <a:pt x="256" y="214"/>
                </a:cubicBezTo>
                <a:cubicBezTo>
                  <a:pt x="256" y="213"/>
                  <a:pt x="256" y="213"/>
                  <a:pt x="256" y="213"/>
                </a:cubicBezTo>
                <a:cubicBezTo>
                  <a:pt x="255" y="212"/>
                  <a:pt x="254" y="211"/>
                  <a:pt x="254" y="210"/>
                </a:cubicBezTo>
                <a:cubicBezTo>
                  <a:pt x="253" y="210"/>
                  <a:pt x="253" y="210"/>
                  <a:pt x="253" y="210"/>
                </a:cubicBezTo>
                <a:close/>
                <a:moveTo>
                  <a:pt x="297" y="210"/>
                </a:moveTo>
                <a:cubicBezTo>
                  <a:pt x="297" y="211"/>
                  <a:pt x="297" y="212"/>
                  <a:pt x="297" y="214"/>
                </a:cubicBezTo>
                <a:cubicBezTo>
                  <a:pt x="297" y="214"/>
                  <a:pt x="297" y="214"/>
                  <a:pt x="298" y="214"/>
                </a:cubicBezTo>
                <a:cubicBezTo>
                  <a:pt x="298" y="213"/>
                  <a:pt x="298" y="213"/>
                  <a:pt x="298" y="212"/>
                </a:cubicBezTo>
                <a:cubicBezTo>
                  <a:pt x="298" y="211"/>
                  <a:pt x="298" y="211"/>
                  <a:pt x="298" y="210"/>
                </a:cubicBezTo>
                <a:cubicBezTo>
                  <a:pt x="297" y="210"/>
                  <a:pt x="297" y="210"/>
                  <a:pt x="297" y="210"/>
                </a:cubicBezTo>
                <a:close/>
                <a:moveTo>
                  <a:pt x="291" y="210"/>
                </a:moveTo>
                <a:cubicBezTo>
                  <a:pt x="291" y="212"/>
                  <a:pt x="291" y="214"/>
                  <a:pt x="291" y="215"/>
                </a:cubicBezTo>
                <a:cubicBezTo>
                  <a:pt x="291" y="215"/>
                  <a:pt x="291" y="215"/>
                  <a:pt x="292" y="215"/>
                </a:cubicBezTo>
                <a:cubicBezTo>
                  <a:pt x="292" y="213"/>
                  <a:pt x="292" y="213"/>
                  <a:pt x="292" y="211"/>
                </a:cubicBezTo>
                <a:cubicBezTo>
                  <a:pt x="292" y="210"/>
                  <a:pt x="291" y="210"/>
                  <a:pt x="291" y="210"/>
                </a:cubicBezTo>
                <a:close/>
                <a:moveTo>
                  <a:pt x="294" y="210"/>
                </a:moveTo>
                <a:cubicBezTo>
                  <a:pt x="294" y="212"/>
                  <a:pt x="293" y="214"/>
                  <a:pt x="295" y="215"/>
                </a:cubicBezTo>
                <a:cubicBezTo>
                  <a:pt x="295" y="215"/>
                  <a:pt x="295" y="215"/>
                  <a:pt x="295" y="215"/>
                </a:cubicBezTo>
                <a:cubicBezTo>
                  <a:pt x="295" y="213"/>
                  <a:pt x="295" y="211"/>
                  <a:pt x="294" y="210"/>
                </a:cubicBezTo>
                <a:close/>
                <a:moveTo>
                  <a:pt x="98" y="211"/>
                </a:moveTo>
                <a:cubicBezTo>
                  <a:pt x="98" y="211"/>
                  <a:pt x="98" y="212"/>
                  <a:pt x="98" y="212"/>
                </a:cubicBezTo>
                <a:cubicBezTo>
                  <a:pt x="94" y="212"/>
                  <a:pt x="93" y="218"/>
                  <a:pt x="93" y="220"/>
                </a:cubicBezTo>
                <a:cubicBezTo>
                  <a:pt x="94" y="220"/>
                  <a:pt x="98" y="212"/>
                  <a:pt x="99" y="211"/>
                </a:cubicBezTo>
                <a:cubicBezTo>
                  <a:pt x="99" y="211"/>
                  <a:pt x="99" y="211"/>
                  <a:pt x="99" y="211"/>
                </a:cubicBezTo>
                <a:cubicBezTo>
                  <a:pt x="98" y="211"/>
                  <a:pt x="98" y="211"/>
                  <a:pt x="98" y="211"/>
                </a:cubicBezTo>
                <a:close/>
                <a:moveTo>
                  <a:pt x="234" y="211"/>
                </a:moveTo>
                <a:cubicBezTo>
                  <a:pt x="230" y="217"/>
                  <a:pt x="230" y="220"/>
                  <a:pt x="234" y="226"/>
                </a:cubicBezTo>
                <a:cubicBezTo>
                  <a:pt x="235" y="226"/>
                  <a:pt x="235" y="225"/>
                  <a:pt x="236" y="224"/>
                </a:cubicBezTo>
                <a:cubicBezTo>
                  <a:pt x="238" y="222"/>
                  <a:pt x="236" y="212"/>
                  <a:pt x="234" y="211"/>
                </a:cubicBezTo>
                <a:close/>
                <a:moveTo>
                  <a:pt x="84" y="212"/>
                </a:moveTo>
                <a:cubicBezTo>
                  <a:pt x="84" y="212"/>
                  <a:pt x="84" y="212"/>
                  <a:pt x="84" y="213"/>
                </a:cubicBezTo>
                <a:cubicBezTo>
                  <a:pt x="84" y="213"/>
                  <a:pt x="84" y="213"/>
                  <a:pt x="84" y="213"/>
                </a:cubicBezTo>
                <a:cubicBezTo>
                  <a:pt x="84" y="212"/>
                  <a:pt x="84" y="212"/>
                  <a:pt x="84" y="212"/>
                </a:cubicBezTo>
                <a:cubicBezTo>
                  <a:pt x="84" y="212"/>
                  <a:pt x="84" y="212"/>
                  <a:pt x="84" y="212"/>
                </a:cubicBezTo>
                <a:close/>
                <a:moveTo>
                  <a:pt x="177" y="212"/>
                </a:moveTo>
                <a:cubicBezTo>
                  <a:pt x="177" y="212"/>
                  <a:pt x="177" y="213"/>
                  <a:pt x="177" y="213"/>
                </a:cubicBezTo>
                <a:cubicBezTo>
                  <a:pt x="183" y="216"/>
                  <a:pt x="184" y="230"/>
                  <a:pt x="186" y="237"/>
                </a:cubicBezTo>
                <a:cubicBezTo>
                  <a:pt x="188" y="243"/>
                  <a:pt x="184" y="250"/>
                  <a:pt x="185" y="254"/>
                </a:cubicBezTo>
                <a:cubicBezTo>
                  <a:pt x="186" y="251"/>
                  <a:pt x="187" y="248"/>
                  <a:pt x="188" y="246"/>
                </a:cubicBezTo>
                <a:cubicBezTo>
                  <a:pt x="189" y="237"/>
                  <a:pt x="184" y="218"/>
                  <a:pt x="177" y="212"/>
                </a:cubicBezTo>
                <a:close/>
                <a:moveTo>
                  <a:pt x="131" y="213"/>
                </a:moveTo>
                <a:cubicBezTo>
                  <a:pt x="131" y="214"/>
                  <a:pt x="131" y="214"/>
                  <a:pt x="131" y="214"/>
                </a:cubicBezTo>
                <a:cubicBezTo>
                  <a:pt x="127" y="214"/>
                  <a:pt x="125" y="216"/>
                  <a:pt x="122" y="216"/>
                </a:cubicBezTo>
                <a:cubicBezTo>
                  <a:pt x="122" y="217"/>
                  <a:pt x="122" y="217"/>
                  <a:pt x="122" y="217"/>
                </a:cubicBezTo>
                <a:cubicBezTo>
                  <a:pt x="126" y="218"/>
                  <a:pt x="129" y="218"/>
                  <a:pt x="131" y="221"/>
                </a:cubicBezTo>
                <a:cubicBezTo>
                  <a:pt x="132" y="222"/>
                  <a:pt x="132" y="223"/>
                  <a:pt x="133" y="224"/>
                </a:cubicBezTo>
                <a:cubicBezTo>
                  <a:pt x="135" y="223"/>
                  <a:pt x="148" y="219"/>
                  <a:pt x="149" y="218"/>
                </a:cubicBezTo>
                <a:cubicBezTo>
                  <a:pt x="144" y="215"/>
                  <a:pt x="139" y="213"/>
                  <a:pt x="131" y="213"/>
                </a:cubicBezTo>
                <a:close/>
                <a:moveTo>
                  <a:pt x="247" y="213"/>
                </a:moveTo>
                <a:cubicBezTo>
                  <a:pt x="246" y="214"/>
                  <a:pt x="247" y="214"/>
                  <a:pt x="246" y="214"/>
                </a:cubicBezTo>
                <a:cubicBezTo>
                  <a:pt x="243" y="214"/>
                  <a:pt x="241" y="214"/>
                  <a:pt x="238" y="214"/>
                </a:cubicBezTo>
                <a:cubicBezTo>
                  <a:pt x="238" y="215"/>
                  <a:pt x="238" y="215"/>
                  <a:pt x="238" y="216"/>
                </a:cubicBezTo>
                <a:cubicBezTo>
                  <a:pt x="241" y="218"/>
                  <a:pt x="239" y="221"/>
                  <a:pt x="238" y="224"/>
                </a:cubicBezTo>
                <a:cubicBezTo>
                  <a:pt x="239" y="224"/>
                  <a:pt x="241" y="224"/>
                  <a:pt x="242" y="224"/>
                </a:cubicBezTo>
                <a:cubicBezTo>
                  <a:pt x="243" y="223"/>
                  <a:pt x="247" y="225"/>
                  <a:pt x="248" y="224"/>
                </a:cubicBezTo>
                <a:cubicBezTo>
                  <a:pt x="248" y="223"/>
                  <a:pt x="247" y="221"/>
                  <a:pt x="247" y="220"/>
                </a:cubicBezTo>
                <a:cubicBezTo>
                  <a:pt x="246" y="218"/>
                  <a:pt x="248" y="214"/>
                  <a:pt x="247" y="213"/>
                </a:cubicBezTo>
                <a:close/>
                <a:moveTo>
                  <a:pt x="284" y="214"/>
                </a:moveTo>
                <a:cubicBezTo>
                  <a:pt x="282" y="218"/>
                  <a:pt x="283" y="226"/>
                  <a:pt x="285" y="229"/>
                </a:cubicBezTo>
                <a:cubicBezTo>
                  <a:pt x="285" y="226"/>
                  <a:pt x="285" y="215"/>
                  <a:pt x="284" y="214"/>
                </a:cubicBezTo>
                <a:close/>
                <a:moveTo>
                  <a:pt x="334" y="215"/>
                </a:moveTo>
                <a:cubicBezTo>
                  <a:pt x="333" y="216"/>
                  <a:pt x="331" y="216"/>
                  <a:pt x="330" y="218"/>
                </a:cubicBezTo>
                <a:cubicBezTo>
                  <a:pt x="333" y="224"/>
                  <a:pt x="340" y="222"/>
                  <a:pt x="346" y="222"/>
                </a:cubicBezTo>
                <a:cubicBezTo>
                  <a:pt x="345" y="218"/>
                  <a:pt x="341" y="215"/>
                  <a:pt x="334" y="215"/>
                </a:cubicBezTo>
                <a:close/>
                <a:moveTo>
                  <a:pt x="278" y="225"/>
                </a:moveTo>
                <a:cubicBezTo>
                  <a:pt x="278" y="222"/>
                  <a:pt x="277" y="220"/>
                  <a:pt x="277" y="218"/>
                </a:cubicBezTo>
                <a:cubicBezTo>
                  <a:pt x="272" y="217"/>
                  <a:pt x="268" y="216"/>
                  <a:pt x="262" y="219"/>
                </a:cubicBezTo>
                <a:cubicBezTo>
                  <a:pt x="262" y="219"/>
                  <a:pt x="261" y="219"/>
                  <a:pt x="260" y="219"/>
                </a:cubicBezTo>
                <a:cubicBezTo>
                  <a:pt x="260" y="221"/>
                  <a:pt x="260" y="223"/>
                  <a:pt x="260" y="224"/>
                </a:cubicBezTo>
                <a:cubicBezTo>
                  <a:pt x="259" y="226"/>
                  <a:pt x="257" y="230"/>
                  <a:pt x="255" y="231"/>
                </a:cubicBezTo>
                <a:cubicBezTo>
                  <a:pt x="253" y="233"/>
                  <a:pt x="250" y="233"/>
                  <a:pt x="248" y="234"/>
                </a:cubicBezTo>
                <a:cubicBezTo>
                  <a:pt x="247" y="235"/>
                  <a:pt x="247" y="235"/>
                  <a:pt x="247" y="236"/>
                </a:cubicBezTo>
                <a:cubicBezTo>
                  <a:pt x="252" y="238"/>
                  <a:pt x="253" y="246"/>
                  <a:pt x="251" y="250"/>
                </a:cubicBezTo>
                <a:cubicBezTo>
                  <a:pt x="258" y="250"/>
                  <a:pt x="264" y="254"/>
                  <a:pt x="269" y="256"/>
                </a:cubicBezTo>
                <a:cubicBezTo>
                  <a:pt x="269" y="256"/>
                  <a:pt x="269" y="256"/>
                  <a:pt x="270" y="255"/>
                </a:cubicBezTo>
                <a:cubicBezTo>
                  <a:pt x="270" y="255"/>
                  <a:pt x="270" y="254"/>
                  <a:pt x="269" y="253"/>
                </a:cubicBezTo>
                <a:cubicBezTo>
                  <a:pt x="262" y="252"/>
                  <a:pt x="256" y="239"/>
                  <a:pt x="261" y="231"/>
                </a:cubicBezTo>
                <a:cubicBezTo>
                  <a:pt x="263" y="227"/>
                  <a:pt x="272" y="225"/>
                  <a:pt x="278" y="225"/>
                </a:cubicBezTo>
                <a:close/>
                <a:moveTo>
                  <a:pt x="170" y="218"/>
                </a:moveTo>
                <a:cubicBezTo>
                  <a:pt x="171" y="219"/>
                  <a:pt x="172" y="219"/>
                  <a:pt x="173" y="220"/>
                </a:cubicBezTo>
                <a:cubicBezTo>
                  <a:pt x="174" y="222"/>
                  <a:pt x="175" y="225"/>
                  <a:pt x="176" y="228"/>
                </a:cubicBezTo>
                <a:cubicBezTo>
                  <a:pt x="176" y="228"/>
                  <a:pt x="176" y="228"/>
                  <a:pt x="177" y="228"/>
                </a:cubicBezTo>
                <a:cubicBezTo>
                  <a:pt x="177" y="227"/>
                  <a:pt x="177" y="227"/>
                  <a:pt x="177" y="227"/>
                </a:cubicBezTo>
                <a:cubicBezTo>
                  <a:pt x="176" y="223"/>
                  <a:pt x="174" y="219"/>
                  <a:pt x="170" y="218"/>
                </a:cubicBezTo>
                <a:close/>
                <a:moveTo>
                  <a:pt x="297" y="218"/>
                </a:moveTo>
                <a:cubicBezTo>
                  <a:pt x="297" y="219"/>
                  <a:pt x="297" y="219"/>
                  <a:pt x="297" y="219"/>
                </a:cubicBezTo>
                <a:cubicBezTo>
                  <a:pt x="297" y="220"/>
                  <a:pt x="296" y="221"/>
                  <a:pt x="297" y="222"/>
                </a:cubicBezTo>
                <a:cubicBezTo>
                  <a:pt x="297" y="222"/>
                  <a:pt x="298" y="222"/>
                  <a:pt x="298" y="222"/>
                </a:cubicBezTo>
                <a:cubicBezTo>
                  <a:pt x="298" y="221"/>
                  <a:pt x="297" y="220"/>
                  <a:pt x="297" y="218"/>
                </a:cubicBezTo>
                <a:close/>
                <a:moveTo>
                  <a:pt x="119" y="219"/>
                </a:moveTo>
                <a:cubicBezTo>
                  <a:pt x="117" y="221"/>
                  <a:pt x="113" y="223"/>
                  <a:pt x="111" y="226"/>
                </a:cubicBezTo>
                <a:cubicBezTo>
                  <a:pt x="109" y="229"/>
                  <a:pt x="106" y="235"/>
                  <a:pt x="104" y="238"/>
                </a:cubicBezTo>
                <a:cubicBezTo>
                  <a:pt x="105" y="238"/>
                  <a:pt x="106" y="239"/>
                  <a:pt x="106" y="239"/>
                </a:cubicBezTo>
                <a:cubicBezTo>
                  <a:pt x="115" y="236"/>
                  <a:pt x="119" y="229"/>
                  <a:pt x="122" y="221"/>
                </a:cubicBezTo>
                <a:cubicBezTo>
                  <a:pt x="122" y="221"/>
                  <a:pt x="121" y="220"/>
                  <a:pt x="121" y="219"/>
                </a:cubicBezTo>
                <a:cubicBezTo>
                  <a:pt x="120" y="219"/>
                  <a:pt x="120" y="219"/>
                  <a:pt x="119" y="219"/>
                </a:cubicBezTo>
                <a:close/>
                <a:moveTo>
                  <a:pt x="295" y="219"/>
                </a:moveTo>
                <a:cubicBezTo>
                  <a:pt x="295" y="220"/>
                  <a:pt x="295" y="221"/>
                  <a:pt x="295" y="222"/>
                </a:cubicBezTo>
                <a:cubicBezTo>
                  <a:pt x="295" y="222"/>
                  <a:pt x="296" y="222"/>
                  <a:pt x="296" y="222"/>
                </a:cubicBezTo>
                <a:cubicBezTo>
                  <a:pt x="296" y="221"/>
                  <a:pt x="296" y="220"/>
                  <a:pt x="296" y="219"/>
                </a:cubicBezTo>
                <a:cubicBezTo>
                  <a:pt x="295" y="219"/>
                  <a:pt x="296" y="219"/>
                  <a:pt x="295" y="219"/>
                </a:cubicBezTo>
                <a:close/>
                <a:moveTo>
                  <a:pt x="164" y="219"/>
                </a:moveTo>
                <a:cubicBezTo>
                  <a:pt x="165" y="221"/>
                  <a:pt x="168" y="222"/>
                  <a:pt x="169" y="224"/>
                </a:cubicBezTo>
                <a:cubicBezTo>
                  <a:pt x="169" y="225"/>
                  <a:pt x="171" y="228"/>
                  <a:pt x="172" y="230"/>
                </a:cubicBezTo>
                <a:cubicBezTo>
                  <a:pt x="172" y="230"/>
                  <a:pt x="172" y="230"/>
                  <a:pt x="172" y="230"/>
                </a:cubicBezTo>
                <a:cubicBezTo>
                  <a:pt x="172" y="224"/>
                  <a:pt x="169" y="219"/>
                  <a:pt x="164" y="219"/>
                </a:cubicBezTo>
                <a:close/>
                <a:moveTo>
                  <a:pt x="326" y="220"/>
                </a:moveTo>
                <a:cubicBezTo>
                  <a:pt x="324" y="222"/>
                  <a:pt x="321" y="226"/>
                  <a:pt x="321" y="230"/>
                </a:cubicBezTo>
                <a:cubicBezTo>
                  <a:pt x="321" y="232"/>
                  <a:pt x="322" y="233"/>
                  <a:pt x="322" y="235"/>
                </a:cubicBezTo>
                <a:cubicBezTo>
                  <a:pt x="322" y="235"/>
                  <a:pt x="323" y="235"/>
                  <a:pt x="323" y="235"/>
                </a:cubicBezTo>
                <a:cubicBezTo>
                  <a:pt x="324" y="234"/>
                  <a:pt x="326" y="233"/>
                  <a:pt x="327" y="232"/>
                </a:cubicBezTo>
                <a:cubicBezTo>
                  <a:pt x="329" y="228"/>
                  <a:pt x="331" y="221"/>
                  <a:pt x="326" y="220"/>
                </a:cubicBezTo>
                <a:close/>
                <a:moveTo>
                  <a:pt x="161" y="220"/>
                </a:moveTo>
                <a:cubicBezTo>
                  <a:pt x="161" y="221"/>
                  <a:pt x="167" y="228"/>
                  <a:pt x="168" y="229"/>
                </a:cubicBezTo>
                <a:cubicBezTo>
                  <a:pt x="168" y="229"/>
                  <a:pt x="168" y="228"/>
                  <a:pt x="168" y="228"/>
                </a:cubicBezTo>
                <a:cubicBezTo>
                  <a:pt x="167" y="225"/>
                  <a:pt x="165" y="221"/>
                  <a:pt x="161" y="220"/>
                </a:cubicBezTo>
                <a:close/>
                <a:moveTo>
                  <a:pt x="113" y="220"/>
                </a:moveTo>
                <a:cubicBezTo>
                  <a:pt x="113" y="220"/>
                  <a:pt x="113" y="221"/>
                  <a:pt x="113" y="221"/>
                </a:cubicBezTo>
                <a:cubicBezTo>
                  <a:pt x="113" y="221"/>
                  <a:pt x="113" y="220"/>
                  <a:pt x="114" y="220"/>
                </a:cubicBezTo>
                <a:cubicBezTo>
                  <a:pt x="114" y="220"/>
                  <a:pt x="114" y="220"/>
                  <a:pt x="114" y="220"/>
                </a:cubicBezTo>
                <a:cubicBezTo>
                  <a:pt x="113" y="220"/>
                  <a:pt x="113" y="220"/>
                  <a:pt x="113" y="220"/>
                </a:cubicBezTo>
                <a:close/>
                <a:moveTo>
                  <a:pt x="292" y="221"/>
                </a:moveTo>
                <a:cubicBezTo>
                  <a:pt x="291" y="222"/>
                  <a:pt x="291" y="226"/>
                  <a:pt x="292" y="227"/>
                </a:cubicBezTo>
                <a:cubicBezTo>
                  <a:pt x="292" y="227"/>
                  <a:pt x="292" y="227"/>
                  <a:pt x="292" y="227"/>
                </a:cubicBezTo>
                <a:cubicBezTo>
                  <a:pt x="293" y="225"/>
                  <a:pt x="293" y="222"/>
                  <a:pt x="292" y="221"/>
                </a:cubicBezTo>
                <a:close/>
                <a:moveTo>
                  <a:pt x="140" y="233"/>
                </a:moveTo>
                <a:cubicBezTo>
                  <a:pt x="143" y="232"/>
                  <a:pt x="148" y="227"/>
                  <a:pt x="151" y="229"/>
                </a:cubicBezTo>
                <a:cubicBezTo>
                  <a:pt x="154" y="231"/>
                  <a:pt x="151" y="240"/>
                  <a:pt x="151" y="242"/>
                </a:cubicBezTo>
                <a:cubicBezTo>
                  <a:pt x="153" y="242"/>
                  <a:pt x="157" y="242"/>
                  <a:pt x="158" y="243"/>
                </a:cubicBezTo>
                <a:cubicBezTo>
                  <a:pt x="164" y="247"/>
                  <a:pt x="158" y="264"/>
                  <a:pt x="160" y="267"/>
                </a:cubicBezTo>
                <a:cubicBezTo>
                  <a:pt x="161" y="265"/>
                  <a:pt x="162" y="264"/>
                  <a:pt x="163" y="263"/>
                </a:cubicBezTo>
                <a:cubicBezTo>
                  <a:pt x="164" y="261"/>
                  <a:pt x="165" y="258"/>
                  <a:pt x="166" y="256"/>
                </a:cubicBezTo>
                <a:cubicBezTo>
                  <a:pt x="167" y="253"/>
                  <a:pt x="167" y="249"/>
                  <a:pt x="167" y="247"/>
                </a:cubicBezTo>
                <a:cubicBezTo>
                  <a:pt x="166" y="235"/>
                  <a:pt x="163" y="227"/>
                  <a:pt x="154" y="221"/>
                </a:cubicBezTo>
                <a:cubicBezTo>
                  <a:pt x="154" y="222"/>
                  <a:pt x="152" y="224"/>
                  <a:pt x="153" y="224"/>
                </a:cubicBezTo>
                <a:cubicBezTo>
                  <a:pt x="149" y="228"/>
                  <a:pt x="146" y="228"/>
                  <a:pt x="141" y="230"/>
                </a:cubicBezTo>
                <a:cubicBezTo>
                  <a:pt x="141" y="231"/>
                  <a:pt x="140" y="231"/>
                  <a:pt x="140" y="233"/>
                </a:cubicBezTo>
                <a:close/>
                <a:moveTo>
                  <a:pt x="332" y="224"/>
                </a:moveTo>
                <a:cubicBezTo>
                  <a:pt x="332" y="230"/>
                  <a:pt x="331" y="231"/>
                  <a:pt x="328" y="235"/>
                </a:cubicBezTo>
                <a:cubicBezTo>
                  <a:pt x="328" y="235"/>
                  <a:pt x="328" y="236"/>
                  <a:pt x="328" y="236"/>
                </a:cubicBezTo>
                <a:cubicBezTo>
                  <a:pt x="333" y="235"/>
                  <a:pt x="337" y="236"/>
                  <a:pt x="339" y="239"/>
                </a:cubicBezTo>
                <a:cubicBezTo>
                  <a:pt x="339" y="239"/>
                  <a:pt x="339" y="239"/>
                  <a:pt x="340" y="239"/>
                </a:cubicBezTo>
                <a:cubicBezTo>
                  <a:pt x="339" y="234"/>
                  <a:pt x="340" y="230"/>
                  <a:pt x="342" y="226"/>
                </a:cubicBezTo>
                <a:cubicBezTo>
                  <a:pt x="342" y="226"/>
                  <a:pt x="342" y="226"/>
                  <a:pt x="342" y="226"/>
                </a:cubicBezTo>
                <a:cubicBezTo>
                  <a:pt x="337" y="226"/>
                  <a:pt x="335" y="225"/>
                  <a:pt x="332" y="224"/>
                </a:cubicBezTo>
                <a:close/>
                <a:moveTo>
                  <a:pt x="349" y="225"/>
                </a:moveTo>
                <a:cubicBezTo>
                  <a:pt x="344" y="231"/>
                  <a:pt x="340" y="232"/>
                  <a:pt x="344" y="241"/>
                </a:cubicBezTo>
                <a:cubicBezTo>
                  <a:pt x="344" y="241"/>
                  <a:pt x="345" y="241"/>
                  <a:pt x="345" y="241"/>
                </a:cubicBezTo>
                <a:cubicBezTo>
                  <a:pt x="350" y="236"/>
                  <a:pt x="349" y="232"/>
                  <a:pt x="350" y="225"/>
                </a:cubicBezTo>
                <a:cubicBezTo>
                  <a:pt x="349" y="225"/>
                  <a:pt x="349" y="225"/>
                  <a:pt x="349" y="225"/>
                </a:cubicBezTo>
                <a:close/>
                <a:moveTo>
                  <a:pt x="300" y="226"/>
                </a:moveTo>
                <a:cubicBezTo>
                  <a:pt x="299" y="227"/>
                  <a:pt x="299" y="229"/>
                  <a:pt x="300" y="230"/>
                </a:cubicBezTo>
                <a:cubicBezTo>
                  <a:pt x="300" y="230"/>
                  <a:pt x="300" y="230"/>
                  <a:pt x="301" y="230"/>
                </a:cubicBezTo>
                <a:cubicBezTo>
                  <a:pt x="300" y="229"/>
                  <a:pt x="301" y="227"/>
                  <a:pt x="300" y="226"/>
                </a:cubicBezTo>
                <a:close/>
                <a:moveTo>
                  <a:pt x="297" y="226"/>
                </a:moveTo>
                <a:cubicBezTo>
                  <a:pt x="297" y="227"/>
                  <a:pt x="297" y="228"/>
                  <a:pt x="298" y="230"/>
                </a:cubicBezTo>
                <a:cubicBezTo>
                  <a:pt x="298" y="230"/>
                  <a:pt x="298" y="230"/>
                  <a:pt x="298" y="230"/>
                </a:cubicBezTo>
                <a:cubicBezTo>
                  <a:pt x="298" y="229"/>
                  <a:pt x="298" y="228"/>
                  <a:pt x="298" y="227"/>
                </a:cubicBezTo>
                <a:cubicBezTo>
                  <a:pt x="298" y="227"/>
                  <a:pt x="297" y="226"/>
                  <a:pt x="297" y="226"/>
                </a:cubicBezTo>
                <a:cubicBezTo>
                  <a:pt x="297" y="226"/>
                  <a:pt x="297" y="226"/>
                  <a:pt x="297" y="226"/>
                </a:cubicBezTo>
                <a:close/>
                <a:moveTo>
                  <a:pt x="240" y="226"/>
                </a:moveTo>
                <a:cubicBezTo>
                  <a:pt x="239" y="227"/>
                  <a:pt x="237" y="227"/>
                  <a:pt x="236" y="228"/>
                </a:cubicBezTo>
                <a:cubicBezTo>
                  <a:pt x="236" y="228"/>
                  <a:pt x="236" y="228"/>
                  <a:pt x="236" y="228"/>
                </a:cubicBezTo>
                <a:cubicBezTo>
                  <a:pt x="239" y="230"/>
                  <a:pt x="247" y="232"/>
                  <a:pt x="250" y="229"/>
                </a:cubicBezTo>
                <a:cubicBezTo>
                  <a:pt x="250" y="229"/>
                  <a:pt x="250" y="228"/>
                  <a:pt x="250" y="228"/>
                </a:cubicBezTo>
                <a:cubicBezTo>
                  <a:pt x="247" y="227"/>
                  <a:pt x="245" y="226"/>
                  <a:pt x="240" y="226"/>
                </a:cubicBezTo>
                <a:close/>
                <a:moveTo>
                  <a:pt x="176" y="228"/>
                </a:moveTo>
                <a:cubicBezTo>
                  <a:pt x="176" y="229"/>
                  <a:pt x="176" y="229"/>
                  <a:pt x="176" y="229"/>
                </a:cubicBezTo>
                <a:cubicBezTo>
                  <a:pt x="176" y="229"/>
                  <a:pt x="176" y="229"/>
                  <a:pt x="176" y="229"/>
                </a:cubicBezTo>
                <a:cubicBezTo>
                  <a:pt x="176" y="229"/>
                  <a:pt x="176" y="229"/>
                  <a:pt x="176" y="228"/>
                </a:cubicBezTo>
                <a:close/>
                <a:moveTo>
                  <a:pt x="131" y="229"/>
                </a:moveTo>
                <a:cubicBezTo>
                  <a:pt x="126" y="232"/>
                  <a:pt x="118" y="228"/>
                  <a:pt x="115" y="236"/>
                </a:cubicBezTo>
                <a:cubicBezTo>
                  <a:pt x="115" y="236"/>
                  <a:pt x="115" y="236"/>
                  <a:pt x="115" y="236"/>
                </a:cubicBezTo>
                <a:cubicBezTo>
                  <a:pt x="120" y="234"/>
                  <a:pt x="121" y="233"/>
                  <a:pt x="126" y="234"/>
                </a:cubicBezTo>
                <a:cubicBezTo>
                  <a:pt x="126" y="235"/>
                  <a:pt x="127" y="236"/>
                  <a:pt x="127" y="238"/>
                </a:cubicBezTo>
                <a:cubicBezTo>
                  <a:pt x="130" y="236"/>
                  <a:pt x="132" y="234"/>
                  <a:pt x="134" y="232"/>
                </a:cubicBezTo>
                <a:cubicBezTo>
                  <a:pt x="134" y="232"/>
                  <a:pt x="134" y="232"/>
                  <a:pt x="134" y="232"/>
                </a:cubicBezTo>
                <a:cubicBezTo>
                  <a:pt x="133" y="231"/>
                  <a:pt x="132" y="230"/>
                  <a:pt x="132" y="229"/>
                </a:cubicBezTo>
                <a:cubicBezTo>
                  <a:pt x="131" y="229"/>
                  <a:pt x="131" y="229"/>
                  <a:pt x="131" y="229"/>
                </a:cubicBezTo>
                <a:close/>
                <a:moveTo>
                  <a:pt x="275" y="230"/>
                </a:moveTo>
                <a:cubicBezTo>
                  <a:pt x="271" y="232"/>
                  <a:pt x="265" y="236"/>
                  <a:pt x="269" y="242"/>
                </a:cubicBezTo>
                <a:cubicBezTo>
                  <a:pt x="270" y="229"/>
                  <a:pt x="286" y="230"/>
                  <a:pt x="282" y="243"/>
                </a:cubicBezTo>
                <a:cubicBezTo>
                  <a:pt x="280" y="244"/>
                  <a:pt x="278" y="244"/>
                  <a:pt x="275" y="243"/>
                </a:cubicBezTo>
                <a:cubicBezTo>
                  <a:pt x="275" y="244"/>
                  <a:pt x="276" y="245"/>
                  <a:pt x="276" y="245"/>
                </a:cubicBezTo>
                <a:cubicBezTo>
                  <a:pt x="290" y="246"/>
                  <a:pt x="288" y="231"/>
                  <a:pt x="275" y="230"/>
                </a:cubicBezTo>
                <a:close/>
                <a:moveTo>
                  <a:pt x="42" y="230"/>
                </a:moveTo>
                <a:cubicBezTo>
                  <a:pt x="38" y="231"/>
                  <a:pt x="33" y="231"/>
                  <a:pt x="32" y="235"/>
                </a:cubicBezTo>
                <a:cubicBezTo>
                  <a:pt x="40" y="240"/>
                  <a:pt x="44" y="241"/>
                  <a:pt x="52" y="235"/>
                </a:cubicBezTo>
                <a:cubicBezTo>
                  <a:pt x="52" y="235"/>
                  <a:pt x="51" y="234"/>
                  <a:pt x="51" y="234"/>
                </a:cubicBezTo>
                <a:cubicBezTo>
                  <a:pt x="49" y="232"/>
                  <a:pt x="46" y="231"/>
                  <a:pt x="42" y="230"/>
                </a:cubicBezTo>
                <a:close/>
                <a:moveTo>
                  <a:pt x="302" y="233"/>
                </a:moveTo>
                <a:cubicBezTo>
                  <a:pt x="302" y="235"/>
                  <a:pt x="303" y="238"/>
                  <a:pt x="303" y="240"/>
                </a:cubicBezTo>
                <a:cubicBezTo>
                  <a:pt x="303" y="240"/>
                  <a:pt x="303" y="240"/>
                  <a:pt x="303" y="239"/>
                </a:cubicBezTo>
                <a:cubicBezTo>
                  <a:pt x="304" y="238"/>
                  <a:pt x="303" y="234"/>
                  <a:pt x="302" y="233"/>
                </a:cubicBezTo>
                <a:close/>
                <a:moveTo>
                  <a:pt x="234" y="233"/>
                </a:moveTo>
                <a:cubicBezTo>
                  <a:pt x="233" y="233"/>
                  <a:pt x="233" y="233"/>
                  <a:pt x="232" y="234"/>
                </a:cubicBezTo>
                <a:cubicBezTo>
                  <a:pt x="231" y="235"/>
                  <a:pt x="231" y="234"/>
                  <a:pt x="231" y="236"/>
                </a:cubicBezTo>
                <a:cubicBezTo>
                  <a:pt x="232" y="237"/>
                  <a:pt x="233" y="239"/>
                  <a:pt x="235" y="241"/>
                </a:cubicBezTo>
                <a:cubicBezTo>
                  <a:pt x="238" y="242"/>
                  <a:pt x="245" y="244"/>
                  <a:pt x="247" y="241"/>
                </a:cubicBezTo>
                <a:cubicBezTo>
                  <a:pt x="246" y="238"/>
                  <a:pt x="244" y="238"/>
                  <a:pt x="243" y="235"/>
                </a:cubicBezTo>
                <a:cubicBezTo>
                  <a:pt x="242" y="236"/>
                  <a:pt x="236" y="234"/>
                  <a:pt x="234" y="233"/>
                </a:cubicBezTo>
                <a:close/>
                <a:moveTo>
                  <a:pt x="71" y="234"/>
                </a:moveTo>
                <a:cubicBezTo>
                  <a:pt x="68" y="238"/>
                  <a:pt x="69" y="245"/>
                  <a:pt x="73" y="248"/>
                </a:cubicBezTo>
                <a:cubicBezTo>
                  <a:pt x="72" y="246"/>
                  <a:pt x="71" y="245"/>
                  <a:pt x="71" y="243"/>
                </a:cubicBezTo>
                <a:cubicBezTo>
                  <a:pt x="70" y="240"/>
                  <a:pt x="70" y="238"/>
                  <a:pt x="71" y="234"/>
                </a:cubicBezTo>
                <a:cubicBezTo>
                  <a:pt x="71" y="234"/>
                  <a:pt x="71" y="234"/>
                  <a:pt x="71" y="234"/>
                </a:cubicBezTo>
                <a:close/>
                <a:moveTo>
                  <a:pt x="293" y="234"/>
                </a:moveTo>
                <a:cubicBezTo>
                  <a:pt x="293" y="240"/>
                  <a:pt x="292" y="242"/>
                  <a:pt x="291" y="246"/>
                </a:cubicBezTo>
                <a:cubicBezTo>
                  <a:pt x="291" y="246"/>
                  <a:pt x="291" y="246"/>
                  <a:pt x="292" y="246"/>
                </a:cubicBezTo>
                <a:cubicBezTo>
                  <a:pt x="293" y="243"/>
                  <a:pt x="297" y="236"/>
                  <a:pt x="293" y="234"/>
                </a:cubicBezTo>
                <a:close/>
                <a:moveTo>
                  <a:pt x="144" y="234"/>
                </a:moveTo>
                <a:cubicBezTo>
                  <a:pt x="143" y="236"/>
                  <a:pt x="139" y="236"/>
                  <a:pt x="137" y="236"/>
                </a:cubicBezTo>
                <a:cubicBezTo>
                  <a:pt x="138" y="239"/>
                  <a:pt x="139" y="239"/>
                  <a:pt x="140" y="241"/>
                </a:cubicBezTo>
                <a:cubicBezTo>
                  <a:pt x="142" y="239"/>
                  <a:pt x="145" y="239"/>
                  <a:pt x="148" y="239"/>
                </a:cubicBezTo>
                <a:cubicBezTo>
                  <a:pt x="148" y="238"/>
                  <a:pt x="148" y="237"/>
                  <a:pt x="148" y="236"/>
                </a:cubicBezTo>
                <a:cubicBezTo>
                  <a:pt x="147" y="236"/>
                  <a:pt x="147" y="235"/>
                  <a:pt x="147" y="234"/>
                </a:cubicBezTo>
                <a:cubicBezTo>
                  <a:pt x="146" y="234"/>
                  <a:pt x="145" y="234"/>
                  <a:pt x="144" y="234"/>
                </a:cubicBezTo>
                <a:close/>
                <a:moveTo>
                  <a:pt x="299" y="234"/>
                </a:moveTo>
                <a:cubicBezTo>
                  <a:pt x="299" y="236"/>
                  <a:pt x="299" y="238"/>
                  <a:pt x="299" y="239"/>
                </a:cubicBezTo>
                <a:cubicBezTo>
                  <a:pt x="300" y="239"/>
                  <a:pt x="300" y="238"/>
                  <a:pt x="300" y="238"/>
                </a:cubicBezTo>
                <a:cubicBezTo>
                  <a:pt x="300" y="237"/>
                  <a:pt x="300" y="236"/>
                  <a:pt x="300" y="235"/>
                </a:cubicBezTo>
                <a:cubicBezTo>
                  <a:pt x="299" y="235"/>
                  <a:pt x="299" y="235"/>
                  <a:pt x="299" y="234"/>
                </a:cubicBezTo>
                <a:close/>
                <a:moveTo>
                  <a:pt x="93" y="236"/>
                </a:moveTo>
                <a:cubicBezTo>
                  <a:pt x="93" y="237"/>
                  <a:pt x="93" y="237"/>
                  <a:pt x="93" y="237"/>
                </a:cubicBezTo>
                <a:cubicBezTo>
                  <a:pt x="93" y="237"/>
                  <a:pt x="93" y="237"/>
                  <a:pt x="93" y="237"/>
                </a:cubicBezTo>
                <a:cubicBezTo>
                  <a:pt x="93" y="237"/>
                  <a:pt x="93" y="237"/>
                  <a:pt x="93" y="236"/>
                </a:cubicBezTo>
                <a:close/>
                <a:moveTo>
                  <a:pt x="74" y="237"/>
                </a:moveTo>
                <a:cubicBezTo>
                  <a:pt x="74" y="237"/>
                  <a:pt x="74" y="237"/>
                  <a:pt x="74" y="237"/>
                </a:cubicBezTo>
                <a:cubicBezTo>
                  <a:pt x="74" y="237"/>
                  <a:pt x="74" y="237"/>
                  <a:pt x="75" y="237"/>
                </a:cubicBezTo>
                <a:cubicBezTo>
                  <a:pt x="74" y="237"/>
                  <a:pt x="74" y="237"/>
                  <a:pt x="74" y="237"/>
                </a:cubicBezTo>
                <a:close/>
                <a:moveTo>
                  <a:pt x="74" y="237"/>
                </a:moveTo>
                <a:cubicBezTo>
                  <a:pt x="73" y="240"/>
                  <a:pt x="73" y="246"/>
                  <a:pt x="75" y="246"/>
                </a:cubicBezTo>
                <a:cubicBezTo>
                  <a:pt x="75" y="246"/>
                  <a:pt x="75" y="246"/>
                  <a:pt x="75" y="246"/>
                </a:cubicBezTo>
                <a:cubicBezTo>
                  <a:pt x="74" y="243"/>
                  <a:pt x="74" y="240"/>
                  <a:pt x="75" y="237"/>
                </a:cubicBezTo>
                <a:cubicBezTo>
                  <a:pt x="74" y="237"/>
                  <a:pt x="74" y="237"/>
                  <a:pt x="74" y="237"/>
                </a:cubicBezTo>
                <a:close/>
                <a:moveTo>
                  <a:pt x="79" y="237"/>
                </a:moveTo>
                <a:cubicBezTo>
                  <a:pt x="78" y="239"/>
                  <a:pt x="78" y="247"/>
                  <a:pt x="81" y="248"/>
                </a:cubicBezTo>
                <a:cubicBezTo>
                  <a:pt x="80" y="245"/>
                  <a:pt x="79" y="241"/>
                  <a:pt x="80" y="239"/>
                </a:cubicBezTo>
                <a:cubicBezTo>
                  <a:pt x="80" y="238"/>
                  <a:pt x="79" y="238"/>
                  <a:pt x="79" y="237"/>
                </a:cubicBezTo>
                <a:close/>
                <a:moveTo>
                  <a:pt x="227" y="237"/>
                </a:moveTo>
                <a:cubicBezTo>
                  <a:pt x="226" y="240"/>
                  <a:pt x="219" y="247"/>
                  <a:pt x="224" y="250"/>
                </a:cubicBezTo>
                <a:cubicBezTo>
                  <a:pt x="228" y="249"/>
                  <a:pt x="229" y="242"/>
                  <a:pt x="229" y="238"/>
                </a:cubicBezTo>
                <a:cubicBezTo>
                  <a:pt x="228" y="238"/>
                  <a:pt x="228" y="238"/>
                  <a:pt x="227" y="237"/>
                </a:cubicBezTo>
                <a:close/>
                <a:moveTo>
                  <a:pt x="329" y="237"/>
                </a:moveTo>
                <a:cubicBezTo>
                  <a:pt x="328" y="238"/>
                  <a:pt x="326" y="238"/>
                  <a:pt x="325" y="239"/>
                </a:cubicBezTo>
                <a:cubicBezTo>
                  <a:pt x="325" y="239"/>
                  <a:pt x="325" y="239"/>
                  <a:pt x="325" y="239"/>
                </a:cubicBezTo>
                <a:cubicBezTo>
                  <a:pt x="327" y="240"/>
                  <a:pt x="327" y="241"/>
                  <a:pt x="328" y="242"/>
                </a:cubicBezTo>
                <a:cubicBezTo>
                  <a:pt x="332" y="244"/>
                  <a:pt x="336" y="245"/>
                  <a:pt x="341" y="244"/>
                </a:cubicBezTo>
                <a:cubicBezTo>
                  <a:pt x="341" y="244"/>
                  <a:pt x="341" y="243"/>
                  <a:pt x="341" y="243"/>
                </a:cubicBezTo>
                <a:cubicBezTo>
                  <a:pt x="341" y="243"/>
                  <a:pt x="341" y="243"/>
                  <a:pt x="341" y="243"/>
                </a:cubicBezTo>
                <a:cubicBezTo>
                  <a:pt x="337" y="240"/>
                  <a:pt x="335" y="237"/>
                  <a:pt x="329" y="237"/>
                </a:cubicBezTo>
                <a:close/>
                <a:moveTo>
                  <a:pt x="29" y="238"/>
                </a:moveTo>
                <a:cubicBezTo>
                  <a:pt x="29" y="238"/>
                  <a:pt x="29" y="238"/>
                  <a:pt x="29" y="238"/>
                </a:cubicBezTo>
                <a:cubicBezTo>
                  <a:pt x="29" y="239"/>
                  <a:pt x="26" y="242"/>
                  <a:pt x="26" y="243"/>
                </a:cubicBezTo>
                <a:cubicBezTo>
                  <a:pt x="24" y="246"/>
                  <a:pt x="26" y="257"/>
                  <a:pt x="30" y="259"/>
                </a:cubicBezTo>
                <a:cubicBezTo>
                  <a:pt x="30" y="259"/>
                  <a:pt x="30" y="259"/>
                  <a:pt x="30" y="259"/>
                </a:cubicBezTo>
                <a:cubicBezTo>
                  <a:pt x="31" y="257"/>
                  <a:pt x="32" y="255"/>
                  <a:pt x="33" y="253"/>
                </a:cubicBezTo>
                <a:cubicBezTo>
                  <a:pt x="36" y="249"/>
                  <a:pt x="32" y="240"/>
                  <a:pt x="29" y="238"/>
                </a:cubicBezTo>
                <a:close/>
                <a:moveTo>
                  <a:pt x="171" y="238"/>
                </a:moveTo>
                <a:cubicBezTo>
                  <a:pt x="171" y="241"/>
                  <a:pt x="173" y="244"/>
                  <a:pt x="173" y="248"/>
                </a:cubicBezTo>
                <a:cubicBezTo>
                  <a:pt x="173" y="248"/>
                  <a:pt x="173" y="248"/>
                  <a:pt x="173" y="248"/>
                </a:cubicBezTo>
                <a:cubicBezTo>
                  <a:pt x="174" y="247"/>
                  <a:pt x="174" y="247"/>
                  <a:pt x="174" y="247"/>
                </a:cubicBezTo>
                <a:cubicBezTo>
                  <a:pt x="174" y="242"/>
                  <a:pt x="173" y="239"/>
                  <a:pt x="171" y="238"/>
                </a:cubicBezTo>
                <a:close/>
                <a:moveTo>
                  <a:pt x="174" y="238"/>
                </a:moveTo>
                <a:cubicBezTo>
                  <a:pt x="174" y="238"/>
                  <a:pt x="174" y="238"/>
                  <a:pt x="174" y="239"/>
                </a:cubicBezTo>
                <a:cubicBezTo>
                  <a:pt x="175" y="238"/>
                  <a:pt x="175" y="238"/>
                  <a:pt x="175" y="238"/>
                </a:cubicBezTo>
                <a:cubicBezTo>
                  <a:pt x="175" y="238"/>
                  <a:pt x="175" y="238"/>
                  <a:pt x="174" y="238"/>
                </a:cubicBezTo>
                <a:close/>
                <a:moveTo>
                  <a:pt x="83" y="238"/>
                </a:moveTo>
                <a:cubicBezTo>
                  <a:pt x="83" y="239"/>
                  <a:pt x="82" y="239"/>
                  <a:pt x="82" y="239"/>
                </a:cubicBezTo>
                <a:cubicBezTo>
                  <a:pt x="82" y="242"/>
                  <a:pt x="82" y="243"/>
                  <a:pt x="82" y="246"/>
                </a:cubicBezTo>
                <a:cubicBezTo>
                  <a:pt x="84" y="246"/>
                  <a:pt x="83" y="247"/>
                  <a:pt x="84" y="247"/>
                </a:cubicBezTo>
                <a:cubicBezTo>
                  <a:pt x="84" y="247"/>
                  <a:pt x="83" y="239"/>
                  <a:pt x="83" y="238"/>
                </a:cubicBezTo>
                <a:close/>
                <a:moveTo>
                  <a:pt x="56" y="239"/>
                </a:moveTo>
                <a:cubicBezTo>
                  <a:pt x="55" y="241"/>
                  <a:pt x="54" y="241"/>
                  <a:pt x="53" y="243"/>
                </a:cubicBezTo>
                <a:cubicBezTo>
                  <a:pt x="50" y="248"/>
                  <a:pt x="51" y="256"/>
                  <a:pt x="56" y="259"/>
                </a:cubicBezTo>
                <a:cubicBezTo>
                  <a:pt x="56" y="259"/>
                  <a:pt x="56" y="259"/>
                  <a:pt x="56" y="259"/>
                </a:cubicBezTo>
                <a:cubicBezTo>
                  <a:pt x="57" y="256"/>
                  <a:pt x="59" y="254"/>
                  <a:pt x="60" y="251"/>
                </a:cubicBezTo>
                <a:cubicBezTo>
                  <a:pt x="61" y="249"/>
                  <a:pt x="58" y="240"/>
                  <a:pt x="56" y="239"/>
                </a:cubicBezTo>
                <a:close/>
                <a:moveTo>
                  <a:pt x="175" y="239"/>
                </a:moveTo>
                <a:cubicBezTo>
                  <a:pt x="175" y="239"/>
                  <a:pt x="175" y="239"/>
                  <a:pt x="175" y="239"/>
                </a:cubicBezTo>
                <a:cubicBezTo>
                  <a:pt x="176" y="240"/>
                  <a:pt x="177" y="244"/>
                  <a:pt x="176" y="248"/>
                </a:cubicBezTo>
                <a:cubicBezTo>
                  <a:pt x="177" y="247"/>
                  <a:pt x="177" y="247"/>
                  <a:pt x="177" y="247"/>
                </a:cubicBezTo>
                <a:cubicBezTo>
                  <a:pt x="177" y="244"/>
                  <a:pt x="178" y="240"/>
                  <a:pt x="175" y="239"/>
                </a:cubicBezTo>
                <a:close/>
                <a:moveTo>
                  <a:pt x="179" y="239"/>
                </a:moveTo>
                <a:cubicBezTo>
                  <a:pt x="179" y="242"/>
                  <a:pt x="180" y="245"/>
                  <a:pt x="180" y="250"/>
                </a:cubicBezTo>
                <a:cubicBezTo>
                  <a:pt x="180" y="250"/>
                  <a:pt x="180" y="249"/>
                  <a:pt x="181" y="249"/>
                </a:cubicBezTo>
                <a:cubicBezTo>
                  <a:pt x="181" y="245"/>
                  <a:pt x="182" y="241"/>
                  <a:pt x="179" y="239"/>
                </a:cubicBezTo>
                <a:close/>
                <a:moveTo>
                  <a:pt x="88" y="239"/>
                </a:moveTo>
                <a:cubicBezTo>
                  <a:pt x="86" y="244"/>
                  <a:pt x="89" y="250"/>
                  <a:pt x="91" y="251"/>
                </a:cubicBezTo>
                <a:cubicBezTo>
                  <a:pt x="90" y="247"/>
                  <a:pt x="89" y="243"/>
                  <a:pt x="88" y="239"/>
                </a:cubicBezTo>
                <a:close/>
                <a:moveTo>
                  <a:pt x="133" y="240"/>
                </a:moveTo>
                <a:cubicBezTo>
                  <a:pt x="132" y="242"/>
                  <a:pt x="130" y="244"/>
                  <a:pt x="129" y="246"/>
                </a:cubicBezTo>
                <a:cubicBezTo>
                  <a:pt x="130" y="247"/>
                  <a:pt x="130" y="248"/>
                  <a:pt x="131" y="249"/>
                </a:cubicBezTo>
                <a:cubicBezTo>
                  <a:pt x="132" y="249"/>
                  <a:pt x="133" y="249"/>
                  <a:pt x="135" y="249"/>
                </a:cubicBezTo>
                <a:cubicBezTo>
                  <a:pt x="135" y="249"/>
                  <a:pt x="147" y="243"/>
                  <a:pt x="147" y="243"/>
                </a:cubicBezTo>
                <a:cubicBezTo>
                  <a:pt x="146" y="243"/>
                  <a:pt x="146" y="242"/>
                  <a:pt x="145" y="243"/>
                </a:cubicBezTo>
                <a:cubicBezTo>
                  <a:pt x="142" y="243"/>
                  <a:pt x="138" y="245"/>
                  <a:pt x="134" y="245"/>
                </a:cubicBezTo>
                <a:cubicBezTo>
                  <a:pt x="134" y="243"/>
                  <a:pt x="134" y="242"/>
                  <a:pt x="134" y="240"/>
                </a:cubicBezTo>
                <a:cubicBezTo>
                  <a:pt x="133" y="240"/>
                  <a:pt x="133" y="240"/>
                  <a:pt x="133" y="240"/>
                </a:cubicBezTo>
                <a:close/>
                <a:moveTo>
                  <a:pt x="278" y="240"/>
                </a:moveTo>
                <a:cubicBezTo>
                  <a:pt x="278" y="241"/>
                  <a:pt x="277" y="241"/>
                  <a:pt x="277" y="241"/>
                </a:cubicBezTo>
                <a:cubicBezTo>
                  <a:pt x="278" y="241"/>
                  <a:pt x="278" y="241"/>
                  <a:pt x="278" y="240"/>
                </a:cubicBezTo>
                <a:cubicBezTo>
                  <a:pt x="278" y="240"/>
                  <a:pt x="278" y="240"/>
                  <a:pt x="278" y="240"/>
                </a:cubicBezTo>
                <a:close/>
                <a:moveTo>
                  <a:pt x="321" y="240"/>
                </a:moveTo>
                <a:cubicBezTo>
                  <a:pt x="320" y="241"/>
                  <a:pt x="319" y="242"/>
                  <a:pt x="317" y="243"/>
                </a:cubicBezTo>
                <a:cubicBezTo>
                  <a:pt x="315" y="246"/>
                  <a:pt x="314" y="252"/>
                  <a:pt x="316" y="254"/>
                </a:cubicBezTo>
                <a:cubicBezTo>
                  <a:pt x="322" y="251"/>
                  <a:pt x="323" y="248"/>
                  <a:pt x="322" y="240"/>
                </a:cubicBezTo>
                <a:cubicBezTo>
                  <a:pt x="322" y="240"/>
                  <a:pt x="321" y="240"/>
                  <a:pt x="321" y="240"/>
                </a:cubicBezTo>
                <a:close/>
                <a:moveTo>
                  <a:pt x="231" y="241"/>
                </a:moveTo>
                <a:cubicBezTo>
                  <a:pt x="231" y="245"/>
                  <a:pt x="229" y="247"/>
                  <a:pt x="229" y="249"/>
                </a:cubicBezTo>
                <a:cubicBezTo>
                  <a:pt x="235" y="249"/>
                  <a:pt x="238" y="250"/>
                  <a:pt x="240" y="251"/>
                </a:cubicBezTo>
                <a:cubicBezTo>
                  <a:pt x="241" y="251"/>
                  <a:pt x="241" y="251"/>
                  <a:pt x="241" y="250"/>
                </a:cubicBezTo>
                <a:cubicBezTo>
                  <a:pt x="241" y="248"/>
                  <a:pt x="242" y="246"/>
                  <a:pt x="242" y="244"/>
                </a:cubicBezTo>
                <a:cubicBezTo>
                  <a:pt x="240" y="244"/>
                  <a:pt x="239" y="244"/>
                  <a:pt x="237" y="244"/>
                </a:cubicBezTo>
                <a:cubicBezTo>
                  <a:pt x="235" y="243"/>
                  <a:pt x="233" y="242"/>
                  <a:pt x="231" y="241"/>
                </a:cubicBezTo>
                <a:close/>
                <a:moveTo>
                  <a:pt x="48" y="242"/>
                </a:moveTo>
                <a:cubicBezTo>
                  <a:pt x="46" y="245"/>
                  <a:pt x="39" y="244"/>
                  <a:pt x="37" y="242"/>
                </a:cubicBezTo>
                <a:cubicBezTo>
                  <a:pt x="37" y="242"/>
                  <a:pt x="37" y="243"/>
                  <a:pt x="37" y="243"/>
                </a:cubicBezTo>
                <a:cubicBezTo>
                  <a:pt x="37" y="243"/>
                  <a:pt x="36" y="243"/>
                  <a:pt x="36" y="243"/>
                </a:cubicBezTo>
                <a:cubicBezTo>
                  <a:pt x="38" y="245"/>
                  <a:pt x="37" y="250"/>
                  <a:pt x="37" y="251"/>
                </a:cubicBezTo>
                <a:cubicBezTo>
                  <a:pt x="37" y="252"/>
                  <a:pt x="35" y="255"/>
                  <a:pt x="35" y="256"/>
                </a:cubicBezTo>
                <a:cubicBezTo>
                  <a:pt x="35" y="256"/>
                  <a:pt x="35" y="256"/>
                  <a:pt x="35" y="256"/>
                </a:cubicBezTo>
                <a:cubicBezTo>
                  <a:pt x="42" y="254"/>
                  <a:pt x="44" y="257"/>
                  <a:pt x="49" y="257"/>
                </a:cubicBezTo>
                <a:cubicBezTo>
                  <a:pt x="49" y="257"/>
                  <a:pt x="50" y="256"/>
                  <a:pt x="50" y="256"/>
                </a:cubicBezTo>
                <a:cubicBezTo>
                  <a:pt x="46" y="253"/>
                  <a:pt x="48" y="247"/>
                  <a:pt x="49" y="242"/>
                </a:cubicBezTo>
                <a:cubicBezTo>
                  <a:pt x="49" y="242"/>
                  <a:pt x="49" y="242"/>
                  <a:pt x="48" y="242"/>
                </a:cubicBezTo>
                <a:close/>
                <a:moveTo>
                  <a:pt x="120" y="242"/>
                </a:moveTo>
                <a:cubicBezTo>
                  <a:pt x="120" y="243"/>
                  <a:pt x="111" y="247"/>
                  <a:pt x="109" y="247"/>
                </a:cubicBezTo>
                <a:cubicBezTo>
                  <a:pt x="107" y="248"/>
                  <a:pt x="105" y="246"/>
                  <a:pt x="104" y="246"/>
                </a:cubicBezTo>
                <a:cubicBezTo>
                  <a:pt x="103" y="246"/>
                  <a:pt x="103" y="246"/>
                  <a:pt x="103" y="247"/>
                </a:cubicBezTo>
                <a:cubicBezTo>
                  <a:pt x="101" y="255"/>
                  <a:pt x="114" y="274"/>
                  <a:pt x="120" y="275"/>
                </a:cubicBezTo>
                <a:cubicBezTo>
                  <a:pt x="120" y="275"/>
                  <a:pt x="120" y="275"/>
                  <a:pt x="120" y="274"/>
                </a:cubicBezTo>
                <a:cubicBezTo>
                  <a:pt x="118" y="271"/>
                  <a:pt x="119" y="264"/>
                  <a:pt x="119" y="259"/>
                </a:cubicBezTo>
                <a:cubicBezTo>
                  <a:pt x="116" y="260"/>
                  <a:pt x="113" y="261"/>
                  <a:pt x="110" y="259"/>
                </a:cubicBezTo>
                <a:cubicBezTo>
                  <a:pt x="110" y="259"/>
                  <a:pt x="110" y="259"/>
                  <a:pt x="110" y="258"/>
                </a:cubicBezTo>
                <a:cubicBezTo>
                  <a:pt x="112" y="253"/>
                  <a:pt x="116" y="253"/>
                  <a:pt x="119" y="249"/>
                </a:cubicBezTo>
                <a:cubicBezTo>
                  <a:pt x="119" y="248"/>
                  <a:pt x="121" y="244"/>
                  <a:pt x="120" y="242"/>
                </a:cubicBezTo>
                <a:cubicBezTo>
                  <a:pt x="120" y="242"/>
                  <a:pt x="120" y="242"/>
                  <a:pt x="120" y="242"/>
                </a:cubicBezTo>
                <a:close/>
                <a:moveTo>
                  <a:pt x="247" y="243"/>
                </a:moveTo>
                <a:cubicBezTo>
                  <a:pt x="245" y="246"/>
                  <a:pt x="240" y="251"/>
                  <a:pt x="244" y="255"/>
                </a:cubicBezTo>
                <a:cubicBezTo>
                  <a:pt x="245" y="256"/>
                  <a:pt x="245" y="256"/>
                  <a:pt x="245" y="256"/>
                </a:cubicBezTo>
                <a:cubicBezTo>
                  <a:pt x="245" y="256"/>
                  <a:pt x="245" y="256"/>
                  <a:pt x="246" y="256"/>
                </a:cubicBezTo>
                <a:cubicBezTo>
                  <a:pt x="247" y="251"/>
                  <a:pt x="250" y="250"/>
                  <a:pt x="248" y="243"/>
                </a:cubicBezTo>
                <a:cubicBezTo>
                  <a:pt x="248" y="243"/>
                  <a:pt x="247" y="243"/>
                  <a:pt x="247" y="243"/>
                </a:cubicBezTo>
                <a:close/>
                <a:moveTo>
                  <a:pt x="299" y="243"/>
                </a:moveTo>
                <a:cubicBezTo>
                  <a:pt x="298" y="245"/>
                  <a:pt x="298" y="246"/>
                  <a:pt x="298" y="247"/>
                </a:cubicBezTo>
                <a:cubicBezTo>
                  <a:pt x="298" y="247"/>
                  <a:pt x="298" y="247"/>
                  <a:pt x="298" y="247"/>
                </a:cubicBezTo>
                <a:cubicBezTo>
                  <a:pt x="298" y="247"/>
                  <a:pt x="298" y="247"/>
                  <a:pt x="298" y="247"/>
                </a:cubicBezTo>
                <a:cubicBezTo>
                  <a:pt x="299" y="246"/>
                  <a:pt x="299" y="245"/>
                  <a:pt x="299" y="243"/>
                </a:cubicBezTo>
                <a:close/>
                <a:moveTo>
                  <a:pt x="302" y="245"/>
                </a:moveTo>
                <a:cubicBezTo>
                  <a:pt x="301" y="246"/>
                  <a:pt x="301" y="247"/>
                  <a:pt x="300" y="249"/>
                </a:cubicBezTo>
                <a:cubicBezTo>
                  <a:pt x="300" y="249"/>
                  <a:pt x="300" y="249"/>
                  <a:pt x="301" y="249"/>
                </a:cubicBezTo>
                <a:cubicBezTo>
                  <a:pt x="302" y="248"/>
                  <a:pt x="303" y="246"/>
                  <a:pt x="302" y="245"/>
                </a:cubicBezTo>
                <a:close/>
                <a:moveTo>
                  <a:pt x="327" y="245"/>
                </a:moveTo>
                <a:cubicBezTo>
                  <a:pt x="325" y="250"/>
                  <a:pt x="324" y="252"/>
                  <a:pt x="321" y="255"/>
                </a:cubicBezTo>
                <a:cubicBezTo>
                  <a:pt x="321" y="256"/>
                  <a:pt x="321" y="256"/>
                  <a:pt x="321" y="256"/>
                </a:cubicBezTo>
                <a:cubicBezTo>
                  <a:pt x="325" y="256"/>
                  <a:pt x="329" y="258"/>
                  <a:pt x="331" y="261"/>
                </a:cubicBezTo>
                <a:cubicBezTo>
                  <a:pt x="331" y="261"/>
                  <a:pt x="331" y="261"/>
                  <a:pt x="331" y="261"/>
                </a:cubicBezTo>
                <a:cubicBezTo>
                  <a:pt x="331" y="261"/>
                  <a:pt x="332" y="261"/>
                  <a:pt x="332" y="261"/>
                </a:cubicBezTo>
                <a:cubicBezTo>
                  <a:pt x="332" y="255"/>
                  <a:pt x="333" y="253"/>
                  <a:pt x="337" y="248"/>
                </a:cubicBezTo>
                <a:cubicBezTo>
                  <a:pt x="336" y="248"/>
                  <a:pt x="336" y="248"/>
                  <a:pt x="336" y="248"/>
                </a:cubicBezTo>
                <a:cubicBezTo>
                  <a:pt x="334" y="248"/>
                  <a:pt x="333" y="248"/>
                  <a:pt x="331" y="248"/>
                </a:cubicBezTo>
                <a:cubicBezTo>
                  <a:pt x="330" y="247"/>
                  <a:pt x="329" y="246"/>
                  <a:pt x="327" y="245"/>
                </a:cubicBezTo>
                <a:close/>
                <a:moveTo>
                  <a:pt x="290" y="246"/>
                </a:moveTo>
                <a:cubicBezTo>
                  <a:pt x="290" y="247"/>
                  <a:pt x="289" y="247"/>
                  <a:pt x="289" y="248"/>
                </a:cubicBezTo>
                <a:cubicBezTo>
                  <a:pt x="289" y="248"/>
                  <a:pt x="289" y="248"/>
                  <a:pt x="289" y="248"/>
                </a:cubicBezTo>
                <a:cubicBezTo>
                  <a:pt x="289" y="248"/>
                  <a:pt x="289" y="248"/>
                  <a:pt x="290" y="248"/>
                </a:cubicBezTo>
                <a:cubicBezTo>
                  <a:pt x="290" y="247"/>
                  <a:pt x="290" y="247"/>
                  <a:pt x="291" y="246"/>
                </a:cubicBezTo>
                <a:cubicBezTo>
                  <a:pt x="291" y="246"/>
                  <a:pt x="290" y="246"/>
                  <a:pt x="290" y="246"/>
                </a:cubicBezTo>
                <a:close/>
                <a:moveTo>
                  <a:pt x="84" y="248"/>
                </a:moveTo>
                <a:cubicBezTo>
                  <a:pt x="84" y="248"/>
                  <a:pt x="84" y="248"/>
                  <a:pt x="85" y="249"/>
                </a:cubicBezTo>
                <a:cubicBezTo>
                  <a:pt x="84" y="248"/>
                  <a:pt x="85" y="248"/>
                  <a:pt x="84" y="248"/>
                </a:cubicBezTo>
                <a:close/>
                <a:moveTo>
                  <a:pt x="270" y="248"/>
                </a:moveTo>
                <a:cubicBezTo>
                  <a:pt x="269" y="251"/>
                  <a:pt x="272" y="253"/>
                  <a:pt x="274" y="255"/>
                </a:cubicBezTo>
                <a:cubicBezTo>
                  <a:pt x="275" y="255"/>
                  <a:pt x="275" y="255"/>
                  <a:pt x="275" y="255"/>
                </a:cubicBezTo>
                <a:cubicBezTo>
                  <a:pt x="275" y="255"/>
                  <a:pt x="275" y="255"/>
                  <a:pt x="275" y="255"/>
                </a:cubicBezTo>
                <a:cubicBezTo>
                  <a:pt x="273" y="253"/>
                  <a:pt x="272" y="250"/>
                  <a:pt x="270" y="248"/>
                </a:cubicBezTo>
                <a:close/>
                <a:moveTo>
                  <a:pt x="150" y="248"/>
                </a:moveTo>
                <a:cubicBezTo>
                  <a:pt x="149" y="249"/>
                  <a:pt x="146" y="249"/>
                  <a:pt x="144" y="250"/>
                </a:cubicBezTo>
                <a:cubicBezTo>
                  <a:pt x="145" y="252"/>
                  <a:pt x="144" y="253"/>
                  <a:pt x="145" y="254"/>
                </a:cubicBezTo>
                <a:cubicBezTo>
                  <a:pt x="146" y="254"/>
                  <a:pt x="148" y="253"/>
                  <a:pt x="149" y="254"/>
                </a:cubicBezTo>
                <a:cubicBezTo>
                  <a:pt x="151" y="255"/>
                  <a:pt x="150" y="258"/>
                  <a:pt x="149" y="259"/>
                </a:cubicBezTo>
                <a:cubicBezTo>
                  <a:pt x="148" y="259"/>
                  <a:pt x="147" y="259"/>
                  <a:pt x="147" y="260"/>
                </a:cubicBezTo>
                <a:cubicBezTo>
                  <a:pt x="146" y="261"/>
                  <a:pt x="145" y="262"/>
                  <a:pt x="147" y="263"/>
                </a:cubicBezTo>
                <a:cubicBezTo>
                  <a:pt x="147" y="266"/>
                  <a:pt x="150" y="266"/>
                  <a:pt x="152" y="267"/>
                </a:cubicBezTo>
                <a:cubicBezTo>
                  <a:pt x="155" y="264"/>
                  <a:pt x="158" y="253"/>
                  <a:pt x="154" y="249"/>
                </a:cubicBezTo>
                <a:cubicBezTo>
                  <a:pt x="153" y="248"/>
                  <a:pt x="151" y="248"/>
                  <a:pt x="150" y="248"/>
                </a:cubicBezTo>
                <a:close/>
                <a:moveTo>
                  <a:pt x="176" y="248"/>
                </a:moveTo>
                <a:cubicBezTo>
                  <a:pt x="176" y="248"/>
                  <a:pt x="176" y="248"/>
                  <a:pt x="176" y="249"/>
                </a:cubicBezTo>
                <a:cubicBezTo>
                  <a:pt x="176" y="249"/>
                  <a:pt x="176" y="249"/>
                  <a:pt x="177" y="249"/>
                </a:cubicBezTo>
                <a:cubicBezTo>
                  <a:pt x="177" y="249"/>
                  <a:pt x="177" y="248"/>
                  <a:pt x="177" y="248"/>
                </a:cubicBezTo>
                <a:cubicBezTo>
                  <a:pt x="176" y="248"/>
                  <a:pt x="176" y="248"/>
                  <a:pt x="176" y="248"/>
                </a:cubicBezTo>
                <a:close/>
                <a:moveTo>
                  <a:pt x="288" y="248"/>
                </a:moveTo>
                <a:cubicBezTo>
                  <a:pt x="288" y="248"/>
                  <a:pt x="288" y="248"/>
                  <a:pt x="288" y="248"/>
                </a:cubicBezTo>
                <a:cubicBezTo>
                  <a:pt x="288" y="249"/>
                  <a:pt x="288" y="249"/>
                  <a:pt x="288" y="249"/>
                </a:cubicBezTo>
                <a:cubicBezTo>
                  <a:pt x="288" y="249"/>
                  <a:pt x="288" y="249"/>
                  <a:pt x="289" y="249"/>
                </a:cubicBezTo>
                <a:cubicBezTo>
                  <a:pt x="289" y="249"/>
                  <a:pt x="289" y="248"/>
                  <a:pt x="289" y="248"/>
                </a:cubicBezTo>
                <a:cubicBezTo>
                  <a:pt x="288" y="248"/>
                  <a:pt x="288" y="248"/>
                  <a:pt x="288" y="248"/>
                </a:cubicBezTo>
                <a:close/>
                <a:moveTo>
                  <a:pt x="335" y="265"/>
                </a:moveTo>
                <a:cubicBezTo>
                  <a:pt x="343" y="264"/>
                  <a:pt x="344" y="254"/>
                  <a:pt x="344" y="248"/>
                </a:cubicBezTo>
                <a:cubicBezTo>
                  <a:pt x="343" y="248"/>
                  <a:pt x="343" y="248"/>
                  <a:pt x="342" y="248"/>
                </a:cubicBezTo>
                <a:cubicBezTo>
                  <a:pt x="341" y="250"/>
                  <a:pt x="339" y="251"/>
                  <a:pt x="338" y="252"/>
                </a:cubicBezTo>
                <a:cubicBezTo>
                  <a:pt x="335" y="256"/>
                  <a:pt x="335" y="260"/>
                  <a:pt x="335" y="265"/>
                </a:cubicBezTo>
                <a:close/>
                <a:moveTo>
                  <a:pt x="287" y="249"/>
                </a:moveTo>
                <a:cubicBezTo>
                  <a:pt x="287" y="249"/>
                  <a:pt x="287" y="249"/>
                  <a:pt x="287" y="249"/>
                </a:cubicBezTo>
                <a:cubicBezTo>
                  <a:pt x="287" y="249"/>
                  <a:pt x="287" y="249"/>
                  <a:pt x="288" y="249"/>
                </a:cubicBezTo>
                <a:cubicBezTo>
                  <a:pt x="288" y="249"/>
                  <a:pt x="288" y="249"/>
                  <a:pt x="287" y="249"/>
                </a:cubicBezTo>
                <a:cubicBezTo>
                  <a:pt x="287" y="249"/>
                  <a:pt x="287" y="249"/>
                  <a:pt x="287" y="249"/>
                </a:cubicBezTo>
                <a:close/>
                <a:moveTo>
                  <a:pt x="309" y="249"/>
                </a:moveTo>
                <a:cubicBezTo>
                  <a:pt x="306" y="255"/>
                  <a:pt x="302" y="257"/>
                  <a:pt x="296" y="260"/>
                </a:cubicBezTo>
                <a:cubicBezTo>
                  <a:pt x="296" y="260"/>
                  <a:pt x="296" y="260"/>
                  <a:pt x="296" y="260"/>
                </a:cubicBezTo>
                <a:cubicBezTo>
                  <a:pt x="297" y="260"/>
                  <a:pt x="299" y="262"/>
                  <a:pt x="300" y="263"/>
                </a:cubicBezTo>
                <a:cubicBezTo>
                  <a:pt x="300" y="263"/>
                  <a:pt x="300" y="263"/>
                  <a:pt x="301" y="263"/>
                </a:cubicBezTo>
                <a:cubicBezTo>
                  <a:pt x="303" y="259"/>
                  <a:pt x="306" y="257"/>
                  <a:pt x="310" y="255"/>
                </a:cubicBezTo>
                <a:cubicBezTo>
                  <a:pt x="310" y="254"/>
                  <a:pt x="310" y="250"/>
                  <a:pt x="309" y="249"/>
                </a:cubicBezTo>
                <a:close/>
                <a:moveTo>
                  <a:pt x="286" y="249"/>
                </a:moveTo>
                <a:cubicBezTo>
                  <a:pt x="286" y="249"/>
                  <a:pt x="286" y="249"/>
                  <a:pt x="285" y="250"/>
                </a:cubicBezTo>
                <a:cubicBezTo>
                  <a:pt x="286" y="250"/>
                  <a:pt x="286" y="250"/>
                  <a:pt x="286" y="250"/>
                </a:cubicBezTo>
                <a:cubicBezTo>
                  <a:pt x="286" y="250"/>
                  <a:pt x="287" y="250"/>
                  <a:pt x="287" y="250"/>
                </a:cubicBezTo>
                <a:cubicBezTo>
                  <a:pt x="287" y="249"/>
                  <a:pt x="287" y="249"/>
                  <a:pt x="287" y="249"/>
                </a:cubicBezTo>
                <a:cubicBezTo>
                  <a:pt x="286" y="249"/>
                  <a:pt x="286" y="249"/>
                  <a:pt x="286" y="249"/>
                </a:cubicBezTo>
                <a:close/>
                <a:moveTo>
                  <a:pt x="127" y="251"/>
                </a:moveTo>
                <a:cubicBezTo>
                  <a:pt x="126" y="254"/>
                  <a:pt x="124" y="259"/>
                  <a:pt x="125" y="264"/>
                </a:cubicBezTo>
                <a:cubicBezTo>
                  <a:pt x="126" y="268"/>
                  <a:pt x="126" y="271"/>
                  <a:pt x="127" y="275"/>
                </a:cubicBezTo>
                <a:cubicBezTo>
                  <a:pt x="126" y="276"/>
                  <a:pt x="126" y="276"/>
                  <a:pt x="125" y="277"/>
                </a:cubicBezTo>
                <a:cubicBezTo>
                  <a:pt x="125" y="277"/>
                  <a:pt x="126" y="277"/>
                  <a:pt x="126" y="277"/>
                </a:cubicBezTo>
                <a:cubicBezTo>
                  <a:pt x="128" y="280"/>
                  <a:pt x="134" y="277"/>
                  <a:pt x="137" y="279"/>
                </a:cubicBezTo>
                <a:cubicBezTo>
                  <a:pt x="142" y="281"/>
                  <a:pt x="154" y="276"/>
                  <a:pt x="156" y="273"/>
                </a:cubicBezTo>
                <a:cubicBezTo>
                  <a:pt x="156" y="273"/>
                  <a:pt x="156" y="273"/>
                  <a:pt x="156" y="273"/>
                </a:cubicBezTo>
                <a:cubicBezTo>
                  <a:pt x="155" y="273"/>
                  <a:pt x="155" y="273"/>
                  <a:pt x="155" y="273"/>
                </a:cubicBezTo>
                <a:cubicBezTo>
                  <a:pt x="153" y="274"/>
                  <a:pt x="146" y="275"/>
                  <a:pt x="145" y="272"/>
                </a:cubicBezTo>
                <a:cubicBezTo>
                  <a:pt x="144" y="271"/>
                  <a:pt x="145" y="268"/>
                  <a:pt x="142" y="267"/>
                </a:cubicBezTo>
                <a:cubicBezTo>
                  <a:pt x="142" y="266"/>
                  <a:pt x="142" y="266"/>
                  <a:pt x="141" y="266"/>
                </a:cubicBezTo>
                <a:cubicBezTo>
                  <a:pt x="139" y="268"/>
                  <a:pt x="135" y="271"/>
                  <a:pt x="133" y="270"/>
                </a:cubicBezTo>
                <a:cubicBezTo>
                  <a:pt x="132" y="264"/>
                  <a:pt x="131" y="253"/>
                  <a:pt x="127" y="251"/>
                </a:cubicBezTo>
                <a:close/>
                <a:moveTo>
                  <a:pt x="139" y="252"/>
                </a:moveTo>
                <a:cubicBezTo>
                  <a:pt x="137" y="253"/>
                  <a:pt x="135" y="253"/>
                  <a:pt x="133" y="254"/>
                </a:cubicBezTo>
                <a:cubicBezTo>
                  <a:pt x="133" y="259"/>
                  <a:pt x="133" y="262"/>
                  <a:pt x="137" y="264"/>
                </a:cubicBezTo>
                <a:cubicBezTo>
                  <a:pt x="139" y="263"/>
                  <a:pt x="141" y="264"/>
                  <a:pt x="142" y="263"/>
                </a:cubicBezTo>
                <a:cubicBezTo>
                  <a:pt x="143" y="262"/>
                  <a:pt x="143" y="261"/>
                  <a:pt x="144" y="261"/>
                </a:cubicBezTo>
                <a:cubicBezTo>
                  <a:pt x="143" y="260"/>
                  <a:pt x="143" y="259"/>
                  <a:pt x="142" y="259"/>
                </a:cubicBezTo>
                <a:cubicBezTo>
                  <a:pt x="140" y="259"/>
                  <a:pt x="139" y="259"/>
                  <a:pt x="138" y="259"/>
                </a:cubicBezTo>
                <a:cubicBezTo>
                  <a:pt x="138" y="259"/>
                  <a:pt x="138" y="259"/>
                  <a:pt x="138" y="259"/>
                </a:cubicBezTo>
                <a:cubicBezTo>
                  <a:pt x="138" y="258"/>
                  <a:pt x="137" y="257"/>
                  <a:pt x="138" y="257"/>
                </a:cubicBezTo>
                <a:cubicBezTo>
                  <a:pt x="139" y="256"/>
                  <a:pt x="140" y="256"/>
                  <a:pt x="140" y="255"/>
                </a:cubicBezTo>
                <a:cubicBezTo>
                  <a:pt x="140" y="254"/>
                  <a:pt x="140" y="253"/>
                  <a:pt x="140" y="252"/>
                </a:cubicBezTo>
                <a:cubicBezTo>
                  <a:pt x="140" y="252"/>
                  <a:pt x="140" y="252"/>
                  <a:pt x="139" y="252"/>
                </a:cubicBezTo>
                <a:close/>
                <a:moveTo>
                  <a:pt x="230" y="252"/>
                </a:moveTo>
                <a:cubicBezTo>
                  <a:pt x="229" y="253"/>
                  <a:pt x="227" y="253"/>
                  <a:pt x="226" y="254"/>
                </a:cubicBezTo>
                <a:cubicBezTo>
                  <a:pt x="226" y="254"/>
                  <a:pt x="226" y="254"/>
                  <a:pt x="226" y="255"/>
                </a:cubicBezTo>
                <a:cubicBezTo>
                  <a:pt x="227" y="256"/>
                  <a:pt x="229" y="257"/>
                  <a:pt x="230" y="259"/>
                </a:cubicBezTo>
                <a:cubicBezTo>
                  <a:pt x="233" y="260"/>
                  <a:pt x="240" y="259"/>
                  <a:pt x="242" y="258"/>
                </a:cubicBezTo>
                <a:cubicBezTo>
                  <a:pt x="242" y="253"/>
                  <a:pt x="234" y="252"/>
                  <a:pt x="230" y="252"/>
                </a:cubicBezTo>
                <a:close/>
                <a:moveTo>
                  <a:pt x="291" y="252"/>
                </a:moveTo>
                <a:cubicBezTo>
                  <a:pt x="290" y="253"/>
                  <a:pt x="288" y="253"/>
                  <a:pt x="287" y="253"/>
                </a:cubicBezTo>
                <a:cubicBezTo>
                  <a:pt x="287" y="253"/>
                  <a:pt x="287" y="253"/>
                  <a:pt x="287" y="254"/>
                </a:cubicBezTo>
                <a:cubicBezTo>
                  <a:pt x="288" y="254"/>
                  <a:pt x="289" y="254"/>
                  <a:pt x="289" y="254"/>
                </a:cubicBezTo>
                <a:cubicBezTo>
                  <a:pt x="290" y="253"/>
                  <a:pt x="291" y="253"/>
                  <a:pt x="291" y="252"/>
                </a:cubicBezTo>
                <a:cubicBezTo>
                  <a:pt x="291" y="252"/>
                  <a:pt x="291" y="252"/>
                  <a:pt x="291" y="252"/>
                </a:cubicBezTo>
                <a:close/>
                <a:moveTo>
                  <a:pt x="63" y="259"/>
                </a:moveTo>
                <a:cubicBezTo>
                  <a:pt x="65" y="259"/>
                  <a:pt x="66" y="259"/>
                  <a:pt x="68" y="260"/>
                </a:cubicBezTo>
                <a:cubicBezTo>
                  <a:pt x="68" y="260"/>
                  <a:pt x="68" y="259"/>
                  <a:pt x="68" y="259"/>
                </a:cubicBezTo>
                <a:cubicBezTo>
                  <a:pt x="67" y="258"/>
                  <a:pt x="66" y="254"/>
                  <a:pt x="65" y="253"/>
                </a:cubicBezTo>
                <a:cubicBezTo>
                  <a:pt x="65" y="253"/>
                  <a:pt x="65" y="253"/>
                  <a:pt x="65" y="253"/>
                </a:cubicBezTo>
                <a:cubicBezTo>
                  <a:pt x="64" y="255"/>
                  <a:pt x="63" y="257"/>
                  <a:pt x="63" y="259"/>
                </a:cubicBezTo>
                <a:close/>
                <a:moveTo>
                  <a:pt x="293" y="254"/>
                </a:moveTo>
                <a:cubicBezTo>
                  <a:pt x="293" y="255"/>
                  <a:pt x="293" y="255"/>
                  <a:pt x="292" y="255"/>
                </a:cubicBezTo>
                <a:cubicBezTo>
                  <a:pt x="291" y="256"/>
                  <a:pt x="290" y="256"/>
                  <a:pt x="288" y="256"/>
                </a:cubicBezTo>
                <a:cubicBezTo>
                  <a:pt x="288" y="256"/>
                  <a:pt x="288" y="256"/>
                  <a:pt x="288" y="257"/>
                </a:cubicBezTo>
                <a:cubicBezTo>
                  <a:pt x="289" y="257"/>
                  <a:pt x="292" y="257"/>
                  <a:pt x="293" y="256"/>
                </a:cubicBezTo>
                <a:cubicBezTo>
                  <a:pt x="293" y="255"/>
                  <a:pt x="294" y="255"/>
                  <a:pt x="294" y="255"/>
                </a:cubicBezTo>
                <a:cubicBezTo>
                  <a:pt x="294" y="255"/>
                  <a:pt x="294" y="255"/>
                  <a:pt x="294" y="254"/>
                </a:cubicBezTo>
                <a:cubicBezTo>
                  <a:pt x="294" y="254"/>
                  <a:pt x="294" y="254"/>
                  <a:pt x="294" y="254"/>
                </a:cubicBezTo>
                <a:cubicBezTo>
                  <a:pt x="294" y="254"/>
                  <a:pt x="293" y="254"/>
                  <a:pt x="293" y="254"/>
                </a:cubicBezTo>
                <a:close/>
                <a:moveTo>
                  <a:pt x="254" y="255"/>
                </a:moveTo>
                <a:cubicBezTo>
                  <a:pt x="253" y="256"/>
                  <a:pt x="250" y="256"/>
                  <a:pt x="250" y="256"/>
                </a:cubicBezTo>
                <a:cubicBezTo>
                  <a:pt x="249" y="257"/>
                  <a:pt x="247" y="259"/>
                  <a:pt x="247" y="260"/>
                </a:cubicBezTo>
                <a:cubicBezTo>
                  <a:pt x="247" y="260"/>
                  <a:pt x="248" y="260"/>
                  <a:pt x="248" y="260"/>
                </a:cubicBezTo>
                <a:cubicBezTo>
                  <a:pt x="248" y="261"/>
                  <a:pt x="251" y="263"/>
                  <a:pt x="252" y="263"/>
                </a:cubicBezTo>
                <a:cubicBezTo>
                  <a:pt x="253" y="262"/>
                  <a:pt x="258" y="259"/>
                  <a:pt x="260" y="259"/>
                </a:cubicBezTo>
                <a:cubicBezTo>
                  <a:pt x="262" y="259"/>
                  <a:pt x="263" y="259"/>
                  <a:pt x="265" y="258"/>
                </a:cubicBezTo>
                <a:cubicBezTo>
                  <a:pt x="262" y="256"/>
                  <a:pt x="258" y="255"/>
                  <a:pt x="254" y="255"/>
                </a:cubicBezTo>
                <a:close/>
                <a:moveTo>
                  <a:pt x="188" y="255"/>
                </a:moveTo>
                <a:cubicBezTo>
                  <a:pt x="188" y="256"/>
                  <a:pt x="187" y="256"/>
                  <a:pt x="187" y="256"/>
                </a:cubicBezTo>
                <a:cubicBezTo>
                  <a:pt x="187" y="256"/>
                  <a:pt x="187" y="256"/>
                  <a:pt x="187" y="256"/>
                </a:cubicBezTo>
                <a:cubicBezTo>
                  <a:pt x="187" y="256"/>
                  <a:pt x="188" y="256"/>
                  <a:pt x="188" y="256"/>
                </a:cubicBezTo>
                <a:cubicBezTo>
                  <a:pt x="189" y="256"/>
                  <a:pt x="189" y="256"/>
                  <a:pt x="189" y="256"/>
                </a:cubicBezTo>
                <a:cubicBezTo>
                  <a:pt x="189" y="255"/>
                  <a:pt x="189" y="255"/>
                  <a:pt x="189" y="255"/>
                </a:cubicBezTo>
                <a:cubicBezTo>
                  <a:pt x="189" y="255"/>
                  <a:pt x="189" y="255"/>
                  <a:pt x="188" y="255"/>
                </a:cubicBezTo>
                <a:close/>
                <a:moveTo>
                  <a:pt x="169" y="257"/>
                </a:moveTo>
                <a:cubicBezTo>
                  <a:pt x="169" y="260"/>
                  <a:pt x="165" y="267"/>
                  <a:pt x="163" y="268"/>
                </a:cubicBezTo>
                <a:cubicBezTo>
                  <a:pt x="163" y="268"/>
                  <a:pt x="163" y="269"/>
                  <a:pt x="164" y="269"/>
                </a:cubicBezTo>
                <a:cubicBezTo>
                  <a:pt x="164" y="269"/>
                  <a:pt x="164" y="269"/>
                  <a:pt x="164" y="268"/>
                </a:cubicBezTo>
                <a:cubicBezTo>
                  <a:pt x="166" y="267"/>
                  <a:pt x="173" y="260"/>
                  <a:pt x="169" y="257"/>
                </a:cubicBezTo>
                <a:close/>
                <a:moveTo>
                  <a:pt x="40" y="258"/>
                </a:moveTo>
                <a:cubicBezTo>
                  <a:pt x="37" y="260"/>
                  <a:pt x="35" y="260"/>
                  <a:pt x="32" y="263"/>
                </a:cubicBezTo>
                <a:cubicBezTo>
                  <a:pt x="32" y="263"/>
                  <a:pt x="32" y="263"/>
                  <a:pt x="32" y="263"/>
                </a:cubicBezTo>
                <a:cubicBezTo>
                  <a:pt x="36" y="265"/>
                  <a:pt x="42" y="267"/>
                  <a:pt x="46" y="265"/>
                </a:cubicBezTo>
                <a:cubicBezTo>
                  <a:pt x="48" y="264"/>
                  <a:pt x="49" y="262"/>
                  <a:pt x="50" y="261"/>
                </a:cubicBezTo>
                <a:cubicBezTo>
                  <a:pt x="50" y="261"/>
                  <a:pt x="50" y="261"/>
                  <a:pt x="49" y="261"/>
                </a:cubicBezTo>
                <a:cubicBezTo>
                  <a:pt x="46" y="259"/>
                  <a:pt x="44" y="258"/>
                  <a:pt x="40" y="258"/>
                </a:cubicBezTo>
                <a:close/>
                <a:moveTo>
                  <a:pt x="277" y="258"/>
                </a:moveTo>
                <a:cubicBezTo>
                  <a:pt x="276" y="259"/>
                  <a:pt x="274" y="263"/>
                  <a:pt x="272" y="263"/>
                </a:cubicBezTo>
                <a:cubicBezTo>
                  <a:pt x="271" y="263"/>
                  <a:pt x="270" y="262"/>
                  <a:pt x="269" y="262"/>
                </a:cubicBezTo>
                <a:cubicBezTo>
                  <a:pt x="268" y="269"/>
                  <a:pt x="259" y="284"/>
                  <a:pt x="256" y="288"/>
                </a:cubicBezTo>
                <a:cubicBezTo>
                  <a:pt x="253" y="291"/>
                  <a:pt x="249" y="292"/>
                  <a:pt x="247" y="294"/>
                </a:cubicBezTo>
                <a:cubicBezTo>
                  <a:pt x="247" y="294"/>
                  <a:pt x="247" y="294"/>
                  <a:pt x="247" y="294"/>
                </a:cubicBezTo>
                <a:cubicBezTo>
                  <a:pt x="254" y="295"/>
                  <a:pt x="256" y="305"/>
                  <a:pt x="259" y="306"/>
                </a:cubicBezTo>
                <a:cubicBezTo>
                  <a:pt x="261" y="305"/>
                  <a:pt x="264" y="300"/>
                  <a:pt x="265" y="300"/>
                </a:cubicBezTo>
                <a:cubicBezTo>
                  <a:pt x="268" y="302"/>
                  <a:pt x="270" y="306"/>
                  <a:pt x="275" y="307"/>
                </a:cubicBezTo>
                <a:cubicBezTo>
                  <a:pt x="279" y="300"/>
                  <a:pt x="280" y="297"/>
                  <a:pt x="287" y="293"/>
                </a:cubicBezTo>
                <a:cubicBezTo>
                  <a:pt x="287" y="285"/>
                  <a:pt x="288" y="279"/>
                  <a:pt x="293" y="276"/>
                </a:cubicBezTo>
                <a:cubicBezTo>
                  <a:pt x="294" y="275"/>
                  <a:pt x="297" y="274"/>
                  <a:pt x="298" y="273"/>
                </a:cubicBezTo>
                <a:cubicBezTo>
                  <a:pt x="299" y="272"/>
                  <a:pt x="299" y="269"/>
                  <a:pt x="298" y="268"/>
                </a:cubicBezTo>
                <a:cubicBezTo>
                  <a:pt x="294" y="268"/>
                  <a:pt x="291" y="263"/>
                  <a:pt x="289" y="260"/>
                </a:cubicBezTo>
                <a:cubicBezTo>
                  <a:pt x="285" y="260"/>
                  <a:pt x="281" y="258"/>
                  <a:pt x="277" y="258"/>
                </a:cubicBezTo>
                <a:close/>
                <a:moveTo>
                  <a:pt x="318" y="258"/>
                </a:moveTo>
                <a:cubicBezTo>
                  <a:pt x="318" y="258"/>
                  <a:pt x="317" y="258"/>
                  <a:pt x="316" y="258"/>
                </a:cubicBezTo>
                <a:cubicBezTo>
                  <a:pt x="316" y="258"/>
                  <a:pt x="316" y="259"/>
                  <a:pt x="316" y="259"/>
                </a:cubicBezTo>
                <a:cubicBezTo>
                  <a:pt x="317" y="264"/>
                  <a:pt x="326" y="267"/>
                  <a:pt x="331" y="266"/>
                </a:cubicBezTo>
                <a:cubicBezTo>
                  <a:pt x="331" y="266"/>
                  <a:pt x="331" y="266"/>
                  <a:pt x="331" y="266"/>
                </a:cubicBezTo>
                <a:cubicBezTo>
                  <a:pt x="328" y="261"/>
                  <a:pt x="324" y="260"/>
                  <a:pt x="318" y="258"/>
                </a:cubicBezTo>
                <a:close/>
                <a:moveTo>
                  <a:pt x="93" y="260"/>
                </a:moveTo>
                <a:cubicBezTo>
                  <a:pt x="94" y="263"/>
                  <a:pt x="98" y="267"/>
                  <a:pt x="102" y="269"/>
                </a:cubicBezTo>
                <a:cubicBezTo>
                  <a:pt x="102" y="268"/>
                  <a:pt x="102" y="268"/>
                  <a:pt x="102" y="268"/>
                </a:cubicBezTo>
                <a:cubicBezTo>
                  <a:pt x="98" y="267"/>
                  <a:pt x="96" y="262"/>
                  <a:pt x="93" y="260"/>
                </a:cubicBezTo>
                <a:close/>
                <a:moveTo>
                  <a:pt x="171" y="260"/>
                </a:moveTo>
                <a:cubicBezTo>
                  <a:pt x="171" y="261"/>
                  <a:pt x="171" y="263"/>
                  <a:pt x="170" y="265"/>
                </a:cubicBezTo>
                <a:cubicBezTo>
                  <a:pt x="169" y="266"/>
                  <a:pt x="168" y="266"/>
                  <a:pt x="168" y="268"/>
                </a:cubicBezTo>
                <a:cubicBezTo>
                  <a:pt x="168" y="268"/>
                  <a:pt x="168" y="268"/>
                  <a:pt x="168" y="268"/>
                </a:cubicBezTo>
                <a:cubicBezTo>
                  <a:pt x="171" y="267"/>
                  <a:pt x="173" y="263"/>
                  <a:pt x="172" y="260"/>
                </a:cubicBezTo>
                <a:cubicBezTo>
                  <a:pt x="172" y="260"/>
                  <a:pt x="172" y="260"/>
                  <a:pt x="171" y="260"/>
                </a:cubicBezTo>
                <a:close/>
                <a:moveTo>
                  <a:pt x="310" y="260"/>
                </a:moveTo>
                <a:cubicBezTo>
                  <a:pt x="306" y="263"/>
                  <a:pt x="302" y="263"/>
                  <a:pt x="302" y="272"/>
                </a:cubicBezTo>
                <a:cubicBezTo>
                  <a:pt x="308" y="273"/>
                  <a:pt x="315" y="266"/>
                  <a:pt x="311" y="260"/>
                </a:cubicBezTo>
                <a:cubicBezTo>
                  <a:pt x="311" y="260"/>
                  <a:pt x="311" y="260"/>
                  <a:pt x="310" y="260"/>
                </a:cubicBezTo>
                <a:close/>
                <a:moveTo>
                  <a:pt x="175" y="260"/>
                </a:moveTo>
                <a:cubicBezTo>
                  <a:pt x="174" y="262"/>
                  <a:pt x="175" y="263"/>
                  <a:pt x="174" y="264"/>
                </a:cubicBezTo>
                <a:cubicBezTo>
                  <a:pt x="174" y="265"/>
                  <a:pt x="172" y="266"/>
                  <a:pt x="172" y="267"/>
                </a:cubicBezTo>
                <a:cubicBezTo>
                  <a:pt x="172" y="267"/>
                  <a:pt x="172" y="268"/>
                  <a:pt x="172" y="268"/>
                </a:cubicBezTo>
                <a:cubicBezTo>
                  <a:pt x="171" y="269"/>
                  <a:pt x="169" y="271"/>
                  <a:pt x="167" y="273"/>
                </a:cubicBezTo>
                <a:cubicBezTo>
                  <a:pt x="170" y="273"/>
                  <a:pt x="178" y="263"/>
                  <a:pt x="175" y="260"/>
                </a:cubicBezTo>
                <a:close/>
                <a:moveTo>
                  <a:pt x="260" y="260"/>
                </a:moveTo>
                <a:cubicBezTo>
                  <a:pt x="258" y="261"/>
                  <a:pt x="256" y="262"/>
                  <a:pt x="254" y="263"/>
                </a:cubicBezTo>
                <a:cubicBezTo>
                  <a:pt x="254" y="264"/>
                  <a:pt x="254" y="265"/>
                  <a:pt x="254" y="265"/>
                </a:cubicBezTo>
                <a:cubicBezTo>
                  <a:pt x="256" y="266"/>
                  <a:pt x="257" y="269"/>
                  <a:pt x="258" y="271"/>
                </a:cubicBezTo>
                <a:cubicBezTo>
                  <a:pt x="262" y="270"/>
                  <a:pt x="267" y="267"/>
                  <a:pt x="267" y="262"/>
                </a:cubicBezTo>
                <a:cubicBezTo>
                  <a:pt x="267" y="262"/>
                  <a:pt x="267" y="261"/>
                  <a:pt x="267" y="261"/>
                </a:cubicBezTo>
                <a:cubicBezTo>
                  <a:pt x="264" y="261"/>
                  <a:pt x="264" y="260"/>
                  <a:pt x="260" y="260"/>
                </a:cubicBezTo>
                <a:close/>
                <a:moveTo>
                  <a:pt x="192" y="261"/>
                </a:moveTo>
                <a:cubicBezTo>
                  <a:pt x="191" y="261"/>
                  <a:pt x="190" y="261"/>
                  <a:pt x="189" y="262"/>
                </a:cubicBezTo>
                <a:cubicBezTo>
                  <a:pt x="189" y="262"/>
                  <a:pt x="189" y="262"/>
                  <a:pt x="189" y="262"/>
                </a:cubicBezTo>
                <a:cubicBezTo>
                  <a:pt x="189" y="262"/>
                  <a:pt x="190" y="262"/>
                  <a:pt x="190" y="262"/>
                </a:cubicBezTo>
                <a:cubicBezTo>
                  <a:pt x="191" y="261"/>
                  <a:pt x="193" y="262"/>
                  <a:pt x="194" y="261"/>
                </a:cubicBezTo>
                <a:cubicBezTo>
                  <a:pt x="193" y="261"/>
                  <a:pt x="193" y="261"/>
                  <a:pt x="192" y="261"/>
                </a:cubicBezTo>
                <a:close/>
                <a:moveTo>
                  <a:pt x="61" y="261"/>
                </a:moveTo>
                <a:cubicBezTo>
                  <a:pt x="60" y="263"/>
                  <a:pt x="59" y="264"/>
                  <a:pt x="58" y="265"/>
                </a:cubicBezTo>
                <a:cubicBezTo>
                  <a:pt x="63" y="265"/>
                  <a:pt x="66" y="267"/>
                  <a:pt x="69" y="263"/>
                </a:cubicBezTo>
                <a:cubicBezTo>
                  <a:pt x="67" y="262"/>
                  <a:pt x="64" y="261"/>
                  <a:pt x="61" y="261"/>
                </a:cubicBezTo>
                <a:close/>
                <a:moveTo>
                  <a:pt x="87" y="261"/>
                </a:moveTo>
                <a:cubicBezTo>
                  <a:pt x="88" y="264"/>
                  <a:pt x="91" y="268"/>
                  <a:pt x="94" y="269"/>
                </a:cubicBezTo>
                <a:cubicBezTo>
                  <a:pt x="94" y="268"/>
                  <a:pt x="88" y="262"/>
                  <a:pt x="87" y="261"/>
                </a:cubicBezTo>
                <a:close/>
                <a:moveTo>
                  <a:pt x="182" y="262"/>
                </a:moveTo>
                <a:cubicBezTo>
                  <a:pt x="181" y="264"/>
                  <a:pt x="180" y="267"/>
                  <a:pt x="178" y="269"/>
                </a:cubicBezTo>
                <a:cubicBezTo>
                  <a:pt x="179" y="269"/>
                  <a:pt x="179" y="269"/>
                  <a:pt x="179" y="269"/>
                </a:cubicBezTo>
                <a:cubicBezTo>
                  <a:pt x="180" y="268"/>
                  <a:pt x="183" y="265"/>
                  <a:pt x="182" y="262"/>
                </a:cubicBezTo>
                <a:close/>
                <a:moveTo>
                  <a:pt x="238" y="263"/>
                </a:moveTo>
                <a:cubicBezTo>
                  <a:pt x="237" y="264"/>
                  <a:pt x="233" y="264"/>
                  <a:pt x="231" y="265"/>
                </a:cubicBezTo>
                <a:cubicBezTo>
                  <a:pt x="229" y="266"/>
                  <a:pt x="221" y="274"/>
                  <a:pt x="221" y="276"/>
                </a:cubicBezTo>
                <a:cubicBezTo>
                  <a:pt x="221" y="276"/>
                  <a:pt x="221" y="276"/>
                  <a:pt x="221" y="276"/>
                </a:cubicBezTo>
                <a:cubicBezTo>
                  <a:pt x="230" y="277"/>
                  <a:pt x="240" y="278"/>
                  <a:pt x="247" y="275"/>
                </a:cubicBezTo>
                <a:cubicBezTo>
                  <a:pt x="249" y="275"/>
                  <a:pt x="253" y="275"/>
                  <a:pt x="254" y="272"/>
                </a:cubicBezTo>
                <a:cubicBezTo>
                  <a:pt x="248" y="268"/>
                  <a:pt x="248" y="264"/>
                  <a:pt x="238" y="263"/>
                </a:cubicBezTo>
                <a:close/>
                <a:moveTo>
                  <a:pt x="83" y="263"/>
                </a:moveTo>
                <a:cubicBezTo>
                  <a:pt x="84" y="267"/>
                  <a:pt x="87" y="272"/>
                  <a:pt x="91" y="273"/>
                </a:cubicBezTo>
                <a:cubicBezTo>
                  <a:pt x="91" y="273"/>
                  <a:pt x="91" y="273"/>
                  <a:pt x="91" y="272"/>
                </a:cubicBezTo>
                <a:cubicBezTo>
                  <a:pt x="89" y="270"/>
                  <a:pt x="87" y="269"/>
                  <a:pt x="85" y="267"/>
                </a:cubicBezTo>
                <a:cubicBezTo>
                  <a:pt x="85" y="266"/>
                  <a:pt x="84" y="264"/>
                  <a:pt x="83" y="263"/>
                </a:cubicBezTo>
                <a:close/>
                <a:moveTo>
                  <a:pt x="54" y="263"/>
                </a:moveTo>
                <a:cubicBezTo>
                  <a:pt x="54" y="264"/>
                  <a:pt x="54" y="265"/>
                  <a:pt x="55" y="266"/>
                </a:cubicBezTo>
                <a:cubicBezTo>
                  <a:pt x="55" y="266"/>
                  <a:pt x="55" y="266"/>
                  <a:pt x="55" y="266"/>
                </a:cubicBezTo>
                <a:cubicBezTo>
                  <a:pt x="55" y="266"/>
                  <a:pt x="55" y="266"/>
                  <a:pt x="55" y="265"/>
                </a:cubicBezTo>
                <a:cubicBezTo>
                  <a:pt x="55" y="265"/>
                  <a:pt x="55" y="264"/>
                  <a:pt x="54" y="263"/>
                </a:cubicBezTo>
                <a:close/>
                <a:moveTo>
                  <a:pt x="80" y="265"/>
                </a:moveTo>
                <a:cubicBezTo>
                  <a:pt x="80" y="269"/>
                  <a:pt x="84" y="273"/>
                  <a:pt x="88" y="274"/>
                </a:cubicBezTo>
                <a:cubicBezTo>
                  <a:pt x="88" y="274"/>
                  <a:pt x="88" y="274"/>
                  <a:pt x="88" y="274"/>
                </a:cubicBezTo>
                <a:cubicBezTo>
                  <a:pt x="87" y="274"/>
                  <a:pt x="87" y="273"/>
                  <a:pt x="87" y="273"/>
                </a:cubicBezTo>
                <a:cubicBezTo>
                  <a:pt x="86" y="272"/>
                  <a:pt x="80" y="265"/>
                  <a:pt x="80" y="265"/>
                </a:cubicBezTo>
                <a:close/>
                <a:moveTo>
                  <a:pt x="209" y="265"/>
                </a:moveTo>
                <a:cubicBezTo>
                  <a:pt x="208" y="265"/>
                  <a:pt x="207" y="266"/>
                  <a:pt x="206" y="266"/>
                </a:cubicBezTo>
                <a:cubicBezTo>
                  <a:pt x="206" y="267"/>
                  <a:pt x="206" y="267"/>
                  <a:pt x="206" y="268"/>
                </a:cubicBezTo>
                <a:cubicBezTo>
                  <a:pt x="207" y="268"/>
                  <a:pt x="217" y="278"/>
                  <a:pt x="218" y="273"/>
                </a:cubicBezTo>
                <a:cubicBezTo>
                  <a:pt x="219" y="271"/>
                  <a:pt x="220" y="270"/>
                  <a:pt x="221" y="268"/>
                </a:cubicBezTo>
                <a:cubicBezTo>
                  <a:pt x="221" y="268"/>
                  <a:pt x="221" y="268"/>
                  <a:pt x="221" y="268"/>
                </a:cubicBezTo>
                <a:cubicBezTo>
                  <a:pt x="216" y="267"/>
                  <a:pt x="214" y="265"/>
                  <a:pt x="209" y="265"/>
                </a:cubicBezTo>
                <a:close/>
                <a:moveTo>
                  <a:pt x="50" y="265"/>
                </a:moveTo>
                <a:cubicBezTo>
                  <a:pt x="50" y="267"/>
                  <a:pt x="50" y="267"/>
                  <a:pt x="50" y="269"/>
                </a:cubicBezTo>
                <a:cubicBezTo>
                  <a:pt x="50" y="269"/>
                  <a:pt x="50" y="269"/>
                  <a:pt x="51" y="269"/>
                </a:cubicBezTo>
                <a:cubicBezTo>
                  <a:pt x="51" y="269"/>
                  <a:pt x="51" y="269"/>
                  <a:pt x="51" y="268"/>
                </a:cubicBezTo>
                <a:cubicBezTo>
                  <a:pt x="51" y="267"/>
                  <a:pt x="51" y="267"/>
                  <a:pt x="51" y="266"/>
                </a:cubicBezTo>
                <a:cubicBezTo>
                  <a:pt x="51" y="266"/>
                  <a:pt x="50" y="265"/>
                  <a:pt x="50" y="265"/>
                </a:cubicBezTo>
                <a:close/>
                <a:moveTo>
                  <a:pt x="190" y="265"/>
                </a:moveTo>
                <a:cubicBezTo>
                  <a:pt x="190" y="266"/>
                  <a:pt x="190" y="266"/>
                  <a:pt x="190" y="266"/>
                </a:cubicBezTo>
                <a:cubicBezTo>
                  <a:pt x="192" y="266"/>
                  <a:pt x="193" y="267"/>
                  <a:pt x="195" y="266"/>
                </a:cubicBezTo>
                <a:cubicBezTo>
                  <a:pt x="193" y="266"/>
                  <a:pt x="192" y="265"/>
                  <a:pt x="190" y="265"/>
                </a:cubicBezTo>
                <a:close/>
                <a:moveTo>
                  <a:pt x="315" y="265"/>
                </a:moveTo>
                <a:cubicBezTo>
                  <a:pt x="315" y="270"/>
                  <a:pt x="313" y="272"/>
                  <a:pt x="310" y="274"/>
                </a:cubicBezTo>
                <a:cubicBezTo>
                  <a:pt x="309" y="274"/>
                  <a:pt x="309" y="274"/>
                  <a:pt x="308" y="275"/>
                </a:cubicBezTo>
                <a:cubicBezTo>
                  <a:pt x="308" y="275"/>
                  <a:pt x="308" y="275"/>
                  <a:pt x="308" y="275"/>
                </a:cubicBezTo>
                <a:cubicBezTo>
                  <a:pt x="310" y="277"/>
                  <a:pt x="315" y="278"/>
                  <a:pt x="316" y="281"/>
                </a:cubicBezTo>
                <a:cubicBezTo>
                  <a:pt x="316" y="281"/>
                  <a:pt x="317" y="281"/>
                  <a:pt x="317" y="281"/>
                </a:cubicBezTo>
                <a:cubicBezTo>
                  <a:pt x="317" y="276"/>
                  <a:pt x="320" y="274"/>
                  <a:pt x="323" y="270"/>
                </a:cubicBezTo>
                <a:cubicBezTo>
                  <a:pt x="323" y="270"/>
                  <a:pt x="323" y="270"/>
                  <a:pt x="323" y="270"/>
                </a:cubicBezTo>
                <a:cubicBezTo>
                  <a:pt x="320" y="269"/>
                  <a:pt x="318" y="266"/>
                  <a:pt x="315" y="265"/>
                </a:cubicBezTo>
                <a:close/>
                <a:moveTo>
                  <a:pt x="72" y="266"/>
                </a:moveTo>
                <a:cubicBezTo>
                  <a:pt x="70" y="268"/>
                  <a:pt x="67" y="268"/>
                  <a:pt x="64" y="269"/>
                </a:cubicBezTo>
                <a:cubicBezTo>
                  <a:pt x="65" y="271"/>
                  <a:pt x="66" y="272"/>
                  <a:pt x="67" y="274"/>
                </a:cubicBezTo>
                <a:cubicBezTo>
                  <a:pt x="67" y="276"/>
                  <a:pt x="67" y="277"/>
                  <a:pt x="67" y="279"/>
                </a:cubicBezTo>
                <a:cubicBezTo>
                  <a:pt x="68" y="282"/>
                  <a:pt x="71" y="284"/>
                  <a:pt x="73" y="286"/>
                </a:cubicBezTo>
                <a:cubicBezTo>
                  <a:pt x="73" y="288"/>
                  <a:pt x="73" y="289"/>
                  <a:pt x="73" y="291"/>
                </a:cubicBezTo>
                <a:cubicBezTo>
                  <a:pt x="76" y="297"/>
                  <a:pt x="80" y="308"/>
                  <a:pt x="85" y="313"/>
                </a:cubicBezTo>
                <a:cubicBezTo>
                  <a:pt x="89" y="318"/>
                  <a:pt x="91" y="325"/>
                  <a:pt x="99" y="325"/>
                </a:cubicBezTo>
                <a:cubicBezTo>
                  <a:pt x="99" y="325"/>
                  <a:pt x="99" y="325"/>
                  <a:pt x="99" y="324"/>
                </a:cubicBezTo>
                <a:cubicBezTo>
                  <a:pt x="96" y="322"/>
                  <a:pt x="93" y="321"/>
                  <a:pt x="91" y="318"/>
                </a:cubicBezTo>
                <a:cubicBezTo>
                  <a:pt x="87" y="310"/>
                  <a:pt x="88" y="299"/>
                  <a:pt x="94" y="293"/>
                </a:cubicBezTo>
                <a:cubicBezTo>
                  <a:pt x="96" y="292"/>
                  <a:pt x="98" y="292"/>
                  <a:pt x="100" y="290"/>
                </a:cubicBezTo>
                <a:cubicBezTo>
                  <a:pt x="100" y="290"/>
                  <a:pt x="100" y="290"/>
                  <a:pt x="100" y="290"/>
                </a:cubicBezTo>
                <a:cubicBezTo>
                  <a:pt x="100" y="290"/>
                  <a:pt x="91" y="285"/>
                  <a:pt x="89" y="285"/>
                </a:cubicBezTo>
                <a:cubicBezTo>
                  <a:pt x="82" y="280"/>
                  <a:pt x="78" y="272"/>
                  <a:pt x="72" y="266"/>
                </a:cubicBezTo>
                <a:close/>
                <a:moveTo>
                  <a:pt x="203" y="267"/>
                </a:moveTo>
                <a:cubicBezTo>
                  <a:pt x="202" y="268"/>
                  <a:pt x="202" y="268"/>
                  <a:pt x="201" y="268"/>
                </a:cubicBezTo>
                <a:cubicBezTo>
                  <a:pt x="201" y="269"/>
                  <a:pt x="202" y="270"/>
                  <a:pt x="201" y="271"/>
                </a:cubicBezTo>
                <a:cubicBezTo>
                  <a:pt x="201" y="272"/>
                  <a:pt x="199" y="272"/>
                  <a:pt x="198" y="272"/>
                </a:cubicBezTo>
                <a:cubicBezTo>
                  <a:pt x="198" y="273"/>
                  <a:pt x="198" y="273"/>
                  <a:pt x="198" y="275"/>
                </a:cubicBezTo>
                <a:cubicBezTo>
                  <a:pt x="195" y="275"/>
                  <a:pt x="193" y="274"/>
                  <a:pt x="190" y="274"/>
                </a:cubicBezTo>
                <a:cubicBezTo>
                  <a:pt x="190" y="274"/>
                  <a:pt x="190" y="274"/>
                  <a:pt x="189" y="274"/>
                </a:cubicBezTo>
                <a:cubicBezTo>
                  <a:pt x="190" y="274"/>
                  <a:pt x="190" y="274"/>
                  <a:pt x="190" y="274"/>
                </a:cubicBezTo>
                <a:cubicBezTo>
                  <a:pt x="191" y="277"/>
                  <a:pt x="197" y="277"/>
                  <a:pt x="197" y="281"/>
                </a:cubicBezTo>
                <a:cubicBezTo>
                  <a:pt x="197" y="282"/>
                  <a:pt x="197" y="282"/>
                  <a:pt x="196" y="283"/>
                </a:cubicBezTo>
                <a:cubicBezTo>
                  <a:pt x="196" y="283"/>
                  <a:pt x="195" y="283"/>
                  <a:pt x="194" y="283"/>
                </a:cubicBezTo>
                <a:cubicBezTo>
                  <a:pt x="194" y="283"/>
                  <a:pt x="194" y="283"/>
                  <a:pt x="194" y="283"/>
                </a:cubicBezTo>
                <a:cubicBezTo>
                  <a:pt x="198" y="285"/>
                  <a:pt x="196" y="286"/>
                  <a:pt x="198" y="289"/>
                </a:cubicBezTo>
                <a:cubicBezTo>
                  <a:pt x="198" y="290"/>
                  <a:pt x="199" y="289"/>
                  <a:pt x="200" y="290"/>
                </a:cubicBezTo>
                <a:cubicBezTo>
                  <a:pt x="201" y="291"/>
                  <a:pt x="202" y="292"/>
                  <a:pt x="203" y="293"/>
                </a:cubicBezTo>
                <a:cubicBezTo>
                  <a:pt x="204" y="293"/>
                  <a:pt x="213" y="286"/>
                  <a:pt x="215" y="285"/>
                </a:cubicBezTo>
                <a:cubicBezTo>
                  <a:pt x="214" y="285"/>
                  <a:pt x="214" y="285"/>
                  <a:pt x="214" y="285"/>
                </a:cubicBezTo>
                <a:cubicBezTo>
                  <a:pt x="210" y="283"/>
                  <a:pt x="204" y="272"/>
                  <a:pt x="204" y="268"/>
                </a:cubicBezTo>
                <a:cubicBezTo>
                  <a:pt x="203" y="267"/>
                  <a:pt x="203" y="267"/>
                  <a:pt x="203" y="267"/>
                </a:cubicBezTo>
                <a:close/>
                <a:moveTo>
                  <a:pt x="58" y="268"/>
                </a:moveTo>
                <a:cubicBezTo>
                  <a:pt x="59" y="269"/>
                  <a:pt x="62" y="269"/>
                  <a:pt x="61" y="268"/>
                </a:cubicBezTo>
                <a:cubicBezTo>
                  <a:pt x="60" y="268"/>
                  <a:pt x="59" y="268"/>
                  <a:pt x="58" y="268"/>
                </a:cubicBezTo>
                <a:close/>
                <a:moveTo>
                  <a:pt x="94" y="269"/>
                </a:moveTo>
                <a:cubicBezTo>
                  <a:pt x="94" y="269"/>
                  <a:pt x="94" y="270"/>
                  <a:pt x="95" y="270"/>
                </a:cubicBezTo>
                <a:cubicBezTo>
                  <a:pt x="95" y="270"/>
                  <a:pt x="95" y="269"/>
                  <a:pt x="95" y="269"/>
                </a:cubicBezTo>
                <a:cubicBezTo>
                  <a:pt x="95" y="269"/>
                  <a:pt x="95" y="269"/>
                  <a:pt x="94" y="269"/>
                </a:cubicBezTo>
                <a:close/>
                <a:moveTo>
                  <a:pt x="102" y="269"/>
                </a:moveTo>
                <a:cubicBezTo>
                  <a:pt x="103" y="269"/>
                  <a:pt x="102" y="269"/>
                  <a:pt x="103" y="269"/>
                </a:cubicBezTo>
                <a:cubicBezTo>
                  <a:pt x="103" y="269"/>
                  <a:pt x="103" y="269"/>
                  <a:pt x="102" y="269"/>
                </a:cubicBezTo>
                <a:close/>
                <a:moveTo>
                  <a:pt x="189" y="269"/>
                </a:moveTo>
                <a:cubicBezTo>
                  <a:pt x="189" y="269"/>
                  <a:pt x="189" y="270"/>
                  <a:pt x="189" y="270"/>
                </a:cubicBezTo>
                <a:cubicBezTo>
                  <a:pt x="191" y="270"/>
                  <a:pt x="193" y="270"/>
                  <a:pt x="193" y="269"/>
                </a:cubicBezTo>
                <a:cubicBezTo>
                  <a:pt x="192" y="269"/>
                  <a:pt x="190" y="269"/>
                  <a:pt x="189" y="269"/>
                </a:cubicBezTo>
                <a:close/>
                <a:moveTo>
                  <a:pt x="194" y="270"/>
                </a:moveTo>
                <a:cubicBezTo>
                  <a:pt x="194" y="270"/>
                  <a:pt x="194" y="270"/>
                  <a:pt x="194" y="270"/>
                </a:cubicBezTo>
                <a:cubicBezTo>
                  <a:pt x="194" y="270"/>
                  <a:pt x="194" y="270"/>
                  <a:pt x="194" y="270"/>
                </a:cubicBezTo>
                <a:cubicBezTo>
                  <a:pt x="194" y="270"/>
                  <a:pt x="194" y="270"/>
                  <a:pt x="194" y="270"/>
                </a:cubicBezTo>
                <a:close/>
                <a:moveTo>
                  <a:pt x="57" y="270"/>
                </a:moveTo>
                <a:cubicBezTo>
                  <a:pt x="60" y="272"/>
                  <a:pt x="62" y="275"/>
                  <a:pt x="65" y="277"/>
                </a:cubicBezTo>
                <a:cubicBezTo>
                  <a:pt x="64" y="274"/>
                  <a:pt x="60" y="270"/>
                  <a:pt x="57" y="270"/>
                </a:cubicBezTo>
                <a:close/>
                <a:moveTo>
                  <a:pt x="331" y="270"/>
                </a:moveTo>
                <a:cubicBezTo>
                  <a:pt x="330" y="271"/>
                  <a:pt x="328" y="270"/>
                  <a:pt x="327" y="271"/>
                </a:cubicBezTo>
                <a:cubicBezTo>
                  <a:pt x="325" y="272"/>
                  <a:pt x="318" y="279"/>
                  <a:pt x="320" y="280"/>
                </a:cubicBezTo>
                <a:cubicBezTo>
                  <a:pt x="319" y="281"/>
                  <a:pt x="318" y="285"/>
                  <a:pt x="319" y="286"/>
                </a:cubicBezTo>
                <a:cubicBezTo>
                  <a:pt x="319" y="286"/>
                  <a:pt x="320" y="286"/>
                  <a:pt x="320" y="287"/>
                </a:cubicBezTo>
                <a:cubicBezTo>
                  <a:pt x="320" y="287"/>
                  <a:pt x="320" y="287"/>
                  <a:pt x="321" y="287"/>
                </a:cubicBezTo>
                <a:cubicBezTo>
                  <a:pt x="326" y="284"/>
                  <a:pt x="332" y="280"/>
                  <a:pt x="332" y="271"/>
                </a:cubicBezTo>
                <a:cubicBezTo>
                  <a:pt x="331" y="271"/>
                  <a:pt x="331" y="271"/>
                  <a:pt x="331" y="270"/>
                </a:cubicBezTo>
                <a:close/>
                <a:moveTo>
                  <a:pt x="47" y="271"/>
                </a:moveTo>
                <a:cubicBezTo>
                  <a:pt x="46" y="272"/>
                  <a:pt x="45" y="272"/>
                  <a:pt x="44" y="272"/>
                </a:cubicBezTo>
                <a:cubicBezTo>
                  <a:pt x="44" y="275"/>
                  <a:pt x="41" y="280"/>
                  <a:pt x="44" y="283"/>
                </a:cubicBezTo>
                <a:cubicBezTo>
                  <a:pt x="44" y="284"/>
                  <a:pt x="45" y="284"/>
                  <a:pt x="46" y="285"/>
                </a:cubicBezTo>
                <a:cubicBezTo>
                  <a:pt x="47" y="284"/>
                  <a:pt x="48" y="284"/>
                  <a:pt x="49" y="284"/>
                </a:cubicBezTo>
                <a:cubicBezTo>
                  <a:pt x="50" y="278"/>
                  <a:pt x="50" y="277"/>
                  <a:pt x="49" y="271"/>
                </a:cubicBezTo>
                <a:cubicBezTo>
                  <a:pt x="49" y="271"/>
                  <a:pt x="48" y="271"/>
                  <a:pt x="47" y="271"/>
                </a:cubicBezTo>
                <a:close/>
                <a:moveTo>
                  <a:pt x="185" y="272"/>
                </a:moveTo>
                <a:cubicBezTo>
                  <a:pt x="185" y="272"/>
                  <a:pt x="185" y="272"/>
                  <a:pt x="185" y="272"/>
                </a:cubicBezTo>
                <a:cubicBezTo>
                  <a:pt x="185" y="272"/>
                  <a:pt x="185" y="272"/>
                  <a:pt x="185" y="272"/>
                </a:cubicBezTo>
                <a:cubicBezTo>
                  <a:pt x="185" y="272"/>
                  <a:pt x="185" y="272"/>
                  <a:pt x="185" y="272"/>
                </a:cubicBezTo>
                <a:close/>
                <a:moveTo>
                  <a:pt x="186" y="272"/>
                </a:moveTo>
                <a:cubicBezTo>
                  <a:pt x="186" y="272"/>
                  <a:pt x="186" y="272"/>
                  <a:pt x="186" y="272"/>
                </a:cubicBezTo>
                <a:cubicBezTo>
                  <a:pt x="186" y="273"/>
                  <a:pt x="186" y="273"/>
                  <a:pt x="186" y="273"/>
                </a:cubicBezTo>
                <a:cubicBezTo>
                  <a:pt x="186" y="273"/>
                  <a:pt x="186" y="273"/>
                  <a:pt x="187" y="273"/>
                </a:cubicBezTo>
                <a:cubicBezTo>
                  <a:pt x="187" y="273"/>
                  <a:pt x="187" y="273"/>
                  <a:pt x="187" y="272"/>
                </a:cubicBezTo>
                <a:cubicBezTo>
                  <a:pt x="187" y="272"/>
                  <a:pt x="187" y="272"/>
                  <a:pt x="187" y="272"/>
                </a:cubicBezTo>
                <a:cubicBezTo>
                  <a:pt x="186" y="272"/>
                  <a:pt x="186" y="272"/>
                  <a:pt x="186" y="272"/>
                </a:cubicBezTo>
                <a:close/>
                <a:moveTo>
                  <a:pt x="187" y="273"/>
                </a:moveTo>
                <a:cubicBezTo>
                  <a:pt x="187" y="273"/>
                  <a:pt x="187" y="273"/>
                  <a:pt x="187" y="273"/>
                </a:cubicBezTo>
                <a:cubicBezTo>
                  <a:pt x="188" y="274"/>
                  <a:pt x="188" y="274"/>
                  <a:pt x="189" y="274"/>
                </a:cubicBezTo>
                <a:cubicBezTo>
                  <a:pt x="189" y="273"/>
                  <a:pt x="188" y="273"/>
                  <a:pt x="187" y="273"/>
                </a:cubicBezTo>
                <a:close/>
                <a:moveTo>
                  <a:pt x="175" y="274"/>
                </a:moveTo>
                <a:cubicBezTo>
                  <a:pt x="172" y="279"/>
                  <a:pt x="167" y="282"/>
                  <a:pt x="163" y="286"/>
                </a:cubicBezTo>
                <a:cubicBezTo>
                  <a:pt x="163" y="286"/>
                  <a:pt x="163" y="286"/>
                  <a:pt x="163" y="286"/>
                </a:cubicBezTo>
                <a:cubicBezTo>
                  <a:pt x="163" y="286"/>
                  <a:pt x="164" y="286"/>
                  <a:pt x="164" y="286"/>
                </a:cubicBezTo>
                <a:cubicBezTo>
                  <a:pt x="167" y="285"/>
                  <a:pt x="177" y="275"/>
                  <a:pt x="175" y="274"/>
                </a:cubicBezTo>
                <a:close/>
                <a:moveTo>
                  <a:pt x="109" y="275"/>
                </a:moveTo>
                <a:cubicBezTo>
                  <a:pt x="110" y="278"/>
                  <a:pt x="116" y="279"/>
                  <a:pt x="118" y="280"/>
                </a:cubicBezTo>
                <a:cubicBezTo>
                  <a:pt x="119" y="280"/>
                  <a:pt x="119" y="280"/>
                  <a:pt x="119" y="280"/>
                </a:cubicBezTo>
                <a:cubicBezTo>
                  <a:pt x="115" y="279"/>
                  <a:pt x="112" y="276"/>
                  <a:pt x="109" y="275"/>
                </a:cubicBezTo>
                <a:close/>
                <a:moveTo>
                  <a:pt x="315" y="287"/>
                </a:moveTo>
                <a:cubicBezTo>
                  <a:pt x="315" y="281"/>
                  <a:pt x="309" y="274"/>
                  <a:pt x="302" y="276"/>
                </a:cubicBezTo>
                <a:cubicBezTo>
                  <a:pt x="302" y="283"/>
                  <a:pt x="310" y="287"/>
                  <a:pt x="315" y="287"/>
                </a:cubicBezTo>
                <a:close/>
                <a:moveTo>
                  <a:pt x="104" y="276"/>
                </a:moveTo>
                <a:cubicBezTo>
                  <a:pt x="105" y="279"/>
                  <a:pt x="111" y="283"/>
                  <a:pt x="113" y="282"/>
                </a:cubicBezTo>
                <a:cubicBezTo>
                  <a:pt x="113" y="282"/>
                  <a:pt x="113" y="281"/>
                  <a:pt x="113" y="281"/>
                </a:cubicBezTo>
                <a:cubicBezTo>
                  <a:pt x="109" y="281"/>
                  <a:pt x="107" y="278"/>
                  <a:pt x="104" y="276"/>
                </a:cubicBezTo>
                <a:close/>
                <a:moveTo>
                  <a:pt x="298" y="276"/>
                </a:moveTo>
                <a:cubicBezTo>
                  <a:pt x="293" y="280"/>
                  <a:pt x="290" y="281"/>
                  <a:pt x="290" y="288"/>
                </a:cubicBezTo>
                <a:cubicBezTo>
                  <a:pt x="290" y="288"/>
                  <a:pt x="290" y="288"/>
                  <a:pt x="290" y="288"/>
                </a:cubicBezTo>
                <a:cubicBezTo>
                  <a:pt x="294" y="286"/>
                  <a:pt x="300" y="282"/>
                  <a:pt x="298" y="276"/>
                </a:cubicBezTo>
                <a:cubicBezTo>
                  <a:pt x="298" y="276"/>
                  <a:pt x="298" y="276"/>
                  <a:pt x="298" y="276"/>
                </a:cubicBezTo>
                <a:close/>
                <a:moveTo>
                  <a:pt x="156" y="277"/>
                </a:moveTo>
                <a:cubicBezTo>
                  <a:pt x="154" y="280"/>
                  <a:pt x="149" y="280"/>
                  <a:pt x="146" y="283"/>
                </a:cubicBezTo>
                <a:cubicBezTo>
                  <a:pt x="150" y="283"/>
                  <a:pt x="157" y="281"/>
                  <a:pt x="156" y="277"/>
                </a:cubicBezTo>
                <a:close/>
                <a:moveTo>
                  <a:pt x="100" y="279"/>
                </a:moveTo>
                <a:cubicBezTo>
                  <a:pt x="100" y="279"/>
                  <a:pt x="100" y="279"/>
                  <a:pt x="100" y="279"/>
                </a:cubicBezTo>
                <a:cubicBezTo>
                  <a:pt x="102" y="281"/>
                  <a:pt x="107" y="286"/>
                  <a:pt x="110" y="284"/>
                </a:cubicBezTo>
                <a:cubicBezTo>
                  <a:pt x="110" y="284"/>
                  <a:pt x="110" y="284"/>
                  <a:pt x="110" y="284"/>
                </a:cubicBezTo>
                <a:cubicBezTo>
                  <a:pt x="105" y="283"/>
                  <a:pt x="104" y="281"/>
                  <a:pt x="100" y="279"/>
                </a:cubicBezTo>
                <a:close/>
                <a:moveTo>
                  <a:pt x="183" y="279"/>
                </a:moveTo>
                <a:cubicBezTo>
                  <a:pt x="183" y="280"/>
                  <a:pt x="183" y="280"/>
                  <a:pt x="183" y="280"/>
                </a:cubicBezTo>
                <a:cubicBezTo>
                  <a:pt x="185" y="280"/>
                  <a:pt x="186" y="281"/>
                  <a:pt x="187" y="282"/>
                </a:cubicBezTo>
                <a:cubicBezTo>
                  <a:pt x="186" y="280"/>
                  <a:pt x="185" y="280"/>
                  <a:pt x="183" y="279"/>
                </a:cubicBezTo>
                <a:close/>
                <a:moveTo>
                  <a:pt x="254" y="279"/>
                </a:moveTo>
                <a:cubicBezTo>
                  <a:pt x="254" y="280"/>
                  <a:pt x="254" y="280"/>
                  <a:pt x="255" y="279"/>
                </a:cubicBezTo>
                <a:cubicBezTo>
                  <a:pt x="255" y="279"/>
                  <a:pt x="254" y="279"/>
                  <a:pt x="254" y="279"/>
                </a:cubicBezTo>
                <a:close/>
                <a:moveTo>
                  <a:pt x="252" y="280"/>
                </a:moveTo>
                <a:cubicBezTo>
                  <a:pt x="250" y="283"/>
                  <a:pt x="239" y="282"/>
                  <a:pt x="236" y="283"/>
                </a:cubicBezTo>
                <a:cubicBezTo>
                  <a:pt x="236" y="283"/>
                  <a:pt x="237" y="283"/>
                  <a:pt x="237" y="283"/>
                </a:cubicBezTo>
                <a:cubicBezTo>
                  <a:pt x="240" y="286"/>
                  <a:pt x="253" y="281"/>
                  <a:pt x="254" y="280"/>
                </a:cubicBezTo>
                <a:cubicBezTo>
                  <a:pt x="254" y="280"/>
                  <a:pt x="254" y="280"/>
                  <a:pt x="254" y="280"/>
                </a:cubicBezTo>
                <a:cubicBezTo>
                  <a:pt x="253" y="280"/>
                  <a:pt x="253" y="280"/>
                  <a:pt x="252" y="280"/>
                </a:cubicBezTo>
                <a:close/>
                <a:moveTo>
                  <a:pt x="59" y="281"/>
                </a:moveTo>
                <a:cubicBezTo>
                  <a:pt x="59" y="281"/>
                  <a:pt x="59" y="281"/>
                  <a:pt x="59" y="282"/>
                </a:cubicBezTo>
                <a:cubicBezTo>
                  <a:pt x="61" y="282"/>
                  <a:pt x="62" y="284"/>
                  <a:pt x="64" y="284"/>
                </a:cubicBezTo>
                <a:cubicBezTo>
                  <a:pt x="64" y="284"/>
                  <a:pt x="64" y="283"/>
                  <a:pt x="64" y="283"/>
                </a:cubicBezTo>
                <a:cubicBezTo>
                  <a:pt x="62" y="282"/>
                  <a:pt x="61" y="282"/>
                  <a:pt x="59" y="281"/>
                </a:cubicBezTo>
                <a:close/>
                <a:moveTo>
                  <a:pt x="98" y="281"/>
                </a:moveTo>
                <a:cubicBezTo>
                  <a:pt x="98" y="281"/>
                  <a:pt x="98" y="282"/>
                  <a:pt x="98" y="282"/>
                </a:cubicBezTo>
                <a:cubicBezTo>
                  <a:pt x="100" y="285"/>
                  <a:pt x="103" y="287"/>
                  <a:pt x="107" y="288"/>
                </a:cubicBezTo>
                <a:cubicBezTo>
                  <a:pt x="107" y="287"/>
                  <a:pt x="107" y="287"/>
                  <a:pt x="107" y="287"/>
                </a:cubicBezTo>
                <a:cubicBezTo>
                  <a:pt x="103" y="286"/>
                  <a:pt x="101" y="284"/>
                  <a:pt x="98" y="281"/>
                </a:cubicBezTo>
                <a:close/>
                <a:moveTo>
                  <a:pt x="113" y="282"/>
                </a:moveTo>
                <a:cubicBezTo>
                  <a:pt x="114" y="282"/>
                  <a:pt x="114" y="282"/>
                  <a:pt x="114" y="282"/>
                </a:cubicBezTo>
                <a:cubicBezTo>
                  <a:pt x="114" y="282"/>
                  <a:pt x="114" y="282"/>
                  <a:pt x="114" y="282"/>
                </a:cubicBezTo>
                <a:cubicBezTo>
                  <a:pt x="114" y="282"/>
                  <a:pt x="114" y="282"/>
                  <a:pt x="114" y="282"/>
                </a:cubicBezTo>
                <a:cubicBezTo>
                  <a:pt x="114" y="282"/>
                  <a:pt x="114" y="282"/>
                  <a:pt x="113" y="282"/>
                </a:cubicBezTo>
                <a:close/>
                <a:moveTo>
                  <a:pt x="301" y="282"/>
                </a:moveTo>
                <a:cubicBezTo>
                  <a:pt x="299" y="285"/>
                  <a:pt x="297" y="287"/>
                  <a:pt x="294" y="289"/>
                </a:cubicBezTo>
                <a:cubicBezTo>
                  <a:pt x="294" y="289"/>
                  <a:pt x="294" y="289"/>
                  <a:pt x="294" y="290"/>
                </a:cubicBezTo>
                <a:cubicBezTo>
                  <a:pt x="300" y="290"/>
                  <a:pt x="300" y="295"/>
                  <a:pt x="303" y="295"/>
                </a:cubicBezTo>
                <a:cubicBezTo>
                  <a:pt x="304" y="292"/>
                  <a:pt x="306" y="291"/>
                  <a:pt x="307" y="288"/>
                </a:cubicBezTo>
                <a:cubicBezTo>
                  <a:pt x="307" y="288"/>
                  <a:pt x="307" y="288"/>
                  <a:pt x="307" y="288"/>
                </a:cubicBezTo>
                <a:cubicBezTo>
                  <a:pt x="305" y="287"/>
                  <a:pt x="302" y="284"/>
                  <a:pt x="301" y="282"/>
                </a:cubicBezTo>
                <a:cubicBezTo>
                  <a:pt x="301" y="282"/>
                  <a:pt x="301" y="282"/>
                  <a:pt x="301" y="282"/>
                </a:cubicBezTo>
                <a:close/>
                <a:moveTo>
                  <a:pt x="158" y="282"/>
                </a:moveTo>
                <a:cubicBezTo>
                  <a:pt x="155" y="284"/>
                  <a:pt x="152" y="285"/>
                  <a:pt x="149" y="286"/>
                </a:cubicBezTo>
                <a:cubicBezTo>
                  <a:pt x="149" y="287"/>
                  <a:pt x="149" y="287"/>
                  <a:pt x="149" y="287"/>
                </a:cubicBezTo>
                <a:cubicBezTo>
                  <a:pt x="154" y="287"/>
                  <a:pt x="156" y="285"/>
                  <a:pt x="158" y="283"/>
                </a:cubicBezTo>
                <a:cubicBezTo>
                  <a:pt x="158" y="282"/>
                  <a:pt x="158" y="282"/>
                  <a:pt x="158" y="282"/>
                </a:cubicBezTo>
                <a:close/>
                <a:moveTo>
                  <a:pt x="221" y="283"/>
                </a:moveTo>
                <a:cubicBezTo>
                  <a:pt x="221" y="283"/>
                  <a:pt x="221" y="283"/>
                  <a:pt x="221" y="284"/>
                </a:cubicBezTo>
                <a:cubicBezTo>
                  <a:pt x="222" y="284"/>
                  <a:pt x="227" y="284"/>
                  <a:pt x="229" y="283"/>
                </a:cubicBezTo>
                <a:cubicBezTo>
                  <a:pt x="226" y="282"/>
                  <a:pt x="224" y="283"/>
                  <a:pt x="221" y="283"/>
                </a:cubicBezTo>
                <a:close/>
                <a:moveTo>
                  <a:pt x="181" y="283"/>
                </a:moveTo>
                <a:cubicBezTo>
                  <a:pt x="180" y="284"/>
                  <a:pt x="180" y="284"/>
                  <a:pt x="179" y="284"/>
                </a:cubicBezTo>
                <a:cubicBezTo>
                  <a:pt x="179" y="284"/>
                  <a:pt x="179" y="284"/>
                  <a:pt x="179" y="285"/>
                </a:cubicBezTo>
                <a:cubicBezTo>
                  <a:pt x="181" y="285"/>
                  <a:pt x="185" y="285"/>
                  <a:pt x="185" y="285"/>
                </a:cubicBezTo>
                <a:cubicBezTo>
                  <a:pt x="184" y="284"/>
                  <a:pt x="183" y="284"/>
                  <a:pt x="181" y="283"/>
                </a:cubicBezTo>
                <a:close/>
                <a:moveTo>
                  <a:pt x="253" y="284"/>
                </a:moveTo>
                <a:cubicBezTo>
                  <a:pt x="251" y="287"/>
                  <a:pt x="245" y="286"/>
                  <a:pt x="243" y="288"/>
                </a:cubicBezTo>
                <a:cubicBezTo>
                  <a:pt x="249" y="288"/>
                  <a:pt x="251" y="286"/>
                  <a:pt x="254" y="285"/>
                </a:cubicBezTo>
                <a:cubicBezTo>
                  <a:pt x="254" y="285"/>
                  <a:pt x="254" y="284"/>
                  <a:pt x="254" y="284"/>
                </a:cubicBezTo>
                <a:cubicBezTo>
                  <a:pt x="254" y="284"/>
                  <a:pt x="254" y="284"/>
                  <a:pt x="254" y="284"/>
                </a:cubicBezTo>
                <a:cubicBezTo>
                  <a:pt x="254" y="284"/>
                  <a:pt x="254" y="284"/>
                  <a:pt x="253" y="284"/>
                </a:cubicBezTo>
                <a:close/>
                <a:moveTo>
                  <a:pt x="232" y="285"/>
                </a:moveTo>
                <a:cubicBezTo>
                  <a:pt x="234" y="287"/>
                  <a:pt x="235" y="288"/>
                  <a:pt x="235" y="292"/>
                </a:cubicBezTo>
                <a:cubicBezTo>
                  <a:pt x="236" y="291"/>
                  <a:pt x="236" y="291"/>
                  <a:pt x="236" y="291"/>
                </a:cubicBezTo>
                <a:cubicBezTo>
                  <a:pt x="237" y="288"/>
                  <a:pt x="236" y="285"/>
                  <a:pt x="232" y="285"/>
                </a:cubicBezTo>
                <a:close/>
                <a:moveTo>
                  <a:pt x="68" y="286"/>
                </a:moveTo>
                <a:cubicBezTo>
                  <a:pt x="69" y="287"/>
                  <a:pt x="70" y="288"/>
                  <a:pt x="72" y="289"/>
                </a:cubicBezTo>
                <a:cubicBezTo>
                  <a:pt x="72" y="287"/>
                  <a:pt x="70" y="286"/>
                  <a:pt x="68" y="286"/>
                </a:cubicBezTo>
                <a:close/>
                <a:moveTo>
                  <a:pt x="135" y="286"/>
                </a:moveTo>
                <a:cubicBezTo>
                  <a:pt x="131" y="289"/>
                  <a:pt x="127" y="286"/>
                  <a:pt x="125" y="288"/>
                </a:cubicBezTo>
                <a:cubicBezTo>
                  <a:pt x="130" y="289"/>
                  <a:pt x="131" y="289"/>
                  <a:pt x="135" y="287"/>
                </a:cubicBezTo>
                <a:cubicBezTo>
                  <a:pt x="135" y="286"/>
                  <a:pt x="135" y="286"/>
                  <a:pt x="135" y="286"/>
                </a:cubicBezTo>
                <a:cubicBezTo>
                  <a:pt x="135" y="286"/>
                  <a:pt x="135" y="286"/>
                  <a:pt x="135" y="286"/>
                </a:cubicBezTo>
                <a:close/>
                <a:moveTo>
                  <a:pt x="148" y="286"/>
                </a:moveTo>
                <a:cubicBezTo>
                  <a:pt x="148" y="286"/>
                  <a:pt x="148" y="286"/>
                  <a:pt x="149" y="287"/>
                </a:cubicBezTo>
                <a:cubicBezTo>
                  <a:pt x="148" y="286"/>
                  <a:pt x="149" y="286"/>
                  <a:pt x="148" y="286"/>
                </a:cubicBezTo>
                <a:close/>
                <a:moveTo>
                  <a:pt x="124" y="287"/>
                </a:moveTo>
                <a:cubicBezTo>
                  <a:pt x="124" y="287"/>
                  <a:pt x="124" y="287"/>
                  <a:pt x="125" y="288"/>
                </a:cubicBezTo>
                <a:cubicBezTo>
                  <a:pt x="125" y="287"/>
                  <a:pt x="125" y="287"/>
                  <a:pt x="125" y="287"/>
                </a:cubicBezTo>
                <a:cubicBezTo>
                  <a:pt x="124" y="287"/>
                  <a:pt x="124" y="287"/>
                  <a:pt x="124" y="287"/>
                </a:cubicBezTo>
                <a:close/>
                <a:moveTo>
                  <a:pt x="191" y="287"/>
                </a:moveTo>
                <a:cubicBezTo>
                  <a:pt x="192" y="288"/>
                  <a:pt x="194" y="291"/>
                  <a:pt x="195" y="292"/>
                </a:cubicBezTo>
                <a:cubicBezTo>
                  <a:pt x="195" y="291"/>
                  <a:pt x="195" y="291"/>
                  <a:pt x="195" y="290"/>
                </a:cubicBezTo>
                <a:cubicBezTo>
                  <a:pt x="194" y="289"/>
                  <a:pt x="194" y="287"/>
                  <a:pt x="191" y="287"/>
                </a:cubicBezTo>
                <a:close/>
                <a:moveTo>
                  <a:pt x="225" y="287"/>
                </a:moveTo>
                <a:cubicBezTo>
                  <a:pt x="222" y="287"/>
                  <a:pt x="220" y="288"/>
                  <a:pt x="217" y="288"/>
                </a:cubicBezTo>
                <a:cubicBezTo>
                  <a:pt x="213" y="290"/>
                  <a:pt x="211" y="293"/>
                  <a:pt x="207" y="295"/>
                </a:cubicBezTo>
                <a:cubicBezTo>
                  <a:pt x="206" y="296"/>
                  <a:pt x="205" y="295"/>
                  <a:pt x="205" y="297"/>
                </a:cubicBezTo>
                <a:cubicBezTo>
                  <a:pt x="207" y="299"/>
                  <a:pt x="207" y="306"/>
                  <a:pt x="207" y="310"/>
                </a:cubicBezTo>
                <a:cubicBezTo>
                  <a:pt x="207" y="311"/>
                  <a:pt x="207" y="311"/>
                  <a:pt x="207" y="311"/>
                </a:cubicBezTo>
                <a:cubicBezTo>
                  <a:pt x="214" y="310"/>
                  <a:pt x="225" y="303"/>
                  <a:pt x="229" y="297"/>
                </a:cubicBezTo>
                <a:cubicBezTo>
                  <a:pt x="230" y="295"/>
                  <a:pt x="233" y="291"/>
                  <a:pt x="231" y="289"/>
                </a:cubicBezTo>
                <a:cubicBezTo>
                  <a:pt x="230" y="287"/>
                  <a:pt x="226" y="287"/>
                  <a:pt x="225" y="287"/>
                </a:cubicBezTo>
                <a:close/>
                <a:moveTo>
                  <a:pt x="107" y="287"/>
                </a:moveTo>
                <a:cubicBezTo>
                  <a:pt x="107" y="288"/>
                  <a:pt x="107" y="287"/>
                  <a:pt x="108" y="288"/>
                </a:cubicBezTo>
                <a:cubicBezTo>
                  <a:pt x="107" y="287"/>
                  <a:pt x="107" y="287"/>
                  <a:pt x="107" y="287"/>
                </a:cubicBezTo>
                <a:close/>
                <a:moveTo>
                  <a:pt x="171" y="287"/>
                </a:moveTo>
                <a:cubicBezTo>
                  <a:pt x="171" y="288"/>
                  <a:pt x="171" y="288"/>
                  <a:pt x="170" y="288"/>
                </a:cubicBezTo>
                <a:cubicBezTo>
                  <a:pt x="166" y="287"/>
                  <a:pt x="152" y="293"/>
                  <a:pt x="149" y="294"/>
                </a:cubicBezTo>
                <a:cubicBezTo>
                  <a:pt x="149" y="294"/>
                  <a:pt x="149" y="294"/>
                  <a:pt x="149" y="294"/>
                </a:cubicBezTo>
                <a:cubicBezTo>
                  <a:pt x="154" y="295"/>
                  <a:pt x="157" y="297"/>
                  <a:pt x="161" y="299"/>
                </a:cubicBezTo>
                <a:cubicBezTo>
                  <a:pt x="163" y="300"/>
                  <a:pt x="166" y="300"/>
                  <a:pt x="166" y="299"/>
                </a:cubicBezTo>
                <a:cubicBezTo>
                  <a:pt x="168" y="297"/>
                  <a:pt x="168" y="295"/>
                  <a:pt x="170" y="293"/>
                </a:cubicBezTo>
                <a:cubicBezTo>
                  <a:pt x="172" y="292"/>
                  <a:pt x="177" y="290"/>
                  <a:pt x="178" y="288"/>
                </a:cubicBezTo>
                <a:cubicBezTo>
                  <a:pt x="177" y="288"/>
                  <a:pt x="177" y="288"/>
                  <a:pt x="177" y="288"/>
                </a:cubicBezTo>
                <a:cubicBezTo>
                  <a:pt x="175" y="288"/>
                  <a:pt x="173" y="288"/>
                  <a:pt x="171" y="287"/>
                </a:cubicBezTo>
                <a:close/>
                <a:moveTo>
                  <a:pt x="66" y="288"/>
                </a:moveTo>
                <a:cubicBezTo>
                  <a:pt x="62" y="297"/>
                  <a:pt x="63" y="305"/>
                  <a:pt x="71" y="311"/>
                </a:cubicBezTo>
                <a:cubicBezTo>
                  <a:pt x="73" y="312"/>
                  <a:pt x="73" y="313"/>
                  <a:pt x="75" y="313"/>
                </a:cubicBezTo>
                <a:cubicBezTo>
                  <a:pt x="75" y="313"/>
                  <a:pt x="75" y="313"/>
                  <a:pt x="75" y="312"/>
                </a:cubicBezTo>
                <a:cubicBezTo>
                  <a:pt x="70" y="308"/>
                  <a:pt x="71" y="292"/>
                  <a:pt x="66" y="288"/>
                </a:cubicBezTo>
                <a:close/>
                <a:moveTo>
                  <a:pt x="313" y="290"/>
                </a:moveTo>
                <a:cubicBezTo>
                  <a:pt x="311" y="292"/>
                  <a:pt x="302" y="296"/>
                  <a:pt x="305" y="302"/>
                </a:cubicBezTo>
                <a:cubicBezTo>
                  <a:pt x="310" y="300"/>
                  <a:pt x="316" y="296"/>
                  <a:pt x="316" y="290"/>
                </a:cubicBezTo>
                <a:cubicBezTo>
                  <a:pt x="314" y="290"/>
                  <a:pt x="314" y="290"/>
                  <a:pt x="313" y="290"/>
                </a:cubicBezTo>
                <a:close/>
                <a:moveTo>
                  <a:pt x="124" y="291"/>
                </a:moveTo>
                <a:cubicBezTo>
                  <a:pt x="124" y="291"/>
                  <a:pt x="124" y="292"/>
                  <a:pt x="124" y="292"/>
                </a:cubicBezTo>
                <a:cubicBezTo>
                  <a:pt x="127" y="292"/>
                  <a:pt x="131" y="295"/>
                  <a:pt x="134" y="292"/>
                </a:cubicBezTo>
                <a:cubicBezTo>
                  <a:pt x="134" y="292"/>
                  <a:pt x="134" y="292"/>
                  <a:pt x="134" y="292"/>
                </a:cubicBezTo>
                <a:cubicBezTo>
                  <a:pt x="130" y="292"/>
                  <a:pt x="128" y="291"/>
                  <a:pt x="124" y="291"/>
                </a:cubicBezTo>
                <a:close/>
                <a:moveTo>
                  <a:pt x="135" y="291"/>
                </a:moveTo>
                <a:cubicBezTo>
                  <a:pt x="135" y="291"/>
                  <a:pt x="135" y="291"/>
                  <a:pt x="135" y="291"/>
                </a:cubicBezTo>
                <a:cubicBezTo>
                  <a:pt x="135" y="291"/>
                  <a:pt x="135" y="291"/>
                  <a:pt x="135" y="291"/>
                </a:cubicBezTo>
                <a:cubicBezTo>
                  <a:pt x="135" y="291"/>
                  <a:pt x="135" y="291"/>
                  <a:pt x="135" y="291"/>
                </a:cubicBezTo>
                <a:cubicBezTo>
                  <a:pt x="135" y="291"/>
                  <a:pt x="135" y="291"/>
                  <a:pt x="135" y="291"/>
                </a:cubicBezTo>
                <a:cubicBezTo>
                  <a:pt x="135" y="291"/>
                  <a:pt x="135" y="291"/>
                  <a:pt x="135" y="291"/>
                </a:cubicBezTo>
                <a:close/>
                <a:moveTo>
                  <a:pt x="184" y="291"/>
                </a:moveTo>
                <a:cubicBezTo>
                  <a:pt x="182" y="293"/>
                  <a:pt x="176" y="293"/>
                  <a:pt x="174" y="295"/>
                </a:cubicBezTo>
                <a:cubicBezTo>
                  <a:pt x="167" y="300"/>
                  <a:pt x="169" y="310"/>
                  <a:pt x="170" y="319"/>
                </a:cubicBezTo>
                <a:cubicBezTo>
                  <a:pt x="178" y="320"/>
                  <a:pt x="195" y="321"/>
                  <a:pt x="202" y="317"/>
                </a:cubicBezTo>
                <a:cubicBezTo>
                  <a:pt x="204" y="308"/>
                  <a:pt x="202" y="297"/>
                  <a:pt x="196" y="294"/>
                </a:cubicBezTo>
                <a:cubicBezTo>
                  <a:pt x="194" y="294"/>
                  <a:pt x="191" y="294"/>
                  <a:pt x="189" y="294"/>
                </a:cubicBezTo>
                <a:cubicBezTo>
                  <a:pt x="187" y="293"/>
                  <a:pt x="186" y="291"/>
                  <a:pt x="184" y="291"/>
                </a:cubicBezTo>
                <a:close/>
                <a:moveTo>
                  <a:pt x="290" y="292"/>
                </a:moveTo>
                <a:cubicBezTo>
                  <a:pt x="289" y="296"/>
                  <a:pt x="299" y="304"/>
                  <a:pt x="302" y="301"/>
                </a:cubicBezTo>
                <a:cubicBezTo>
                  <a:pt x="299" y="296"/>
                  <a:pt x="299" y="291"/>
                  <a:pt x="290" y="292"/>
                </a:cubicBezTo>
                <a:close/>
                <a:moveTo>
                  <a:pt x="119" y="296"/>
                </a:moveTo>
                <a:cubicBezTo>
                  <a:pt x="118" y="297"/>
                  <a:pt x="116" y="297"/>
                  <a:pt x="115" y="297"/>
                </a:cubicBezTo>
                <a:cubicBezTo>
                  <a:pt x="113" y="298"/>
                  <a:pt x="109" y="301"/>
                  <a:pt x="107" y="304"/>
                </a:cubicBezTo>
                <a:cubicBezTo>
                  <a:pt x="103" y="310"/>
                  <a:pt x="110" y="317"/>
                  <a:pt x="114" y="320"/>
                </a:cubicBezTo>
                <a:cubicBezTo>
                  <a:pt x="125" y="327"/>
                  <a:pt x="139" y="326"/>
                  <a:pt x="153" y="323"/>
                </a:cubicBezTo>
                <a:cubicBezTo>
                  <a:pt x="153" y="323"/>
                  <a:pt x="153" y="323"/>
                  <a:pt x="153" y="322"/>
                </a:cubicBezTo>
                <a:cubicBezTo>
                  <a:pt x="151" y="317"/>
                  <a:pt x="143" y="312"/>
                  <a:pt x="140" y="309"/>
                </a:cubicBezTo>
                <a:cubicBezTo>
                  <a:pt x="137" y="305"/>
                  <a:pt x="135" y="300"/>
                  <a:pt x="132" y="297"/>
                </a:cubicBezTo>
                <a:cubicBezTo>
                  <a:pt x="128" y="297"/>
                  <a:pt x="124" y="297"/>
                  <a:pt x="119" y="296"/>
                </a:cubicBezTo>
                <a:close/>
                <a:moveTo>
                  <a:pt x="164" y="314"/>
                </a:moveTo>
                <a:cubicBezTo>
                  <a:pt x="164" y="310"/>
                  <a:pt x="164" y="307"/>
                  <a:pt x="165" y="304"/>
                </a:cubicBezTo>
                <a:cubicBezTo>
                  <a:pt x="161" y="301"/>
                  <a:pt x="152" y="298"/>
                  <a:pt x="147" y="296"/>
                </a:cubicBezTo>
                <a:cubicBezTo>
                  <a:pt x="143" y="295"/>
                  <a:pt x="141" y="297"/>
                  <a:pt x="138" y="297"/>
                </a:cubicBezTo>
                <a:cubicBezTo>
                  <a:pt x="138" y="308"/>
                  <a:pt x="155" y="315"/>
                  <a:pt x="164" y="314"/>
                </a:cubicBezTo>
                <a:close/>
                <a:moveTo>
                  <a:pt x="287" y="297"/>
                </a:moveTo>
                <a:cubicBezTo>
                  <a:pt x="283" y="301"/>
                  <a:pt x="279" y="305"/>
                  <a:pt x="279" y="310"/>
                </a:cubicBezTo>
                <a:cubicBezTo>
                  <a:pt x="283" y="309"/>
                  <a:pt x="288" y="304"/>
                  <a:pt x="290" y="301"/>
                </a:cubicBezTo>
                <a:cubicBezTo>
                  <a:pt x="289" y="299"/>
                  <a:pt x="288" y="298"/>
                  <a:pt x="287" y="297"/>
                </a:cubicBezTo>
                <a:close/>
                <a:moveTo>
                  <a:pt x="235" y="299"/>
                </a:moveTo>
                <a:cubicBezTo>
                  <a:pt x="232" y="301"/>
                  <a:pt x="230" y="303"/>
                  <a:pt x="228" y="306"/>
                </a:cubicBezTo>
                <a:cubicBezTo>
                  <a:pt x="228" y="306"/>
                  <a:pt x="228" y="306"/>
                  <a:pt x="228" y="306"/>
                </a:cubicBezTo>
                <a:cubicBezTo>
                  <a:pt x="230" y="308"/>
                  <a:pt x="233" y="307"/>
                  <a:pt x="233" y="311"/>
                </a:cubicBezTo>
                <a:cubicBezTo>
                  <a:pt x="230" y="310"/>
                  <a:pt x="229" y="311"/>
                  <a:pt x="227" y="312"/>
                </a:cubicBezTo>
                <a:cubicBezTo>
                  <a:pt x="221" y="326"/>
                  <a:pt x="244" y="328"/>
                  <a:pt x="249" y="320"/>
                </a:cubicBezTo>
                <a:cubicBezTo>
                  <a:pt x="257" y="308"/>
                  <a:pt x="248" y="301"/>
                  <a:pt x="235" y="299"/>
                </a:cubicBezTo>
                <a:close/>
                <a:moveTo>
                  <a:pt x="98" y="300"/>
                </a:moveTo>
                <a:cubicBezTo>
                  <a:pt x="97" y="301"/>
                  <a:pt x="96" y="302"/>
                  <a:pt x="95" y="303"/>
                </a:cubicBezTo>
                <a:cubicBezTo>
                  <a:pt x="95" y="304"/>
                  <a:pt x="95" y="305"/>
                  <a:pt x="95" y="306"/>
                </a:cubicBezTo>
                <a:cubicBezTo>
                  <a:pt x="96" y="306"/>
                  <a:pt x="96" y="306"/>
                  <a:pt x="96" y="306"/>
                </a:cubicBezTo>
                <a:cubicBezTo>
                  <a:pt x="96" y="303"/>
                  <a:pt x="98" y="301"/>
                  <a:pt x="98" y="300"/>
                </a:cubicBezTo>
                <a:close/>
                <a:moveTo>
                  <a:pt x="104" y="301"/>
                </a:moveTo>
                <a:cubicBezTo>
                  <a:pt x="103" y="302"/>
                  <a:pt x="100" y="304"/>
                  <a:pt x="102" y="306"/>
                </a:cubicBezTo>
                <a:cubicBezTo>
                  <a:pt x="102" y="306"/>
                  <a:pt x="102" y="306"/>
                  <a:pt x="102" y="306"/>
                </a:cubicBezTo>
                <a:cubicBezTo>
                  <a:pt x="102" y="304"/>
                  <a:pt x="103" y="302"/>
                  <a:pt x="104" y="301"/>
                </a:cubicBezTo>
                <a:cubicBezTo>
                  <a:pt x="104" y="301"/>
                  <a:pt x="104" y="301"/>
                  <a:pt x="104" y="301"/>
                </a:cubicBezTo>
                <a:close/>
                <a:moveTo>
                  <a:pt x="99" y="303"/>
                </a:moveTo>
                <a:cubicBezTo>
                  <a:pt x="98" y="303"/>
                  <a:pt x="98" y="303"/>
                  <a:pt x="98" y="304"/>
                </a:cubicBezTo>
                <a:cubicBezTo>
                  <a:pt x="98" y="304"/>
                  <a:pt x="98" y="304"/>
                  <a:pt x="98" y="305"/>
                </a:cubicBezTo>
                <a:cubicBezTo>
                  <a:pt x="98" y="305"/>
                  <a:pt x="98" y="305"/>
                  <a:pt x="98" y="305"/>
                </a:cubicBezTo>
                <a:cubicBezTo>
                  <a:pt x="99" y="304"/>
                  <a:pt x="99" y="304"/>
                  <a:pt x="99" y="304"/>
                </a:cubicBezTo>
                <a:cubicBezTo>
                  <a:pt x="99" y="304"/>
                  <a:pt x="99" y="304"/>
                  <a:pt x="99" y="303"/>
                </a:cubicBezTo>
                <a:cubicBezTo>
                  <a:pt x="99" y="303"/>
                  <a:pt x="99" y="303"/>
                  <a:pt x="99" y="303"/>
                </a:cubicBezTo>
                <a:close/>
                <a:moveTo>
                  <a:pt x="265" y="305"/>
                </a:moveTo>
                <a:cubicBezTo>
                  <a:pt x="264" y="306"/>
                  <a:pt x="263" y="307"/>
                  <a:pt x="263" y="308"/>
                </a:cubicBezTo>
                <a:cubicBezTo>
                  <a:pt x="263" y="308"/>
                  <a:pt x="263" y="308"/>
                  <a:pt x="263" y="308"/>
                </a:cubicBezTo>
                <a:cubicBezTo>
                  <a:pt x="266" y="308"/>
                  <a:pt x="271" y="311"/>
                  <a:pt x="272" y="310"/>
                </a:cubicBezTo>
                <a:cubicBezTo>
                  <a:pt x="273" y="310"/>
                  <a:pt x="273" y="310"/>
                  <a:pt x="273" y="310"/>
                </a:cubicBezTo>
                <a:cubicBezTo>
                  <a:pt x="273" y="309"/>
                  <a:pt x="273" y="309"/>
                  <a:pt x="273" y="309"/>
                </a:cubicBezTo>
                <a:cubicBezTo>
                  <a:pt x="271" y="308"/>
                  <a:pt x="268" y="306"/>
                  <a:pt x="265" y="305"/>
                </a:cubicBezTo>
                <a:close/>
                <a:moveTo>
                  <a:pt x="101" y="307"/>
                </a:moveTo>
                <a:cubicBezTo>
                  <a:pt x="101" y="307"/>
                  <a:pt x="101" y="307"/>
                  <a:pt x="101" y="308"/>
                </a:cubicBezTo>
                <a:cubicBezTo>
                  <a:pt x="101" y="307"/>
                  <a:pt x="101" y="307"/>
                  <a:pt x="102" y="307"/>
                </a:cubicBezTo>
                <a:cubicBezTo>
                  <a:pt x="101" y="307"/>
                  <a:pt x="101" y="307"/>
                  <a:pt x="101" y="307"/>
                </a:cubicBezTo>
                <a:close/>
                <a:moveTo>
                  <a:pt x="260" y="310"/>
                </a:moveTo>
                <a:cubicBezTo>
                  <a:pt x="260" y="317"/>
                  <a:pt x="256" y="320"/>
                  <a:pt x="253" y="324"/>
                </a:cubicBezTo>
                <a:cubicBezTo>
                  <a:pt x="254" y="324"/>
                  <a:pt x="254" y="325"/>
                  <a:pt x="254" y="325"/>
                </a:cubicBezTo>
                <a:cubicBezTo>
                  <a:pt x="254" y="325"/>
                  <a:pt x="254" y="325"/>
                  <a:pt x="254" y="325"/>
                </a:cubicBezTo>
                <a:cubicBezTo>
                  <a:pt x="255" y="324"/>
                  <a:pt x="255" y="323"/>
                  <a:pt x="256" y="322"/>
                </a:cubicBezTo>
                <a:cubicBezTo>
                  <a:pt x="262" y="324"/>
                  <a:pt x="268" y="318"/>
                  <a:pt x="271" y="313"/>
                </a:cubicBezTo>
                <a:cubicBezTo>
                  <a:pt x="271" y="313"/>
                  <a:pt x="271" y="313"/>
                  <a:pt x="271" y="313"/>
                </a:cubicBezTo>
                <a:cubicBezTo>
                  <a:pt x="270" y="312"/>
                  <a:pt x="268" y="312"/>
                  <a:pt x="267" y="311"/>
                </a:cubicBezTo>
                <a:cubicBezTo>
                  <a:pt x="264" y="310"/>
                  <a:pt x="260" y="314"/>
                  <a:pt x="260" y="311"/>
                </a:cubicBezTo>
                <a:cubicBezTo>
                  <a:pt x="260" y="311"/>
                  <a:pt x="260" y="310"/>
                  <a:pt x="260" y="310"/>
                </a:cubicBezTo>
                <a:close/>
                <a:moveTo>
                  <a:pt x="277" y="311"/>
                </a:moveTo>
                <a:cubicBezTo>
                  <a:pt x="277" y="313"/>
                  <a:pt x="276" y="314"/>
                  <a:pt x="276" y="316"/>
                </a:cubicBezTo>
                <a:cubicBezTo>
                  <a:pt x="276" y="316"/>
                  <a:pt x="276" y="316"/>
                  <a:pt x="276" y="316"/>
                </a:cubicBezTo>
                <a:cubicBezTo>
                  <a:pt x="277" y="316"/>
                  <a:pt x="278" y="315"/>
                  <a:pt x="278" y="314"/>
                </a:cubicBezTo>
                <a:cubicBezTo>
                  <a:pt x="278" y="313"/>
                  <a:pt x="278" y="312"/>
                  <a:pt x="277" y="311"/>
                </a:cubicBezTo>
                <a:close/>
                <a:moveTo>
                  <a:pt x="280" y="314"/>
                </a:moveTo>
                <a:cubicBezTo>
                  <a:pt x="280" y="315"/>
                  <a:pt x="279" y="316"/>
                  <a:pt x="278" y="317"/>
                </a:cubicBezTo>
                <a:cubicBezTo>
                  <a:pt x="279" y="317"/>
                  <a:pt x="281" y="316"/>
                  <a:pt x="281" y="315"/>
                </a:cubicBezTo>
                <a:cubicBezTo>
                  <a:pt x="281" y="314"/>
                  <a:pt x="281" y="315"/>
                  <a:pt x="280" y="314"/>
                </a:cubicBezTo>
                <a:close/>
                <a:moveTo>
                  <a:pt x="290" y="322"/>
                </a:moveTo>
                <a:cubicBezTo>
                  <a:pt x="290" y="319"/>
                  <a:pt x="290" y="318"/>
                  <a:pt x="290" y="317"/>
                </a:cubicBezTo>
                <a:cubicBezTo>
                  <a:pt x="287" y="317"/>
                  <a:pt x="286" y="316"/>
                  <a:pt x="283" y="316"/>
                </a:cubicBezTo>
                <a:cubicBezTo>
                  <a:pt x="283" y="316"/>
                  <a:pt x="283" y="316"/>
                  <a:pt x="283" y="316"/>
                </a:cubicBezTo>
                <a:cubicBezTo>
                  <a:pt x="282" y="317"/>
                  <a:pt x="282" y="317"/>
                  <a:pt x="283" y="318"/>
                </a:cubicBezTo>
                <a:cubicBezTo>
                  <a:pt x="286" y="319"/>
                  <a:pt x="287" y="321"/>
                  <a:pt x="290" y="322"/>
                </a:cubicBezTo>
                <a:close/>
                <a:moveTo>
                  <a:pt x="218" y="318"/>
                </a:moveTo>
                <a:cubicBezTo>
                  <a:pt x="216" y="323"/>
                  <a:pt x="211" y="326"/>
                  <a:pt x="209" y="330"/>
                </a:cubicBezTo>
                <a:cubicBezTo>
                  <a:pt x="209" y="330"/>
                  <a:pt x="210" y="330"/>
                  <a:pt x="210" y="330"/>
                </a:cubicBezTo>
                <a:cubicBezTo>
                  <a:pt x="213" y="329"/>
                  <a:pt x="221" y="330"/>
                  <a:pt x="223" y="329"/>
                </a:cubicBezTo>
                <a:cubicBezTo>
                  <a:pt x="223" y="328"/>
                  <a:pt x="224" y="327"/>
                  <a:pt x="224" y="325"/>
                </a:cubicBezTo>
                <a:cubicBezTo>
                  <a:pt x="222" y="323"/>
                  <a:pt x="220" y="321"/>
                  <a:pt x="218" y="318"/>
                </a:cubicBezTo>
                <a:close/>
                <a:moveTo>
                  <a:pt x="273" y="319"/>
                </a:moveTo>
                <a:cubicBezTo>
                  <a:pt x="269" y="322"/>
                  <a:pt x="266" y="322"/>
                  <a:pt x="263" y="325"/>
                </a:cubicBezTo>
                <a:cubicBezTo>
                  <a:pt x="263" y="326"/>
                  <a:pt x="262" y="327"/>
                  <a:pt x="262" y="328"/>
                </a:cubicBezTo>
                <a:cubicBezTo>
                  <a:pt x="263" y="328"/>
                  <a:pt x="266" y="327"/>
                  <a:pt x="267" y="327"/>
                </a:cubicBezTo>
                <a:cubicBezTo>
                  <a:pt x="268" y="326"/>
                  <a:pt x="274" y="321"/>
                  <a:pt x="273" y="319"/>
                </a:cubicBezTo>
                <a:close/>
                <a:moveTo>
                  <a:pt x="108" y="320"/>
                </a:moveTo>
                <a:cubicBezTo>
                  <a:pt x="108" y="322"/>
                  <a:pt x="112" y="324"/>
                  <a:pt x="113" y="325"/>
                </a:cubicBezTo>
                <a:cubicBezTo>
                  <a:pt x="113" y="325"/>
                  <a:pt x="114" y="325"/>
                  <a:pt x="114" y="325"/>
                </a:cubicBezTo>
                <a:cubicBezTo>
                  <a:pt x="114" y="325"/>
                  <a:pt x="114" y="325"/>
                  <a:pt x="114" y="325"/>
                </a:cubicBezTo>
                <a:cubicBezTo>
                  <a:pt x="111" y="323"/>
                  <a:pt x="110" y="321"/>
                  <a:pt x="108" y="320"/>
                </a:cubicBezTo>
                <a:close/>
                <a:moveTo>
                  <a:pt x="279" y="320"/>
                </a:moveTo>
                <a:cubicBezTo>
                  <a:pt x="279" y="322"/>
                  <a:pt x="279" y="327"/>
                  <a:pt x="279" y="330"/>
                </a:cubicBezTo>
                <a:cubicBezTo>
                  <a:pt x="279" y="330"/>
                  <a:pt x="279" y="330"/>
                  <a:pt x="279" y="330"/>
                </a:cubicBezTo>
                <a:cubicBezTo>
                  <a:pt x="280" y="330"/>
                  <a:pt x="281" y="329"/>
                  <a:pt x="283" y="329"/>
                </a:cubicBezTo>
                <a:cubicBezTo>
                  <a:pt x="282" y="326"/>
                  <a:pt x="281" y="322"/>
                  <a:pt x="280" y="320"/>
                </a:cubicBezTo>
                <a:cubicBezTo>
                  <a:pt x="280" y="320"/>
                  <a:pt x="280" y="320"/>
                  <a:pt x="280" y="320"/>
                </a:cubicBezTo>
                <a:cubicBezTo>
                  <a:pt x="280" y="320"/>
                  <a:pt x="279" y="320"/>
                  <a:pt x="279" y="320"/>
                </a:cubicBezTo>
                <a:close/>
                <a:moveTo>
                  <a:pt x="242" y="322"/>
                </a:moveTo>
                <a:cubicBezTo>
                  <a:pt x="242" y="322"/>
                  <a:pt x="242" y="322"/>
                  <a:pt x="242" y="322"/>
                </a:cubicBezTo>
                <a:cubicBezTo>
                  <a:pt x="242" y="322"/>
                  <a:pt x="242" y="322"/>
                  <a:pt x="242" y="322"/>
                </a:cubicBezTo>
                <a:close/>
                <a:moveTo>
                  <a:pt x="105" y="323"/>
                </a:moveTo>
                <a:cubicBezTo>
                  <a:pt x="105" y="323"/>
                  <a:pt x="105" y="324"/>
                  <a:pt x="105" y="324"/>
                </a:cubicBezTo>
                <a:cubicBezTo>
                  <a:pt x="106" y="324"/>
                  <a:pt x="107" y="325"/>
                  <a:pt x="107" y="326"/>
                </a:cubicBezTo>
                <a:cubicBezTo>
                  <a:pt x="107" y="326"/>
                  <a:pt x="107" y="326"/>
                  <a:pt x="108" y="326"/>
                </a:cubicBezTo>
                <a:cubicBezTo>
                  <a:pt x="107" y="325"/>
                  <a:pt x="106" y="324"/>
                  <a:pt x="105" y="323"/>
                </a:cubicBezTo>
                <a:close/>
                <a:moveTo>
                  <a:pt x="200" y="323"/>
                </a:moveTo>
                <a:cubicBezTo>
                  <a:pt x="195" y="327"/>
                  <a:pt x="177" y="324"/>
                  <a:pt x="173" y="325"/>
                </a:cubicBezTo>
                <a:cubicBezTo>
                  <a:pt x="173" y="325"/>
                  <a:pt x="173" y="325"/>
                  <a:pt x="173" y="326"/>
                </a:cubicBezTo>
                <a:cubicBezTo>
                  <a:pt x="179" y="326"/>
                  <a:pt x="198" y="328"/>
                  <a:pt x="201" y="323"/>
                </a:cubicBezTo>
                <a:cubicBezTo>
                  <a:pt x="201" y="323"/>
                  <a:pt x="200" y="323"/>
                  <a:pt x="200" y="323"/>
                </a:cubicBezTo>
                <a:close/>
                <a:moveTo>
                  <a:pt x="114" y="325"/>
                </a:moveTo>
                <a:cubicBezTo>
                  <a:pt x="114" y="325"/>
                  <a:pt x="114" y="325"/>
                  <a:pt x="114" y="325"/>
                </a:cubicBezTo>
                <a:cubicBezTo>
                  <a:pt x="115" y="326"/>
                  <a:pt x="115" y="326"/>
                  <a:pt x="116" y="326"/>
                </a:cubicBezTo>
                <a:cubicBezTo>
                  <a:pt x="116" y="326"/>
                  <a:pt x="115" y="326"/>
                  <a:pt x="115" y="326"/>
                </a:cubicBezTo>
                <a:cubicBezTo>
                  <a:pt x="115" y="325"/>
                  <a:pt x="115" y="325"/>
                  <a:pt x="114" y="325"/>
                </a:cubicBezTo>
                <a:close/>
                <a:moveTo>
                  <a:pt x="108" y="326"/>
                </a:moveTo>
                <a:cubicBezTo>
                  <a:pt x="109" y="327"/>
                  <a:pt x="109" y="327"/>
                  <a:pt x="109" y="326"/>
                </a:cubicBezTo>
                <a:cubicBezTo>
                  <a:pt x="109" y="326"/>
                  <a:pt x="109" y="326"/>
                  <a:pt x="108" y="326"/>
                </a:cubicBezTo>
                <a:close/>
                <a:moveTo>
                  <a:pt x="145" y="344"/>
                </a:moveTo>
                <a:cubicBezTo>
                  <a:pt x="145" y="344"/>
                  <a:pt x="145" y="344"/>
                  <a:pt x="145" y="345"/>
                </a:cubicBezTo>
                <a:cubicBezTo>
                  <a:pt x="146" y="345"/>
                  <a:pt x="146" y="345"/>
                  <a:pt x="147" y="346"/>
                </a:cubicBezTo>
                <a:cubicBezTo>
                  <a:pt x="150" y="338"/>
                  <a:pt x="155" y="335"/>
                  <a:pt x="165" y="334"/>
                </a:cubicBezTo>
                <a:cubicBezTo>
                  <a:pt x="165" y="333"/>
                  <a:pt x="165" y="333"/>
                  <a:pt x="165" y="333"/>
                </a:cubicBezTo>
                <a:cubicBezTo>
                  <a:pt x="163" y="331"/>
                  <a:pt x="161" y="327"/>
                  <a:pt x="157" y="327"/>
                </a:cubicBezTo>
                <a:cubicBezTo>
                  <a:pt x="155" y="329"/>
                  <a:pt x="153" y="328"/>
                  <a:pt x="151" y="329"/>
                </a:cubicBezTo>
                <a:cubicBezTo>
                  <a:pt x="146" y="331"/>
                  <a:pt x="141" y="331"/>
                  <a:pt x="136" y="333"/>
                </a:cubicBezTo>
                <a:cubicBezTo>
                  <a:pt x="134" y="333"/>
                  <a:pt x="131" y="333"/>
                  <a:pt x="128" y="333"/>
                </a:cubicBezTo>
                <a:cubicBezTo>
                  <a:pt x="128" y="334"/>
                  <a:pt x="128" y="334"/>
                  <a:pt x="129" y="334"/>
                </a:cubicBezTo>
                <a:cubicBezTo>
                  <a:pt x="132" y="337"/>
                  <a:pt x="141" y="338"/>
                  <a:pt x="144" y="344"/>
                </a:cubicBezTo>
                <a:cubicBezTo>
                  <a:pt x="144" y="344"/>
                  <a:pt x="145" y="344"/>
                  <a:pt x="145" y="344"/>
                </a:cubicBezTo>
                <a:close/>
                <a:moveTo>
                  <a:pt x="255" y="327"/>
                </a:moveTo>
                <a:cubicBezTo>
                  <a:pt x="255" y="328"/>
                  <a:pt x="255" y="328"/>
                  <a:pt x="255" y="328"/>
                </a:cubicBezTo>
                <a:cubicBezTo>
                  <a:pt x="256" y="328"/>
                  <a:pt x="256" y="328"/>
                  <a:pt x="256" y="328"/>
                </a:cubicBezTo>
                <a:cubicBezTo>
                  <a:pt x="256" y="328"/>
                  <a:pt x="256" y="327"/>
                  <a:pt x="256" y="327"/>
                </a:cubicBezTo>
                <a:cubicBezTo>
                  <a:pt x="255" y="327"/>
                  <a:pt x="255" y="327"/>
                  <a:pt x="255" y="327"/>
                </a:cubicBezTo>
                <a:close/>
                <a:moveTo>
                  <a:pt x="129" y="327"/>
                </a:moveTo>
                <a:cubicBezTo>
                  <a:pt x="129" y="327"/>
                  <a:pt x="128" y="327"/>
                  <a:pt x="128" y="328"/>
                </a:cubicBezTo>
                <a:cubicBezTo>
                  <a:pt x="128" y="328"/>
                  <a:pt x="128" y="328"/>
                  <a:pt x="128" y="328"/>
                </a:cubicBezTo>
                <a:cubicBezTo>
                  <a:pt x="131" y="328"/>
                  <a:pt x="135" y="329"/>
                  <a:pt x="138" y="328"/>
                </a:cubicBezTo>
                <a:cubicBezTo>
                  <a:pt x="138" y="327"/>
                  <a:pt x="138" y="327"/>
                  <a:pt x="138" y="327"/>
                </a:cubicBezTo>
                <a:cubicBezTo>
                  <a:pt x="135" y="327"/>
                  <a:pt x="132" y="327"/>
                  <a:pt x="129" y="327"/>
                </a:cubicBezTo>
                <a:close/>
                <a:moveTo>
                  <a:pt x="230" y="328"/>
                </a:moveTo>
                <a:cubicBezTo>
                  <a:pt x="228" y="329"/>
                  <a:pt x="227" y="330"/>
                  <a:pt x="227" y="332"/>
                </a:cubicBezTo>
                <a:cubicBezTo>
                  <a:pt x="229" y="332"/>
                  <a:pt x="229" y="333"/>
                  <a:pt x="231" y="333"/>
                </a:cubicBezTo>
                <a:cubicBezTo>
                  <a:pt x="232" y="332"/>
                  <a:pt x="232" y="331"/>
                  <a:pt x="233" y="329"/>
                </a:cubicBezTo>
                <a:cubicBezTo>
                  <a:pt x="232" y="329"/>
                  <a:pt x="231" y="328"/>
                  <a:pt x="230" y="328"/>
                </a:cubicBezTo>
                <a:close/>
                <a:moveTo>
                  <a:pt x="106" y="329"/>
                </a:moveTo>
                <a:cubicBezTo>
                  <a:pt x="107" y="330"/>
                  <a:pt x="119" y="334"/>
                  <a:pt x="121" y="332"/>
                </a:cubicBezTo>
                <a:cubicBezTo>
                  <a:pt x="118" y="332"/>
                  <a:pt x="115" y="331"/>
                  <a:pt x="112" y="331"/>
                </a:cubicBezTo>
                <a:cubicBezTo>
                  <a:pt x="110" y="330"/>
                  <a:pt x="109" y="329"/>
                  <a:pt x="106" y="329"/>
                </a:cubicBezTo>
                <a:close/>
                <a:moveTo>
                  <a:pt x="135" y="329"/>
                </a:moveTo>
                <a:cubicBezTo>
                  <a:pt x="134" y="330"/>
                  <a:pt x="132" y="330"/>
                  <a:pt x="129" y="330"/>
                </a:cubicBezTo>
                <a:cubicBezTo>
                  <a:pt x="129" y="330"/>
                  <a:pt x="130" y="330"/>
                  <a:pt x="130" y="330"/>
                </a:cubicBezTo>
                <a:cubicBezTo>
                  <a:pt x="132" y="331"/>
                  <a:pt x="135" y="331"/>
                  <a:pt x="138" y="330"/>
                </a:cubicBezTo>
                <a:cubicBezTo>
                  <a:pt x="137" y="329"/>
                  <a:pt x="136" y="329"/>
                  <a:pt x="135" y="329"/>
                </a:cubicBezTo>
                <a:close/>
                <a:moveTo>
                  <a:pt x="190" y="329"/>
                </a:moveTo>
                <a:cubicBezTo>
                  <a:pt x="188" y="332"/>
                  <a:pt x="181" y="329"/>
                  <a:pt x="179" y="335"/>
                </a:cubicBezTo>
                <a:cubicBezTo>
                  <a:pt x="179" y="335"/>
                  <a:pt x="179" y="335"/>
                  <a:pt x="180" y="335"/>
                </a:cubicBezTo>
                <a:cubicBezTo>
                  <a:pt x="182" y="333"/>
                  <a:pt x="185" y="332"/>
                  <a:pt x="187" y="331"/>
                </a:cubicBezTo>
                <a:cubicBezTo>
                  <a:pt x="189" y="331"/>
                  <a:pt x="195" y="332"/>
                  <a:pt x="197" y="331"/>
                </a:cubicBezTo>
                <a:cubicBezTo>
                  <a:pt x="197" y="331"/>
                  <a:pt x="196" y="330"/>
                  <a:pt x="196" y="330"/>
                </a:cubicBezTo>
                <a:cubicBezTo>
                  <a:pt x="194" y="330"/>
                  <a:pt x="192" y="330"/>
                  <a:pt x="190" y="329"/>
                </a:cubicBezTo>
                <a:close/>
                <a:moveTo>
                  <a:pt x="197" y="331"/>
                </a:moveTo>
                <a:cubicBezTo>
                  <a:pt x="197" y="332"/>
                  <a:pt x="198" y="332"/>
                  <a:pt x="199" y="332"/>
                </a:cubicBezTo>
                <a:cubicBezTo>
                  <a:pt x="199" y="332"/>
                  <a:pt x="199" y="332"/>
                  <a:pt x="199" y="332"/>
                </a:cubicBezTo>
                <a:cubicBezTo>
                  <a:pt x="198" y="332"/>
                  <a:pt x="198" y="331"/>
                  <a:pt x="197" y="331"/>
                </a:cubicBezTo>
                <a:close/>
                <a:moveTo>
                  <a:pt x="262" y="331"/>
                </a:moveTo>
                <a:cubicBezTo>
                  <a:pt x="262" y="332"/>
                  <a:pt x="262" y="333"/>
                  <a:pt x="262" y="333"/>
                </a:cubicBezTo>
                <a:cubicBezTo>
                  <a:pt x="262" y="334"/>
                  <a:pt x="263" y="335"/>
                  <a:pt x="264" y="335"/>
                </a:cubicBezTo>
                <a:cubicBezTo>
                  <a:pt x="264" y="334"/>
                  <a:pt x="264" y="334"/>
                  <a:pt x="264" y="334"/>
                </a:cubicBezTo>
                <a:cubicBezTo>
                  <a:pt x="263" y="333"/>
                  <a:pt x="262" y="333"/>
                  <a:pt x="263" y="331"/>
                </a:cubicBezTo>
                <a:cubicBezTo>
                  <a:pt x="262" y="331"/>
                  <a:pt x="262" y="331"/>
                  <a:pt x="262" y="331"/>
                </a:cubicBezTo>
                <a:close/>
                <a:moveTo>
                  <a:pt x="236" y="332"/>
                </a:moveTo>
                <a:cubicBezTo>
                  <a:pt x="236" y="332"/>
                  <a:pt x="236" y="332"/>
                  <a:pt x="236" y="333"/>
                </a:cubicBezTo>
                <a:cubicBezTo>
                  <a:pt x="236" y="333"/>
                  <a:pt x="236" y="333"/>
                  <a:pt x="236" y="333"/>
                </a:cubicBezTo>
                <a:cubicBezTo>
                  <a:pt x="236" y="333"/>
                  <a:pt x="236" y="333"/>
                  <a:pt x="236" y="333"/>
                </a:cubicBezTo>
                <a:cubicBezTo>
                  <a:pt x="236" y="332"/>
                  <a:pt x="236" y="332"/>
                  <a:pt x="236" y="332"/>
                </a:cubicBezTo>
                <a:close/>
                <a:moveTo>
                  <a:pt x="256" y="332"/>
                </a:moveTo>
                <a:cubicBezTo>
                  <a:pt x="255" y="333"/>
                  <a:pt x="254" y="334"/>
                  <a:pt x="253" y="335"/>
                </a:cubicBezTo>
                <a:cubicBezTo>
                  <a:pt x="253" y="335"/>
                  <a:pt x="253" y="335"/>
                  <a:pt x="253" y="335"/>
                </a:cubicBezTo>
                <a:cubicBezTo>
                  <a:pt x="254" y="334"/>
                  <a:pt x="255" y="333"/>
                  <a:pt x="256" y="332"/>
                </a:cubicBezTo>
                <a:cubicBezTo>
                  <a:pt x="256" y="332"/>
                  <a:pt x="256" y="332"/>
                  <a:pt x="256" y="332"/>
                </a:cubicBezTo>
                <a:close/>
                <a:moveTo>
                  <a:pt x="219" y="333"/>
                </a:moveTo>
                <a:cubicBezTo>
                  <a:pt x="213" y="333"/>
                  <a:pt x="208" y="333"/>
                  <a:pt x="206" y="336"/>
                </a:cubicBezTo>
                <a:cubicBezTo>
                  <a:pt x="211" y="341"/>
                  <a:pt x="215" y="336"/>
                  <a:pt x="219" y="334"/>
                </a:cubicBezTo>
                <a:cubicBezTo>
                  <a:pt x="219" y="334"/>
                  <a:pt x="219" y="334"/>
                  <a:pt x="219" y="333"/>
                </a:cubicBezTo>
                <a:close/>
                <a:moveTo>
                  <a:pt x="235" y="333"/>
                </a:moveTo>
                <a:cubicBezTo>
                  <a:pt x="235" y="333"/>
                  <a:pt x="235" y="333"/>
                  <a:pt x="235" y="334"/>
                </a:cubicBezTo>
                <a:cubicBezTo>
                  <a:pt x="235" y="334"/>
                  <a:pt x="235" y="334"/>
                  <a:pt x="235" y="334"/>
                </a:cubicBezTo>
                <a:cubicBezTo>
                  <a:pt x="235" y="333"/>
                  <a:pt x="236" y="333"/>
                  <a:pt x="236" y="333"/>
                </a:cubicBezTo>
                <a:cubicBezTo>
                  <a:pt x="236" y="333"/>
                  <a:pt x="235" y="333"/>
                  <a:pt x="235" y="333"/>
                </a:cubicBezTo>
                <a:close/>
                <a:moveTo>
                  <a:pt x="190" y="334"/>
                </a:moveTo>
                <a:cubicBezTo>
                  <a:pt x="189" y="335"/>
                  <a:pt x="189" y="334"/>
                  <a:pt x="187" y="335"/>
                </a:cubicBezTo>
                <a:cubicBezTo>
                  <a:pt x="185" y="335"/>
                  <a:pt x="183" y="337"/>
                  <a:pt x="182" y="338"/>
                </a:cubicBezTo>
                <a:cubicBezTo>
                  <a:pt x="182" y="338"/>
                  <a:pt x="182" y="339"/>
                  <a:pt x="182" y="339"/>
                </a:cubicBezTo>
                <a:cubicBezTo>
                  <a:pt x="191" y="340"/>
                  <a:pt x="193" y="340"/>
                  <a:pt x="199" y="336"/>
                </a:cubicBezTo>
                <a:cubicBezTo>
                  <a:pt x="199" y="336"/>
                  <a:pt x="199" y="336"/>
                  <a:pt x="198" y="336"/>
                </a:cubicBezTo>
                <a:cubicBezTo>
                  <a:pt x="197" y="333"/>
                  <a:pt x="192" y="334"/>
                  <a:pt x="190" y="334"/>
                </a:cubicBezTo>
                <a:close/>
                <a:moveTo>
                  <a:pt x="265" y="335"/>
                </a:moveTo>
                <a:cubicBezTo>
                  <a:pt x="265" y="335"/>
                  <a:pt x="265" y="335"/>
                  <a:pt x="265" y="335"/>
                </a:cubicBezTo>
                <a:cubicBezTo>
                  <a:pt x="265" y="335"/>
                  <a:pt x="265" y="335"/>
                  <a:pt x="265" y="335"/>
                </a:cubicBezTo>
                <a:cubicBezTo>
                  <a:pt x="265" y="335"/>
                  <a:pt x="265" y="335"/>
                  <a:pt x="265" y="335"/>
                </a:cubicBezTo>
                <a:cubicBezTo>
                  <a:pt x="265" y="335"/>
                  <a:pt x="265" y="335"/>
                  <a:pt x="265" y="335"/>
                </a:cubicBezTo>
                <a:cubicBezTo>
                  <a:pt x="265" y="335"/>
                  <a:pt x="265" y="335"/>
                  <a:pt x="265" y="335"/>
                </a:cubicBezTo>
                <a:close/>
                <a:moveTo>
                  <a:pt x="222" y="335"/>
                </a:moveTo>
                <a:cubicBezTo>
                  <a:pt x="219" y="341"/>
                  <a:pt x="224" y="343"/>
                  <a:pt x="226" y="346"/>
                </a:cubicBezTo>
                <a:cubicBezTo>
                  <a:pt x="227" y="345"/>
                  <a:pt x="227" y="345"/>
                  <a:pt x="227" y="345"/>
                </a:cubicBezTo>
                <a:cubicBezTo>
                  <a:pt x="227" y="342"/>
                  <a:pt x="228" y="340"/>
                  <a:pt x="226" y="338"/>
                </a:cubicBezTo>
                <a:cubicBezTo>
                  <a:pt x="224" y="338"/>
                  <a:pt x="223" y="336"/>
                  <a:pt x="222" y="335"/>
                </a:cubicBezTo>
                <a:close/>
                <a:moveTo>
                  <a:pt x="252" y="335"/>
                </a:moveTo>
                <a:cubicBezTo>
                  <a:pt x="249" y="338"/>
                  <a:pt x="245" y="338"/>
                  <a:pt x="242" y="340"/>
                </a:cubicBezTo>
                <a:cubicBezTo>
                  <a:pt x="242" y="340"/>
                  <a:pt x="242" y="341"/>
                  <a:pt x="242" y="341"/>
                </a:cubicBezTo>
                <a:cubicBezTo>
                  <a:pt x="243" y="341"/>
                  <a:pt x="243" y="341"/>
                  <a:pt x="243" y="341"/>
                </a:cubicBezTo>
                <a:cubicBezTo>
                  <a:pt x="246" y="339"/>
                  <a:pt x="252" y="337"/>
                  <a:pt x="253" y="335"/>
                </a:cubicBezTo>
                <a:cubicBezTo>
                  <a:pt x="252" y="335"/>
                  <a:pt x="252" y="335"/>
                  <a:pt x="252" y="335"/>
                </a:cubicBezTo>
                <a:close/>
                <a:moveTo>
                  <a:pt x="244" y="336"/>
                </a:moveTo>
                <a:cubicBezTo>
                  <a:pt x="243" y="336"/>
                  <a:pt x="243" y="336"/>
                  <a:pt x="243" y="337"/>
                </a:cubicBezTo>
                <a:cubicBezTo>
                  <a:pt x="243" y="337"/>
                  <a:pt x="243" y="337"/>
                  <a:pt x="243" y="337"/>
                </a:cubicBezTo>
                <a:cubicBezTo>
                  <a:pt x="243" y="337"/>
                  <a:pt x="244" y="336"/>
                  <a:pt x="244" y="336"/>
                </a:cubicBezTo>
                <a:cubicBezTo>
                  <a:pt x="244" y="336"/>
                  <a:pt x="244" y="336"/>
                  <a:pt x="244" y="336"/>
                </a:cubicBezTo>
                <a:cubicBezTo>
                  <a:pt x="244" y="336"/>
                  <a:pt x="244" y="336"/>
                  <a:pt x="244" y="336"/>
                </a:cubicBezTo>
                <a:close/>
                <a:moveTo>
                  <a:pt x="241" y="337"/>
                </a:moveTo>
                <a:cubicBezTo>
                  <a:pt x="241" y="337"/>
                  <a:pt x="241" y="337"/>
                  <a:pt x="241" y="337"/>
                </a:cubicBezTo>
                <a:cubicBezTo>
                  <a:pt x="241" y="337"/>
                  <a:pt x="241" y="337"/>
                  <a:pt x="241" y="337"/>
                </a:cubicBezTo>
                <a:cubicBezTo>
                  <a:pt x="241" y="337"/>
                  <a:pt x="242" y="337"/>
                  <a:pt x="242" y="337"/>
                </a:cubicBezTo>
                <a:cubicBezTo>
                  <a:pt x="242" y="337"/>
                  <a:pt x="242" y="337"/>
                  <a:pt x="242" y="337"/>
                </a:cubicBezTo>
                <a:cubicBezTo>
                  <a:pt x="242" y="337"/>
                  <a:pt x="242" y="337"/>
                  <a:pt x="241" y="337"/>
                </a:cubicBezTo>
                <a:close/>
                <a:moveTo>
                  <a:pt x="202" y="337"/>
                </a:moveTo>
                <a:cubicBezTo>
                  <a:pt x="201" y="343"/>
                  <a:pt x="202" y="347"/>
                  <a:pt x="207" y="350"/>
                </a:cubicBezTo>
                <a:cubicBezTo>
                  <a:pt x="207" y="350"/>
                  <a:pt x="207" y="350"/>
                  <a:pt x="208" y="349"/>
                </a:cubicBezTo>
                <a:cubicBezTo>
                  <a:pt x="208" y="343"/>
                  <a:pt x="207" y="339"/>
                  <a:pt x="202" y="337"/>
                </a:cubicBezTo>
                <a:close/>
                <a:moveTo>
                  <a:pt x="162" y="337"/>
                </a:moveTo>
                <a:cubicBezTo>
                  <a:pt x="161" y="338"/>
                  <a:pt x="158" y="339"/>
                  <a:pt x="157" y="340"/>
                </a:cubicBezTo>
                <a:cubicBezTo>
                  <a:pt x="157" y="340"/>
                  <a:pt x="157" y="340"/>
                  <a:pt x="157" y="340"/>
                </a:cubicBezTo>
                <a:cubicBezTo>
                  <a:pt x="162" y="341"/>
                  <a:pt x="171" y="345"/>
                  <a:pt x="176" y="340"/>
                </a:cubicBezTo>
                <a:cubicBezTo>
                  <a:pt x="171" y="337"/>
                  <a:pt x="167" y="338"/>
                  <a:pt x="162" y="337"/>
                </a:cubicBezTo>
                <a:close/>
                <a:moveTo>
                  <a:pt x="240" y="337"/>
                </a:moveTo>
                <a:cubicBezTo>
                  <a:pt x="240" y="338"/>
                  <a:pt x="240" y="338"/>
                  <a:pt x="241" y="337"/>
                </a:cubicBezTo>
                <a:cubicBezTo>
                  <a:pt x="240" y="337"/>
                  <a:pt x="240" y="337"/>
                  <a:pt x="240" y="337"/>
                </a:cubicBezTo>
                <a:close/>
                <a:moveTo>
                  <a:pt x="98" y="338"/>
                </a:moveTo>
                <a:cubicBezTo>
                  <a:pt x="98" y="338"/>
                  <a:pt x="98" y="338"/>
                  <a:pt x="98" y="338"/>
                </a:cubicBezTo>
                <a:cubicBezTo>
                  <a:pt x="98" y="338"/>
                  <a:pt x="98" y="338"/>
                  <a:pt x="98" y="338"/>
                </a:cubicBezTo>
                <a:cubicBezTo>
                  <a:pt x="98" y="338"/>
                  <a:pt x="98" y="338"/>
                  <a:pt x="98" y="338"/>
                </a:cubicBezTo>
                <a:close/>
                <a:moveTo>
                  <a:pt x="254" y="338"/>
                </a:moveTo>
                <a:cubicBezTo>
                  <a:pt x="251" y="342"/>
                  <a:pt x="244" y="343"/>
                  <a:pt x="239" y="346"/>
                </a:cubicBezTo>
                <a:cubicBezTo>
                  <a:pt x="239" y="346"/>
                  <a:pt x="239" y="346"/>
                  <a:pt x="239" y="346"/>
                </a:cubicBezTo>
                <a:cubicBezTo>
                  <a:pt x="239" y="346"/>
                  <a:pt x="240" y="346"/>
                  <a:pt x="240" y="346"/>
                </a:cubicBezTo>
                <a:cubicBezTo>
                  <a:pt x="243" y="343"/>
                  <a:pt x="251" y="343"/>
                  <a:pt x="254" y="338"/>
                </a:cubicBezTo>
                <a:cubicBezTo>
                  <a:pt x="254" y="338"/>
                  <a:pt x="254" y="338"/>
                  <a:pt x="254" y="338"/>
                </a:cubicBezTo>
                <a:cubicBezTo>
                  <a:pt x="254" y="338"/>
                  <a:pt x="254" y="338"/>
                  <a:pt x="254" y="338"/>
                </a:cubicBezTo>
                <a:close/>
                <a:moveTo>
                  <a:pt x="210" y="341"/>
                </a:moveTo>
                <a:cubicBezTo>
                  <a:pt x="210" y="342"/>
                  <a:pt x="211" y="347"/>
                  <a:pt x="212" y="348"/>
                </a:cubicBezTo>
                <a:cubicBezTo>
                  <a:pt x="213" y="345"/>
                  <a:pt x="218" y="345"/>
                  <a:pt x="221" y="344"/>
                </a:cubicBezTo>
                <a:cubicBezTo>
                  <a:pt x="221" y="342"/>
                  <a:pt x="219" y="340"/>
                  <a:pt x="218" y="338"/>
                </a:cubicBezTo>
                <a:cubicBezTo>
                  <a:pt x="215" y="339"/>
                  <a:pt x="215" y="341"/>
                  <a:pt x="210" y="341"/>
                </a:cubicBezTo>
                <a:close/>
                <a:moveTo>
                  <a:pt x="198" y="340"/>
                </a:moveTo>
                <a:cubicBezTo>
                  <a:pt x="196" y="343"/>
                  <a:pt x="190" y="342"/>
                  <a:pt x="186" y="342"/>
                </a:cubicBezTo>
                <a:cubicBezTo>
                  <a:pt x="187" y="345"/>
                  <a:pt x="187" y="346"/>
                  <a:pt x="187" y="350"/>
                </a:cubicBezTo>
                <a:cubicBezTo>
                  <a:pt x="191" y="348"/>
                  <a:pt x="195" y="348"/>
                  <a:pt x="201" y="349"/>
                </a:cubicBezTo>
                <a:cubicBezTo>
                  <a:pt x="201" y="349"/>
                  <a:pt x="201" y="349"/>
                  <a:pt x="201" y="349"/>
                </a:cubicBezTo>
                <a:cubicBezTo>
                  <a:pt x="199" y="346"/>
                  <a:pt x="199" y="344"/>
                  <a:pt x="199" y="340"/>
                </a:cubicBezTo>
                <a:cubicBezTo>
                  <a:pt x="199" y="340"/>
                  <a:pt x="198" y="340"/>
                  <a:pt x="198" y="340"/>
                </a:cubicBezTo>
                <a:close/>
                <a:moveTo>
                  <a:pt x="180" y="341"/>
                </a:moveTo>
                <a:cubicBezTo>
                  <a:pt x="178" y="346"/>
                  <a:pt x="180" y="349"/>
                  <a:pt x="182" y="352"/>
                </a:cubicBezTo>
                <a:cubicBezTo>
                  <a:pt x="182" y="352"/>
                  <a:pt x="182" y="352"/>
                  <a:pt x="182" y="352"/>
                </a:cubicBezTo>
                <a:cubicBezTo>
                  <a:pt x="184" y="351"/>
                  <a:pt x="185" y="349"/>
                  <a:pt x="185" y="346"/>
                </a:cubicBezTo>
                <a:cubicBezTo>
                  <a:pt x="184" y="345"/>
                  <a:pt x="181" y="341"/>
                  <a:pt x="180" y="341"/>
                </a:cubicBezTo>
                <a:cubicBezTo>
                  <a:pt x="180" y="341"/>
                  <a:pt x="180" y="341"/>
                  <a:pt x="180" y="341"/>
                </a:cubicBezTo>
                <a:close/>
                <a:moveTo>
                  <a:pt x="240" y="341"/>
                </a:moveTo>
                <a:cubicBezTo>
                  <a:pt x="240" y="341"/>
                  <a:pt x="240" y="341"/>
                  <a:pt x="239" y="342"/>
                </a:cubicBezTo>
                <a:cubicBezTo>
                  <a:pt x="240" y="342"/>
                  <a:pt x="240" y="342"/>
                  <a:pt x="240" y="342"/>
                </a:cubicBezTo>
                <a:cubicBezTo>
                  <a:pt x="241" y="341"/>
                  <a:pt x="241" y="341"/>
                  <a:pt x="242" y="341"/>
                </a:cubicBezTo>
                <a:cubicBezTo>
                  <a:pt x="241" y="341"/>
                  <a:pt x="241" y="341"/>
                  <a:pt x="240" y="341"/>
                </a:cubicBezTo>
                <a:close/>
                <a:moveTo>
                  <a:pt x="238" y="342"/>
                </a:moveTo>
                <a:cubicBezTo>
                  <a:pt x="238" y="342"/>
                  <a:pt x="238" y="342"/>
                  <a:pt x="238" y="342"/>
                </a:cubicBezTo>
                <a:cubicBezTo>
                  <a:pt x="238" y="342"/>
                  <a:pt x="238" y="342"/>
                  <a:pt x="238" y="342"/>
                </a:cubicBezTo>
                <a:cubicBezTo>
                  <a:pt x="238" y="342"/>
                  <a:pt x="238" y="342"/>
                  <a:pt x="238" y="342"/>
                </a:cubicBezTo>
                <a:close/>
                <a:moveTo>
                  <a:pt x="154" y="342"/>
                </a:moveTo>
                <a:cubicBezTo>
                  <a:pt x="153" y="344"/>
                  <a:pt x="152" y="345"/>
                  <a:pt x="151" y="348"/>
                </a:cubicBezTo>
                <a:cubicBezTo>
                  <a:pt x="153" y="349"/>
                  <a:pt x="155" y="351"/>
                  <a:pt x="156" y="353"/>
                </a:cubicBezTo>
                <a:cubicBezTo>
                  <a:pt x="156" y="353"/>
                  <a:pt x="157" y="353"/>
                  <a:pt x="157" y="353"/>
                </a:cubicBezTo>
                <a:cubicBezTo>
                  <a:pt x="159" y="352"/>
                  <a:pt x="160" y="350"/>
                  <a:pt x="160" y="348"/>
                </a:cubicBezTo>
                <a:cubicBezTo>
                  <a:pt x="157" y="346"/>
                  <a:pt x="158" y="343"/>
                  <a:pt x="154" y="342"/>
                </a:cubicBezTo>
                <a:close/>
                <a:moveTo>
                  <a:pt x="235" y="342"/>
                </a:moveTo>
                <a:cubicBezTo>
                  <a:pt x="236" y="343"/>
                  <a:pt x="236" y="343"/>
                  <a:pt x="237" y="342"/>
                </a:cubicBezTo>
                <a:cubicBezTo>
                  <a:pt x="236" y="342"/>
                  <a:pt x="236" y="342"/>
                  <a:pt x="235" y="342"/>
                </a:cubicBezTo>
                <a:close/>
                <a:moveTo>
                  <a:pt x="174" y="344"/>
                </a:moveTo>
                <a:cubicBezTo>
                  <a:pt x="172" y="346"/>
                  <a:pt x="165" y="346"/>
                  <a:pt x="161" y="346"/>
                </a:cubicBezTo>
                <a:cubicBezTo>
                  <a:pt x="161" y="346"/>
                  <a:pt x="161" y="346"/>
                  <a:pt x="161" y="347"/>
                </a:cubicBezTo>
                <a:cubicBezTo>
                  <a:pt x="162" y="347"/>
                  <a:pt x="162" y="349"/>
                  <a:pt x="162" y="350"/>
                </a:cubicBezTo>
                <a:cubicBezTo>
                  <a:pt x="166" y="348"/>
                  <a:pt x="171" y="349"/>
                  <a:pt x="176" y="349"/>
                </a:cubicBezTo>
                <a:cubicBezTo>
                  <a:pt x="176" y="349"/>
                  <a:pt x="176" y="349"/>
                  <a:pt x="176" y="349"/>
                </a:cubicBezTo>
                <a:cubicBezTo>
                  <a:pt x="175" y="347"/>
                  <a:pt x="175" y="346"/>
                  <a:pt x="175" y="344"/>
                </a:cubicBezTo>
                <a:cubicBezTo>
                  <a:pt x="175" y="344"/>
                  <a:pt x="174" y="344"/>
                  <a:pt x="174" y="344"/>
                </a:cubicBezTo>
                <a:close/>
                <a:moveTo>
                  <a:pt x="231" y="345"/>
                </a:moveTo>
                <a:cubicBezTo>
                  <a:pt x="230" y="347"/>
                  <a:pt x="229" y="349"/>
                  <a:pt x="228" y="352"/>
                </a:cubicBezTo>
                <a:cubicBezTo>
                  <a:pt x="229" y="352"/>
                  <a:pt x="229" y="351"/>
                  <a:pt x="229" y="351"/>
                </a:cubicBezTo>
                <a:cubicBezTo>
                  <a:pt x="230" y="350"/>
                  <a:pt x="232" y="348"/>
                  <a:pt x="231" y="345"/>
                </a:cubicBezTo>
                <a:close/>
                <a:moveTo>
                  <a:pt x="247" y="346"/>
                </a:moveTo>
                <a:cubicBezTo>
                  <a:pt x="247" y="347"/>
                  <a:pt x="247" y="347"/>
                  <a:pt x="247" y="348"/>
                </a:cubicBezTo>
                <a:cubicBezTo>
                  <a:pt x="247" y="347"/>
                  <a:pt x="248" y="347"/>
                  <a:pt x="248" y="347"/>
                </a:cubicBezTo>
                <a:cubicBezTo>
                  <a:pt x="248" y="347"/>
                  <a:pt x="248" y="347"/>
                  <a:pt x="248" y="346"/>
                </a:cubicBezTo>
                <a:cubicBezTo>
                  <a:pt x="248" y="346"/>
                  <a:pt x="248" y="346"/>
                  <a:pt x="247" y="346"/>
                </a:cubicBezTo>
                <a:close/>
                <a:moveTo>
                  <a:pt x="217" y="347"/>
                </a:moveTo>
                <a:cubicBezTo>
                  <a:pt x="215" y="349"/>
                  <a:pt x="213" y="349"/>
                  <a:pt x="211" y="351"/>
                </a:cubicBezTo>
                <a:cubicBezTo>
                  <a:pt x="220" y="353"/>
                  <a:pt x="219" y="352"/>
                  <a:pt x="225" y="349"/>
                </a:cubicBezTo>
                <a:cubicBezTo>
                  <a:pt x="225" y="349"/>
                  <a:pt x="225" y="348"/>
                  <a:pt x="225" y="348"/>
                </a:cubicBezTo>
                <a:cubicBezTo>
                  <a:pt x="223" y="348"/>
                  <a:pt x="220" y="347"/>
                  <a:pt x="217" y="347"/>
                </a:cubicBezTo>
                <a:close/>
                <a:moveTo>
                  <a:pt x="245" y="347"/>
                </a:moveTo>
                <a:cubicBezTo>
                  <a:pt x="244" y="349"/>
                  <a:pt x="242" y="348"/>
                  <a:pt x="240" y="349"/>
                </a:cubicBezTo>
                <a:cubicBezTo>
                  <a:pt x="240" y="349"/>
                  <a:pt x="240" y="349"/>
                  <a:pt x="240" y="349"/>
                </a:cubicBezTo>
                <a:cubicBezTo>
                  <a:pt x="241" y="349"/>
                  <a:pt x="242" y="349"/>
                  <a:pt x="242" y="349"/>
                </a:cubicBezTo>
                <a:cubicBezTo>
                  <a:pt x="244" y="348"/>
                  <a:pt x="246" y="349"/>
                  <a:pt x="247" y="347"/>
                </a:cubicBezTo>
                <a:cubicBezTo>
                  <a:pt x="246" y="347"/>
                  <a:pt x="246" y="347"/>
                  <a:pt x="245" y="347"/>
                </a:cubicBezTo>
                <a:close/>
                <a:moveTo>
                  <a:pt x="167" y="351"/>
                </a:moveTo>
                <a:cubicBezTo>
                  <a:pt x="165" y="353"/>
                  <a:pt x="162" y="353"/>
                  <a:pt x="160" y="355"/>
                </a:cubicBezTo>
                <a:cubicBezTo>
                  <a:pt x="160" y="355"/>
                  <a:pt x="160" y="355"/>
                  <a:pt x="160" y="355"/>
                </a:cubicBezTo>
                <a:cubicBezTo>
                  <a:pt x="164" y="355"/>
                  <a:pt x="174" y="358"/>
                  <a:pt x="178" y="354"/>
                </a:cubicBezTo>
                <a:cubicBezTo>
                  <a:pt x="177" y="354"/>
                  <a:pt x="177" y="354"/>
                  <a:pt x="177" y="353"/>
                </a:cubicBezTo>
                <a:cubicBezTo>
                  <a:pt x="175" y="353"/>
                  <a:pt x="175" y="352"/>
                  <a:pt x="174" y="351"/>
                </a:cubicBezTo>
                <a:cubicBezTo>
                  <a:pt x="171" y="351"/>
                  <a:pt x="169" y="351"/>
                  <a:pt x="167" y="351"/>
                </a:cubicBezTo>
                <a:close/>
                <a:moveTo>
                  <a:pt x="191" y="351"/>
                </a:moveTo>
                <a:cubicBezTo>
                  <a:pt x="190" y="352"/>
                  <a:pt x="187" y="354"/>
                  <a:pt x="186" y="354"/>
                </a:cubicBezTo>
                <a:cubicBezTo>
                  <a:pt x="186" y="355"/>
                  <a:pt x="186" y="355"/>
                  <a:pt x="186" y="355"/>
                </a:cubicBezTo>
                <a:cubicBezTo>
                  <a:pt x="186" y="355"/>
                  <a:pt x="186" y="355"/>
                  <a:pt x="186" y="355"/>
                </a:cubicBezTo>
                <a:cubicBezTo>
                  <a:pt x="187" y="355"/>
                  <a:pt x="189" y="356"/>
                  <a:pt x="190" y="356"/>
                </a:cubicBezTo>
                <a:cubicBezTo>
                  <a:pt x="194" y="358"/>
                  <a:pt x="201" y="355"/>
                  <a:pt x="203" y="353"/>
                </a:cubicBezTo>
                <a:cubicBezTo>
                  <a:pt x="203" y="353"/>
                  <a:pt x="202" y="353"/>
                  <a:pt x="202" y="352"/>
                </a:cubicBezTo>
                <a:cubicBezTo>
                  <a:pt x="199" y="352"/>
                  <a:pt x="196" y="351"/>
                  <a:pt x="191" y="351"/>
                </a:cubicBezTo>
                <a:close/>
              </a:path>
            </a:pathLst>
          </a:custGeom>
          <a:solidFill>
            <a:schemeClr val="accent2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2054" name="Freeform 6"/>
          <p:cNvSpPr>
            <a:spLocks noEditPoints="1"/>
          </p:cNvSpPr>
          <p:nvPr/>
        </p:nvSpPr>
        <p:spPr bwMode="auto">
          <a:xfrm>
            <a:off x="558800" y="439738"/>
            <a:ext cx="1012825" cy="857250"/>
          </a:xfrm>
          <a:custGeom>
            <a:avLst/>
            <a:gdLst/>
            <a:ahLst/>
            <a:cxnLst>
              <a:cxn ang="0">
                <a:pos x="106" y="6"/>
              </a:cxn>
              <a:cxn ang="0">
                <a:pos x="83" y="52"/>
              </a:cxn>
              <a:cxn ang="0">
                <a:pos x="69" y="77"/>
              </a:cxn>
              <a:cxn ang="0">
                <a:pos x="101" y="131"/>
              </a:cxn>
              <a:cxn ang="0">
                <a:pos x="72" y="154"/>
              </a:cxn>
              <a:cxn ang="0">
                <a:pos x="60" y="65"/>
              </a:cxn>
              <a:cxn ang="0">
                <a:pos x="53" y="74"/>
              </a:cxn>
              <a:cxn ang="0">
                <a:pos x="47" y="70"/>
              </a:cxn>
              <a:cxn ang="0">
                <a:pos x="87" y="15"/>
              </a:cxn>
              <a:cxn ang="0">
                <a:pos x="95" y="179"/>
              </a:cxn>
              <a:cxn ang="0">
                <a:pos x="100" y="216"/>
              </a:cxn>
              <a:cxn ang="0">
                <a:pos x="67" y="293"/>
              </a:cxn>
              <a:cxn ang="0">
                <a:pos x="0" y="315"/>
              </a:cxn>
              <a:cxn ang="0">
                <a:pos x="83" y="216"/>
              </a:cxn>
              <a:cxn ang="0">
                <a:pos x="124" y="202"/>
              </a:cxn>
              <a:cxn ang="0">
                <a:pos x="129" y="205"/>
              </a:cxn>
              <a:cxn ang="0">
                <a:pos x="129" y="225"/>
              </a:cxn>
              <a:cxn ang="0">
                <a:pos x="145" y="211"/>
              </a:cxn>
              <a:cxn ang="0">
                <a:pos x="126" y="259"/>
              </a:cxn>
              <a:cxn ang="0">
                <a:pos x="115" y="255"/>
              </a:cxn>
              <a:cxn ang="0">
                <a:pos x="115" y="239"/>
              </a:cxn>
              <a:cxn ang="0">
                <a:pos x="266" y="10"/>
              </a:cxn>
              <a:cxn ang="0">
                <a:pos x="266" y="59"/>
              </a:cxn>
              <a:cxn ang="0">
                <a:pos x="188" y="147"/>
              </a:cxn>
              <a:cxn ang="0">
                <a:pos x="122" y="163"/>
              </a:cxn>
              <a:cxn ang="0">
                <a:pos x="128" y="143"/>
              </a:cxn>
              <a:cxn ang="0">
                <a:pos x="183" y="77"/>
              </a:cxn>
              <a:cxn ang="0">
                <a:pos x="176" y="70"/>
              </a:cxn>
              <a:cxn ang="0">
                <a:pos x="144" y="104"/>
              </a:cxn>
              <a:cxn ang="0">
                <a:pos x="133" y="122"/>
              </a:cxn>
              <a:cxn ang="0">
                <a:pos x="117" y="93"/>
              </a:cxn>
              <a:cxn ang="0">
                <a:pos x="135" y="86"/>
              </a:cxn>
              <a:cxn ang="0">
                <a:pos x="195" y="106"/>
              </a:cxn>
              <a:cxn ang="0">
                <a:pos x="167" y="125"/>
              </a:cxn>
              <a:cxn ang="0">
                <a:pos x="172" y="132"/>
              </a:cxn>
              <a:cxn ang="0">
                <a:pos x="204" y="115"/>
              </a:cxn>
              <a:cxn ang="0">
                <a:pos x="234" y="43"/>
              </a:cxn>
              <a:cxn ang="0">
                <a:pos x="167" y="47"/>
              </a:cxn>
              <a:cxn ang="0">
                <a:pos x="165" y="42"/>
              </a:cxn>
              <a:cxn ang="0">
                <a:pos x="181" y="157"/>
              </a:cxn>
              <a:cxn ang="0">
                <a:pos x="190" y="196"/>
              </a:cxn>
              <a:cxn ang="0">
                <a:pos x="184" y="246"/>
              </a:cxn>
              <a:cxn ang="0">
                <a:pos x="201" y="353"/>
              </a:cxn>
              <a:cxn ang="0">
                <a:pos x="165" y="310"/>
              </a:cxn>
              <a:cxn ang="0">
                <a:pos x="165" y="271"/>
              </a:cxn>
              <a:cxn ang="0">
                <a:pos x="170" y="198"/>
              </a:cxn>
              <a:cxn ang="0">
                <a:pos x="170" y="191"/>
              </a:cxn>
              <a:cxn ang="0">
                <a:pos x="176" y="161"/>
              </a:cxn>
              <a:cxn ang="0">
                <a:pos x="229" y="145"/>
              </a:cxn>
              <a:cxn ang="0">
                <a:pos x="245" y="156"/>
              </a:cxn>
              <a:cxn ang="0">
                <a:pos x="246" y="178"/>
              </a:cxn>
              <a:cxn ang="0">
                <a:pos x="549" y="356"/>
              </a:cxn>
              <a:cxn ang="0">
                <a:pos x="489" y="233"/>
              </a:cxn>
              <a:cxn ang="0">
                <a:pos x="519" y="237"/>
              </a:cxn>
              <a:cxn ang="0">
                <a:pos x="235" y="382"/>
              </a:cxn>
              <a:cxn ang="0">
                <a:pos x="194" y="213"/>
              </a:cxn>
              <a:cxn ang="0">
                <a:pos x="208" y="184"/>
              </a:cxn>
              <a:cxn ang="0">
                <a:pos x="213" y="204"/>
              </a:cxn>
              <a:cxn ang="0">
                <a:pos x="208" y="220"/>
              </a:cxn>
              <a:cxn ang="0">
                <a:pos x="224" y="168"/>
              </a:cxn>
            </a:cxnLst>
            <a:rect l="0" t="0" r="r" b="b"/>
            <a:pathLst>
              <a:path w="575" h="487">
                <a:moveTo>
                  <a:pt x="87" y="15"/>
                </a:moveTo>
                <a:cubicBezTo>
                  <a:pt x="94" y="3"/>
                  <a:pt x="100" y="0"/>
                  <a:pt x="106" y="6"/>
                </a:cubicBezTo>
                <a:cubicBezTo>
                  <a:pt x="110" y="8"/>
                  <a:pt x="113" y="13"/>
                  <a:pt x="117" y="20"/>
                </a:cubicBezTo>
                <a:cubicBezTo>
                  <a:pt x="117" y="32"/>
                  <a:pt x="106" y="43"/>
                  <a:pt x="83" y="52"/>
                </a:cubicBezTo>
                <a:cubicBezTo>
                  <a:pt x="81" y="52"/>
                  <a:pt x="74" y="56"/>
                  <a:pt x="63" y="63"/>
                </a:cubicBezTo>
                <a:cubicBezTo>
                  <a:pt x="65" y="64"/>
                  <a:pt x="66" y="69"/>
                  <a:pt x="69" y="77"/>
                </a:cubicBezTo>
                <a:cubicBezTo>
                  <a:pt x="72" y="84"/>
                  <a:pt x="74" y="89"/>
                  <a:pt x="74" y="91"/>
                </a:cubicBezTo>
                <a:cubicBezTo>
                  <a:pt x="82" y="110"/>
                  <a:pt x="91" y="124"/>
                  <a:pt x="101" y="131"/>
                </a:cubicBezTo>
                <a:cubicBezTo>
                  <a:pt x="108" y="132"/>
                  <a:pt x="109" y="138"/>
                  <a:pt x="104" y="148"/>
                </a:cubicBezTo>
                <a:cubicBezTo>
                  <a:pt x="96" y="164"/>
                  <a:pt x="85" y="166"/>
                  <a:pt x="72" y="154"/>
                </a:cubicBezTo>
                <a:cubicBezTo>
                  <a:pt x="60" y="140"/>
                  <a:pt x="56" y="120"/>
                  <a:pt x="58" y="95"/>
                </a:cubicBezTo>
                <a:cubicBezTo>
                  <a:pt x="59" y="90"/>
                  <a:pt x="60" y="80"/>
                  <a:pt x="60" y="65"/>
                </a:cubicBezTo>
                <a:cubicBezTo>
                  <a:pt x="59" y="66"/>
                  <a:pt x="58" y="67"/>
                  <a:pt x="56" y="67"/>
                </a:cubicBezTo>
                <a:cubicBezTo>
                  <a:pt x="55" y="68"/>
                  <a:pt x="54" y="70"/>
                  <a:pt x="53" y="74"/>
                </a:cubicBezTo>
                <a:cubicBezTo>
                  <a:pt x="49" y="77"/>
                  <a:pt x="49" y="77"/>
                  <a:pt x="49" y="77"/>
                </a:cubicBezTo>
                <a:cubicBezTo>
                  <a:pt x="48" y="77"/>
                  <a:pt x="47" y="75"/>
                  <a:pt x="47" y="70"/>
                </a:cubicBezTo>
                <a:cubicBezTo>
                  <a:pt x="49" y="65"/>
                  <a:pt x="51" y="61"/>
                  <a:pt x="55" y="58"/>
                </a:cubicBezTo>
                <a:cubicBezTo>
                  <a:pt x="71" y="36"/>
                  <a:pt x="82" y="22"/>
                  <a:pt x="87" y="15"/>
                </a:cubicBezTo>
                <a:moveTo>
                  <a:pt x="88" y="189"/>
                </a:moveTo>
                <a:cubicBezTo>
                  <a:pt x="90" y="182"/>
                  <a:pt x="92" y="179"/>
                  <a:pt x="95" y="179"/>
                </a:cubicBezTo>
                <a:cubicBezTo>
                  <a:pt x="99" y="179"/>
                  <a:pt x="101" y="183"/>
                  <a:pt x="101" y="191"/>
                </a:cubicBezTo>
                <a:cubicBezTo>
                  <a:pt x="101" y="200"/>
                  <a:pt x="101" y="208"/>
                  <a:pt x="100" y="216"/>
                </a:cubicBezTo>
                <a:cubicBezTo>
                  <a:pt x="100" y="224"/>
                  <a:pt x="100" y="232"/>
                  <a:pt x="100" y="239"/>
                </a:cubicBezTo>
                <a:cubicBezTo>
                  <a:pt x="97" y="263"/>
                  <a:pt x="86" y="282"/>
                  <a:pt x="67" y="293"/>
                </a:cubicBezTo>
                <a:cubicBezTo>
                  <a:pt x="93" y="315"/>
                  <a:pt x="119" y="293"/>
                  <a:pt x="138" y="274"/>
                </a:cubicBezTo>
                <a:cubicBezTo>
                  <a:pt x="127" y="338"/>
                  <a:pt x="44" y="300"/>
                  <a:pt x="0" y="315"/>
                </a:cubicBezTo>
                <a:cubicBezTo>
                  <a:pt x="26" y="282"/>
                  <a:pt x="71" y="274"/>
                  <a:pt x="81" y="225"/>
                </a:cubicBezTo>
                <a:cubicBezTo>
                  <a:pt x="81" y="223"/>
                  <a:pt x="82" y="220"/>
                  <a:pt x="83" y="216"/>
                </a:cubicBezTo>
                <a:cubicBezTo>
                  <a:pt x="85" y="203"/>
                  <a:pt x="87" y="194"/>
                  <a:pt x="88" y="189"/>
                </a:cubicBezTo>
                <a:moveTo>
                  <a:pt x="124" y="202"/>
                </a:moveTo>
                <a:cubicBezTo>
                  <a:pt x="126" y="199"/>
                  <a:pt x="128" y="198"/>
                  <a:pt x="129" y="198"/>
                </a:cubicBezTo>
                <a:cubicBezTo>
                  <a:pt x="130" y="199"/>
                  <a:pt x="130" y="202"/>
                  <a:pt x="129" y="205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28" y="218"/>
                  <a:pt x="128" y="223"/>
                  <a:pt x="129" y="225"/>
                </a:cubicBezTo>
                <a:cubicBezTo>
                  <a:pt x="129" y="230"/>
                  <a:pt x="130" y="230"/>
                  <a:pt x="133" y="225"/>
                </a:cubicBezTo>
                <a:cubicBezTo>
                  <a:pt x="138" y="218"/>
                  <a:pt x="142" y="213"/>
                  <a:pt x="145" y="211"/>
                </a:cubicBezTo>
                <a:cubicBezTo>
                  <a:pt x="149" y="206"/>
                  <a:pt x="150" y="207"/>
                  <a:pt x="149" y="213"/>
                </a:cubicBezTo>
                <a:cubicBezTo>
                  <a:pt x="145" y="233"/>
                  <a:pt x="138" y="248"/>
                  <a:pt x="126" y="259"/>
                </a:cubicBezTo>
                <a:cubicBezTo>
                  <a:pt x="122" y="261"/>
                  <a:pt x="120" y="262"/>
                  <a:pt x="119" y="261"/>
                </a:cubicBezTo>
                <a:cubicBezTo>
                  <a:pt x="116" y="261"/>
                  <a:pt x="115" y="259"/>
                  <a:pt x="115" y="255"/>
                </a:cubicBezTo>
                <a:cubicBezTo>
                  <a:pt x="116" y="252"/>
                  <a:pt x="116" y="248"/>
                  <a:pt x="113" y="245"/>
                </a:cubicBezTo>
                <a:cubicBezTo>
                  <a:pt x="111" y="243"/>
                  <a:pt x="111" y="242"/>
                  <a:pt x="115" y="239"/>
                </a:cubicBezTo>
                <a:cubicBezTo>
                  <a:pt x="115" y="230"/>
                  <a:pt x="118" y="217"/>
                  <a:pt x="124" y="202"/>
                </a:cubicBezTo>
                <a:moveTo>
                  <a:pt x="266" y="10"/>
                </a:moveTo>
                <a:cubicBezTo>
                  <a:pt x="285" y="14"/>
                  <a:pt x="291" y="23"/>
                  <a:pt x="282" y="35"/>
                </a:cubicBezTo>
                <a:cubicBezTo>
                  <a:pt x="274" y="44"/>
                  <a:pt x="269" y="52"/>
                  <a:pt x="266" y="59"/>
                </a:cubicBezTo>
                <a:cubicBezTo>
                  <a:pt x="254" y="83"/>
                  <a:pt x="233" y="111"/>
                  <a:pt x="202" y="143"/>
                </a:cubicBezTo>
                <a:cubicBezTo>
                  <a:pt x="196" y="150"/>
                  <a:pt x="192" y="151"/>
                  <a:pt x="188" y="147"/>
                </a:cubicBezTo>
                <a:cubicBezTo>
                  <a:pt x="170" y="149"/>
                  <a:pt x="151" y="154"/>
                  <a:pt x="131" y="163"/>
                </a:cubicBezTo>
                <a:cubicBezTo>
                  <a:pt x="128" y="164"/>
                  <a:pt x="125" y="164"/>
                  <a:pt x="122" y="163"/>
                </a:cubicBezTo>
                <a:cubicBezTo>
                  <a:pt x="121" y="160"/>
                  <a:pt x="122" y="158"/>
                  <a:pt x="124" y="156"/>
                </a:cubicBezTo>
                <a:cubicBezTo>
                  <a:pt x="129" y="147"/>
                  <a:pt x="130" y="143"/>
                  <a:pt x="128" y="143"/>
                </a:cubicBezTo>
                <a:cubicBezTo>
                  <a:pt x="125" y="141"/>
                  <a:pt x="127" y="139"/>
                  <a:pt x="133" y="138"/>
                </a:cubicBezTo>
                <a:cubicBezTo>
                  <a:pt x="158" y="122"/>
                  <a:pt x="174" y="102"/>
                  <a:pt x="183" y="77"/>
                </a:cubicBezTo>
                <a:cubicBezTo>
                  <a:pt x="185" y="74"/>
                  <a:pt x="186" y="71"/>
                  <a:pt x="184" y="70"/>
                </a:cubicBezTo>
                <a:cubicBezTo>
                  <a:pt x="183" y="69"/>
                  <a:pt x="180" y="69"/>
                  <a:pt x="176" y="70"/>
                </a:cubicBezTo>
                <a:cubicBezTo>
                  <a:pt x="163" y="74"/>
                  <a:pt x="152" y="82"/>
                  <a:pt x="144" y="95"/>
                </a:cubicBezTo>
                <a:cubicBezTo>
                  <a:pt x="141" y="99"/>
                  <a:pt x="141" y="102"/>
                  <a:pt x="144" y="104"/>
                </a:cubicBezTo>
                <a:cubicBezTo>
                  <a:pt x="142" y="104"/>
                  <a:pt x="142" y="105"/>
                  <a:pt x="144" y="106"/>
                </a:cubicBezTo>
                <a:cubicBezTo>
                  <a:pt x="147" y="115"/>
                  <a:pt x="144" y="121"/>
                  <a:pt x="133" y="122"/>
                </a:cubicBezTo>
                <a:cubicBezTo>
                  <a:pt x="122" y="123"/>
                  <a:pt x="117" y="120"/>
                  <a:pt x="117" y="113"/>
                </a:cubicBezTo>
                <a:cubicBezTo>
                  <a:pt x="119" y="105"/>
                  <a:pt x="119" y="98"/>
                  <a:pt x="117" y="93"/>
                </a:cubicBezTo>
                <a:cubicBezTo>
                  <a:pt x="118" y="86"/>
                  <a:pt x="120" y="83"/>
                  <a:pt x="124" y="84"/>
                </a:cubicBezTo>
                <a:cubicBezTo>
                  <a:pt x="126" y="88"/>
                  <a:pt x="130" y="89"/>
                  <a:pt x="135" y="86"/>
                </a:cubicBezTo>
                <a:cubicBezTo>
                  <a:pt x="170" y="65"/>
                  <a:pt x="197" y="61"/>
                  <a:pt x="215" y="74"/>
                </a:cubicBezTo>
                <a:cubicBezTo>
                  <a:pt x="221" y="83"/>
                  <a:pt x="214" y="94"/>
                  <a:pt x="195" y="106"/>
                </a:cubicBezTo>
                <a:cubicBezTo>
                  <a:pt x="190" y="108"/>
                  <a:pt x="183" y="113"/>
                  <a:pt x="172" y="122"/>
                </a:cubicBezTo>
                <a:cubicBezTo>
                  <a:pt x="170" y="123"/>
                  <a:pt x="168" y="124"/>
                  <a:pt x="167" y="125"/>
                </a:cubicBezTo>
                <a:cubicBezTo>
                  <a:pt x="164" y="128"/>
                  <a:pt x="164" y="129"/>
                  <a:pt x="165" y="131"/>
                </a:cubicBezTo>
                <a:cubicBezTo>
                  <a:pt x="166" y="133"/>
                  <a:pt x="168" y="134"/>
                  <a:pt x="172" y="132"/>
                </a:cubicBezTo>
                <a:cubicBezTo>
                  <a:pt x="178" y="131"/>
                  <a:pt x="183" y="132"/>
                  <a:pt x="186" y="134"/>
                </a:cubicBezTo>
                <a:cubicBezTo>
                  <a:pt x="191" y="132"/>
                  <a:pt x="197" y="125"/>
                  <a:pt x="204" y="115"/>
                </a:cubicBezTo>
                <a:cubicBezTo>
                  <a:pt x="212" y="103"/>
                  <a:pt x="219" y="93"/>
                  <a:pt x="225" y="86"/>
                </a:cubicBezTo>
                <a:cubicBezTo>
                  <a:pt x="231" y="75"/>
                  <a:pt x="234" y="61"/>
                  <a:pt x="234" y="43"/>
                </a:cubicBezTo>
                <a:cubicBezTo>
                  <a:pt x="235" y="39"/>
                  <a:pt x="233" y="37"/>
                  <a:pt x="225" y="38"/>
                </a:cubicBezTo>
                <a:cubicBezTo>
                  <a:pt x="202" y="40"/>
                  <a:pt x="182" y="43"/>
                  <a:pt x="167" y="47"/>
                </a:cubicBezTo>
                <a:cubicBezTo>
                  <a:pt x="163" y="48"/>
                  <a:pt x="161" y="48"/>
                  <a:pt x="161" y="47"/>
                </a:cubicBezTo>
                <a:cubicBezTo>
                  <a:pt x="160" y="46"/>
                  <a:pt x="161" y="44"/>
                  <a:pt x="165" y="42"/>
                </a:cubicBezTo>
                <a:cubicBezTo>
                  <a:pt x="199" y="23"/>
                  <a:pt x="233" y="12"/>
                  <a:pt x="266" y="10"/>
                </a:cubicBezTo>
                <a:moveTo>
                  <a:pt x="181" y="157"/>
                </a:moveTo>
                <a:cubicBezTo>
                  <a:pt x="192" y="172"/>
                  <a:pt x="195" y="183"/>
                  <a:pt x="190" y="191"/>
                </a:cubicBezTo>
                <a:cubicBezTo>
                  <a:pt x="190" y="196"/>
                  <a:pt x="190" y="196"/>
                  <a:pt x="190" y="196"/>
                </a:cubicBezTo>
                <a:cubicBezTo>
                  <a:pt x="187" y="214"/>
                  <a:pt x="186" y="223"/>
                  <a:pt x="184" y="223"/>
                </a:cubicBezTo>
                <a:cubicBezTo>
                  <a:pt x="183" y="227"/>
                  <a:pt x="183" y="234"/>
                  <a:pt x="184" y="246"/>
                </a:cubicBezTo>
                <a:cubicBezTo>
                  <a:pt x="187" y="264"/>
                  <a:pt x="186" y="276"/>
                  <a:pt x="183" y="280"/>
                </a:cubicBezTo>
                <a:cubicBezTo>
                  <a:pt x="205" y="300"/>
                  <a:pt x="190" y="330"/>
                  <a:pt x="201" y="353"/>
                </a:cubicBezTo>
                <a:cubicBezTo>
                  <a:pt x="190" y="345"/>
                  <a:pt x="190" y="330"/>
                  <a:pt x="183" y="320"/>
                </a:cubicBezTo>
                <a:cubicBezTo>
                  <a:pt x="173" y="320"/>
                  <a:pt x="167" y="318"/>
                  <a:pt x="165" y="310"/>
                </a:cubicBezTo>
                <a:cubicBezTo>
                  <a:pt x="163" y="306"/>
                  <a:pt x="163" y="297"/>
                  <a:pt x="165" y="285"/>
                </a:cubicBezTo>
                <a:cubicBezTo>
                  <a:pt x="165" y="271"/>
                  <a:pt x="165" y="271"/>
                  <a:pt x="165" y="271"/>
                </a:cubicBezTo>
                <a:cubicBezTo>
                  <a:pt x="167" y="244"/>
                  <a:pt x="168" y="228"/>
                  <a:pt x="167" y="223"/>
                </a:cubicBezTo>
                <a:cubicBezTo>
                  <a:pt x="165" y="218"/>
                  <a:pt x="167" y="210"/>
                  <a:pt x="170" y="198"/>
                </a:cubicBezTo>
                <a:cubicBezTo>
                  <a:pt x="170" y="196"/>
                  <a:pt x="170" y="196"/>
                  <a:pt x="170" y="196"/>
                </a:cubicBezTo>
                <a:cubicBezTo>
                  <a:pt x="170" y="191"/>
                  <a:pt x="170" y="191"/>
                  <a:pt x="170" y="191"/>
                </a:cubicBezTo>
                <a:cubicBezTo>
                  <a:pt x="171" y="186"/>
                  <a:pt x="171" y="183"/>
                  <a:pt x="170" y="180"/>
                </a:cubicBezTo>
                <a:cubicBezTo>
                  <a:pt x="170" y="178"/>
                  <a:pt x="172" y="172"/>
                  <a:pt x="176" y="161"/>
                </a:cubicBezTo>
                <a:cubicBezTo>
                  <a:pt x="177" y="157"/>
                  <a:pt x="179" y="156"/>
                  <a:pt x="181" y="157"/>
                </a:cubicBezTo>
                <a:moveTo>
                  <a:pt x="229" y="145"/>
                </a:moveTo>
                <a:cubicBezTo>
                  <a:pt x="233" y="141"/>
                  <a:pt x="235" y="141"/>
                  <a:pt x="238" y="145"/>
                </a:cubicBezTo>
                <a:cubicBezTo>
                  <a:pt x="240" y="147"/>
                  <a:pt x="243" y="151"/>
                  <a:pt x="245" y="156"/>
                </a:cubicBezTo>
                <a:cubicBezTo>
                  <a:pt x="249" y="159"/>
                  <a:pt x="250" y="161"/>
                  <a:pt x="250" y="163"/>
                </a:cubicBezTo>
                <a:cubicBezTo>
                  <a:pt x="252" y="164"/>
                  <a:pt x="251" y="167"/>
                  <a:pt x="246" y="178"/>
                </a:cubicBezTo>
                <a:cubicBezTo>
                  <a:pt x="183" y="263"/>
                  <a:pt x="213" y="397"/>
                  <a:pt x="314" y="439"/>
                </a:cubicBezTo>
                <a:cubicBezTo>
                  <a:pt x="399" y="472"/>
                  <a:pt x="512" y="450"/>
                  <a:pt x="549" y="356"/>
                </a:cubicBezTo>
                <a:cubicBezTo>
                  <a:pt x="568" y="304"/>
                  <a:pt x="541" y="237"/>
                  <a:pt x="485" y="233"/>
                </a:cubicBezTo>
                <a:cubicBezTo>
                  <a:pt x="489" y="233"/>
                  <a:pt x="489" y="233"/>
                  <a:pt x="489" y="233"/>
                </a:cubicBezTo>
                <a:cubicBezTo>
                  <a:pt x="459" y="226"/>
                  <a:pt x="426" y="244"/>
                  <a:pt x="411" y="270"/>
                </a:cubicBezTo>
                <a:cubicBezTo>
                  <a:pt x="414" y="218"/>
                  <a:pt x="482" y="207"/>
                  <a:pt x="519" y="237"/>
                </a:cubicBezTo>
                <a:cubicBezTo>
                  <a:pt x="575" y="285"/>
                  <a:pt x="568" y="371"/>
                  <a:pt x="512" y="416"/>
                </a:cubicBezTo>
                <a:cubicBezTo>
                  <a:pt x="429" y="487"/>
                  <a:pt x="299" y="472"/>
                  <a:pt x="235" y="382"/>
                </a:cubicBezTo>
                <a:cubicBezTo>
                  <a:pt x="205" y="338"/>
                  <a:pt x="198" y="289"/>
                  <a:pt x="197" y="236"/>
                </a:cubicBezTo>
                <a:cubicBezTo>
                  <a:pt x="195" y="229"/>
                  <a:pt x="194" y="221"/>
                  <a:pt x="194" y="213"/>
                </a:cubicBezTo>
                <a:cubicBezTo>
                  <a:pt x="194" y="204"/>
                  <a:pt x="196" y="195"/>
                  <a:pt x="199" y="186"/>
                </a:cubicBezTo>
                <a:cubicBezTo>
                  <a:pt x="201" y="181"/>
                  <a:pt x="204" y="180"/>
                  <a:pt x="208" y="184"/>
                </a:cubicBezTo>
                <a:cubicBezTo>
                  <a:pt x="211" y="186"/>
                  <a:pt x="215" y="191"/>
                  <a:pt x="218" y="196"/>
                </a:cubicBezTo>
                <a:cubicBezTo>
                  <a:pt x="221" y="200"/>
                  <a:pt x="219" y="202"/>
                  <a:pt x="213" y="204"/>
                </a:cubicBezTo>
                <a:cubicBezTo>
                  <a:pt x="205" y="206"/>
                  <a:pt x="201" y="211"/>
                  <a:pt x="202" y="218"/>
                </a:cubicBezTo>
                <a:cubicBezTo>
                  <a:pt x="202" y="221"/>
                  <a:pt x="204" y="222"/>
                  <a:pt x="208" y="220"/>
                </a:cubicBezTo>
                <a:cubicBezTo>
                  <a:pt x="211" y="221"/>
                  <a:pt x="214" y="219"/>
                  <a:pt x="221" y="208"/>
                </a:cubicBezTo>
                <a:cubicBezTo>
                  <a:pt x="224" y="189"/>
                  <a:pt x="224" y="177"/>
                  <a:pt x="224" y="168"/>
                </a:cubicBezTo>
                <a:cubicBezTo>
                  <a:pt x="224" y="161"/>
                  <a:pt x="225" y="153"/>
                  <a:pt x="229" y="145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085" name="Freeform 剪纸（白）"/>
          <p:cNvSpPr>
            <a:spLocks noEditPoints="1"/>
          </p:cNvSpPr>
          <p:nvPr/>
        </p:nvSpPr>
        <p:spPr bwMode="auto">
          <a:xfrm>
            <a:off x="-214313" y="-71438"/>
            <a:ext cx="1431926" cy="1419226"/>
          </a:xfrm>
          <a:custGeom>
            <a:avLst/>
            <a:gdLst>
              <a:gd name="T0" fmla="*/ 346 w 365"/>
              <a:gd name="T1" fmla="*/ 163 h 362"/>
              <a:gd name="T2" fmla="*/ 65 w 365"/>
              <a:gd name="T3" fmla="*/ 307 h 362"/>
              <a:gd name="T4" fmla="*/ 207 w 365"/>
              <a:gd name="T5" fmla="*/ 26 h 362"/>
              <a:gd name="T6" fmla="*/ 231 w 365"/>
              <a:gd name="T7" fmla="*/ 46 h 362"/>
              <a:gd name="T8" fmla="*/ 125 w 365"/>
              <a:gd name="T9" fmla="*/ 29 h 362"/>
              <a:gd name="T10" fmla="*/ 120 w 365"/>
              <a:gd name="T11" fmla="*/ 34 h 362"/>
              <a:gd name="T12" fmla="*/ 220 w 365"/>
              <a:gd name="T13" fmla="*/ 52 h 362"/>
              <a:gd name="T14" fmla="*/ 234 w 365"/>
              <a:gd name="T15" fmla="*/ 56 h 362"/>
              <a:gd name="T16" fmla="*/ 242 w 365"/>
              <a:gd name="T17" fmla="*/ 99 h 362"/>
              <a:gd name="T18" fmla="*/ 123 w 365"/>
              <a:gd name="T19" fmla="*/ 60 h 362"/>
              <a:gd name="T20" fmla="*/ 185 w 365"/>
              <a:gd name="T21" fmla="*/ 71 h 362"/>
              <a:gd name="T22" fmla="*/ 74 w 365"/>
              <a:gd name="T23" fmla="*/ 87 h 362"/>
              <a:gd name="T24" fmla="*/ 235 w 365"/>
              <a:gd name="T25" fmla="*/ 88 h 362"/>
              <a:gd name="T26" fmla="*/ 187 w 365"/>
              <a:gd name="T27" fmla="*/ 82 h 362"/>
              <a:gd name="T28" fmla="*/ 158 w 365"/>
              <a:gd name="T29" fmla="*/ 83 h 362"/>
              <a:gd name="T30" fmla="*/ 115 w 365"/>
              <a:gd name="T31" fmla="*/ 88 h 362"/>
              <a:gd name="T32" fmla="*/ 314 w 365"/>
              <a:gd name="T33" fmla="*/ 115 h 362"/>
              <a:gd name="T34" fmla="*/ 255 w 365"/>
              <a:gd name="T35" fmla="*/ 96 h 362"/>
              <a:gd name="T36" fmla="*/ 117 w 365"/>
              <a:gd name="T37" fmla="*/ 137 h 362"/>
              <a:gd name="T38" fmla="*/ 278 w 365"/>
              <a:gd name="T39" fmla="*/ 107 h 362"/>
              <a:gd name="T40" fmla="*/ 211 w 365"/>
              <a:gd name="T41" fmla="*/ 120 h 362"/>
              <a:gd name="T42" fmla="*/ 68 w 365"/>
              <a:gd name="T43" fmla="*/ 120 h 362"/>
              <a:gd name="T44" fmla="*/ 30 w 365"/>
              <a:gd name="T45" fmla="*/ 117 h 362"/>
              <a:gd name="T46" fmla="*/ 63 w 365"/>
              <a:gd name="T47" fmla="*/ 155 h 362"/>
              <a:gd name="T48" fmla="*/ 279 w 365"/>
              <a:gd name="T49" fmla="*/ 127 h 362"/>
              <a:gd name="T50" fmla="*/ 66 w 365"/>
              <a:gd name="T51" fmla="*/ 129 h 362"/>
              <a:gd name="T52" fmla="*/ 76 w 365"/>
              <a:gd name="T53" fmla="*/ 145 h 362"/>
              <a:gd name="T54" fmla="*/ 181 w 365"/>
              <a:gd name="T55" fmla="*/ 143 h 362"/>
              <a:gd name="T56" fmla="*/ 159 w 365"/>
              <a:gd name="T57" fmla="*/ 153 h 362"/>
              <a:gd name="T58" fmla="*/ 187 w 365"/>
              <a:gd name="T59" fmla="*/ 187 h 362"/>
              <a:gd name="T60" fmla="*/ 79 w 365"/>
              <a:gd name="T61" fmla="*/ 150 h 362"/>
              <a:gd name="T62" fmla="*/ 344 w 365"/>
              <a:gd name="T63" fmla="*/ 173 h 362"/>
              <a:gd name="T64" fmla="*/ 151 w 365"/>
              <a:gd name="T65" fmla="*/ 176 h 362"/>
              <a:gd name="T66" fmla="*/ 259 w 365"/>
              <a:gd name="T67" fmla="*/ 158 h 362"/>
              <a:gd name="T68" fmla="*/ 31 w 365"/>
              <a:gd name="T69" fmla="*/ 164 h 362"/>
              <a:gd name="T70" fmla="*/ 203 w 365"/>
              <a:gd name="T71" fmla="*/ 180 h 362"/>
              <a:gd name="T72" fmla="*/ 292 w 365"/>
              <a:gd name="T73" fmla="*/ 174 h 362"/>
              <a:gd name="T74" fmla="*/ 99 w 365"/>
              <a:gd name="T75" fmla="*/ 187 h 362"/>
              <a:gd name="T76" fmla="*/ 290 w 365"/>
              <a:gd name="T77" fmla="*/ 178 h 362"/>
              <a:gd name="T78" fmla="*/ 191 w 365"/>
              <a:gd name="T79" fmla="*/ 212 h 362"/>
              <a:gd name="T80" fmla="*/ 48 w 365"/>
              <a:gd name="T81" fmla="*/ 192 h 362"/>
              <a:gd name="T82" fmla="*/ 167 w 365"/>
              <a:gd name="T83" fmla="*/ 191 h 362"/>
              <a:gd name="T84" fmla="*/ 286 w 365"/>
              <a:gd name="T85" fmla="*/ 195 h 362"/>
              <a:gd name="T86" fmla="*/ 236 w 365"/>
              <a:gd name="T87" fmla="*/ 209 h 362"/>
              <a:gd name="T88" fmla="*/ 236 w 365"/>
              <a:gd name="T89" fmla="*/ 224 h 362"/>
              <a:gd name="T90" fmla="*/ 111 w 365"/>
              <a:gd name="T91" fmla="*/ 226 h 362"/>
              <a:gd name="T92" fmla="*/ 300 w 365"/>
              <a:gd name="T93" fmla="*/ 226 h 362"/>
              <a:gd name="T94" fmla="*/ 144 w 365"/>
              <a:gd name="T95" fmla="*/ 234 h 362"/>
              <a:gd name="T96" fmla="*/ 175 w 365"/>
              <a:gd name="T97" fmla="*/ 239 h 362"/>
              <a:gd name="T98" fmla="*/ 248 w 365"/>
              <a:gd name="T99" fmla="*/ 243 h 362"/>
              <a:gd name="T100" fmla="*/ 288 w 365"/>
              <a:gd name="T101" fmla="*/ 249 h 362"/>
              <a:gd name="T102" fmla="*/ 288 w 365"/>
              <a:gd name="T103" fmla="*/ 257 h 362"/>
              <a:gd name="T104" fmla="*/ 171 w 365"/>
              <a:gd name="T105" fmla="*/ 260 h 362"/>
              <a:gd name="T106" fmla="*/ 209 w 365"/>
              <a:gd name="T107" fmla="*/ 265 h 362"/>
              <a:gd name="T108" fmla="*/ 102 w 365"/>
              <a:gd name="T109" fmla="*/ 269 h 362"/>
              <a:gd name="T110" fmla="*/ 156 w 365"/>
              <a:gd name="T111" fmla="*/ 277 h 362"/>
              <a:gd name="T112" fmla="*/ 253 w 365"/>
              <a:gd name="T113" fmla="*/ 284 h 362"/>
              <a:gd name="T114" fmla="*/ 135 w 365"/>
              <a:gd name="T115" fmla="*/ 291 h 362"/>
              <a:gd name="T116" fmla="*/ 101 w 365"/>
              <a:gd name="T117" fmla="*/ 308 h 362"/>
              <a:gd name="T118" fmla="*/ 200 w 365"/>
              <a:gd name="T119" fmla="*/ 323 h 362"/>
              <a:gd name="T120" fmla="*/ 236 w 365"/>
              <a:gd name="T121" fmla="*/ 332 h 362"/>
              <a:gd name="T122" fmla="*/ 162 w 365"/>
              <a:gd name="T123" fmla="*/ 337 h 362"/>
              <a:gd name="T124" fmla="*/ 247 w 365"/>
              <a:gd name="T125" fmla="*/ 346 h 36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65"/>
              <a:gd name="T190" fmla="*/ 0 h 362"/>
              <a:gd name="T191" fmla="*/ 365 w 365"/>
              <a:gd name="T192" fmla="*/ 362 h 362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65" h="362">
                <a:moveTo>
                  <a:pt x="29" y="219"/>
                </a:moveTo>
                <a:cubicBezTo>
                  <a:pt x="25" y="219"/>
                  <a:pt x="13" y="215"/>
                  <a:pt x="13" y="212"/>
                </a:cubicBezTo>
                <a:cubicBezTo>
                  <a:pt x="13" y="212"/>
                  <a:pt x="10" y="209"/>
                  <a:pt x="10" y="210"/>
                </a:cubicBezTo>
                <a:cubicBezTo>
                  <a:pt x="9" y="209"/>
                  <a:pt x="9" y="207"/>
                  <a:pt x="8" y="207"/>
                </a:cubicBezTo>
                <a:cubicBezTo>
                  <a:pt x="7" y="207"/>
                  <a:pt x="6" y="207"/>
                  <a:pt x="5" y="207"/>
                </a:cubicBezTo>
                <a:cubicBezTo>
                  <a:pt x="4" y="206"/>
                  <a:pt x="3" y="205"/>
                  <a:pt x="2" y="205"/>
                </a:cubicBezTo>
                <a:cubicBezTo>
                  <a:pt x="2" y="200"/>
                  <a:pt x="3" y="199"/>
                  <a:pt x="5" y="196"/>
                </a:cubicBezTo>
                <a:cubicBezTo>
                  <a:pt x="0" y="186"/>
                  <a:pt x="4" y="158"/>
                  <a:pt x="10" y="147"/>
                </a:cubicBezTo>
                <a:cubicBezTo>
                  <a:pt x="13" y="142"/>
                  <a:pt x="18" y="138"/>
                  <a:pt x="20" y="132"/>
                </a:cubicBezTo>
                <a:cubicBezTo>
                  <a:pt x="22" y="128"/>
                  <a:pt x="20" y="125"/>
                  <a:pt x="21" y="120"/>
                </a:cubicBezTo>
                <a:cubicBezTo>
                  <a:pt x="22" y="115"/>
                  <a:pt x="22" y="105"/>
                  <a:pt x="24" y="101"/>
                </a:cubicBezTo>
                <a:cubicBezTo>
                  <a:pt x="26" y="98"/>
                  <a:pt x="28" y="94"/>
                  <a:pt x="30" y="92"/>
                </a:cubicBezTo>
                <a:cubicBezTo>
                  <a:pt x="31" y="91"/>
                  <a:pt x="36" y="91"/>
                  <a:pt x="36" y="90"/>
                </a:cubicBezTo>
                <a:cubicBezTo>
                  <a:pt x="36" y="88"/>
                  <a:pt x="35" y="84"/>
                  <a:pt x="36" y="81"/>
                </a:cubicBezTo>
                <a:cubicBezTo>
                  <a:pt x="40" y="68"/>
                  <a:pt x="49" y="68"/>
                  <a:pt x="61" y="67"/>
                </a:cubicBezTo>
                <a:cubicBezTo>
                  <a:pt x="61" y="63"/>
                  <a:pt x="68" y="49"/>
                  <a:pt x="72" y="53"/>
                </a:cubicBezTo>
                <a:cubicBezTo>
                  <a:pt x="76" y="56"/>
                  <a:pt x="75" y="62"/>
                  <a:pt x="75" y="65"/>
                </a:cubicBezTo>
                <a:cubicBezTo>
                  <a:pt x="75" y="65"/>
                  <a:pt x="75" y="65"/>
                  <a:pt x="75" y="65"/>
                </a:cubicBezTo>
                <a:cubicBezTo>
                  <a:pt x="76" y="65"/>
                  <a:pt x="76" y="65"/>
                  <a:pt x="77" y="64"/>
                </a:cubicBezTo>
                <a:cubicBezTo>
                  <a:pt x="78" y="61"/>
                  <a:pt x="81" y="56"/>
                  <a:pt x="83" y="52"/>
                </a:cubicBezTo>
                <a:cubicBezTo>
                  <a:pt x="84" y="48"/>
                  <a:pt x="84" y="43"/>
                  <a:pt x="86" y="39"/>
                </a:cubicBezTo>
                <a:cubicBezTo>
                  <a:pt x="87" y="37"/>
                  <a:pt x="89" y="37"/>
                  <a:pt x="90" y="35"/>
                </a:cubicBezTo>
                <a:cubicBezTo>
                  <a:pt x="99" y="25"/>
                  <a:pt x="106" y="10"/>
                  <a:pt x="124" y="21"/>
                </a:cubicBezTo>
                <a:cubicBezTo>
                  <a:pt x="129" y="19"/>
                  <a:pt x="133" y="16"/>
                  <a:pt x="138" y="14"/>
                </a:cubicBezTo>
                <a:cubicBezTo>
                  <a:pt x="143" y="11"/>
                  <a:pt x="148" y="11"/>
                  <a:pt x="154" y="9"/>
                </a:cubicBezTo>
                <a:cubicBezTo>
                  <a:pt x="156" y="9"/>
                  <a:pt x="158" y="9"/>
                  <a:pt x="160" y="9"/>
                </a:cubicBezTo>
                <a:cubicBezTo>
                  <a:pt x="164" y="9"/>
                  <a:pt x="168" y="9"/>
                  <a:pt x="172" y="8"/>
                </a:cubicBezTo>
                <a:cubicBezTo>
                  <a:pt x="173" y="8"/>
                  <a:pt x="174" y="8"/>
                  <a:pt x="176" y="8"/>
                </a:cubicBezTo>
                <a:cubicBezTo>
                  <a:pt x="181" y="6"/>
                  <a:pt x="198" y="0"/>
                  <a:pt x="206" y="2"/>
                </a:cubicBezTo>
                <a:cubicBezTo>
                  <a:pt x="208" y="3"/>
                  <a:pt x="209" y="4"/>
                  <a:pt x="211" y="4"/>
                </a:cubicBezTo>
                <a:cubicBezTo>
                  <a:pt x="213" y="5"/>
                  <a:pt x="217" y="3"/>
                  <a:pt x="220" y="4"/>
                </a:cubicBezTo>
                <a:cubicBezTo>
                  <a:pt x="228" y="7"/>
                  <a:pt x="237" y="11"/>
                  <a:pt x="241" y="20"/>
                </a:cubicBezTo>
                <a:cubicBezTo>
                  <a:pt x="246" y="20"/>
                  <a:pt x="254" y="23"/>
                  <a:pt x="258" y="25"/>
                </a:cubicBezTo>
                <a:cubicBezTo>
                  <a:pt x="260" y="26"/>
                  <a:pt x="261" y="28"/>
                  <a:pt x="264" y="28"/>
                </a:cubicBezTo>
                <a:cubicBezTo>
                  <a:pt x="267" y="24"/>
                  <a:pt x="270" y="26"/>
                  <a:pt x="275" y="24"/>
                </a:cubicBezTo>
                <a:cubicBezTo>
                  <a:pt x="277" y="27"/>
                  <a:pt x="280" y="29"/>
                  <a:pt x="278" y="32"/>
                </a:cubicBezTo>
                <a:cubicBezTo>
                  <a:pt x="277" y="33"/>
                  <a:pt x="277" y="33"/>
                  <a:pt x="277" y="33"/>
                </a:cubicBezTo>
                <a:cubicBezTo>
                  <a:pt x="276" y="33"/>
                  <a:pt x="274" y="34"/>
                  <a:pt x="273" y="33"/>
                </a:cubicBezTo>
                <a:cubicBezTo>
                  <a:pt x="272" y="32"/>
                  <a:pt x="272" y="31"/>
                  <a:pt x="272" y="30"/>
                </a:cubicBezTo>
                <a:cubicBezTo>
                  <a:pt x="270" y="32"/>
                  <a:pt x="269" y="37"/>
                  <a:pt x="270" y="39"/>
                </a:cubicBezTo>
                <a:cubicBezTo>
                  <a:pt x="270" y="40"/>
                  <a:pt x="272" y="42"/>
                  <a:pt x="273" y="43"/>
                </a:cubicBezTo>
                <a:cubicBezTo>
                  <a:pt x="273" y="43"/>
                  <a:pt x="275" y="46"/>
                  <a:pt x="275" y="45"/>
                </a:cubicBezTo>
                <a:cubicBezTo>
                  <a:pt x="281" y="52"/>
                  <a:pt x="291" y="49"/>
                  <a:pt x="300" y="51"/>
                </a:cubicBezTo>
                <a:cubicBezTo>
                  <a:pt x="303" y="52"/>
                  <a:pt x="307" y="53"/>
                  <a:pt x="309" y="54"/>
                </a:cubicBezTo>
                <a:cubicBezTo>
                  <a:pt x="310" y="55"/>
                  <a:pt x="310" y="56"/>
                  <a:pt x="312" y="56"/>
                </a:cubicBezTo>
                <a:cubicBezTo>
                  <a:pt x="312" y="57"/>
                  <a:pt x="312" y="57"/>
                  <a:pt x="312" y="58"/>
                </a:cubicBezTo>
                <a:cubicBezTo>
                  <a:pt x="307" y="61"/>
                  <a:pt x="305" y="76"/>
                  <a:pt x="313" y="78"/>
                </a:cubicBezTo>
                <a:cubicBezTo>
                  <a:pt x="314" y="77"/>
                  <a:pt x="316" y="75"/>
                  <a:pt x="316" y="74"/>
                </a:cubicBezTo>
                <a:cubicBezTo>
                  <a:pt x="317" y="71"/>
                  <a:pt x="319" y="68"/>
                  <a:pt x="317" y="65"/>
                </a:cubicBezTo>
                <a:cubicBezTo>
                  <a:pt x="317" y="65"/>
                  <a:pt x="317" y="65"/>
                  <a:pt x="317" y="65"/>
                </a:cubicBezTo>
                <a:cubicBezTo>
                  <a:pt x="317" y="65"/>
                  <a:pt x="318" y="65"/>
                  <a:pt x="318" y="65"/>
                </a:cubicBezTo>
                <a:cubicBezTo>
                  <a:pt x="318" y="67"/>
                  <a:pt x="321" y="69"/>
                  <a:pt x="321" y="72"/>
                </a:cubicBezTo>
                <a:cubicBezTo>
                  <a:pt x="323" y="71"/>
                  <a:pt x="325" y="70"/>
                  <a:pt x="327" y="71"/>
                </a:cubicBezTo>
                <a:cubicBezTo>
                  <a:pt x="327" y="71"/>
                  <a:pt x="327" y="71"/>
                  <a:pt x="327" y="71"/>
                </a:cubicBezTo>
                <a:cubicBezTo>
                  <a:pt x="325" y="79"/>
                  <a:pt x="324" y="87"/>
                  <a:pt x="325" y="93"/>
                </a:cubicBezTo>
                <a:cubicBezTo>
                  <a:pt x="325" y="94"/>
                  <a:pt x="323" y="99"/>
                  <a:pt x="325" y="100"/>
                </a:cubicBezTo>
                <a:cubicBezTo>
                  <a:pt x="328" y="106"/>
                  <a:pt x="332" y="111"/>
                  <a:pt x="341" y="111"/>
                </a:cubicBezTo>
                <a:cubicBezTo>
                  <a:pt x="343" y="108"/>
                  <a:pt x="344" y="108"/>
                  <a:pt x="344" y="104"/>
                </a:cubicBezTo>
                <a:cubicBezTo>
                  <a:pt x="345" y="104"/>
                  <a:pt x="345" y="104"/>
                  <a:pt x="345" y="104"/>
                </a:cubicBezTo>
                <a:cubicBezTo>
                  <a:pt x="348" y="108"/>
                  <a:pt x="349" y="110"/>
                  <a:pt x="351" y="115"/>
                </a:cubicBezTo>
                <a:cubicBezTo>
                  <a:pt x="351" y="119"/>
                  <a:pt x="351" y="123"/>
                  <a:pt x="351" y="126"/>
                </a:cubicBezTo>
                <a:cubicBezTo>
                  <a:pt x="350" y="130"/>
                  <a:pt x="346" y="145"/>
                  <a:pt x="347" y="147"/>
                </a:cubicBezTo>
                <a:cubicBezTo>
                  <a:pt x="346" y="148"/>
                  <a:pt x="345" y="159"/>
                  <a:pt x="346" y="163"/>
                </a:cubicBezTo>
                <a:cubicBezTo>
                  <a:pt x="347" y="167"/>
                  <a:pt x="350" y="168"/>
                  <a:pt x="352" y="170"/>
                </a:cubicBezTo>
                <a:cubicBezTo>
                  <a:pt x="355" y="170"/>
                  <a:pt x="355" y="169"/>
                  <a:pt x="356" y="168"/>
                </a:cubicBezTo>
                <a:cubicBezTo>
                  <a:pt x="357" y="168"/>
                  <a:pt x="357" y="167"/>
                  <a:pt x="357" y="167"/>
                </a:cubicBezTo>
                <a:cubicBezTo>
                  <a:pt x="356" y="166"/>
                  <a:pt x="354" y="165"/>
                  <a:pt x="353" y="165"/>
                </a:cubicBezTo>
                <a:cubicBezTo>
                  <a:pt x="353" y="164"/>
                  <a:pt x="352" y="164"/>
                  <a:pt x="352" y="162"/>
                </a:cubicBezTo>
                <a:cubicBezTo>
                  <a:pt x="353" y="162"/>
                  <a:pt x="353" y="161"/>
                  <a:pt x="354" y="160"/>
                </a:cubicBezTo>
                <a:cubicBezTo>
                  <a:pt x="355" y="160"/>
                  <a:pt x="355" y="160"/>
                  <a:pt x="356" y="160"/>
                </a:cubicBezTo>
                <a:cubicBezTo>
                  <a:pt x="359" y="162"/>
                  <a:pt x="364" y="165"/>
                  <a:pt x="361" y="170"/>
                </a:cubicBezTo>
                <a:cubicBezTo>
                  <a:pt x="361" y="172"/>
                  <a:pt x="361" y="173"/>
                  <a:pt x="360" y="174"/>
                </a:cubicBezTo>
                <a:cubicBezTo>
                  <a:pt x="357" y="175"/>
                  <a:pt x="356" y="175"/>
                  <a:pt x="353" y="176"/>
                </a:cubicBezTo>
                <a:cubicBezTo>
                  <a:pt x="356" y="181"/>
                  <a:pt x="352" y="189"/>
                  <a:pt x="352" y="192"/>
                </a:cubicBezTo>
                <a:cubicBezTo>
                  <a:pt x="354" y="193"/>
                  <a:pt x="356" y="196"/>
                  <a:pt x="356" y="197"/>
                </a:cubicBezTo>
                <a:cubicBezTo>
                  <a:pt x="357" y="199"/>
                  <a:pt x="360" y="202"/>
                  <a:pt x="361" y="203"/>
                </a:cubicBezTo>
                <a:cubicBezTo>
                  <a:pt x="365" y="209"/>
                  <a:pt x="356" y="222"/>
                  <a:pt x="353" y="223"/>
                </a:cubicBezTo>
                <a:cubicBezTo>
                  <a:pt x="356" y="228"/>
                  <a:pt x="355" y="238"/>
                  <a:pt x="351" y="241"/>
                </a:cubicBezTo>
                <a:cubicBezTo>
                  <a:pt x="350" y="243"/>
                  <a:pt x="348" y="244"/>
                  <a:pt x="347" y="246"/>
                </a:cubicBezTo>
                <a:cubicBezTo>
                  <a:pt x="347" y="249"/>
                  <a:pt x="347" y="253"/>
                  <a:pt x="348" y="256"/>
                </a:cubicBezTo>
                <a:cubicBezTo>
                  <a:pt x="345" y="262"/>
                  <a:pt x="342" y="266"/>
                  <a:pt x="336" y="269"/>
                </a:cubicBezTo>
                <a:cubicBezTo>
                  <a:pt x="336" y="282"/>
                  <a:pt x="331" y="286"/>
                  <a:pt x="321" y="290"/>
                </a:cubicBezTo>
                <a:cubicBezTo>
                  <a:pt x="318" y="300"/>
                  <a:pt x="316" y="302"/>
                  <a:pt x="307" y="305"/>
                </a:cubicBezTo>
                <a:cubicBezTo>
                  <a:pt x="305" y="305"/>
                  <a:pt x="302" y="307"/>
                  <a:pt x="299" y="306"/>
                </a:cubicBezTo>
                <a:cubicBezTo>
                  <a:pt x="297" y="305"/>
                  <a:pt x="295" y="305"/>
                  <a:pt x="293" y="304"/>
                </a:cubicBezTo>
                <a:cubicBezTo>
                  <a:pt x="291" y="308"/>
                  <a:pt x="287" y="310"/>
                  <a:pt x="284" y="313"/>
                </a:cubicBezTo>
                <a:cubicBezTo>
                  <a:pt x="284" y="313"/>
                  <a:pt x="284" y="313"/>
                  <a:pt x="284" y="313"/>
                </a:cubicBezTo>
                <a:cubicBezTo>
                  <a:pt x="293" y="314"/>
                  <a:pt x="293" y="314"/>
                  <a:pt x="293" y="314"/>
                </a:cubicBezTo>
                <a:cubicBezTo>
                  <a:pt x="294" y="314"/>
                  <a:pt x="294" y="313"/>
                  <a:pt x="296" y="313"/>
                </a:cubicBezTo>
                <a:cubicBezTo>
                  <a:pt x="294" y="316"/>
                  <a:pt x="293" y="318"/>
                  <a:pt x="294" y="323"/>
                </a:cubicBezTo>
                <a:cubicBezTo>
                  <a:pt x="292" y="324"/>
                  <a:pt x="290" y="325"/>
                  <a:pt x="289" y="327"/>
                </a:cubicBezTo>
                <a:cubicBezTo>
                  <a:pt x="289" y="327"/>
                  <a:pt x="289" y="327"/>
                  <a:pt x="288" y="327"/>
                </a:cubicBezTo>
                <a:cubicBezTo>
                  <a:pt x="288" y="324"/>
                  <a:pt x="286" y="322"/>
                  <a:pt x="284" y="321"/>
                </a:cubicBezTo>
                <a:cubicBezTo>
                  <a:pt x="284" y="321"/>
                  <a:pt x="284" y="321"/>
                  <a:pt x="284" y="321"/>
                </a:cubicBezTo>
                <a:cubicBezTo>
                  <a:pt x="284" y="322"/>
                  <a:pt x="284" y="322"/>
                  <a:pt x="284" y="323"/>
                </a:cubicBezTo>
                <a:cubicBezTo>
                  <a:pt x="285" y="324"/>
                  <a:pt x="286" y="329"/>
                  <a:pt x="285" y="330"/>
                </a:cubicBezTo>
                <a:cubicBezTo>
                  <a:pt x="282" y="331"/>
                  <a:pt x="278" y="334"/>
                  <a:pt x="276" y="336"/>
                </a:cubicBezTo>
                <a:cubicBezTo>
                  <a:pt x="275" y="334"/>
                  <a:pt x="274" y="330"/>
                  <a:pt x="275" y="327"/>
                </a:cubicBezTo>
                <a:cubicBezTo>
                  <a:pt x="276" y="325"/>
                  <a:pt x="277" y="323"/>
                  <a:pt x="276" y="321"/>
                </a:cubicBezTo>
                <a:cubicBezTo>
                  <a:pt x="276" y="321"/>
                  <a:pt x="276" y="321"/>
                  <a:pt x="276" y="321"/>
                </a:cubicBezTo>
                <a:cubicBezTo>
                  <a:pt x="276" y="324"/>
                  <a:pt x="271" y="326"/>
                  <a:pt x="269" y="330"/>
                </a:cubicBezTo>
                <a:cubicBezTo>
                  <a:pt x="270" y="332"/>
                  <a:pt x="269" y="331"/>
                  <a:pt x="269" y="334"/>
                </a:cubicBezTo>
                <a:cubicBezTo>
                  <a:pt x="266" y="334"/>
                  <a:pt x="262" y="342"/>
                  <a:pt x="258" y="344"/>
                </a:cubicBezTo>
                <a:cubicBezTo>
                  <a:pt x="252" y="348"/>
                  <a:pt x="246" y="352"/>
                  <a:pt x="237" y="352"/>
                </a:cubicBezTo>
                <a:cubicBezTo>
                  <a:pt x="235" y="353"/>
                  <a:pt x="232" y="353"/>
                  <a:pt x="230" y="353"/>
                </a:cubicBezTo>
                <a:cubicBezTo>
                  <a:pt x="228" y="354"/>
                  <a:pt x="227" y="355"/>
                  <a:pt x="225" y="356"/>
                </a:cubicBezTo>
                <a:cubicBezTo>
                  <a:pt x="225" y="355"/>
                  <a:pt x="225" y="355"/>
                  <a:pt x="224" y="354"/>
                </a:cubicBezTo>
                <a:cubicBezTo>
                  <a:pt x="222" y="355"/>
                  <a:pt x="217" y="358"/>
                  <a:pt x="213" y="356"/>
                </a:cubicBezTo>
                <a:cubicBezTo>
                  <a:pt x="211" y="356"/>
                  <a:pt x="209" y="354"/>
                  <a:pt x="207" y="354"/>
                </a:cubicBezTo>
                <a:cubicBezTo>
                  <a:pt x="206" y="357"/>
                  <a:pt x="196" y="362"/>
                  <a:pt x="190" y="360"/>
                </a:cubicBezTo>
                <a:cubicBezTo>
                  <a:pt x="187" y="359"/>
                  <a:pt x="185" y="357"/>
                  <a:pt x="182" y="357"/>
                </a:cubicBezTo>
                <a:cubicBezTo>
                  <a:pt x="180" y="356"/>
                  <a:pt x="177" y="358"/>
                  <a:pt x="176" y="359"/>
                </a:cubicBezTo>
                <a:cubicBezTo>
                  <a:pt x="168" y="358"/>
                  <a:pt x="159" y="358"/>
                  <a:pt x="153" y="356"/>
                </a:cubicBezTo>
                <a:cubicBezTo>
                  <a:pt x="153" y="356"/>
                  <a:pt x="153" y="356"/>
                  <a:pt x="153" y="356"/>
                </a:cubicBezTo>
                <a:cubicBezTo>
                  <a:pt x="153" y="357"/>
                  <a:pt x="154" y="357"/>
                  <a:pt x="154" y="358"/>
                </a:cubicBezTo>
                <a:cubicBezTo>
                  <a:pt x="151" y="357"/>
                  <a:pt x="151" y="354"/>
                  <a:pt x="149" y="353"/>
                </a:cubicBezTo>
                <a:cubicBezTo>
                  <a:pt x="146" y="350"/>
                  <a:pt x="131" y="340"/>
                  <a:pt x="128" y="349"/>
                </a:cubicBezTo>
                <a:cubicBezTo>
                  <a:pt x="126" y="348"/>
                  <a:pt x="124" y="343"/>
                  <a:pt x="123" y="341"/>
                </a:cubicBezTo>
                <a:cubicBezTo>
                  <a:pt x="118" y="336"/>
                  <a:pt x="102" y="330"/>
                  <a:pt x="95" y="331"/>
                </a:cubicBezTo>
                <a:cubicBezTo>
                  <a:pt x="95" y="331"/>
                  <a:pt x="95" y="332"/>
                  <a:pt x="95" y="332"/>
                </a:cubicBezTo>
                <a:cubicBezTo>
                  <a:pt x="96" y="334"/>
                  <a:pt x="97" y="336"/>
                  <a:pt x="98" y="337"/>
                </a:cubicBezTo>
                <a:cubicBezTo>
                  <a:pt x="97" y="337"/>
                  <a:pt x="97" y="337"/>
                  <a:pt x="97" y="337"/>
                </a:cubicBezTo>
                <a:cubicBezTo>
                  <a:pt x="90" y="333"/>
                  <a:pt x="85" y="328"/>
                  <a:pt x="80" y="322"/>
                </a:cubicBezTo>
                <a:cubicBezTo>
                  <a:pt x="79" y="321"/>
                  <a:pt x="79" y="318"/>
                  <a:pt x="78" y="317"/>
                </a:cubicBezTo>
                <a:cubicBezTo>
                  <a:pt x="76" y="316"/>
                  <a:pt x="75" y="316"/>
                  <a:pt x="73" y="315"/>
                </a:cubicBezTo>
                <a:cubicBezTo>
                  <a:pt x="70" y="313"/>
                  <a:pt x="68" y="310"/>
                  <a:pt x="65" y="307"/>
                </a:cubicBezTo>
                <a:cubicBezTo>
                  <a:pt x="65" y="307"/>
                  <a:pt x="65" y="307"/>
                  <a:pt x="65" y="307"/>
                </a:cubicBezTo>
                <a:cubicBezTo>
                  <a:pt x="65" y="307"/>
                  <a:pt x="65" y="307"/>
                  <a:pt x="64" y="307"/>
                </a:cubicBezTo>
                <a:cubicBezTo>
                  <a:pt x="64" y="311"/>
                  <a:pt x="66" y="311"/>
                  <a:pt x="66" y="314"/>
                </a:cubicBezTo>
                <a:cubicBezTo>
                  <a:pt x="66" y="314"/>
                  <a:pt x="66" y="314"/>
                  <a:pt x="66" y="314"/>
                </a:cubicBezTo>
                <a:cubicBezTo>
                  <a:pt x="66" y="314"/>
                  <a:pt x="66" y="314"/>
                  <a:pt x="66" y="314"/>
                </a:cubicBezTo>
                <a:cubicBezTo>
                  <a:pt x="64" y="313"/>
                  <a:pt x="64" y="312"/>
                  <a:pt x="63" y="310"/>
                </a:cubicBezTo>
                <a:cubicBezTo>
                  <a:pt x="56" y="300"/>
                  <a:pt x="54" y="294"/>
                  <a:pt x="57" y="280"/>
                </a:cubicBezTo>
                <a:cubicBezTo>
                  <a:pt x="56" y="278"/>
                  <a:pt x="55" y="277"/>
                  <a:pt x="54" y="276"/>
                </a:cubicBezTo>
                <a:cubicBezTo>
                  <a:pt x="54" y="276"/>
                  <a:pt x="54" y="276"/>
                  <a:pt x="53" y="276"/>
                </a:cubicBezTo>
                <a:cubicBezTo>
                  <a:pt x="54" y="284"/>
                  <a:pt x="51" y="289"/>
                  <a:pt x="43" y="288"/>
                </a:cubicBezTo>
                <a:cubicBezTo>
                  <a:pt x="42" y="286"/>
                  <a:pt x="39" y="284"/>
                  <a:pt x="40" y="281"/>
                </a:cubicBezTo>
                <a:cubicBezTo>
                  <a:pt x="40" y="280"/>
                  <a:pt x="41" y="278"/>
                  <a:pt x="41" y="277"/>
                </a:cubicBezTo>
                <a:cubicBezTo>
                  <a:pt x="41" y="275"/>
                  <a:pt x="42" y="274"/>
                  <a:pt x="42" y="272"/>
                </a:cubicBezTo>
                <a:cubicBezTo>
                  <a:pt x="39" y="272"/>
                  <a:pt x="37" y="271"/>
                  <a:pt x="34" y="270"/>
                </a:cubicBezTo>
                <a:cubicBezTo>
                  <a:pt x="23" y="264"/>
                  <a:pt x="15" y="254"/>
                  <a:pt x="22" y="239"/>
                </a:cubicBezTo>
                <a:cubicBezTo>
                  <a:pt x="24" y="234"/>
                  <a:pt x="28" y="232"/>
                  <a:pt x="31" y="228"/>
                </a:cubicBezTo>
                <a:cubicBezTo>
                  <a:pt x="31" y="224"/>
                  <a:pt x="29" y="223"/>
                  <a:pt x="29" y="219"/>
                </a:cubicBezTo>
                <a:close/>
                <a:moveTo>
                  <a:pt x="199" y="6"/>
                </a:moveTo>
                <a:cubicBezTo>
                  <a:pt x="198" y="7"/>
                  <a:pt x="196" y="7"/>
                  <a:pt x="195" y="7"/>
                </a:cubicBezTo>
                <a:cubicBezTo>
                  <a:pt x="191" y="9"/>
                  <a:pt x="189" y="12"/>
                  <a:pt x="187" y="16"/>
                </a:cubicBezTo>
                <a:cubicBezTo>
                  <a:pt x="188" y="17"/>
                  <a:pt x="188" y="17"/>
                  <a:pt x="188" y="17"/>
                </a:cubicBezTo>
                <a:cubicBezTo>
                  <a:pt x="188" y="17"/>
                  <a:pt x="188" y="17"/>
                  <a:pt x="188" y="16"/>
                </a:cubicBezTo>
                <a:cubicBezTo>
                  <a:pt x="189" y="16"/>
                  <a:pt x="201" y="6"/>
                  <a:pt x="201" y="6"/>
                </a:cubicBezTo>
                <a:cubicBezTo>
                  <a:pt x="200" y="6"/>
                  <a:pt x="199" y="6"/>
                  <a:pt x="199" y="6"/>
                </a:cubicBezTo>
                <a:close/>
                <a:moveTo>
                  <a:pt x="209" y="18"/>
                </a:moveTo>
                <a:cubicBezTo>
                  <a:pt x="207" y="20"/>
                  <a:pt x="204" y="19"/>
                  <a:pt x="202" y="21"/>
                </a:cubicBezTo>
                <a:cubicBezTo>
                  <a:pt x="195" y="25"/>
                  <a:pt x="195" y="29"/>
                  <a:pt x="191" y="37"/>
                </a:cubicBezTo>
                <a:cubicBezTo>
                  <a:pt x="190" y="40"/>
                  <a:pt x="189" y="46"/>
                  <a:pt x="191" y="50"/>
                </a:cubicBezTo>
                <a:cubicBezTo>
                  <a:pt x="192" y="52"/>
                  <a:pt x="193" y="52"/>
                  <a:pt x="194" y="54"/>
                </a:cubicBezTo>
                <a:cubicBezTo>
                  <a:pt x="194" y="54"/>
                  <a:pt x="194" y="54"/>
                  <a:pt x="194" y="54"/>
                </a:cubicBezTo>
                <a:cubicBezTo>
                  <a:pt x="194" y="51"/>
                  <a:pt x="192" y="50"/>
                  <a:pt x="192" y="47"/>
                </a:cubicBezTo>
                <a:cubicBezTo>
                  <a:pt x="192" y="47"/>
                  <a:pt x="193" y="47"/>
                  <a:pt x="193" y="47"/>
                </a:cubicBezTo>
                <a:cubicBezTo>
                  <a:pt x="193" y="47"/>
                  <a:pt x="193" y="47"/>
                  <a:pt x="193" y="47"/>
                </a:cubicBezTo>
                <a:cubicBezTo>
                  <a:pt x="193" y="48"/>
                  <a:pt x="193" y="47"/>
                  <a:pt x="193" y="49"/>
                </a:cubicBezTo>
                <a:cubicBezTo>
                  <a:pt x="194" y="49"/>
                  <a:pt x="194" y="49"/>
                  <a:pt x="194" y="49"/>
                </a:cubicBezTo>
                <a:cubicBezTo>
                  <a:pt x="194" y="46"/>
                  <a:pt x="193" y="43"/>
                  <a:pt x="193" y="40"/>
                </a:cubicBezTo>
                <a:cubicBezTo>
                  <a:pt x="193" y="40"/>
                  <a:pt x="193" y="40"/>
                  <a:pt x="194" y="40"/>
                </a:cubicBezTo>
                <a:cubicBezTo>
                  <a:pt x="193" y="42"/>
                  <a:pt x="194" y="42"/>
                  <a:pt x="194" y="43"/>
                </a:cubicBezTo>
                <a:cubicBezTo>
                  <a:pt x="194" y="43"/>
                  <a:pt x="195" y="43"/>
                  <a:pt x="195" y="43"/>
                </a:cubicBezTo>
                <a:cubicBezTo>
                  <a:pt x="195" y="42"/>
                  <a:pt x="194" y="39"/>
                  <a:pt x="195" y="38"/>
                </a:cubicBezTo>
                <a:cubicBezTo>
                  <a:pt x="195" y="39"/>
                  <a:pt x="195" y="40"/>
                  <a:pt x="196" y="40"/>
                </a:cubicBezTo>
                <a:cubicBezTo>
                  <a:pt x="196" y="40"/>
                  <a:pt x="196" y="40"/>
                  <a:pt x="196" y="40"/>
                </a:cubicBezTo>
                <a:cubicBezTo>
                  <a:pt x="196" y="39"/>
                  <a:pt x="195" y="36"/>
                  <a:pt x="196" y="35"/>
                </a:cubicBezTo>
                <a:cubicBezTo>
                  <a:pt x="196" y="35"/>
                  <a:pt x="196" y="35"/>
                  <a:pt x="196" y="35"/>
                </a:cubicBezTo>
                <a:cubicBezTo>
                  <a:pt x="196" y="36"/>
                  <a:pt x="196" y="37"/>
                  <a:pt x="197" y="38"/>
                </a:cubicBezTo>
                <a:cubicBezTo>
                  <a:pt x="197" y="38"/>
                  <a:pt x="197" y="38"/>
                  <a:pt x="197" y="38"/>
                </a:cubicBezTo>
                <a:cubicBezTo>
                  <a:pt x="197" y="35"/>
                  <a:pt x="197" y="33"/>
                  <a:pt x="197" y="31"/>
                </a:cubicBezTo>
                <a:cubicBezTo>
                  <a:pt x="197" y="31"/>
                  <a:pt x="198" y="31"/>
                  <a:pt x="198" y="31"/>
                </a:cubicBezTo>
                <a:cubicBezTo>
                  <a:pt x="198" y="32"/>
                  <a:pt x="198" y="34"/>
                  <a:pt x="198" y="35"/>
                </a:cubicBezTo>
                <a:cubicBezTo>
                  <a:pt x="199" y="35"/>
                  <a:pt x="199" y="35"/>
                  <a:pt x="199" y="35"/>
                </a:cubicBezTo>
                <a:cubicBezTo>
                  <a:pt x="199" y="33"/>
                  <a:pt x="199" y="30"/>
                  <a:pt x="199" y="27"/>
                </a:cubicBezTo>
                <a:cubicBezTo>
                  <a:pt x="199" y="28"/>
                  <a:pt x="200" y="28"/>
                  <a:pt x="200" y="28"/>
                </a:cubicBezTo>
                <a:cubicBezTo>
                  <a:pt x="200" y="29"/>
                  <a:pt x="200" y="30"/>
                  <a:pt x="200" y="32"/>
                </a:cubicBezTo>
                <a:cubicBezTo>
                  <a:pt x="201" y="32"/>
                  <a:pt x="201" y="32"/>
                  <a:pt x="201" y="32"/>
                </a:cubicBezTo>
                <a:cubicBezTo>
                  <a:pt x="202" y="29"/>
                  <a:pt x="202" y="27"/>
                  <a:pt x="202" y="24"/>
                </a:cubicBezTo>
                <a:cubicBezTo>
                  <a:pt x="203" y="25"/>
                  <a:pt x="203" y="25"/>
                  <a:pt x="203" y="25"/>
                </a:cubicBezTo>
                <a:cubicBezTo>
                  <a:pt x="203" y="27"/>
                  <a:pt x="203" y="29"/>
                  <a:pt x="203" y="30"/>
                </a:cubicBezTo>
                <a:cubicBezTo>
                  <a:pt x="203" y="30"/>
                  <a:pt x="203" y="30"/>
                  <a:pt x="204" y="29"/>
                </a:cubicBezTo>
                <a:cubicBezTo>
                  <a:pt x="204" y="28"/>
                  <a:pt x="204" y="27"/>
                  <a:pt x="204" y="27"/>
                </a:cubicBezTo>
                <a:cubicBezTo>
                  <a:pt x="204" y="27"/>
                  <a:pt x="204" y="27"/>
                  <a:pt x="205" y="27"/>
                </a:cubicBezTo>
                <a:cubicBezTo>
                  <a:pt x="205" y="28"/>
                  <a:pt x="205" y="29"/>
                  <a:pt x="205" y="29"/>
                </a:cubicBezTo>
                <a:cubicBezTo>
                  <a:pt x="205" y="29"/>
                  <a:pt x="205" y="29"/>
                  <a:pt x="205" y="29"/>
                </a:cubicBezTo>
                <a:cubicBezTo>
                  <a:pt x="206" y="28"/>
                  <a:pt x="206" y="27"/>
                  <a:pt x="207" y="26"/>
                </a:cubicBezTo>
                <a:cubicBezTo>
                  <a:pt x="207" y="27"/>
                  <a:pt x="207" y="28"/>
                  <a:pt x="207" y="28"/>
                </a:cubicBezTo>
                <a:cubicBezTo>
                  <a:pt x="208" y="28"/>
                  <a:pt x="208" y="27"/>
                  <a:pt x="209" y="25"/>
                </a:cubicBezTo>
                <a:cubicBezTo>
                  <a:pt x="209" y="26"/>
                  <a:pt x="209" y="26"/>
                  <a:pt x="209" y="26"/>
                </a:cubicBezTo>
                <a:cubicBezTo>
                  <a:pt x="209" y="27"/>
                  <a:pt x="209" y="28"/>
                  <a:pt x="209" y="29"/>
                </a:cubicBezTo>
                <a:cubicBezTo>
                  <a:pt x="209" y="28"/>
                  <a:pt x="209" y="28"/>
                  <a:pt x="209" y="28"/>
                </a:cubicBezTo>
                <a:cubicBezTo>
                  <a:pt x="210" y="27"/>
                  <a:pt x="210" y="26"/>
                  <a:pt x="211" y="25"/>
                </a:cubicBezTo>
                <a:cubicBezTo>
                  <a:pt x="211" y="25"/>
                  <a:pt x="211" y="25"/>
                  <a:pt x="211" y="25"/>
                </a:cubicBezTo>
                <a:cubicBezTo>
                  <a:pt x="211" y="26"/>
                  <a:pt x="211" y="27"/>
                  <a:pt x="211" y="28"/>
                </a:cubicBezTo>
                <a:cubicBezTo>
                  <a:pt x="212" y="28"/>
                  <a:pt x="212" y="28"/>
                  <a:pt x="212" y="28"/>
                </a:cubicBezTo>
                <a:cubicBezTo>
                  <a:pt x="212" y="27"/>
                  <a:pt x="212" y="26"/>
                  <a:pt x="212" y="25"/>
                </a:cubicBezTo>
                <a:cubicBezTo>
                  <a:pt x="212" y="25"/>
                  <a:pt x="213" y="25"/>
                  <a:pt x="213" y="25"/>
                </a:cubicBezTo>
                <a:cubicBezTo>
                  <a:pt x="213" y="25"/>
                  <a:pt x="213" y="25"/>
                  <a:pt x="213" y="25"/>
                </a:cubicBezTo>
                <a:cubicBezTo>
                  <a:pt x="213" y="26"/>
                  <a:pt x="213" y="27"/>
                  <a:pt x="213" y="27"/>
                </a:cubicBezTo>
                <a:cubicBezTo>
                  <a:pt x="214" y="27"/>
                  <a:pt x="214" y="27"/>
                  <a:pt x="214" y="26"/>
                </a:cubicBezTo>
                <a:cubicBezTo>
                  <a:pt x="214" y="26"/>
                  <a:pt x="214" y="25"/>
                  <a:pt x="214" y="24"/>
                </a:cubicBezTo>
                <a:cubicBezTo>
                  <a:pt x="214" y="25"/>
                  <a:pt x="214" y="25"/>
                  <a:pt x="214" y="25"/>
                </a:cubicBezTo>
                <a:cubicBezTo>
                  <a:pt x="215" y="26"/>
                  <a:pt x="215" y="27"/>
                  <a:pt x="215" y="28"/>
                </a:cubicBezTo>
                <a:cubicBezTo>
                  <a:pt x="215" y="28"/>
                  <a:pt x="215" y="28"/>
                  <a:pt x="215" y="28"/>
                </a:cubicBezTo>
                <a:cubicBezTo>
                  <a:pt x="216" y="27"/>
                  <a:pt x="216" y="25"/>
                  <a:pt x="217" y="24"/>
                </a:cubicBezTo>
                <a:cubicBezTo>
                  <a:pt x="217" y="26"/>
                  <a:pt x="217" y="28"/>
                  <a:pt x="217" y="29"/>
                </a:cubicBezTo>
                <a:cubicBezTo>
                  <a:pt x="217" y="29"/>
                  <a:pt x="217" y="29"/>
                  <a:pt x="217" y="29"/>
                </a:cubicBezTo>
                <a:cubicBezTo>
                  <a:pt x="218" y="28"/>
                  <a:pt x="218" y="27"/>
                  <a:pt x="219" y="26"/>
                </a:cubicBezTo>
                <a:cubicBezTo>
                  <a:pt x="219" y="27"/>
                  <a:pt x="218" y="28"/>
                  <a:pt x="218" y="29"/>
                </a:cubicBezTo>
                <a:cubicBezTo>
                  <a:pt x="219" y="29"/>
                  <a:pt x="219" y="29"/>
                  <a:pt x="220" y="29"/>
                </a:cubicBezTo>
                <a:cubicBezTo>
                  <a:pt x="220" y="29"/>
                  <a:pt x="220" y="30"/>
                  <a:pt x="220" y="31"/>
                </a:cubicBezTo>
                <a:cubicBezTo>
                  <a:pt x="220" y="31"/>
                  <a:pt x="220" y="31"/>
                  <a:pt x="220" y="31"/>
                </a:cubicBezTo>
                <a:cubicBezTo>
                  <a:pt x="220" y="30"/>
                  <a:pt x="220" y="29"/>
                  <a:pt x="221" y="29"/>
                </a:cubicBezTo>
                <a:cubicBezTo>
                  <a:pt x="221" y="29"/>
                  <a:pt x="221" y="29"/>
                  <a:pt x="221" y="29"/>
                </a:cubicBezTo>
                <a:cubicBezTo>
                  <a:pt x="221" y="29"/>
                  <a:pt x="221" y="30"/>
                  <a:pt x="222" y="30"/>
                </a:cubicBezTo>
                <a:cubicBezTo>
                  <a:pt x="221" y="30"/>
                  <a:pt x="221" y="30"/>
                  <a:pt x="221" y="31"/>
                </a:cubicBezTo>
                <a:cubicBezTo>
                  <a:pt x="222" y="31"/>
                  <a:pt x="222" y="31"/>
                  <a:pt x="222" y="31"/>
                </a:cubicBezTo>
                <a:cubicBezTo>
                  <a:pt x="223" y="30"/>
                  <a:pt x="223" y="29"/>
                  <a:pt x="224" y="29"/>
                </a:cubicBezTo>
                <a:cubicBezTo>
                  <a:pt x="223" y="30"/>
                  <a:pt x="223" y="31"/>
                  <a:pt x="223" y="32"/>
                </a:cubicBezTo>
                <a:cubicBezTo>
                  <a:pt x="223" y="32"/>
                  <a:pt x="223" y="32"/>
                  <a:pt x="223" y="32"/>
                </a:cubicBezTo>
                <a:cubicBezTo>
                  <a:pt x="224" y="32"/>
                  <a:pt x="224" y="31"/>
                  <a:pt x="225" y="31"/>
                </a:cubicBezTo>
                <a:cubicBezTo>
                  <a:pt x="225" y="32"/>
                  <a:pt x="225" y="32"/>
                  <a:pt x="225" y="33"/>
                </a:cubicBezTo>
                <a:cubicBezTo>
                  <a:pt x="224" y="33"/>
                  <a:pt x="224" y="33"/>
                  <a:pt x="224" y="34"/>
                </a:cubicBezTo>
                <a:cubicBezTo>
                  <a:pt x="224" y="34"/>
                  <a:pt x="224" y="34"/>
                  <a:pt x="224" y="34"/>
                </a:cubicBezTo>
                <a:cubicBezTo>
                  <a:pt x="224" y="34"/>
                  <a:pt x="225" y="33"/>
                  <a:pt x="225" y="33"/>
                </a:cubicBezTo>
                <a:cubicBezTo>
                  <a:pt x="226" y="33"/>
                  <a:pt x="226" y="34"/>
                  <a:pt x="226" y="34"/>
                </a:cubicBezTo>
                <a:cubicBezTo>
                  <a:pt x="225" y="35"/>
                  <a:pt x="225" y="36"/>
                  <a:pt x="225" y="36"/>
                </a:cubicBezTo>
                <a:cubicBezTo>
                  <a:pt x="225" y="36"/>
                  <a:pt x="225" y="36"/>
                  <a:pt x="225" y="36"/>
                </a:cubicBezTo>
                <a:cubicBezTo>
                  <a:pt x="225" y="36"/>
                  <a:pt x="225" y="36"/>
                  <a:pt x="225" y="36"/>
                </a:cubicBezTo>
                <a:cubicBezTo>
                  <a:pt x="226" y="35"/>
                  <a:pt x="226" y="35"/>
                  <a:pt x="227" y="35"/>
                </a:cubicBezTo>
                <a:cubicBezTo>
                  <a:pt x="227" y="35"/>
                  <a:pt x="227" y="35"/>
                  <a:pt x="227" y="35"/>
                </a:cubicBezTo>
                <a:cubicBezTo>
                  <a:pt x="226" y="36"/>
                  <a:pt x="226" y="37"/>
                  <a:pt x="226" y="37"/>
                </a:cubicBezTo>
                <a:cubicBezTo>
                  <a:pt x="227" y="37"/>
                  <a:pt x="227" y="36"/>
                  <a:pt x="228" y="36"/>
                </a:cubicBezTo>
                <a:cubicBezTo>
                  <a:pt x="228" y="36"/>
                  <a:pt x="228" y="36"/>
                  <a:pt x="228" y="36"/>
                </a:cubicBezTo>
                <a:cubicBezTo>
                  <a:pt x="227" y="37"/>
                  <a:pt x="227" y="38"/>
                  <a:pt x="227" y="39"/>
                </a:cubicBezTo>
                <a:cubicBezTo>
                  <a:pt x="228" y="39"/>
                  <a:pt x="228" y="38"/>
                  <a:pt x="229" y="37"/>
                </a:cubicBezTo>
                <a:cubicBezTo>
                  <a:pt x="229" y="39"/>
                  <a:pt x="228" y="40"/>
                  <a:pt x="227" y="41"/>
                </a:cubicBezTo>
                <a:cubicBezTo>
                  <a:pt x="228" y="41"/>
                  <a:pt x="228" y="41"/>
                  <a:pt x="228" y="41"/>
                </a:cubicBezTo>
                <a:cubicBezTo>
                  <a:pt x="228" y="41"/>
                  <a:pt x="228" y="40"/>
                  <a:pt x="229" y="40"/>
                </a:cubicBezTo>
                <a:cubicBezTo>
                  <a:pt x="229" y="40"/>
                  <a:pt x="229" y="41"/>
                  <a:pt x="229" y="41"/>
                </a:cubicBezTo>
                <a:cubicBezTo>
                  <a:pt x="229" y="41"/>
                  <a:pt x="229" y="42"/>
                  <a:pt x="228" y="43"/>
                </a:cubicBezTo>
                <a:cubicBezTo>
                  <a:pt x="228" y="43"/>
                  <a:pt x="229" y="43"/>
                  <a:pt x="229" y="43"/>
                </a:cubicBezTo>
                <a:cubicBezTo>
                  <a:pt x="229" y="43"/>
                  <a:pt x="229" y="43"/>
                  <a:pt x="230" y="43"/>
                </a:cubicBezTo>
                <a:cubicBezTo>
                  <a:pt x="230" y="43"/>
                  <a:pt x="230" y="43"/>
                  <a:pt x="230" y="43"/>
                </a:cubicBezTo>
                <a:cubicBezTo>
                  <a:pt x="230" y="44"/>
                  <a:pt x="229" y="44"/>
                  <a:pt x="229" y="45"/>
                </a:cubicBezTo>
                <a:cubicBezTo>
                  <a:pt x="230" y="44"/>
                  <a:pt x="230" y="44"/>
                  <a:pt x="231" y="43"/>
                </a:cubicBezTo>
                <a:cubicBezTo>
                  <a:pt x="231" y="43"/>
                  <a:pt x="231" y="44"/>
                  <a:pt x="231" y="44"/>
                </a:cubicBezTo>
                <a:cubicBezTo>
                  <a:pt x="231" y="45"/>
                  <a:pt x="230" y="46"/>
                  <a:pt x="229" y="47"/>
                </a:cubicBezTo>
                <a:cubicBezTo>
                  <a:pt x="230" y="47"/>
                  <a:pt x="231" y="47"/>
                  <a:pt x="231" y="46"/>
                </a:cubicBezTo>
                <a:cubicBezTo>
                  <a:pt x="231" y="46"/>
                  <a:pt x="231" y="46"/>
                  <a:pt x="231" y="47"/>
                </a:cubicBezTo>
                <a:cubicBezTo>
                  <a:pt x="231" y="48"/>
                  <a:pt x="230" y="49"/>
                  <a:pt x="229" y="50"/>
                </a:cubicBezTo>
                <a:cubicBezTo>
                  <a:pt x="229" y="50"/>
                  <a:pt x="229" y="50"/>
                  <a:pt x="230" y="50"/>
                </a:cubicBezTo>
                <a:cubicBezTo>
                  <a:pt x="231" y="49"/>
                  <a:pt x="232" y="47"/>
                  <a:pt x="233" y="46"/>
                </a:cubicBezTo>
                <a:cubicBezTo>
                  <a:pt x="236" y="38"/>
                  <a:pt x="231" y="23"/>
                  <a:pt x="225" y="21"/>
                </a:cubicBezTo>
                <a:cubicBezTo>
                  <a:pt x="221" y="19"/>
                  <a:pt x="216" y="18"/>
                  <a:pt x="209" y="18"/>
                </a:cubicBezTo>
                <a:close/>
                <a:moveTo>
                  <a:pt x="185" y="19"/>
                </a:moveTo>
                <a:cubicBezTo>
                  <a:pt x="181" y="22"/>
                  <a:pt x="171" y="21"/>
                  <a:pt x="166" y="24"/>
                </a:cubicBezTo>
                <a:cubicBezTo>
                  <a:pt x="168" y="29"/>
                  <a:pt x="163" y="37"/>
                  <a:pt x="162" y="43"/>
                </a:cubicBezTo>
                <a:cubicBezTo>
                  <a:pt x="165" y="43"/>
                  <a:pt x="167" y="45"/>
                  <a:pt x="170" y="46"/>
                </a:cubicBezTo>
                <a:cubicBezTo>
                  <a:pt x="171" y="42"/>
                  <a:pt x="175" y="42"/>
                  <a:pt x="180" y="41"/>
                </a:cubicBezTo>
                <a:cubicBezTo>
                  <a:pt x="180" y="37"/>
                  <a:pt x="181" y="28"/>
                  <a:pt x="183" y="24"/>
                </a:cubicBezTo>
                <a:cubicBezTo>
                  <a:pt x="184" y="22"/>
                  <a:pt x="185" y="21"/>
                  <a:pt x="185" y="19"/>
                </a:cubicBezTo>
                <a:cubicBezTo>
                  <a:pt x="185" y="19"/>
                  <a:pt x="185" y="19"/>
                  <a:pt x="185" y="19"/>
                </a:cubicBezTo>
                <a:close/>
                <a:moveTo>
                  <a:pt x="121" y="22"/>
                </a:moveTo>
                <a:cubicBezTo>
                  <a:pt x="120" y="23"/>
                  <a:pt x="119" y="23"/>
                  <a:pt x="118" y="24"/>
                </a:cubicBezTo>
                <a:cubicBezTo>
                  <a:pt x="118" y="24"/>
                  <a:pt x="118" y="25"/>
                  <a:pt x="118" y="25"/>
                </a:cubicBezTo>
                <a:cubicBezTo>
                  <a:pt x="119" y="24"/>
                  <a:pt x="121" y="23"/>
                  <a:pt x="122" y="22"/>
                </a:cubicBezTo>
                <a:cubicBezTo>
                  <a:pt x="122" y="22"/>
                  <a:pt x="121" y="22"/>
                  <a:pt x="121" y="22"/>
                </a:cubicBezTo>
                <a:close/>
                <a:moveTo>
                  <a:pt x="137" y="35"/>
                </a:moveTo>
                <a:cubicBezTo>
                  <a:pt x="137" y="29"/>
                  <a:pt x="150" y="25"/>
                  <a:pt x="152" y="31"/>
                </a:cubicBezTo>
                <a:cubicBezTo>
                  <a:pt x="155" y="28"/>
                  <a:pt x="158" y="26"/>
                  <a:pt x="161" y="23"/>
                </a:cubicBezTo>
                <a:cubicBezTo>
                  <a:pt x="161" y="23"/>
                  <a:pt x="161" y="23"/>
                  <a:pt x="160" y="23"/>
                </a:cubicBezTo>
                <a:cubicBezTo>
                  <a:pt x="160" y="23"/>
                  <a:pt x="159" y="24"/>
                  <a:pt x="157" y="23"/>
                </a:cubicBezTo>
                <a:cubicBezTo>
                  <a:pt x="153" y="22"/>
                  <a:pt x="144" y="23"/>
                  <a:pt x="139" y="24"/>
                </a:cubicBezTo>
                <a:cubicBezTo>
                  <a:pt x="137" y="25"/>
                  <a:pt x="133" y="27"/>
                  <a:pt x="132" y="27"/>
                </a:cubicBezTo>
                <a:cubicBezTo>
                  <a:pt x="130" y="27"/>
                  <a:pt x="127" y="28"/>
                  <a:pt x="127" y="30"/>
                </a:cubicBezTo>
                <a:cubicBezTo>
                  <a:pt x="127" y="32"/>
                  <a:pt x="127" y="33"/>
                  <a:pt x="128" y="33"/>
                </a:cubicBezTo>
                <a:cubicBezTo>
                  <a:pt x="131" y="34"/>
                  <a:pt x="135" y="35"/>
                  <a:pt x="137" y="35"/>
                </a:cubicBezTo>
                <a:close/>
                <a:moveTo>
                  <a:pt x="162" y="24"/>
                </a:moveTo>
                <a:cubicBezTo>
                  <a:pt x="160" y="27"/>
                  <a:pt x="156" y="29"/>
                  <a:pt x="154" y="32"/>
                </a:cubicBezTo>
                <a:cubicBezTo>
                  <a:pt x="155" y="33"/>
                  <a:pt x="155" y="37"/>
                  <a:pt x="157" y="38"/>
                </a:cubicBezTo>
                <a:cubicBezTo>
                  <a:pt x="158" y="37"/>
                  <a:pt x="168" y="29"/>
                  <a:pt x="164" y="25"/>
                </a:cubicBezTo>
                <a:cubicBezTo>
                  <a:pt x="164" y="25"/>
                  <a:pt x="164" y="25"/>
                  <a:pt x="164" y="24"/>
                </a:cubicBezTo>
                <a:cubicBezTo>
                  <a:pt x="164" y="24"/>
                  <a:pt x="163" y="24"/>
                  <a:pt x="162" y="24"/>
                </a:cubicBezTo>
                <a:close/>
                <a:moveTo>
                  <a:pt x="243" y="25"/>
                </a:moveTo>
                <a:cubicBezTo>
                  <a:pt x="243" y="26"/>
                  <a:pt x="243" y="29"/>
                  <a:pt x="244" y="31"/>
                </a:cubicBezTo>
                <a:cubicBezTo>
                  <a:pt x="246" y="31"/>
                  <a:pt x="247" y="33"/>
                  <a:pt x="248" y="33"/>
                </a:cubicBezTo>
                <a:cubicBezTo>
                  <a:pt x="250" y="35"/>
                  <a:pt x="259" y="38"/>
                  <a:pt x="262" y="37"/>
                </a:cubicBezTo>
                <a:cubicBezTo>
                  <a:pt x="262" y="35"/>
                  <a:pt x="263" y="34"/>
                  <a:pt x="263" y="32"/>
                </a:cubicBezTo>
                <a:cubicBezTo>
                  <a:pt x="260" y="31"/>
                  <a:pt x="256" y="29"/>
                  <a:pt x="254" y="27"/>
                </a:cubicBezTo>
                <a:cubicBezTo>
                  <a:pt x="251" y="25"/>
                  <a:pt x="246" y="26"/>
                  <a:pt x="243" y="25"/>
                </a:cubicBezTo>
                <a:close/>
                <a:moveTo>
                  <a:pt x="111" y="26"/>
                </a:moveTo>
                <a:cubicBezTo>
                  <a:pt x="110" y="26"/>
                  <a:pt x="109" y="26"/>
                  <a:pt x="107" y="26"/>
                </a:cubicBezTo>
                <a:cubicBezTo>
                  <a:pt x="105" y="28"/>
                  <a:pt x="103" y="29"/>
                  <a:pt x="101" y="30"/>
                </a:cubicBezTo>
                <a:cubicBezTo>
                  <a:pt x="94" y="35"/>
                  <a:pt x="93" y="40"/>
                  <a:pt x="89" y="46"/>
                </a:cubicBezTo>
                <a:cubicBezTo>
                  <a:pt x="88" y="48"/>
                  <a:pt x="88" y="58"/>
                  <a:pt x="87" y="62"/>
                </a:cubicBezTo>
                <a:cubicBezTo>
                  <a:pt x="87" y="62"/>
                  <a:pt x="87" y="62"/>
                  <a:pt x="87" y="62"/>
                </a:cubicBezTo>
                <a:cubicBezTo>
                  <a:pt x="89" y="62"/>
                  <a:pt x="90" y="61"/>
                  <a:pt x="91" y="61"/>
                </a:cubicBezTo>
                <a:cubicBezTo>
                  <a:pt x="91" y="61"/>
                  <a:pt x="91" y="60"/>
                  <a:pt x="91" y="60"/>
                </a:cubicBezTo>
                <a:cubicBezTo>
                  <a:pt x="90" y="60"/>
                  <a:pt x="90" y="60"/>
                  <a:pt x="90" y="60"/>
                </a:cubicBezTo>
                <a:cubicBezTo>
                  <a:pt x="89" y="61"/>
                  <a:pt x="89" y="61"/>
                  <a:pt x="89" y="61"/>
                </a:cubicBezTo>
                <a:cubicBezTo>
                  <a:pt x="89" y="61"/>
                  <a:pt x="89" y="61"/>
                  <a:pt x="89" y="61"/>
                </a:cubicBezTo>
                <a:cubicBezTo>
                  <a:pt x="89" y="60"/>
                  <a:pt x="89" y="60"/>
                  <a:pt x="89" y="60"/>
                </a:cubicBezTo>
                <a:cubicBezTo>
                  <a:pt x="97" y="49"/>
                  <a:pt x="103" y="37"/>
                  <a:pt x="115" y="27"/>
                </a:cubicBezTo>
                <a:cubicBezTo>
                  <a:pt x="115" y="27"/>
                  <a:pt x="115" y="27"/>
                  <a:pt x="115" y="27"/>
                </a:cubicBezTo>
                <a:cubicBezTo>
                  <a:pt x="114" y="27"/>
                  <a:pt x="113" y="26"/>
                  <a:pt x="111" y="26"/>
                </a:cubicBezTo>
                <a:close/>
                <a:moveTo>
                  <a:pt x="125" y="29"/>
                </a:moveTo>
                <a:cubicBezTo>
                  <a:pt x="124" y="30"/>
                  <a:pt x="123" y="31"/>
                  <a:pt x="122" y="31"/>
                </a:cubicBezTo>
                <a:cubicBezTo>
                  <a:pt x="122" y="31"/>
                  <a:pt x="122" y="31"/>
                  <a:pt x="122" y="31"/>
                </a:cubicBezTo>
                <a:cubicBezTo>
                  <a:pt x="122" y="31"/>
                  <a:pt x="123" y="31"/>
                  <a:pt x="123" y="31"/>
                </a:cubicBezTo>
                <a:cubicBezTo>
                  <a:pt x="124" y="31"/>
                  <a:pt x="124" y="31"/>
                  <a:pt x="125" y="30"/>
                </a:cubicBezTo>
                <a:cubicBezTo>
                  <a:pt x="125" y="29"/>
                  <a:pt x="125" y="30"/>
                  <a:pt x="125" y="29"/>
                </a:cubicBezTo>
                <a:close/>
                <a:moveTo>
                  <a:pt x="144" y="29"/>
                </a:moveTo>
                <a:cubicBezTo>
                  <a:pt x="142" y="30"/>
                  <a:pt x="140" y="32"/>
                  <a:pt x="138" y="33"/>
                </a:cubicBezTo>
                <a:cubicBezTo>
                  <a:pt x="139" y="36"/>
                  <a:pt x="136" y="41"/>
                  <a:pt x="140" y="44"/>
                </a:cubicBezTo>
                <a:cubicBezTo>
                  <a:pt x="147" y="44"/>
                  <a:pt x="150" y="41"/>
                  <a:pt x="155" y="39"/>
                </a:cubicBezTo>
                <a:cubicBezTo>
                  <a:pt x="155" y="33"/>
                  <a:pt x="151" y="29"/>
                  <a:pt x="144" y="29"/>
                </a:cubicBezTo>
                <a:close/>
                <a:moveTo>
                  <a:pt x="225" y="31"/>
                </a:moveTo>
                <a:cubicBezTo>
                  <a:pt x="225" y="31"/>
                  <a:pt x="225" y="31"/>
                  <a:pt x="225" y="31"/>
                </a:cubicBezTo>
                <a:cubicBezTo>
                  <a:pt x="225" y="31"/>
                  <a:pt x="225" y="31"/>
                  <a:pt x="225" y="31"/>
                </a:cubicBezTo>
                <a:cubicBezTo>
                  <a:pt x="225" y="31"/>
                  <a:pt x="225" y="31"/>
                  <a:pt x="225" y="31"/>
                </a:cubicBezTo>
                <a:close/>
                <a:moveTo>
                  <a:pt x="100" y="93"/>
                </a:moveTo>
                <a:cubicBezTo>
                  <a:pt x="108" y="93"/>
                  <a:pt x="108" y="94"/>
                  <a:pt x="114" y="96"/>
                </a:cubicBezTo>
                <a:cubicBezTo>
                  <a:pt x="114" y="96"/>
                  <a:pt x="114" y="95"/>
                  <a:pt x="114" y="95"/>
                </a:cubicBezTo>
                <a:cubicBezTo>
                  <a:pt x="111" y="93"/>
                  <a:pt x="110" y="87"/>
                  <a:pt x="108" y="84"/>
                </a:cubicBezTo>
                <a:cubicBezTo>
                  <a:pt x="108" y="82"/>
                  <a:pt x="107" y="77"/>
                  <a:pt x="107" y="77"/>
                </a:cubicBezTo>
                <a:cubicBezTo>
                  <a:pt x="104" y="76"/>
                  <a:pt x="99" y="79"/>
                  <a:pt x="95" y="76"/>
                </a:cubicBezTo>
                <a:cubicBezTo>
                  <a:pt x="98" y="76"/>
                  <a:pt x="103" y="76"/>
                  <a:pt x="104" y="74"/>
                </a:cubicBezTo>
                <a:cubicBezTo>
                  <a:pt x="103" y="73"/>
                  <a:pt x="99" y="74"/>
                  <a:pt x="97" y="73"/>
                </a:cubicBezTo>
                <a:cubicBezTo>
                  <a:pt x="96" y="72"/>
                  <a:pt x="94" y="71"/>
                  <a:pt x="93" y="70"/>
                </a:cubicBezTo>
                <a:cubicBezTo>
                  <a:pt x="93" y="70"/>
                  <a:pt x="93" y="70"/>
                  <a:pt x="93" y="70"/>
                </a:cubicBezTo>
                <a:cubicBezTo>
                  <a:pt x="93" y="69"/>
                  <a:pt x="93" y="69"/>
                  <a:pt x="93" y="69"/>
                </a:cubicBezTo>
                <a:cubicBezTo>
                  <a:pt x="96" y="70"/>
                  <a:pt x="99" y="71"/>
                  <a:pt x="102" y="71"/>
                </a:cubicBezTo>
                <a:cubicBezTo>
                  <a:pt x="102" y="71"/>
                  <a:pt x="102" y="71"/>
                  <a:pt x="102" y="71"/>
                </a:cubicBezTo>
                <a:cubicBezTo>
                  <a:pt x="101" y="71"/>
                  <a:pt x="101" y="71"/>
                  <a:pt x="101" y="71"/>
                </a:cubicBezTo>
                <a:cubicBezTo>
                  <a:pt x="100" y="69"/>
                  <a:pt x="96" y="67"/>
                  <a:pt x="96" y="66"/>
                </a:cubicBezTo>
                <a:cubicBezTo>
                  <a:pt x="97" y="67"/>
                  <a:pt x="103" y="69"/>
                  <a:pt x="104" y="68"/>
                </a:cubicBezTo>
                <a:cubicBezTo>
                  <a:pt x="104" y="68"/>
                  <a:pt x="104" y="68"/>
                  <a:pt x="104" y="68"/>
                </a:cubicBezTo>
                <a:cubicBezTo>
                  <a:pt x="99" y="63"/>
                  <a:pt x="105" y="55"/>
                  <a:pt x="111" y="55"/>
                </a:cubicBezTo>
                <a:cubicBezTo>
                  <a:pt x="112" y="56"/>
                  <a:pt x="113" y="57"/>
                  <a:pt x="114" y="58"/>
                </a:cubicBezTo>
                <a:cubicBezTo>
                  <a:pt x="116" y="60"/>
                  <a:pt x="114" y="65"/>
                  <a:pt x="115" y="68"/>
                </a:cubicBezTo>
                <a:cubicBezTo>
                  <a:pt x="117" y="66"/>
                  <a:pt x="121" y="64"/>
                  <a:pt x="122" y="61"/>
                </a:cubicBezTo>
                <a:cubicBezTo>
                  <a:pt x="122" y="61"/>
                  <a:pt x="123" y="61"/>
                  <a:pt x="123" y="61"/>
                </a:cubicBezTo>
                <a:cubicBezTo>
                  <a:pt x="123" y="61"/>
                  <a:pt x="123" y="62"/>
                  <a:pt x="123" y="62"/>
                </a:cubicBezTo>
                <a:cubicBezTo>
                  <a:pt x="121" y="64"/>
                  <a:pt x="120" y="66"/>
                  <a:pt x="119" y="68"/>
                </a:cubicBezTo>
                <a:cubicBezTo>
                  <a:pt x="119" y="68"/>
                  <a:pt x="119" y="68"/>
                  <a:pt x="119" y="68"/>
                </a:cubicBezTo>
                <a:cubicBezTo>
                  <a:pt x="122" y="68"/>
                  <a:pt x="124" y="66"/>
                  <a:pt x="126" y="65"/>
                </a:cubicBezTo>
                <a:cubicBezTo>
                  <a:pt x="126" y="65"/>
                  <a:pt x="126" y="65"/>
                  <a:pt x="126" y="66"/>
                </a:cubicBezTo>
                <a:cubicBezTo>
                  <a:pt x="124" y="67"/>
                  <a:pt x="122" y="69"/>
                  <a:pt x="121" y="71"/>
                </a:cubicBezTo>
                <a:cubicBezTo>
                  <a:pt x="121" y="71"/>
                  <a:pt x="121" y="71"/>
                  <a:pt x="121" y="71"/>
                </a:cubicBezTo>
                <a:cubicBezTo>
                  <a:pt x="122" y="71"/>
                  <a:pt x="126" y="70"/>
                  <a:pt x="126" y="70"/>
                </a:cubicBezTo>
                <a:cubicBezTo>
                  <a:pt x="126" y="70"/>
                  <a:pt x="126" y="70"/>
                  <a:pt x="127" y="70"/>
                </a:cubicBezTo>
                <a:cubicBezTo>
                  <a:pt x="126" y="70"/>
                  <a:pt x="126" y="71"/>
                  <a:pt x="126" y="71"/>
                </a:cubicBezTo>
                <a:cubicBezTo>
                  <a:pt x="125" y="73"/>
                  <a:pt x="121" y="74"/>
                  <a:pt x="118" y="75"/>
                </a:cubicBezTo>
                <a:cubicBezTo>
                  <a:pt x="118" y="75"/>
                  <a:pt x="118" y="75"/>
                  <a:pt x="118" y="75"/>
                </a:cubicBezTo>
                <a:cubicBezTo>
                  <a:pt x="119" y="79"/>
                  <a:pt x="122" y="80"/>
                  <a:pt x="126" y="82"/>
                </a:cubicBezTo>
                <a:cubicBezTo>
                  <a:pt x="137" y="90"/>
                  <a:pt x="153" y="83"/>
                  <a:pt x="161" y="74"/>
                </a:cubicBezTo>
                <a:cubicBezTo>
                  <a:pt x="163" y="75"/>
                  <a:pt x="168" y="71"/>
                  <a:pt x="169" y="69"/>
                </a:cubicBezTo>
                <a:cubicBezTo>
                  <a:pt x="169" y="69"/>
                  <a:pt x="169" y="69"/>
                  <a:pt x="169" y="69"/>
                </a:cubicBezTo>
                <a:cubicBezTo>
                  <a:pt x="158" y="69"/>
                  <a:pt x="155" y="68"/>
                  <a:pt x="149" y="63"/>
                </a:cubicBezTo>
                <a:cubicBezTo>
                  <a:pt x="148" y="61"/>
                  <a:pt x="147" y="60"/>
                  <a:pt x="146" y="59"/>
                </a:cubicBezTo>
                <a:cubicBezTo>
                  <a:pt x="144" y="57"/>
                  <a:pt x="143" y="58"/>
                  <a:pt x="141" y="57"/>
                </a:cubicBezTo>
                <a:cubicBezTo>
                  <a:pt x="141" y="56"/>
                  <a:pt x="141" y="53"/>
                  <a:pt x="140" y="52"/>
                </a:cubicBezTo>
                <a:cubicBezTo>
                  <a:pt x="138" y="52"/>
                  <a:pt x="128" y="42"/>
                  <a:pt x="127" y="40"/>
                </a:cubicBezTo>
                <a:cubicBezTo>
                  <a:pt x="127" y="40"/>
                  <a:pt x="127" y="40"/>
                  <a:pt x="127" y="40"/>
                </a:cubicBezTo>
                <a:cubicBezTo>
                  <a:pt x="126" y="47"/>
                  <a:pt x="127" y="52"/>
                  <a:pt x="131" y="55"/>
                </a:cubicBezTo>
                <a:cubicBezTo>
                  <a:pt x="131" y="56"/>
                  <a:pt x="132" y="56"/>
                  <a:pt x="133" y="57"/>
                </a:cubicBezTo>
                <a:cubicBezTo>
                  <a:pt x="133" y="57"/>
                  <a:pt x="132" y="57"/>
                  <a:pt x="132" y="57"/>
                </a:cubicBezTo>
                <a:cubicBezTo>
                  <a:pt x="130" y="55"/>
                  <a:pt x="126" y="54"/>
                  <a:pt x="122" y="54"/>
                </a:cubicBezTo>
                <a:cubicBezTo>
                  <a:pt x="122" y="55"/>
                  <a:pt x="120" y="57"/>
                  <a:pt x="119" y="58"/>
                </a:cubicBezTo>
                <a:cubicBezTo>
                  <a:pt x="119" y="59"/>
                  <a:pt x="119" y="59"/>
                  <a:pt x="119" y="60"/>
                </a:cubicBezTo>
                <a:cubicBezTo>
                  <a:pt x="118" y="60"/>
                  <a:pt x="118" y="60"/>
                  <a:pt x="118" y="60"/>
                </a:cubicBezTo>
                <a:cubicBezTo>
                  <a:pt x="118" y="58"/>
                  <a:pt x="117" y="56"/>
                  <a:pt x="117" y="55"/>
                </a:cubicBezTo>
                <a:cubicBezTo>
                  <a:pt x="117" y="53"/>
                  <a:pt x="117" y="51"/>
                  <a:pt x="117" y="49"/>
                </a:cubicBezTo>
                <a:cubicBezTo>
                  <a:pt x="117" y="45"/>
                  <a:pt x="122" y="38"/>
                  <a:pt x="120" y="34"/>
                </a:cubicBezTo>
                <a:cubicBezTo>
                  <a:pt x="119" y="33"/>
                  <a:pt x="119" y="33"/>
                  <a:pt x="118" y="33"/>
                </a:cubicBezTo>
                <a:cubicBezTo>
                  <a:pt x="109" y="42"/>
                  <a:pt x="102" y="53"/>
                  <a:pt x="92" y="62"/>
                </a:cubicBezTo>
                <a:cubicBezTo>
                  <a:pt x="89" y="65"/>
                  <a:pt x="86" y="71"/>
                  <a:pt x="81" y="72"/>
                </a:cubicBezTo>
                <a:cubicBezTo>
                  <a:pt x="81" y="72"/>
                  <a:pt x="81" y="72"/>
                  <a:pt x="81" y="73"/>
                </a:cubicBezTo>
                <a:cubicBezTo>
                  <a:pt x="90" y="72"/>
                  <a:pt x="86" y="77"/>
                  <a:pt x="90" y="80"/>
                </a:cubicBezTo>
                <a:cubicBezTo>
                  <a:pt x="91" y="80"/>
                  <a:pt x="92" y="80"/>
                  <a:pt x="94" y="80"/>
                </a:cubicBezTo>
                <a:cubicBezTo>
                  <a:pt x="98" y="82"/>
                  <a:pt x="100" y="88"/>
                  <a:pt x="100" y="93"/>
                </a:cubicBezTo>
                <a:close/>
                <a:moveTo>
                  <a:pt x="195" y="34"/>
                </a:moveTo>
                <a:cubicBezTo>
                  <a:pt x="196" y="34"/>
                  <a:pt x="196" y="34"/>
                  <a:pt x="196" y="35"/>
                </a:cubicBezTo>
                <a:cubicBezTo>
                  <a:pt x="196" y="35"/>
                  <a:pt x="196" y="35"/>
                  <a:pt x="196" y="35"/>
                </a:cubicBezTo>
                <a:cubicBezTo>
                  <a:pt x="195" y="35"/>
                  <a:pt x="195" y="34"/>
                  <a:pt x="195" y="34"/>
                </a:cubicBezTo>
                <a:close/>
                <a:moveTo>
                  <a:pt x="128" y="34"/>
                </a:moveTo>
                <a:cubicBezTo>
                  <a:pt x="128" y="35"/>
                  <a:pt x="128" y="35"/>
                  <a:pt x="127" y="35"/>
                </a:cubicBezTo>
                <a:cubicBezTo>
                  <a:pt x="127" y="36"/>
                  <a:pt x="127" y="37"/>
                  <a:pt x="127" y="38"/>
                </a:cubicBezTo>
                <a:cubicBezTo>
                  <a:pt x="130" y="40"/>
                  <a:pt x="132" y="45"/>
                  <a:pt x="138" y="44"/>
                </a:cubicBezTo>
                <a:cubicBezTo>
                  <a:pt x="137" y="41"/>
                  <a:pt x="137" y="38"/>
                  <a:pt x="136" y="36"/>
                </a:cubicBezTo>
                <a:cubicBezTo>
                  <a:pt x="133" y="36"/>
                  <a:pt x="132" y="34"/>
                  <a:pt x="128" y="34"/>
                </a:cubicBezTo>
                <a:close/>
                <a:moveTo>
                  <a:pt x="244" y="35"/>
                </a:moveTo>
                <a:cubicBezTo>
                  <a:pt x="244" y="38"/>
                  <a:pt x="243" y="41"/>
                  <a:pt x="243" y="43"/>
                </a:cubicBezTo>
                <a:cubicBezTo>
                  <a:pt x="242" y="45"/>
                  <a:pt x="241" y="48"/>
                  <a:pt x="241" y="50"/>
                </a:cubicBezTo>
                <a:cubicBezTo>
                  <a:pt x="241" y="50"/>
                  <a:pt x="242" y="50"/>
                  <a:pt x="242" y="50"/>
                </a:cubicBezTo>
                <a:cubicBezTo>
                  <a:pt x="250" y="45"/>
                  <a:pt x="270" y="52"/>
                  <a:pt x="270" y="52"/>
                </a:cubicBezTo>
                <a:cubicBezTo>
                  <a:pt x="267" y="48"/>
                  <a:pt x="264" y="46"/>
                  <a:pt x="263" y="41"/>
                </a:cubicBezTo>
                <a:cubicBezTo>
                  <a:pt x="257" y="42"/>
                  <a:pt x="248" y="37"/>
                  <a:pt x="244" y="35"/>
                </a:cubicBezTo>
                <a:close/>
                <a:moveTo>
                  <a:pt x="211" y="36"/>
                </a:moveTo>
                <a:cubicBezTo>
                  <a:pt x="209" y="37"/>
                  <a:pt x="207" y="38"/>
                  <a:pt x="205" y="39"/>
                </a:cubicBezTo>
                <a:cubicBezTo>
                  <a:pt x="202" y="42"/>
                  <a:pt x="198" y="54"/>
                  <a:pt x="204" y="56"/>
                </a:cubicBezTo>
                <a:cubicBezTo>
                  <a:pt x="204" y="54"/>
                  <a:pt x="203" y="53"/>
                  <a:pt x="203" y="51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204" y="52"/>
                  <a:pt x="204" y="53"/>
                  <a:pt x="205" y="54"/>
                </a:cubicBezTo>
                <a:cubicBezTo>
                  <a:pt x="205" y="54"/>
                  <a:pt x="205" y="54"/>
                  <a:pt x="205" y="54"/>
                </a:cubicBezTo>
                <a:cubicBezTo>
                  <a:pt x="205" y="52"/>
                  <a:pt x="205" y="51"/>
                  <a:pt x="205" y="50"/>
                </a:cubicBezTo>
                <a:cubicBezTo>
                  <a:pt x="205" y="50"/>
                  <a:pt x="206" y="50"/>
                  <a:pt x="206" y="51"/>
                </a:cubicBezTo>
                <a:cubicBezTo>
                  <a:pt x="206" y="51"/>
                  <a:pt x="206" y="51"/>
                  <a:pt x="206" y="52"/>
                </a:cubicBezTo>
                <a:cubicBezTo>
                  <a:pt x="206" y="52"/>
                  <a:pt x="207" y="52"/>
                  <a:pt x="207" y="51"/>
                </a:cubicBezTo>
                <a:cubicBezTo>
                  <a:pt x="207" y="50"/>
                  <a:pt x="207" y="49"/>
                  <a:pt x="207" y="48"/>
                </a:cubicBezTo>
                <a:cubicBezTo>
                  <a:pt x="207" y="48"/>
                  <a:pt x="207" y="48"/>
                  <a:pt x="207" y="48"/>
                </a:cubicBezTo>
                <a:cubicBezTo>
                  <a:pt x="207" y="48"/>
                  <a:pt x="208" y="48"/>
                  <a:pt x="208" y="49"/>
                </a:cubicBezTo>
                <a:cubicBezTo>
                  <a:pt x="207" y="49"/>
                  <a:pt x="207" y="50"/>
                  <a:pt x="208" y="50"/>
                </a:cubicBezTo>
                <a:cubicBezTo>
                  <a:pt x="208" y="51"/>
                  <a:pt x="208" y="50"/>
                  <a:pt x="208" y="51"/>
                </a:cubicBezTo>
                <a:cubicBezTo>
                  <a:pt x="209" y="49"/>
                  <a:pt x="209" y="48"/>
                  <a:pt x="209" y="46"/>
                </a:cubicBezTo>
                <a:cubicBezTo>
                  <a:pt x="209" y="47"/>
                  <a:pt x="209" y="47"/>
                  <a:pt x="209" y="47"/>
                </a:cubicBezTo>
                <a:cubicBezTo>
                  <a:pt x="209" y="48"/>
                  <a:pt x="209" y="49"/>
                  <a:pt x="209" y="49"/>
                </a:cubicBezTo>
                <a:cubicBezTo>
                  <a:pt x="210" y="49"/>
                  <a:pt x="210" y="49"/>
                  <a:pt x="210" y="49"/>
                </a:cubicBezTo>
                <a:cubicBezTo>
                  <a:pt x="210" y="48"/>
                  <a:pt x="210" y="47"/>
                  <a:pt x="211" y="47"/>
                </a:cubicBezTo>
                <a:cubicBezTo>
                  <a:pt x="211" y="47"/>
                  <a:pt x="211" y="47"/>
                  <a:pt x="211" y="47"/>
                </a:cubicBezTo>
                <a:cubicBezTo>
                  <a:pt x="211" y="47"/>
                  <a:pt x="211" y="48"/>
                  <a:pt x="211" y="48"/>
                </a:cubicBezTo>
                <a:cubicBezTo>
                  <a:pt x="211" y="48"/>
                  <a:pt x="212" y="48"/>
                  <a:pt x="212" y="47"/>
                </a:cubicBezTo>
                <a:cubicBezTo>
                  <a:pt x="212" y="47"/>
                  <a:pt x="212" y="46"/>
                  <a:pt x="212" y="45"/>
                </a:cubicBezTo>
                <a:cubicBezTo>
                  <a:pt x="213" y="45"/>
                  <a:pt x="213" y="45"/>
                  <a:pt x="213" y="45"/>
                </a:cubicBezTo>
                <a:cubicBezTo>
                  <a:pt x="213" y="47"/>
                  <a:pt x="213" y="47"/>
                  <a:pt x="213" y="48"/>
                </a:cubicBezTo>
                <a:cubicBezTo>
                  <a:pt x="214" y="47"/>
                  <a:pt x="214" y="46"/>
                  <a:pt x="214" y="46"/>
                </a:cubicBezTo>
                <a:cubicBezTo>
                  <a:pt x="215" y="46"/>
                  <a:pt x="215" y="46"/>
                  <a:pt x="215" y="46"/>
                </a:cubicBezTo>
                <a:cubicBezTo>
                  <a:pt x="215" y="47"/>
                  <a:pt x="215" y="47"/>
                  <a:pt x="215" y="48"/>
                </a:cubicBezTo>
                <a:cubicBezTo>
                  <a:pt x="216" y="48"/>
                  <a:pt x="216" y="47"/>
                  <a:pt x="217" y="47"/>
                </a:cubicBezTo>
                <a:cubicBezTo>
                  <a:pt x="217" y="48"/>
                  <a:pt x="217" y="49"/>
                  <a:pt x="217" y="50"/>
                </a:cubicBezTo>
                <a:cubicBezTo>
                  <a:pt x="217" y="50"/>
                  <a:pt x="217" y="49"/>
                  <a:pt x="217" y="49"/>
                </a:cubicBezTo>
                <a:cubicBezTo>
                  <a:pt x="218" y="49"/>
                  <a:pt x="218" y="48"/>
                  <a:pt x="218" y="48"/>
                </a:cubicBezTo>
                <a:cubicBezTo>
                  <a:pt x="219" y="48"/>
                  <a:pt x="219" y="48"/>
                  <a:pt x="219" y="48"/>
                </a:cubicBezTo>
                <a:cubicBezTo>
                  <a:pt x="219" y="48"/>
                  <a:pt x="219" y="48"/>
                  <a:pt x="219" y="49"/>
                </a:cubicBezTo>
                <a:cubicBezTo>
                  <a:pt x="218" y="50"/>
                  <a:pt x="218" y="50"/>
                  <a:pt x="218" y="51"/>
                </a:cubicBezTo>
                <a:cubicBezTo>
                  <a:pt x="218" y="51"/>
                  <a:pt x="219" y="50"/>
                  <a:pt x="220" y="50"/>
                </a:cubicBezTo>
                <a:cubicBezTo>
                  <a:pt x="220" y="51"/>
                  <a:pt x="220" y="51"/>
                  <a:pt x="220" y="52"/>
                </a:cubicBezTo>
                <a:cubicBezTo>
                  <a:pt x="219" y="53"/>
                  <a:pt x="219" y="52"/>
                  <a:pt x="219" y="53"/>
                </a:cubicBezTo>
                <a:cubicBezTo>
                  <a:pt x="220" y="52"/>
                  <a:pt x="220" y="52"/>
                  <a:pt x="221" y="51"/>
                </a:cubicBezTo>
                <a:cubicBezTo>
                  <a:pt x="221" y="52"/>
                  <a:pt x="221" y="52"/>
                  <a:pt x="221" y="52"/>
                </a:cubicBezTo>
                <a:cubicBezTo>
                  <a:pt x="221" y="53"/>
                  <a:pt x="220" y="54"/>
                  <a:pt x="220" y="56"/>
                </a:cubicBezTo>
                <a:cubicBezTo>
                  <a:pt x="225" y="54"/>
                  <a:pt x="223" y="44"/>
                  <a:pt x="221" y="40"/>
                </a:cubicBezTo>
                <a:cubicBezTo>
                  <a:pt x="219" y="37"/>
                  <a:pt x="215" y="36"/>
                  <a:pt x="211" y="36"/>
                </a:cubicBezTo>
                <a:close/>
                <a:moveTo>
                  <a:pt x="194" y="37"/>
                </a:moveTo>
                <a:cubicBezTo>
                  <a:pt x="194" y="37"/>
                  <a:pt x="194" y="37"/>
                  <a:pt x="194" y="37"/>
                </a:cubicBezTo>
                <a:cubicBezTo>
                  <a:pt x="194" y="37"/>
                  <a:pt x="194" y="37"/>
                  <a:pt x="194" y="37"/>
                </a:cubicBezTo>
                <a:cubicBezTo>
                  <a:pt x="194" y="37"/>
                  <a:pt x="194" y="37"/>
                  <a:pt x="194" y="37"/>
                </a:cubicBezTo>
                <a:close/>
                <a:moveTo>
                  <a:pt x="89" y="38"/>
                </a:moveTo>
                <a:cubicBezTo>
                  <a:pt x="88" y="40"/>
                  <a:pt x="86" y="43"/>
                  <a:pt x="88" y="45"/>
                </a:cubicBezTo>
                <a:cubicBezTo>
                  <a:pt x="88" y="45"/>
                  <a:pt x="88" y="45"/>
                  <a:pt x="88" y="45"/>
                </a:cubicBezTo>
                <a:cubicBezTo>
                  <a:pt x="88" y="42"/>
                  <a:pt x="88" y="41"/>
                  <a:pt x="89" y="38"/>
                </a:cubicBezTo>
                <a:cubicBezTo>
                  <a:pt x="89" y="38"/>
                  <a:pt x="89" y="38"/>
                  <a:pt x="89" y="38"/>
                </a:cubicBezTo>
                <a:close/>
                <a:moveTo>
                  <a:pt x="172" y="54"/>
                </a:moveTo>
                <a:cubicBezTo>
                  <a:pt x="175" y="53"/>
                  <a:pt x="178" y="50"/>
                  <a:pt x="180" y="48"/>
                </a:cubicBezTo>
                <a:cubicBezTo>
                  <a:pt x="180" y="46"/>
                  <a:pt x="180" y="44"/>
                  <a:pt x="179" y="43"/>
                </a:cubicBezTo>
                <a:cubicBezTo>
                  <a:pt x="175" y="43"/>
                  <a:pt x="172" y="45"/>
                  <a:pt x="170" y="47"/>
                </a:cubicBezTo>
                <a:cubicBezTo>
                  <a:pt x="171" y="50"/>
                  <a:pt x="172" y="51"/>
                  <a:pt x="172" y="54"/>
                </a:cubicBezTo>
                <a:close/>
                <a:moveTo>
                  <a:pt x="161" y="45"/>
                </a:moveTo>
                <a:cubicBezTo>
                  <a:pt x="159" y="47"/>
                  <a:pt x="157" y="48"/>
                  <a:pt x="154" y="49"/>
                </a:cubicBezTo>
                <a:cubicBezTo>
                  <a:pt x="154" y="55"/>
                  <a:pt x="152" y="59"/>
                  <a:pt x="161" y="59"/>
                </a:cubicBezTo>
                <a:cubicBezTo>
                  <a:pt x="162" y="58"/>
                  <a:pt x="169" y="55"/>
                  <a:pt x="170" y="55"/>
                </a:cubicBezTo>
                <a:cubicBezTo>
                  <a:pt x="171" y="48"/>
                  <a:pt x="167" y="45"/>
                  <a:pt x="161" y="45"/>
                </a:cubicBezTo>
                <a:close/>
                <a:moveTo>
                  <a:pt x="219" y="47"/>
                </a:moveTo>
                <a:cubicBezTo>
                  <a:pt x="219" y="47"/>
                  <a:pt x="219" y="47"/>
                  <a:pt x="219" y="47"/>
                </a:cubicBezTo>
                <a:cubicBezTo>
                  <a:pt x="219" y="48"/>
                  <a:pt x="219" y="47"/>
                  <a:pt x="219" y="48"/>
                </a:cubicBezTo>
                <a:cubicBezTo>
                  <a:pt x="219" y="47"/>
                  <a:pt x="219" y="47"/>
                  <a:pt x="219" y="47"/>
                </a:cubicBezTo>
                <a:close/>
                <a:moveTo>
                  <a:pt x="181" y="48"/>
                </a:moveTo>
                <a:cubicBezTo>
                  <a:pt x="179" y="52"/>
                  <a:pt x="179" y="55"/>
                  <a:pt x="178" y="58"/>
                </a:cubicBezTo>
                <a:cubicBezTo>
                  <a:pt x="176" y="60"/>
                  <a:pt x="174" y="62"/>
                  <a:pt x="174" y="65"/>
                </a:cubicBezTo>
                <a:cubicBezTo>
                  <a:pt x="178" y="63"/>
                  <a:pt x="181" y="62"/>
                  <a:pt x="185" y="60"/>
                </a:cubicBezTo>
                <a:cubicBezTo>
                  <a:pt x="185" y="57"/>
                  <a:pt x="182" y="50"/>
                  <a:pt x="181" y="48"/>
                </a:cubicBezTo>
                <a:close/>
                <a:moveTo>
                  <a:pt x="220" y="49"/>
                </a:moveTo>
                <a:cubicBezTo>
                  <a:pt x="220" y="49"/>
                  <a:pt x="220" y="49"/>
                  <a:pt x="220" y="49"/>
                </a:cubicBezTo>
                <a:cubicBezTo>
                  <a:pt x="220" y="50"/>
                  <a:pt x="220" y="50"/>
                  <a:pt x="220" y="50"/>
                </a:cubicBezTo>
                <a:cubicBezTo>
                  <a:pt x="220" y="50"/>
                  <a:pt x="220" y="50"/>
                  <a:pt x="220" y="50"/>
                </a:cubicBezTo>
                <a:cubicBezTo>
                  <a:pt x="220" y="50"/>
                  <a:pt x="220" y="50"/>
                  <a:pt x="220" y="49"/>
                </a:cubicBezTo>
                <a:close/>
                <a:moveTo>
                  <a:pt x="146" y="50"/>
                </a:moveTo>
                <a:cubicBezTo>
                  <a:pt x="144" y="52"/>
                  <a:pt x="143" y="51"/>
                  <a:pt x="142" y="54"/>
                </a:cubicBezTo>
                <a:cubicBezTo>
                  <a:pt x="142" y="55"/>
                  <a:pt x="143" y="55"/>
                  <a:pt x="143" y="56"/>
                </a:cubicBezTo>
                <a:cubicBezTo>
                  <a:pt x="146" y="57"/>
                  <a:pt x="149" y="60"/>
                  <a:pt x="153" y="58"/>
                </a:cubicBezTo>
                <a:cubicBezTo>
                  <a:pt x="153" y="56"/>
                  <a:pt x="153" y="54"/>
                  <a:pt x="153" y="51"/>
                </a:cubicBezTo>
                <a:cubicBezTo>
                  <a:pt x="150" y="51"/>
                  <a:pt x="149" y="50"/>
                  <a:pt x="146" y="50"/>
                </a:cubicBezTo>
                <a:close/>
                <a:moveTo>
                  <a:pt x="284" y="53"/>
                </a:moveTo>
                <a:cubicBezTo>
                  <a:pt x="284" y="53"/>
                  <a:pt x="284" y="53"/>
                  <a:pt x="284" y="53"/>
                </a:cubicBezTo>
                <a:cubicBezTo>
                  <a:pt x="289" y="54"/>
                  <a:pt x="301" y="60"/>
                  <a:pt x="302" y="63"/>
                </a:cubicBezTo>
                <a:cubicBezTo>
                  <a:pt x="303" y="62"/>
                  <a:pt x="304" y="62"/>
                  <a:pt x="304" y="62"/>
                </a:cubicBezTo>
                <a:cubicBezTo>
                  <a:pt x="304" y="61"/>
                  <a:pt x="304" y="60"/>
                  <a:pt x="304" y="59"/>
                </a:cubicBezTo>
                <a:cubicBezTo>
                  <a:pt x="302" y="58"/>
                  <a:pt x="301" y="57"/>
                  <a:pt x="299" y="56"/>
                </a:cubicBezTo>
                <a:cubicBezTo>
                  <a:pt x="296" y="54"/>
                  <a:pt x="289" y="53"/>
                  <a:pt x="284" y="53"/>
                </a:cubicBezTo>
                <a:close/>
                <a:moveTo>
                  <a:pt x="237" y="54"/>
                </a:moveTo>
                <a:cubicBezTo>
                  <a:pt x="236" y="54"/>
                  <a:pt x="235" y="55"/>
                  <a:pt x="234" y="56"/>
                </a:cubicBezTo>
                <a:cubicBezTo>
                  <a:pt x="234" y="56"/>
                  <a:pt x="234" y="56"/>
                  <a:pt x="234" y="56"/>
                </a:cubicBezTo>
                <a:cubicBezTo>
                  <a:pt x="236" y="55"/>
                  <a:pt x="237" y="55"/>
                  <a:pt x="238" y="54"/>
                </a:cubicBezTo>
                <a:cubicBezTo>
                  <a:pt x="238" y="54"/>
                  <a:pt x="237" y="54"/>
                  <a:pt x="237" y="54"/>
                </a:cubicBezTo>
                <a:close/>
                <a:moveTo>
                  <a:pt x="234" y="56"/>
                </a:moveTo>
                <a:cubicBezTo>
                  <a:pt x="229" y="61"/>
                  <a:pt x="216" y="69"/>
                  <a:pt x="218" y="78"/>
                </a:cubicBezTo>
                <a:cubicBezTo>
                  <a:pt x="218" y="78"/>
                  <a:pt x="219" y="77"/>
                  <a:pt x="219" y="77"/>
                </a:cubicBezTo>
                <a:cubicBezTo>
                  <a:pt x="219" y="67"/>
                  <a:pt x="229" y="62"/>
                  <a:pt x="234" y="56"/>
                </a:cubicBezTo>
                <a:cubicBezTo>
                  <a:pt x="234" y="56"/>
                  <a:pt x="234" y="56"/>
                  <a:pt x="234" y="56"/>
                </a:cubicBezTo>
                <a:cubicBezTo>
                  <a:pt x="234" y="56"/>
                  <a:pt x="234" y="56"/>
                  <a:pt x="234" y="56"/>
                </a:cubicBezTo>
                <a:close/>
                <a:moveTo>
                  <a:pt x="265" y="78"/>
                </a:moveTo>
                <a:cubicBezTo>
                  <a:pt x="265" y="79"/>
                  <a:pt x="264" y="79"/>
                  <a:pt x="265" y="79"/>
                </a:cubicBezTo>
                <a:cubicBezTo>
                  <a:pt x="266" y="79"/>
                  <a:pt x="266" y="79"/>
                  <a:pt x="267" y="80"/>
                </a:cubicBezTo>
                <a:cubicBezTo>
                  <a:pt x="267" y="80"/>
                  <a:pt x="267" y="80"/>
                  <a:pt x="267" y="80"/>
                </a:cubicBezTo>
                <a:cubicBezTo>
                  <a:pt x="267" y="80"/>
                  <a:pt x="267" y="80"/>
                  <a:pt x="267" y="80"/>
                </a:cubicBezTo>
                <a:cubicBezTo>
                  <a:pt x="265" y="81"/>
                  <a:pt x="265" y="80"/>
                  <a:pt x="265" y="81"/>
                </a:cubicBezTo>
                <a:cubicBezTo>
                  <a:pt x="265" y="81"/>
                  <a:pt x="265" y="81"/>
                  <a:pt x="265" y="81"/>
                </a:cubicBezTo>
                <a:cubicBezTo>
                  <a:pt x="265" y="81"/>
                  <a:pt x="266" y="81"/>
                  <a:pt x="266" y="82"/>
                </a:cubicBezTo>
                <a:cubicBezTo>
                  <a:pt x="266" y="82"/>
                  <a:pt x="265" y="82"/>
                  <a:pt x="264" y="82"/>
                </a:cubicBezTo>
                <a:cubicBezTo>
                  <a:pt x="264" y="82"/>
                  <a:pt x="264" y="82"/>
                  <a:pt x="265" y="82"/>
                </a:cubicBezTo>
                <a:cubicBezTo>
                  <a:pt x="265" y="83"/>
                  <a:pt x="266" y="83"/>
                  <a:pt x="267" y="83"/>
                </a:cubicBezTo>
                <a:cubicBezTo>
                  <a:pt x="267" y="84"/>
                  <a:pt x="267" y="84"/>
                  <a:pt x="267" y="84"/>
                </a:cubicBezTo>
                <a:cubicBezTo>
                  <a:pt x="265" y="84"/>
                  <a:pt x="264" y="84"/>
                  <a:pt x="263" y="84"/>
                </a:cubicBezTo>
                <a:cubicBezTo>
                  <a:pt x="265" y="84"/>
                  <a:pt x="265" y="85"/>
                  <a:pt x="266" y="85"/>
                </a:cubicBezTo>
                <a:cubicBezTo>
                  <a:pt x="266" y="86"/>
                  <a:pt x="266" y="86"/>
                  <a:pt x="265" y="86"/>
                </a:cubicBezTo>
                <a:cubicBezTo>
                  <a:pt x="264" y="85"/>
                  <a:pt x="263" y="85"/>
                  <a:pt x="262" y="86"/>
                </a:cubicBezTo>
                <a:cubicBezTo>
                  <a:pt x="262" y="86"/>
                  <a:pt x="262" y="86"/>
                  <a:pt x="262" y="86"/>
                </a:cubicBezTo>
                <a:cubicBezTo>
                  <a:pt x="263" y="86"/>
                  <a:pt x="264" y="86"/>
                  <a:pt x="265" y="87"/>
                </a:cubicBezTo>
                <a:cubicBezTo>
                  <a:pt x="265" y="87"/>
                  <a:pt x="265" y="87"/>
                  <a:pt x="265" y="87"/>
                </a:cubicBezTo>
                <a:cubicBezTo>
                  <a:pt x="264" y="87"/>
                  <a:pt x="264" y="87"/>
                  <a:pt x="264" y="87"/>
                </a:cubicBezTo>
                <a:cubicBezTo>
                  <a:pt x="263" y="87"/>
                  <a:pt x="262" y="87"/>
                  <a:pt x="262" y="87"/>
                </a:cubicBezTo>
                <a:cubicBezTo>
                  <a:pt x="262" y="87"/>
                  <a:pt x="263" y="87"/>
                  <a:pt x="264" y="88"/>
                </a:cubicBezTo>
                <a:cubicBezTo>
                  <a:pt x="264" y="88"/>
                  <a:pt x="264" y="88"/>
                  <a:pt x="264" y="88"/>
                </a:cubicBezTo>
                <a:cubicBezTo>
                  <a:pt x="262" y="88"/>
                  <a:pt x="261" y="88"/>
                  <a:pt x="260" y="88"/>
                </a:cubicBezTo>
                <a:cubicBezTo>
                  <a:pt x="260" y="88"/>
                  <a:pt x="260" y="88"/>
                  <a:pt x="260" y="88"/>
                </a:cubicBezTo>
                <a:cubicBezTo>
                  <a:pt x="261" y="88"/>
                  <a:pt x="262" y="89"/>
                  <a:pt x="262" y="90"/>
                </a:cubicBezTo>
                <a:cubicBezTo>
                  <a:pt x="262" y="90"/>
                  <a:pt x="262" y="90"/>
                  <a:pt x="262" y="90"/>
                </a:cubicBezTo>
                <a:cubicBezTo>
                  <a:pt x="261" y="90"/>
                  <a:pt x="260" y="89"/>
                  <a:pt x="259" y="89"/>
                </a:cubicBezTo>
                <a:cubicBezTo>
                  <a:pt x="259" y="89"/>
                  <a:pt x="259" y="90"/>
                  <a:pt x="259" y="90"/>
                </a:cubicBezTo>
                <a:cubicBezTo>
                  <a:pt x="260" y="90"/>
                  <a:pt x="261" y="90"/>
                  <a:pt x="261" y="91"/>
                </a:cubicBezTo>
                <a:cubicBezTo>
                  <a:pt x="260" y="91"/>
                  <a:pt x="259" y="91"/>
                  <a:pt x="258" y="91"/>
                </a:cubicBezTo>
                <a:cubicBezTo>
                  <a:pt x="258" y="91"/>
                  <a:pt x="258" y="91"/>
                  <a:pt x="258" y="91"/>
                </a:cubicBezTo>
                <a:cubicBezTo>
                  <a:pt x="258" y="91"/>
                  <a:pt x="258" y="91"/>
                  <a:pt x="258" y="91"/>
                </a:cubicBezTo>
                <a:cubicBezTo>
                  <a:pt x="259" y="91"/>
                  <a:pt x="260" y="92"/>
                  <a:pt x="260" y="93"/>
                </a:cubicBezTo>
                <a:cubicBezTo>
                  <a:pt x="259" y="93"/>
                  <a:pt x="258" y="92"/>
                  <a:pt x="257" y="92"/>
                </a:cubicBezTo>
                <a:cubicBezTo>
                  <a:pt x="257" y="93"/>
                  <a:pt x="257" y="93"/>
                  <a:pt x="258" y="93"/>
                </a:cubicBezTo>
                <a:cubicBezTo>
                  <a:pt x="256" y="93"/>
                  <a:pt x="256" y="93"/>
                  <a:pt x="255" y="93"/>
                </a:cubicBezTo>
                <a:cubicBezTo>
                  <a:pt x="256" y="94"/>
                  <a:pt x="256" y="94"/>
                  <a:pt x="257" y="95"/>
                </a:cubicBezTo>
                <a:cubicBezTo>
                  <a:pt x="255" y="95"/>
                  <a:pt x="254" y="94"/>
                  <a:pt x="253" y="94"/>
                </a:cubicBezTo>
                <a:cubicBezTo>
                  <a:pt x="253" y="94"/>
                  <a:pt x="254" y="95"/>
                  <a:pt x="254" y="95"/>
                </a:cubicBezTo>
                <a:cubicBezTo>
                  <a:pt x="254" y="95"/>
                  <a:pt x="254" y="95"/>
                  <a:pt x="255" y="95"/>
                </a:cubicBezTo>
                <a:cubicBezTo>
                  <a:pt x="255" y="95"/>
                  <a:pt x="255" y="96"/>
                  <a:pt x="255" y="96"/>
                </a:cubicBezTo>
                <a:cubicBezTo>
                  <a:pt x="253" y="96"/>
                  <a:pt x="253" y="96"/>
                  <a:pt x="252" y="95"/>
                </a:cubicBezTo>
                <a:cubicBezTo>
                  <a:pt x="252" y="95"/>
                  <a:pt x="252" y="95"/>
                  <a:pt x="252" y="95"/>
                </a:cubicBezTo>
                <a:cubicBezTo>
                  <a:pt x="252" y="96"/>
                  <a:pt x="253" y="96"/>
                  <a:pt x="253" y="97"/>
                </a:cubicBezTo>
                <a:cubicBezTo>
                  <a:pt x="252" y="97"/>
                  <a:pt x="252" y="97"/>
                  <a:pt x="252" y="97"/>
                </a:cubicBezTo>
                <a:cubicBezTo>
                  <a:pt x="251" y="97"/>
                  <a:pt x="250" y="96"/>
                  <a:pt x="250" y="96"/>
                </a:cubicBezTo>
                <a:cubicBezTo>
                  <a:pt x="250" y="96"/>
                  <a:pt x="250" y="96"/>
                  <a:pt x="250" y="96"/>
                </a:cubicBezTo>
                <a:cubicBezTo>
                  <a:pt x="250" y="97"/>
                  <a:pt x="250" y="97"/>
                  <a:pt x="251" y="98"/>
                </a:cubicBezTo>
                <a:cubicBezTo>
                  <a:pt x="251" y="98"/>
                  <a:pt x="250" y="98"/>
                  <a:pt x="250" y="98"/>
                </a:cubicBezTo>
                <a:cubicBezTo>
                  <a:pt x="249" y="97"/>
                  <a:pt x="248" y="97"/>
                  <a:pt x="248" y="97"/>
                </a:cubicBezTo>
                <a:cubicBezTo>
                  <a:pt x="248" y="98"/>
                  <a:pt x="249" y="98"/>
                  <a:pt x="249" y="99"/>
                </a:cubicBezTo>
                <a:cubicBezTo>
                  <a:pt x="249" y="99"/>
                  <a:pt x="248" y="99"/>
                  <a:pt x="248" y="99"/>
                </a:cubicBezTo>
                <a:cubicBezTo>
                  <a:pt x="247" y="98"/>
                  <a:pt x="247" y="98"/>
                  <a:pt x="246" y="98"/>
                </a:cubicBezTo>
                <a:cubicBezTo>
                  <a:pt x="246" y="98"/>
                  <a:pt x="246" y="98"/>
                  <a:pt x="246" y="98"/>
                </a:cubicBezTo>
                <a:cubicBezTo>
                  <a:pt x="247" y="99"/>
                  <a:pt x="247" y="100"/>
                  <a:pt x="248" y="101"/>
                </a:cubicBezTo>
                <a:cubicBezTo>
                  <a:pt x="246" y="100"/>
                  <a:pt x="245" y="99"/>
                  <a:pt x="244" y="98"/>
                </a:cubicBezTo>
                <a:cubicBezTo>
                  <a:pt x="244" y="99"/>
                  <a:pt x="244" y="99"/>
                  <a:pt x="244" y="100"/>
                </a:cubicBezTo>
                <a:cubicBezTo>
                  <a:pt x="245" y="100"/>
                  <a:pt x="245" y="100"/>
                  <a:pt x="245" y="101"/>
                </a:cubicBezTo>
                <a:cubicBezTo>
                  <a:pt x="245" y="101"/>
                  <a:pt x="245" y="101"/>
                  <a:pt x="245" y="101"/>
                </a:cubicBezTo>
                <a:cubicBezTo>
                  <a:pt x="244" y="101"/>
                  <a:pt x="243" y="100"/>
                  <a:pt x="242" y="99"/>
                </a:cubicBezTo>
                <a:cubicBezTo>
                  <a:pt x="242" y="99"/>
                  <a:pt x="242" y="99"/>
                  <a:pt x="241" y="99"/>
                </a:cubicBezTo>
                <a:cubicBezTo>
                  <a:pt x="242" y="99"/>
                  <a:pt x="242" y="99"/>
                  <a:pt x="242" y="99"/>
                </a:cubicBezTo>
                <a:cubicBezTo>
                  <a:pt x="242" y="101"/>
                  <a:pt x="243" y="101"/>
                  <a:pt x="243" y="101"/>
                </a:cubicBezTo>
                <a:cubicBezTo>
                  <a:pt x="242" y="101"/>
                  <a:pt x="241" y="100"/>
                  <a:pt x="240" y="100"/>
                </a:cubicBezTo>
                <a:cubicBezTo>
                  <a:pt x="240" y="100"/>
                  <a:pt x="240" y="101"/>
                  <a:pt x="240" y="101"/>
                </a:cubicBezTo>
                <a:cubicBezTo>
                  <a:pt x="244" y="102"/>
                  <a:pt x="247" y="105"/>
                  <a:pt x="253" y="103"/>
                </a:cubicBezTo>
                <a:cubicBezTo>
                  <a:pt x="255" y="103"/>
                  <a:pt x="257" y="103"/>
                  <a:pt x="259" y="102"/>
                </a:cubicBezTo>
                <a:cubicBezTo>
                  <a:pt x="269" y="98"/>
                  <a:pt x="282" y="85"/>
                  <a:pt x="275" y="73"/>
                </a:cubicBezTo>
                <a:cubicBezTo>
                  <a:pt x="269" y="60"/>
                  <a:pt x="249" y="50"/>
                  <a:pt x="236" y="62"/>
                </a:cubicBezTo>
                <a:cubicBezTo>
                  <a:pt x="234" y="64"/>
                  <a:pt x="229" y="66"/>
                  <a:pt x="228" y="71"/>
                </a:cubicBezTo>
                <a:cubicBezTo>
                  <a:pt x="228" y="71"/>
                  <a:pt x="229" y="71"/>
                  <a:pt x="229" y="71"/>
                </a:cubicBezTo>
                <a:cubicBezTo>
                  <a:pt x="230" y="69"/>
                  <a:pt x="232" y="66"/>
                  <a:pt x="234" y="66"/>
                </a:cubicBezTo>
                <a:cubicBezTo>
                  <a:pt x="233" y="67"/>
                  <a:pt x="233" y="68"/>
                  <a:pt x="232" y="68"/>
                </a:cubicBezTo>
                <a:cubicBezTo>
                  <a:pt x="232" y="68"/>
                  <a:pt x="232" y="69"/>
                  <a:pt x="232" y="69"/>
                </a:cubicBezTo>
                <a:cubicBezTo>
                  <a:pt x="234" y="67"/>
                  <a:pt x="235" y="66"/>
                  <a:pt x="237" y="65"/>
                </a:cubicBezTo>
                <a:cubicBezTo>
                  <a:pt x="237" y="66"/>
                  <a:pt x="236" y="66"/>
                  <a:pt x="236" y="67"/>
                </a:cubicBezTo>
                <a:cubicBezTo>
                  <a:pt x="236" y="68"/>
                  <a:pt x="236" y="67"/>
                  <a:pt x="236" y="68"/>
                </a:cubicBezTo>
                <a:cubicBezTo>
                  <a:pt x="237" y="67"/>
                  <a:pt x="238" y="66"/>
                  <a:pt x="240" y="65"/>
                </a:cubicBezTo>
                <a:cubicBezTo>
                  <a:pt x="239" y="66"/>
                  <a:pt x="239" y="66"/>
                  <a:pt x="239" y="67"/>
                </a:cubicBezTo>
                <a:cubicBezTo>
                  <a:pt x="240" y="67"/>
                  <a:pt x="240" y="67"/>
                  <a:pt x="240" y="67"/>
                </a:cubicBezTo>
                <a:cubicBezTo>
                  <a:pt x="241" y="66"/>
                  <a:pt x="242" y="65"/>
                  <a:pt x="243" y="64"/>
                </a:cubicBezTo>
                <a:cubicBezTo>
                  <a:pt x="244" y="64"/>
                  <a:pt x="244" y="64"/>
                  <a:pt x="244" y="64"/>
                </a:cubicBezTo>
                <a:cubicBezTo>
                  <a:pt x="244" y="65"/>
                  <a:pt x="243" y="66"/>
                  <a:pt x="243" y="66"/>
                </a:cubicBezTo>
                <a:cubicBezTo>
                  <a:pt x="243" y="66"/>
                  <a:pt x="243" y="67"/>
                  <a:pt x="243" y="67"/>
                </a:cubicBezTo>
                <a:cubicBezTo>
                  <a:pt x="244" y="66"/>
                  <a:pt x="246" y="65"/>
                  <a:pt x="247" y="65"/>
                </a:cubicBezTo>
                <a:cubicBezTo>
                  <a:pt x="247" y="65"/>
                  <a:pt x="246" y="66"/>
                  <a:pt x="246" y="67"/>
                </a:cubicBezTo>
                <a:cubicBezTo>
                  <a:pt x="246" y="67"/>
                  <a:pt x="246" y="67"/>
                  <a:pt x="247" y="67"/>
                </a:cubicBezTo>
                <a:cubicBezTo>
                  <a:pt x="249" y="65"/>
                  <a:pt x="252" y="66"/>
                  <a:pt x="254" y="66"/>
                </a:cubicBezTo>
                <a:cubicBezTo>
                  <a:pt x="254" y="66"/>
                  <a:pt x="254" y="67"/>
                  <a:pt x="254" y="67"/>
                </a:cubicBezTo>
                <a:cubicBezTo>
                  <a:pt x="253" y="67"/>
                  <a:pt x="253" y="67"/>
                  <a:pt x="252" y="67"/>
                </a:cubicBezTo>
                <a:cubicBezTo>
                  <a:pt x="252" y="67"/>
                  <a:pt x="252" y="68"/>
                  <a:pt x="252" y="68"/>
                </a:cubicBezTo>
                <a:cubicBezTo>
                  <a:pt x="254" y="67"/>
                  <a:pt x="255" y="67"/>
                  <a:pt x="256" y="68"/>
                </a:cubicBezTo>
                <a:cubicBezTo>
                  <a:pt x="256" y="69"/>
                  <a:pt x="256" y="68"/>
                  <a:pt x="256" y="69"/>
                </a:cubicBezTo>
                <a:cubicBezTo>
                  <a:pt x="257" y="68"/>
                  <a:pt x="258" y="69"/>
                  <a:pt x="260" y="69"/>
                </a:cubicBezTo>
                <a:cubicBezTo>
                  <a:pt x="260" y="69"/>
                  <a:pt x="260" y="69"/>
                  <a:pt x="260" y="69"/>
                </a:cubicBezTo>
                <a:cubicBezTo>
                  <a:pt x="259" y="69"/>
                  <a:pt x="259" y="69"/>
                  <a:pt x="259" y="70"/>
                </a:cubicBezTo>
                <a:cubicBezTo>
                  <a:pt x="260" y="70"/>
                  <a:pt x="261" y="71"/>
                  <a:pt x="262" y="71"/>
                </a:cubicBezTo>
                <a:cubicBezTo>
                  <a:pt x="261" y="72"/>
                  <a:pt x="261" y="72"/>
                  <a:pt x="261" y="72"/>
                </a:cubicBezTo>
                <a:cubicBezTo>
                  <a:pt x="261" y="72"/>
                  <a:pt x="262" y="72"/>
                  <a:pt x="262" y="72"/>
                </a:cubicBezTo>
                <a:cubicBezTo>
                  <a:pt x="262" y="73"/>
                  <a:pt x="261" y="73"/>
                  <a:pt x="261" y="73"/>
                </a:cubicBezTo>
                <a:cubicBezTo>
                  <a:pt x="262" y="73"/>
                  <a:pt x="263" y="73"/>
                  <a:pt x="264" y="74"/>
                </a:cubicBezTo>
                <a:cubicBezTo>
                  <a:pt x="264" y="74"/>
                  <a:pt x="264" y="74"/>
                  <a:pt x="264" y="74"/>
                </a:cubicBezTo>
                <a:cubicBezTo>
                  <a:pt x="263" y="74"/>
                  <a:pt x="262" y="75"/>
                  <a:pt x="262" y="75"/>
                </a:cubicBezTo>
                <a:cubicBezTo>
                  <a:pt x="262" y="75"/>
                  <a:pt x="262" y="75"/>
                  <a:pt x="262" y="75"/>
                </a:cubicBezTo>
                <a:cubicBezTo>
                  <a:pt x="263" y="75"/>
                  <a:pt x="264" y="75"/>
                  <a:pt x="264" y="76"/>
                </a:cubicBezTo>
                <a:cubicBezTo>
                  <a:pt x="265" y="76"/>
                  <a:pt x="265" y="77"/>
                  <a:pt x="266" y="78"/>
                </a:cubicBezTo>
                <a:cubicBezTo>
                  <a:pt x="266" y="78"/>
                  <a:pt x="266" y="78"/>
                  <a:pt x="266" y="78"/>
                </a:cubicBezTo>
                <a:cubicBezTo>
                  <a:pt x="266" y="78"/>
                  <a:pt x="265" y="78"/>
                  <a:pt x="265" y="78"/>
                </a:cubicBezTo>
                <a:close/>
                <a:moveTo>
                  <a:pt x="69" y="59"/>
                </a:moveTo>
                <a:cubicBezTo>
                  <a:pt x="66" y="62"/>
                  <a:pt x="64" y="63"/>
                  <a:pt x="63" y="68"/>
                </a:cubicBezTo>
                <a:cubicBezTo>
                  <a:pt x="66" y="68"/>
                  <a:pt x="68" y="70"/>
                  <a:pt x="70" y="72"/>
                </a:cubicBezTo>
                <a:cubicBezTo>
                  <a:pt x="70" y="72"/>
                  <a:pt x="70" y="72"/>
                  <a:pt x="70" y="72"/>
                </a:cubicBezTo>
                <a:cubicBezTo>
                  <a:pt x="71" y="69"/>
                  <a:pt x="74" y="64"/>
                  <a:pt x="73" y="61"/>
                </a:cubicBezTo>
                <a:cubicBezTo>
                  <a:pt x="72" y="60"/>
                  <a:pt x="72" y="60"/>
                  <a:pt x="72" y="59"/>
                </a:cubicBezTo>
                <a:cubicBezTo>
                  <a:pt x="71" y="59"/>
                  <a:pt x="70" y="59"/>
                  <a:pt x="69" y="59"/>
                </a:cubicBezTo>
                <a:close/>
                <a:moveTo>
                  <a:pt x="280" y="59"/>
                </a:moveTo>
                <a:cubicBezTo>
                  <a:pt x="281" y="61"/>
                  <a:pt x="282" y="63"/>
                  <a:pt x="284" y="64"/>
                </a:cubicBezTo>
                <a:cubicBezTo>
                  <a:pt x="284" y="64"/>
                  <a:pt x="284" y="64"/>
                  <a:pt x="284" y="64"/>
                </a:cubicBezTo>
                <a:cubicBezTo>
                  <a:pt x="284" y="63"/>
                  <a:pt x="285" y="62"/>
                  <a:pt x="285" y="61"/>
                </a:cubicBezTo>
                <a:cubicBezTo>
                  <a:pt x="284" y="60"/>
                  <a:pt x="281" y="59"/>
                  <a:pt x="280" y="59"/>
                </a:cubicBezTo>
                <a:close/>
                <a:moveTo>
                  <a:pt x="123" y="60"/>
                </a:moveTo>
                <a:cubicBezTo>
                  <a:pt x="123" y="60"/>
                  <a:pt x="123" y="60"/>
                  <a:pt x="123" y="60"/>
                </a:cubicBezTo>
                <a:cubicBezTo>
                  <a:pt x="123" y="60"/>
                  <a:pt x="123" y="61"/>
                  <a:pt x="123" y="61"/>
                </a:cubicBezTo>
                <a:cubicBezTo>
                  <a:pt x="123" y="61"/>
                  <a:pt x="123" y="61"/>
                  <a:pt x="123" y="61"/>
                </a:cubicBezTo>
                <a:cubicBezTo>
                  <a:pt x="123" y="61"/>
                  <a:pt x="123" y="60"/>
                  <a:pt x="123" y="60"/>
                </a:cubicBezTo>
                <a:close/>
                <a:moveTo>
                  <a:pt x="194" y="61"/>
                </a:moveTo>
                <a:cubicBezTo>
                  <a:pt x="194" y="61"/>
                  <a:pt x="204" y="64"/>
                  <a:pt x="204" y="64"/>
                </a:cubicBezTo>
                <a:cubicBezTo>
                  <a:pt x="204" y="64"/>
                  <a:pt x="204" y="64"/>
                  <a:pt x="203" y="64"/>
                </a:cubicBezTo>
                <a:cubicBezTo>
                  <a:pt x="200" y="64"/>
                  <a:pt x="198" y="61"/>
                  <a:pt x="194" y="61"/>
                </a:cubicBezTo>
                <a:close/>
                <a:moveTo>
                  <a:pt x="81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80" y="65"/>
                  <a:pt x="80" y="65"/>
                  <a:pt x="80" y="65"/>
                </a:cubicBezTo>
                <a:cubicBezTo>
                  <a:pt x="80" y="65"/>
                  <a:pt x="80" y="65"/>
                  <a:pt x="81" y="65"/>
                </a:cubicBezTo>
                <a:cubicBezTo>
                  <a:pt x="82" y="64"/>
                  <a:pt x="82" y="64"/>
                  <a:pt x="82" y="64"/>
                </a:cubicBezTo>
                <a:cubicBezTo>
                  <a:pt x="82" y="64"/>
                  <a:pt x="82" y="64"/>
                  <a:pt x="81" y="64"/>
                </a:cubicBezTo>
                <a:close/>
                <a:moveTo>
                  <a:pt x="304" y="68"/>
                </a:moveTo>
                <a:cubicBezTo>
                  <a:pt x="300" y="68"/>
                  <a:pt x="294" y="64"/>
                  <a:pt x="293" y="64"/>
                </a:cubicBezTo>
                <a:cubicBezTo>
                  <a:pt x="293" y="64"/>
                  <a:pt x="293" y="64"/>
                  <a:pt x="294" y="65"/>
                </a:cubicBezTo>
                <a:cubicBezTo>
                  <a:pt x="297" y="68"/>
                  <a:pt x="299" y="72"/>
                  <a:pt x="305" y="73"/>
                </a:cubicBezTo>
                <a:cubicBezTo>
                  <a:pt x="305" y="72"/>
                  <a:pt x="305" y="72"/>
                  <a:pt x="305" y="71"/>
                </a:cubicBezTo>
                <a:cubicBezTo>
                  <a:pt x="304" y="71"/>
                  <a:pt x="304" y="69"/>
                  <a:pt x="304" y="68"/>
                </a:cubicBezTo>
                <a:close/>
                <a:moveTo>
                  <a:pt x="204" y="65"/>
                </a:moveTo>
                <a:cubicBezTo>
                  <a:pt x="205" y="66"/>
                  <a:pt x="205" y="66"/>
                  <a:pt x="206" y="67"/>
                </a:cubicBezTo>
                <a:cubicBezTo>
                  <a:pt x="206" y="67"/>
                  <a:pt x="207" y="67"/>
                  <a:pt x="207" y="67"/>
                </a:cubicBezTo>
                <a:cubicBezTo>
                  <a:pt x="207" y="66"/>
                  <a:pt x="207" y="66"/>
                  <a:pt x="207" y="66"/>
                </a:cubicBezTo>
                <a:cubicBezTo>
                  <a:pt x="207" y="66"/>
                  <a:pt x="207" y="66"/>
                  <a:pt x="207" y="66"/>
                </a:cubicBezTo>
                <a:cubicBezTo>
                  <a:pt x="206" y="65"/>
                  <a:pt x="205" y="65"/>
                  <a:pt x="204" y="65"/>
                </a:cubicBezTo>
                <a:close/>
                <a:moveTo>
                  <a:pt x="253" y="66"/>
                </a:moveTo>
                <a:cubicBezTo>
                  <a:pt x="253" y="66"/>
                  <a:pt x="253" y="66"/>
                  <a:pt x="252" y="66"/>
                </a:cubicBezTo>
                <a:cubicBezTo>
                  <a:pt x="252" y="66"/>
                  <a:pt x="253" y="66"/>
                  <a:pt x="253" y="66"/>
                </a:cubicBezTo>
                <a:close/>
                <a:moveTo>
                  <a:pt x="254" y="66"/>
                </a:moveTo>
                <a:cubicBezTo>
                  <a:pt x="255" y="66"/>
                  <a:pt x="255" y="66"/>
                  <a:pt x="255" y="66"/>
                </a:cubicBezTo>
                <a:cubicBezTo>
                  <a:pt x="255" y="66"/>
                  <a:pt x="255" y="66"/>
                  <a:pt x="254" y="66"/>
                </a:cubicBezTo>
                <a:close/>
                <a:moveTo>
                  <a:pt x="250" y="66"/>
                </a:moveTo>
                <a:cubicBezTo>
                  <a:pt x="250" y="66"/>
                  <a:pt x="250" y="66"/>
                  <a:pt x="250" y="67"/>
                </a:cubicBezTo>
                <a:cubicBezTo>
                  <a:pt x="250" y="67"/>
                  <a:pt x="250" y="67"/>
                  <a:pt x="250" y="67"/>
                </a:cubicBezTo>
                <a:cubicBezTo>
                  <a:pt x="250" y="67"/>
                  <a:pt x="251" y="67"/>
                  <a:pt x="251" y="67"/>
                </a:cubicBezTo>
                <a:cubicBezTo>
                  <a:pt x="251" y="67"/>
                  <a:pt x="251" y="66"/>
                  <a:pt x="251" y="66"/>
                </a:cubicBezTo>
                <a:cubicBezTo>
                  <a:pt x="251" y="66"/>
                  <a:pt x="250" y="66"/>
                  <a:pt x="250" y="66"/>
                </a:cubicBezTo>
                <a:close/>
                <a:moveTo>
                  <a:pt x="212" y="70"/>
                </a:moveTo>
                <a:cubicBezTo>
                  <a:pt x="211" y="70"/>
                  <a:pt x="211" y="70"/>
                  <a:pt x="211" y="70"/>
                </a:cubicBezTo>
                <a:cubicBezTo>
                  <a:pt x="210" y="68"/>
                  <a:pt x="209" y="67"/>
                  <a:pt x="207" y="67"/>
                </a:cubicBezTo>
                <a:cubicBezTo>
                  <a:pt x="207" y="67"/>
                  <a:pt x="207" y="67"/>
                  <a:pt x="207" y="67"/>
                </a:cubicBezTo>
                <a:cubicBezTo>
                  <a:pt x="207" y="67"/>
                  <a:pt x="207" y="67"/>
                  <a:pt x="208" y="67"/>
                </a:cubicBezTo>
                <a:cubicBezTo>
                  <a:pt x="208" y="68"/>
                  <a:pt x="212" y="72"/>
                  <a:pt x="214" y="73"/>
                </a:cubicBezTo>
                <a:cubicBezTo>
                  <a:pt x="213" y="71"/>
                  <a:pt x="212" y="72"/>
                  <a:pt x="212" y="70"/>
                </a:cubicBezTo>
                <a:close/>
                <a:moveTo>
                  <a:pt x="238" y="67"/>
                </a:moveTo>
                <a:cubicBezTo>
                  <a:pt x="238" y="67"/>
                  <a:pt x="238" y="67"/>
                  <a:pt x="238" y="67"/>
                </a:cubicBezTo>
                <a:cubicBezTo>
                  <a:pt x="238" y="67"/>
                  <a:pt x="239" y="67"/>
                  <a:pt x="239" y="67"/>
                </a:cubicBezTo>
                <a:cubicBezTo>
                  <a:pt x="239" y="67"/>
                  <a:pt x="239" y="67"/>
                  <a:pt x="239" y="67"/>
                </a:cubicBezTo>
                <a:cubicBezTo>
                  <a:pt x="239" y="67"/>
                  <a:pt x="238" y="67"/>
                  <a:pt x="238" y="67"/>
                </a:cubicBezTo>
                <a:close/>
                <a:moveTo>
                  <a:pt x="255" y="67"/>
                </a:moveTo>
                <a:cubicBezTo>
                  <a:pt x="255" y="67"/>
                  <a:pt x="256" y="67"/>
                  <a:pt x="256" y="67"/>
                </a:cubicBezTo>
                <a:cubicBezTo>
                  <a:pt x="255" y="67"/>
                  <a:pt x="256" y="67"/>
                  <a:pt x="255" y="67"/>
                </a:cubicBezTo>
                <a:cubicBezTo>
                  <a:pt x="255" y="67"/>
                  <a:pt x="255" y="67"/>
                  <a:pt x="255" y="67"/>
                </a:cubicBezTo>
                <a:close/>
                <a:moveTo>
                  <a:pt x="191" y="67"/>
                </a:moveTo>
                <a:cubicBezTo>
                  <a:pt x="190" y="68"/>
                  <a:pt x="188" y="67"/>
                  <a:pt x="187" y="68"/>
                </a:cubicBezTo>
                <a:cubicBezTo>
                  <a:pt x="183" y="69"/>
                  <a:pt x="180" y="70"/>
                  <a:pt x="178" y="72"/>
                </a:cubicBezTo>
                <a:cubicBezTo>
                  <a:pt x="178" y="72"/>
                  <a:pt x="178" y="72"/>
                  <a:pt x="178" y="72"/>
                </a:cubicBezTo>
                <a:cubicBezTo>
                  <a:pt x="179" y="72"/>
                  <a:pt x="179" y="73"/>
                  <a:pt x="179" y="73"/>
                </a:cubicBezTo>
                <a:cubicBezTo>
                  <a:pt x="180" y="72"/>
                  <a:pt x="181" y="71"/>
                  <a:pt x="183" y="70"/>
                </a:cubicBezTo>
                <a:cubicBezTo>
                  <a:pt x="183" y="70"/>
                  <a:pt x="183" y="70"/>
                  <a:pt x="184" y="70"/>
                </a:cubicBezTo>
                <a:cubicBezTo>
                  <a:pt x="184" y="70"/>
                  <a:pt x="184" y="70"/>
                  <a:pt x="184" y="70"/>
                </a:cubicBezTo>
                <a:cubicBezTo>
                  <a:pt x="183" y="70"/>
                  <a:pt x="183" y="71"/>
                  <a:pt x="182" y="71"/>
                </a:cubicBezTo>
                <a:cubicBezTo>
                  <a:pt x="183" y="71"/>
                  <a:pt x="183" y="71"/>
                  <a:pt x="183" y="72"/>
                </a:cubicBezTo>
                <a:cubicBezTo>
                  <a:pt x="183" y="72"/>
                  <a:pt x="183" y="72"/>
                  <a:pt x="183" y="72"/>
                </a:cubicBezTo>
                <a:cubicBezTo>
                  <a:pt x="184" y="71"/>
                  <a:pt x="183" y="71"/>
                  <a:pt x="185" y="71"/>
                </a:cubicBezTo>
                <a:cubicBezTo>
                  <a:pt x="185" y="71"/>
                  <a:pt x="185" y="71"/>
                  <a:pt x="185" y="71"/>
                </a:cubicBezTo>
                <a:cubicBezTo>
                  <a:pt x="185" y="71"/>
                  <a:pt x="185" y="71"/>
                  <a:pt x="185" y="71"/>
                </a:cubicBezTo>
                <a:cubicBezTo>
                  <a:pt x="186" y="71"/>
                  <a:pt x="186" y="71"/>
                  <a:pt x="187" y="71"/>
                </a:cubicBezTo>
                <a:cubicBezTo>
                  <a:pt x="187" y="71"/>
                  <a:pt x="186" y="72"/>
                  <a:pt x="186" y="72"/>
                </a:cubicBezTo>
                <a:cubicBezTo>
                  <a:pt x="187" y="71"/>
                  <a:pt x="187" y="72"/>
                  <a:pt x="188" y="72"/>
                </a:cubicBezTo>
                <a:cubicBezTo>
                  <a:pt x="188" y="72"/>
                  <a:pt x="188" y="72"/>
                  <a:pt x="188" y="73"/>
                </a:cubicBezTo>
                <a:cubicBezTo>
                  <a:pt x="189" y="72"/>
                  <a:pt x="190" y="72"/>
                  <a:pt x="190" y="72"/>
                </a:cubicBezTo>
                <a:cubicBezTo>
                  <a:pt x="190" y="73"/>
                  <a:pt x="190" y="72"/>
                  <a:pt x="190" y="73"/>
                </a:cubicBezTo>
                <a:cubicBezTo>
                  <a:pt x="192" y="74"/>
                  <a:pt x="194" y="74"/>
                  <a:pt x="195" y="73"/>
                </a:cubicBezTo>
                <a:cubicBezTo>
                  <a:pt x="195" y="74"/>
                  <a:pt x="195" y="74"/>
                  <a:pt x="195" y="75"/>
                </a:cubicBezTo>
                <a:cubicBezTo>
                  <a:pt x="195" y="75"/>
                  <a:pt x="195" y="74"/>
                  <a:pt x="195" y="74"/>
                </a:cubicBezTo>
                <a:cubicBezTo>
                  <a:pt x="196" y="74"/>
                  <a:pt x="196" y="74"/>
                  <a:pt x="197" y="75"/>
                </a:cubicBezTo>
                <a:cubicBezTo>
                  <a:pt x="197" y="75"/>
                  <a:pt x="197" y="75"/>
                  <a:pt x="197" y="76"/>
                </a:cubicBezTo>
                <a:cubicBezTo>
                  <a:pt x="198" y="76"/>
                  <a:pt x="198" y="76"/>
                  <a:pt x="199" y="76"/>
                </a:cubicBezTo>
                <a:cubicBezTo>
                  <a:pt x="199" y="77"/>
                  <a:pt x="200" y="77"/>
                  <a:pt x="200" y="78"/>
                </a:cubicBezTo>
                <a:cubicBezTo>
                  <a:pt x="200" y="78"/>
                  <a:pt x="200" y="78"/>
                  <a:pt x="201" y="77"/>
                </a:cubicBezTo>
                <a:cubicBezTo>
                  <a:pt x="201" y="78"/>
                  <a:pt x="201" y="78"/>
                  <a:pt x="202" y="78"/>
                </a:cubicBezTo>
                <a:cubicBezTo>
                  <a:pt x="201" y="79"/>
                  <a:pt x="201" y="78"/>
                  <a:pt x="201" y="79"/>
                </a:cubicBezTo>
                <a:cubicBezTo>
                  <a:pt x="201" y="79"/>
                  <a:pt x="201" y="79"/>
                  <a:pt x="201" y="80"/>
                </a:cubicBezTo>
                <a:cubicBezTo>
                  <a:pt x="202" y="79"/>
                  <a:pt x="202" y="79"/>
                  <a:pt x="203" y="79"/>
                </a:cubicBezTo>
                <a:cubicBezTo>
                  <a:pt x="203" y="80"/>
                  <a:pt x="203" y="79"/>
                  <a:pt x="204" y="80"/>
                </a:cubicBezTo>
                <a:cubicBezTo>
                  <a:pt x="203" y="80"/>
                  <a:pt x="204" y="80"/>
                  <a:pt x="203" y="80"/>
                </a:cubicBezTo>
                <a:cubicBezTo>
                  <a:pt x="204" y="81"/>
                  <a:pt x="205" y="81"/>
                  <a:pt x="205" y="81"/>
                </a:cubicBezTo>
                <a:cubicBezTo>
                  <a:pt x="205" y="81"/>
                  <a:pt x="204" y="82"/>
                  <a:pt x="204" y="82"/>
                </a:cubicBezTo>
                <a:cubicBezTo>
                  <a:pt x="204" y="82"/>
                  <a:pt x="205" y="82"/>
                  <a:pt x="205" y="83"/>
                </a:cubicBezTo>
                <a:cubicBezTo>
                  <a:pt x="204" y="83"/>
                  <a:pt x="205" y="83"/>
                  <a:pt x="204" y="83"/>
                </a:cubicBezTo>
                <a:cubicBezTo>
                  <a:pt x="205" y="84"/>
                  <a:pt x="205" y="84"/>
                  <a:pt x="206" y="84"/>
                </a:cubicBezTo>
                <a:cubicBezTo>
                  <a:pt x="206" y="84"/>
                  <a:pt x="206" y="85"/>
                  <a:pt x="206" y="86"/>
                </a:cubicBezTo>
                <a:cubicBezTo>
                  <a:pt x="207" y="87"/>
                  <a:pt x="207" y="87"/>
                  <a:pt x="206" y="88"/>
                </a:cubicBezTo>
                <a:cubicBezTo>
                  <a:pt x="207" y="87"/>
                  <a:pt x="206" y="87"/>
                  <a:pt x="207" y="87"/>
                </a:cubicBezTo>
                <a:cubicBezTo>
                  <a:pt x="207" y="88"/>
                  <a:pt x="207" y="88"/>
                  <a:pt x="207" y="89"/>
                </a:cubicBezTo>
                <a:cubicBezTo>
                  <a:pt x="206" y="89"/>
                  <a:pt x="206" y="89"/>
                  <a:pt x="206" y="89"/>
                </a:cubicBezTo>
                <a:cubicBezTo>
                  <a:pt x="206" y="90"/>
                  <a:pt x="207" y="90"/>
                  <a:pt x="207" y="91"/>
                </a:cubicBezTo>
                <a:cubicBezTo>
                  <a:pt x="207" y="91"/>
                  <a:pt x="207" y="91"/>
                  <a:pt x="206" y="91"/>
                </a:cubicBezTo>
                <a:cubicBezTo>
                  <a:pt x="206" y="91"/>
                  <a:pt x="207" y="91"/>
                  <a:pt x="207" y="91"/>
                </a:cubicBezTo>
                <a:cubicBezTo>
                  <a:pt x="207" y="92"/>
                  <a:pt x="207" y="92"/>
                  <a:pt x="208" y="92"/>
                </a:cubicBezTo>
                <a:cubicBezTo>
                  <a:pt x="208" y="92"/>
                  <a:pt x="208" y="92"/>
                  <a:pt x="208" y="92"/>
                </a:cubicBezTo>
                <a:cubicBezTo>
                  <a:pt x="207" y="92"/>
                  <a:pt x="206" y="93"/>
                  <a:pt x="206" y="93"/>
                </a:cubicBezTo>
                <a:cubicBezTo>
                  <a:pt x="206" y="93"/>
                  <a:pt x="206" y="93"/>
                  <a:pt x="206" y="93"/>
                </a:cubicBezTo>
                <a:cubicBezTo>
                  <a:pt x="207" y="93"/>
                  <a:pt x="208" y="93"/>
                  <a:pt x="208" y="93"/>
                </a:cubicBezTo>
                <a:cubicBezTo>
                  <a:pt x="208" y="93"/>
                  <a:pt x="208" y="94"/>
                  <a:pt x="208" y="94"/>
                </a:cubicBezTo>
                <a:cubicBezTo>
                  <a:pt x="207" y="94"/>
                  <a:pt x="207" y="94"/>
                  <a:pt x="207" y="95"/>
                </a:cubicBezTo>
                <a:cubicBezTo>
                  <a:pt x="207" y="95"/>
                  <a:pt x="207" y="95"/>
                  <a:pt x="207" y="96"/>
                </a:cubicBezTo>
                <a:cubicBezTo>
                  <a:pt x="206" y="96"/>
                  <a:pt x="206" y="96"/>
                  <a:pt x="205" y="97"/>
                </a:cubicBezTo>
                <a:cubicBezTo>
                  <a:pt x="205" y="97"/>
                  <a:pt x="205" y="97"/>
                  <a:pt x="205" y="97"/>
                </a:cubicBezTo>
                <a:cubicBezTo>
                  <a:pt x="206" y="97"/>
                  <a:pt x="206" y="97"/>
                  <a:pt x="207" y="97"/>
                </a:cubicBezTo>
                <a:cubicBezTo>
                  <a:pt x="206" y="98"/>
                  <a:pt x="206" y="98"/>
                  <a:pt x="205" y="99"/>
                </a:cubicBezTo>
                <a:cubicBezTo>
                  <a:pt x="206" y="99"/>
                  <a:pt x="207" y="99"/>
                  <a:pt x="207" y="99"/>
                </a:cubicBezTo>
                <a:cubicBezTo>
                  <a:pt x="207" y="99"/>
                  <a:pt x="207" y="99"/>
                  <a:pt x="207" y="99"/>
                </a:cubicBezTo>
                <a:cubicBezTo>
                  <a:pt x="206" y="100"/>
                  <a:pt x="205" y="100"/>
                  <a:pt x="204" y="100"/>
                </a:cubicBezTo>
                <a:cubicBezTo>
                  <a:pt x="204" y="101"/>
                  <a:pt x="204" y="101"/>
                  <a:pt x="204" y="101"/>
                </a:cubicBezTo>
                <a:cubicBezTo>
                  <a:pt x="205" y="101"/>
                  <a:pt x="205" y="101"/>
                  <a:pt x="206" y="101"/>
                </a:cubicBezTo>
                <a:cubicBezTo>
                  <a:pt x="211" y="99"/>
                  <a:pt x="217" y="87"/>
                  <a:pt x="213" y="79"/>
                </a:cubicBezTo>
                <a:cubicBezTo>
                  <a:pt x="209" y="73"/>
                  <a:pt x="202" y="67"/>
                  <a:pt x="191" y="67"/>
                </a:cubicBezTo>
                <a:close/>
                <a:moveTo>
                  <a:pt x="261" y="70"/>
                </a:moveTo>
                <a:cubicBezTo>
                  <a:pt x="261" y="70"/>
                  <a:pt x="261" y="70"/>
                  <a:pt x="262" y="70"/>
                </a:cubicBezTo>
                <a:cubicBezTo>
                  <a:pt x="261" y="70"/>
                  <a:pt x="261" y="70"/>
                  <a:pt x="261" y="70"/>
                </a:cubicBezTo>
                <a:close/>
                <a:moveTo>
                  <a:pt x="56" y="72"/>
                </a:moveTo>
                <a:cubicBezTo>
                  <a:pt x="55" y="73"/>
                  <a:pt x="52" y="72"/>
                  <a:pt x="50" y="73"/>
                </a:cubicBezTo>
                <a:cubicBezTo>
                  <a:pt x="46" y="75"/>
                  <a:pt x="45" y="79"/>
                  <a:pt x="42" y="83"/>
                </a:cubicBezTo>
                <a:cubicBezTo>
                  <a:pt x="51" y="83"/>
                  <a:pt x="54" y="78"/>
                  <a:pt x="57" y="72"/>
                </a:cubicBezTo>
                <a:cubicBezTo>
                  <a:pt x="57" y="72"/>
                  <a:pt x="57" y="72"/>
                  <a:pt x="56" y="72"/>
                </a:cubicBezTo>
                <a:close/>
                <a:moveTo>
                  <a:pt x="61" y="73"/>
                </a:moveTo>
                <a:cubicBezTo>
                  <a:pt x="60" y="82"/>
                  <a:pt x="66" y="87"/>
                  <a:pt x="74" y="87"/>
                </a:cubicBezTo>
                <a:cubicBezTo>
                  <a:pt x="74" y="87"/>
                  <a:pt x="74" y="87"/>
                  <a:pt x="74" y="87"/>
                </a:cubicBezTo>
                <a:cubicBezTo>
                  <a:pt x="71" y="80"/>
                  <a:pt x="69" y="74"/>
                  <a:pt x="61" y="73"/>
                </a:cubicBezTo>
                <a:close/>
                <a:moveTo>
                  <a:pt x="295" y="73"/>
                </a:moveTo>
                <a:cubicBezTo>
                  <a:pt x="296" y="77"/>
                  <a:pt x="303" y="80"/>
                  <a:pt x="307" y="79"/>
                </a:cubicBezTo>
                <a:cubicBezTo>
                  <a:pt x="307" y="79"/>
                  <a:pt x="307" y="78"/>
                  <a:pt x="307" y="78"/>
                </a:cubicBezTo>
                <a:cubicBezTo>
                  <a:pt x="307" y="77"/>
                  <a:pt x="307" y="77"/>
                  <a:pt x="306" y="76"/>
                </a:cubicBezTo>
                <a:cubicBezTo>
                  <a:pt x="301" y="76"/>
                  <a:pt x="299" y="75"/>
                  <a:pt x="295" y="73"/>
                </a:cubicBezTo>
                <a:close/>
                <a:moveTo>
                  <a:pt x="214" y="73"/>
                </a:moveTo>
                <a:cubicBezTo>
                  <a:pt x="214" y="74"/>
                  <a:pt x="214" y="74"/>
                  <a:pt x="214" y="75"/>
                </a:cubicBezTo>
                <a:cubicBezTo>
                  <a:pt x="214" y="75"/>
                  <a:pt x="215" y="75"/>
                  <a:pt x="215" y="75"/>
                </a:cubicBezTo>
                <a:cubicBezTo>
                  <a:pt x="215" y="74"/>
                  <a:pt x="215" y="74"/>
                  <a:pt x="215" y="74"/>
                </a:cubicBezTo>
                <a:cubicBezTo>
                  <a:pt x="214" y="74"/>
                  <a:pt x="214" y="74"/>
                  <a:pt x="214" y="73"/>
                </a:cubicBezTo>
                <a:close/>
                <a:moveTo>
                  <a:pt x="198" y="74"/>
                </a:moveTo>
                <a:cubicBezTo>
                  <a:pt x="198" y="74"/>
                  <a:pt x="198" y="74"/>
                  <a:pt x="198" y="74"/>
                </a:cubicBezTo>
                <a:cubicBezTo>
                  <a:pt x="198" y="74"/>
                  <a:pt x="198" y="74"/>
                  <a:pt x="198" y="74"/>
                </a:cubicBezTo>
                <a:close/>
                <a:moveTo>
                  <a:pt x="77" y="74"/>
                </a:moveTo>
                <a:cubicBezTo>
                  <a:pt x="76" y="75"/>
                  <a:pt x="75" y="75"/>
                  <a:pt x="73" y="76"/>
                </a:cubicBezTo>
                <a:cubicBezTo>
                  <a:pt x="74" y="77"/>
                  <a:pt x="77" y="84"/>
                  <a:pt x="78" y="84"/>
                </a:cubicBezTo>
                <a:cubicBezTo>
                  <a:pt x="79" y="83"/>
                  <a:pt x="81" y="82"/>
                  <a:pt x="82" y="81"/>
                </a:cubicBezTo>
                <a:cubicBezTo>
                  <a:pt x="83" y="81"/>
                  <a:pt x="85" y="81"/>
                  <a:pt x="86" y="80"/>
                </a:cubicBezTo>
                <a:cubicBezTo>
                  <a:pt x="86" y="79"/>
                  <a:pt x="86" y="79"/>
                  <a:pt x="85" y="79"/>
                </a:cubicBezTo>
                <a:cubicBezTo>
                  <a:pt x="82" y="77"/>
                  <a:pt x="80" y="75"/>
                  <a:pt x="77" y="74"/>
                </a:cubicBezTo>
                <a:close/>
                <a:moveTo>
                  <a:pt x="302" y="89"/>
                </a:moveTo>
                <a:cubicBezTo>
                  <a:pt x="293" y="89"/>
                  <a:pt x="290" y="84"/>
                  <a:pt x="292" y="78"/>
                </a:cubicBezTo>
                <a:cubicBezTo>
                  <a:pt x="290" y="77"/>
                  <a:pt x="289" y="76"/>
                  <a:pt x="287" y="76"/>
                </a:cubicBezTo>
                <a:cubicBezTo>
                  <a:pt x="287" y="84"/>
                  <a:pt x="284" y="87"/>
                  <a:pt x="283" y="92"/>
                </a:cubicBezTo>
                <a:cubicBezTo>
                  <a:pt x="283" y="92"/>
                  <a:pt x="281" y="95"/>
                  <a:pt x="281" y="96"/>
                </a:cubicBezTo>
                <a:cubicBezTo>
                  <a:pt x="280" y="97"/>
                  <a:pt x="277" y="100"/>
                  <a:pt x="276" y="102"/>
                </a:cubicBezTo>
                <a:cubicBezTo>
                  <a:pt x="278" y="102"/>
                  <a:pt x="281" y="102"/>
                  <a:pt x="283" y="103"/>
                </a:cubicBezTo>
                <a:cubicBezTo>
                  <a:pt x="290" y="105"/>
                  <a:pt x="294" y="112"/>
                  <a:pt x="296" y="119"/>
                </a:cubicBezTo>
                <a:cubicBezTo>
                  <a:pt x="297" y="123"/>
                  <a:pt x="294" y="127"/>
                  <a:pt x="295" y="130"/>
                </a:cubicBezTo>
                <a:cubicBezTo>
                  <a:pt x="303" y="130"/>
                  <a:pt x="304" y="136"/>
                  <a:pt x="307" y="142"/>
                </a:cubicBezTo>
                <a:cubicBezTo>
                  <a:pt x="318" y="139"/>
                  <a:pt x="320" y="145"/>
                  <a:pt x="326" y="148"/>
                </a:cubicBezTo>
                <a:cubicBezTo>
                  <a:pt x="326" y="145"/>
                  <a:pt x="327" y="142"/>
                  <a:pt x="328" y="139"/>
                </a:cubicBezTo>
                <a:cubicBezTo>
                  <a:pt x="326" y="138"/>
                  <a:pt x="321" y="136"/>
                  <a:pt x="323" y="130"/>
                </a:cubicBezTo>
                <a:cubicBezTo>
                  <a:pt x="323" y="129"/>
                  <a:pt x="324" y="128"/>
                  <a:pt x="324" y="127"/>
                </a:cubicBezTo>
                <a:cubicBezTo>
                  <a:pt x="321" y="126"/>
                  <a:pt x="316" y="121"/>
                  <a:pt x="318" y="118"/>
                </a:cubicBezTo>
                <a:cubicBezTo>
                  <a:pt x="316" y="118"/>
                  <a:pt x="313" y="121"/>
                  <a:pt x="309" y="119"/>
                </a:cubicBezTo>
                <a:cubicBezTo>
                  <a:pt x="309" y="119"/>
                  <a:pt x="306" y="117"/>
                  <a:pt x="305" y="116"/>
                </a:cubicBezTo>
                <a:cubicBezTo>
                  <a:pt x="304" y="115"/>
                  <a:pt x="304" y="114"/>
                  <a:pt x="303" y="114"/>
                </a:cubicBezTo>
                <a:cubicBezTo>
                  <a:pt x="303" y="110"/>
                  <a:pt x="301" y="105"/>
                  <a:pt x="300" y="100"/>
                </a:cubicBezTo>
                <a:cubicBezTo>
                  <a:pt x="299" y="97"/>
                  <a:pt x="301" y="93"/>
                  <a:pt x="302" y="89"/>
                </a:cubicBezTo>
                <a:close/>
                <a:moveTo>
                  <a:pt x="235" y="76"/>
                </a:moveTo>
                <a:cubicBezTo>
                  <a:pt x="235" y="77"/>
                  <a:pt x="235" y="77"/>
                  <a:pt x="235" y="77"/>
                </a:cubicBezTo>
                <a:cubicBezTo>
                  <a:pt x="233" y="77"/>
                  <a:pt x="231" y="78"/>
                  <a:pt x="230" y="80"/>
                </a:cubicBezTo>
                <a:cubicBezTo>
                  <a:pt x="231" y="80"/>
                  <a:pt x="232" y="80"/>
                  <a:pt x="233" y="80"/>
                </a:cubicBezTo>
                <a:cubicBezTo>
                  <a:pt x="232" y="80"/>
                  <a:pt x="232" y="81"/>
                  <a:pt x="232" y="81"/>
                </a:cubicBezTo>
                <a:cubicBezTo>
                  <a:pt x="233" y="81"/>
                  <a:pt x="233" y="80"/>
                  <a:pt x="235" y="81"/>
                </a:cubicBezTo>
                <a:cubicBezTo>
                  <a:pt x="234" y="81"/>
                  <a:pt x="234" y="81"/>
                  <a:pt x="234" y="81"/>
                </a:cubicBezTo>
                <a:cubicBezTo>
                  <a:pt x="234" y="81"/>
                  <a:pt x="233" y="82"/>
                  <a:pt x="232" y="82"/>
                </a:cubicBezTo>
                <a:cubicBezTo>
                  <a:pt x="232" y="82"/>
                  <a:pt x="232" y="82"/>
                  <a:pt x="232" y="82"/>
                </a:cubicBezTo>
                <a:cubicBezTo>
                  <a:pt x="233" y="83"/>
                  <a:pt x="234" y="83"/>
                  <a:pt x="235" y="83"/>
                </a:cubicBezTo>
                <a:cubicBezTo>
                  <a:pt x="235" y="83"/>
                  <a:pt x="235" y="83"/>
                  <a:pt x="235" y="83"/>
                </a:cubicBezTo>
                <a:cubicBezTo>
                  <a:pt x="234" y="83"/>
                  <a:pt x="233" y="84"/>
                  <a:pt x="233" y="84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4" y="84"/>
                  <a:pt x="235" y="84"/>
                  <a:pt x="236" y="84"/>
                </a:cubicBezTo>
                <a:cubicBezTo>
                  <a:pt x="235" y="85"/>
                  <a:pt x="235" y="85"/>
                  <a:pt x="235" y="85"/>
                </a:cubicBezTo>
                <a:cubicBezTo>
                  <a:pt x="234" y="85"/>
                  <a:pt x="234" y="85"/>
                  <a:pt x="234" y="86"/>
                </a:cubicBezTo>
                <a:cubicBezTo>
                  <a:pt x="234" y="86"/>
                  <a:pt x="234" y="86"/>
                  <a:pt x="234" y="86"/>
                </a:cubicBezTo>
                <a:cubicBezTo>
                  <a:pt x="235" y="86"/>
                  <a:pt x="235" y="86"/>
                  <a:pt x="236" y="86"/>
                </a:cubicBezTo>
                <a:cubicBezTo>
                  <a:pt x="236" y="86"/>
                  <a:pt x="236" y="86"/>
                  <a:pt x="236" y="86"/>
                </a:cubicBezTo>
                <a:cubicBezTo>
                  <a:pt x="236" y="87"/>
                  <a:pt x="234" y="87"/>
                  <a:pt x="233" y="87"/>
                </a:cubicBezTo>
                <a:cubicBezTo>
                  <a:pt x="234" y="87"/>
                  <a:pt x="234" y="88"/>
                  <a:pt x="235" y="88"/>
                </a:cubicBezTo>
                <a:cubicBezTo>
                  <a:pt x="235" y="89"/>
                  <a:pt x="235" y="89"/>
                  <a:pt x="234" y="89"/>
                </a:cubicBezTo>
                <a:cubicBezTo>
                  <a:pt x="234" y="89"/>
                  <a:pt x="233" y="89"/>
                  <a:pt x="233" y="89"/>
                </a:cubicBezTo>
                <a:cubicBezTo>
                  <a:pt x="233" y="89"/>
                  <a:pt x="233" y="89"/>
                  <a:pt x="233" y="89"/>
                </a:cubicBezTo>
                <a:cubicBezTo>
                  <a:pt x="234" y="89"/>
                  <a:pt x="234" y="89"/>
                  <a:pt x="235" y="89"/>
                </a:cubicBezTo>
                <a:cubicBezTo>
                  <a:pt x="235" y="90"/>
                  <a:pt x="235" y="90"/>
                  <a:pt x="235" y="90"/>
                </a:cubicBezTo>
                <a:cubicBezTo>
                  <a:pt x="234" y="90"/>
                  <a:pt x="234" y="90"/>
                  <a:pt x="233" y="90"/>
                </a:cubicBezTo>
                <a:cubicBezTo>
                  <a:pt x="233" y="90"/>
                  <a:pt x="234" y="91"/>
                  <a:pt x="234" y="91"/>
                </a:cubicBezTo>
                <a:cubicBezTo>
                  <a:pt x="235" y="91"/>
                  <a:pt x="235" y="91"/>
                  <a:pt x="236" y="92"/>
                </a:cubicBezTo>
                <a:cubicBezTo>
                  <a:pt x="236" y="92"/>
                  <a:pt x="236" y="92"/>
                  <a:pt x="236" y="92"/>
                </a:cubicBezTo>
                <a:cubicBezTo>
                  <a:pt x="235" y="92"/>
                  <a:pt x="234" y="92"/>
                  <a:pt x="233" y="92"/>
                </a:cubicBezTo>
                <a:cubicBezTo>
                  <a:pt x="233" y="92"/>
                  <a:pt x="233" y="93"/>
                  <a:pt x="233" y="93"/>
                </a:cubicBezTo>
                <a:cubicBezTo>
                  <a:pt x="235" y="93"/>
                  <a:pt x="236" y="93"/>
                  <a:pt x="237" y="94"/>
                </a:cubicBezTo>
                <a:cubicBezTo>
                  <a:pt x="237" y="94"/>
                  <a:pt x="237" y="94"/>
                  <a:pt x="237" y="94"/>
                </a:cubicBezTo>
                <a:cubicBezTo>
                  <a:pt x="236" y="94"/>
                  <a:pt x="234" y="94"/>
                  <a:pt x="233" y="94"/>
                </a:cubicBezTo>
                <a:cubicBezTo>
                  <a:pt x="233" y="94"/>
                  <a:pt x="233" y="94"/>
                  <a:pt x="233" y="95"/>
                </a:cubicBezTo>
                <a:cubicBezTo>
                  <a:pt x="236" y="95"/>
                  <a:pt x="239" y="96"/>
                  <a:pt x="242" y="94"/>
                </a:cubicBezTo>
                <a:cubicBezTo>
                  <a:pt x="248" y="91"/>
                  <a:pt x="249" y="79"/>
                  <a:pt x="241" y="76"/>
                </a:cubicBezTo>
                <a:cubicBezTo>
                  <a:pt x="239" y="76"/>
                  <a:pt x="237" y="76"/>
                  <a:pt x="235" y="76"/>
                </a:cubicBezTo>
                <a:close/>
                <a:moveTo>
                  <a:pt x="315" y="76"/>
                </a:moveTo>
                <a:cubicBezTo>
                  <a:pt x="315" y="77"/>
                  <a:pt x="314" y="77"/>
                  <a:pt x="314" y="78"/>
                </a:cubicBezTo>
                <a:cubicBezTo>
                  <a:pt x="314" y="78"/>
                  <a:pt x="314" y="79"/>
                  <a:pt x="314" y="80"/>
                </a:cubicBezTo>
                <a:cubicBezTo>
                  <a:pt x="315" y="80"/>
                  <a:pt x="316" y="80"/>
                  <a:pt x="316" y="80"/>
                </a:cubicBezTo>
                <a:cubicBezTo>
                  <a:pt x="318" y="79"/>
                  <a:pt x="318" y="78"/>
                  <a:pt x="317" y="76"/>
                </a:cubicBezTo>
                <a:cubicBezTo>
                  <a:pt x="316" y="76"/>
                  <a:pt x="316" y="76"/>
                  <a:pt x="315" y="76"/>
                </a:cubicBezTo>
                <a:close/>
                <a:moveTo>
                  <a:pt x="176" y="77"/>
                </a:moveTo>
                <a:cubicBezTo>
                  <a:pt x="176" y="77"/>
                  <a:pt x="176" y="77"/>
                  <a:pt x="176" y="78"/>
                </a:cubicBezTo>
                <a:cubicBezTo>
                  <a:pt x="177" y="79"/>
                  <a:pt x="178" y="80"/>
                  <a:pt x="179" y="82"/>
                </a:cubicBezTo>
                <a:cubicBezTo>
                  <a:pt x="179" y="82"/>
                  <a:pt x="179" y="82"/>
                  <a:pt x="179" y="82"/>
                </a:cubicBezTo>
                <a:cubicBezTo>
                  <a:pt x="179" y="81"/>
                  <a:pt x="179" y="81"/>
                  <a:pt x="179" y="81"/>
                </a:cubicBezTo>
                <a:cubicBezTo>
                  <a:pt x="178" y="79"/>
                  <a:pt x="177" y="78"/>
                  <a:pt x="176" y="77"/>
                </a:cubicBezTo>
                <a:close/>
                <a:moveTo>
                  <a:pt x="172" y="78"/>
                </a:moveTo>
                <a:cubicBezTo>
                  <a:pt x="172" y="79"/>
                  <a:pt x="175" y="80"/>
                  <a:pt x="176" y="81"/>
                </a:cubicBezTo>
                <a:cubicBezTo>
                  <a:pt x="176" y="81"/>
                  <a:pt x="176" y="81"/>
                  <a:pt x="176" y="80"/>
                </a:cubicBezTo>
                <a:cubicBezTo>
                  <a:pt x="175" y="79"/>
                  <a:pt x="174" y="79"/>
                  <a:pt x="172" y="78"/>
                </a:cubicBezTo>
                <a:close/>
                <a:moveTo>
                  <a:pt x="112" y="78"/>
                </a:moveTo>
                <a:cubicBezTo>
                  <a:pt x="112" y="79"/>
                  <a:pt x="112" y="80"/>
                  <a:pt x="111" y="80"/>
                </a:cubicBezTo>
                <a:cubicBezTo>
                  <a:pt x="112" y="81"/>
                  <a:pt x="113" y="81"/>
                  <a:pt x="114" y="81"/>
                </a:cubicBezTo>
                <a:cubicBezTo>
                  <a:pt x="114" y="81"/>
                  <a:pt x="114" y="81"/>
                  <a:pt x="115" y="80"/>
                </a:cubicBezTo>
                <a:cubicBezTo>
                  <a:pt x="115" y="78"/>
                  <a:pt x="115" y="78"/>
                  <a:pt x="112" y="78"/>
                </a:cubicBezTo>
                <a:close/>
                <a:moveTo>
                  <a:pt x="180" y="78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78"/>
                  <a:pt x="180" y="78"/>
                  <a:pt x="180" y="78"/>
                </a:cubicBezTo>
                <a:close/>
                <a:moveTo>
                  <a:pt x="57" y="78"/>
                </a:moveTo>
                <a:cubicBezTo>
                  <a:pt x="55" y="82"/>
                  <a:pt x="50" y="83"/>
                  <a:pt x="49" y="85"/>
                </a:cubicBezTo>
                <a:cubicBezTo>
                  <a:pt x="52" y="87"/>
                  <a:pt x="56" y="92"/>
                  <a:pt x="56" y="97"/>
                </a:cubicBezTo>
                <a:cubicBezTo>
                  <a:pt x="58" y="95"/>
                  <a:pt x="58" y="94"/>
                  <a:pt x="60" y="92"/>
                </a:cubicBezTo>
                <a:cubicBezTo>
                  <a:pt x="62" y="91"/>
                  <a:pt x="64" y="90"/>
                  <a:pt x="66" y="89"/>
                </a:cubicBezTo>
                <a:cubicBezTo>
                  <a:pt x="66" y="89"/>
                  <a:pt x="65" y="88"/>
                  <a:pt x="65" y="88"/>
                </a:cubicBezTo>
                <a:cubicBezTo>
                  <a:pt x="61" y="87"/>
                  <a:pt x="59" y="83"/>
                  <a:pt x="57" y="78"/>
                </a:cubicBezTo>
                <a:cubicBezTo>
                  <a:pt x="57" y="78"/>
                  <a:pt x="57" y="78"/>
                  <a:pt x="57" y="78"/>
                </a:cubicBezTo>
                <a:close/>
                <a:moveTo>
                  <a:pt x="168" y="78"/>
                </a:moveTo>
                <a:cubicBezTo>
                  <a:pt x="169" y="80"/>
                  <a:pt x="171" y="80"/>
                  <a:pt x="173" y="81"/>
                </a:cubicBezTo>
                <a:cubicBezTo>
                  <a:pt x="173" y="81"/>
                  <a:pt x="173" y="81"/>
                  <a:pt x="174" y="81"/>
                </a:cubicBezTo>
                <a:cubicBezTo>
                  <a:pt x="174" y="81"/>
                  <a:pt x="174" y="81"/>
                  <a:pt x="174" y="80"/>
                </a:cubicBezTo>
                <a:cubicBezTo>
                  <a:pt x="172" y="80"/>
                  <a:pt x="170" y="79"/>
                  <a:pt x="168" y="78"/>
                </a:cubicBezTo>
                <a:close/>
                <a:moveTo>
                  <a:pt x="181" y="78"/>
                </a:moveTo>
                <a:cubicBezTo>
                  <a:pt x="181" y="79"/>
                  <a:pt x="181" y="79"/>
                  <a:pt x="180" y="79"/>
                </a:cubicBezTo>
                <a:cubicBezTo>
                  <a:pt x="182" y="80"/>
                  <a:pt x="182" y="81"/>
                  <a:pt x="183" y="82"/>
                </a:cubicBezTo>
                <a:cubicBezTo>
                  <a:pt x="183" y="82"/>
                  <a:pt x="183" y="81"/>
                  <a:pt x="183" y="81"/>
                </a:cubicBezTo>
                <a:cubicBezTo>
                  <a:pt x="182" y="80"/>
                  <a:pt x="182" y="79"/>
                  <a:pt x="181" y="78"/>
                </a:cubicBezTo>
                <a:close/>
                <a:moveTo>
                  <a:pt x="184" y="78"/>
                </a:moveTo>
                <a:cubicBezTo>
                  <a:pt x="184" y="80"/>
                  <a:pt x="186" y="82"/>
                  <a:pt x="187" y="83"/>
                </a:cubicBezTo>
                <a:cubicBezTo>
                  <a:pt x="187" y="83"/>
                  <a:pt x="187" y="83"/>
                  <a:pt x="187" y="82"/>
                </a:cubicBezTo>
                <a:cubicBezTo>
                  <a:pt x="186" y="81"/>
                  <a:pt x="186" y="80"/>
                  <a:pt x="184" y="78"/>
                </a:cubicBezTo>
                <a:close/>
                <a:moveTo>
                  <a:pt x="203" y="78"/>
                </a:moveTo>
                <a:cubicBezTo>
                  <a:pt x="203" y="79"/>
                  <a:pt x="204" y="79"/>
                  <a:pt x="204" y="79"/>
                </a:cubicBezTo>
                <a:cubicBezTo>
                  <a:pt x="204" y="79"/>
                  <a:pt x="204" y="79"/>
                  <a:pt x="204" y="79"/>
                </a:cubicBezTo>
                <a:cubicBezTo>
                  <a:pt x="203" y="79"/>
                  <a:pt x="203" y="79"/>
                  <a:pt x="203" y="78"/>
                </a:cubicBezTo>
                <a:close/>
                <a:moveTo>
                  <a:pt x="205" y="79"/>
                </a:moveTo>
                <a:cubicBezTo>
                  <a:pt x="205" y="79"/>
                  <a:pt x="205" y="79"/>
                  <a:pt x="205" y="79"/>
                </a:cubicBezTo>
                <a:cubicBezTo>
                  <a:pt x="205" y="79"/>
                  <a:pt x="205" y="79"/>
                  <a:pt x="204" y="79"/>
                </a:cubicBezTo>
                <a:cubicBezTo>
                  <a:pt x="204" y="79"/>
                  <a:pt x="204" y="79"/>
                  <a:pt x="205" y="79"/>
                </a:cubicBezTo>
                <a:close/>
                <a:moveTo>
                  <a:pt x="187" y="79"/>
                </a:moveTo>
                <a:cubicBezTo>
                  <a:pt x="187" y="81"/>
                  <a:pt x="188" y="84"/>
                  <a:pt x="189" y="85"/>
                </a:cubicBezTo>
                <a:cubicBezTo>
                  <a:pt x="189" y="85"/>
                  <a:pt x="189" y="85"/>
                  <a:pt x="189" y="84"/>
                </a:cubicBezTo>
                <a:cubicBezTo>
                  <a:pt x="189" y="84"/>
                  <a:pt x="189" y="84"/>
                  <a:pt x="190" y="84"/>
                </a:cubicBezTo>
                <a:cubicBezTo>
                  <a:pt x="189" y="82"/>
                  <a:pt x="189" y="81"/>
                  <a:pt x="187" y="79"/>
                </a:cubicBezTo>
                <a:close/>
                <a:moveTo>
                  <a:pt x="310" y="79"/>
                </a:moveTo>
                <a:cubicBezTo>
                  <a:pt x="309" y="80"/>
                  <a:pt x="307" y="81"/>
                  <a:pt x="306" y="81"/>
                </a:cubicBezTo>
                <a:cubicBezTo>
                  <a:pt x="305" y="83"/>
                  <a:pt x="304" y="84"/>
                  <a:pt x="303" y="85"/>
                </a:cubicBezTo>
                <a:cubicBezTo>
                  <a:pt x="302" y="86"/>
                  <a:pt x="300" y="86"/>
                  <a:pt x="298" y="87"/>
                </a:cubicBezTo>
                <a:cubicBezTo>
                  <a:pt x="298" y="87"/>
                  <a:pt x="298" y="87"/>
                  <a:pt x="298" y="87"/>
                </a:cubicBezTo>
                <a:cubicBezTo>
                  <a:pt x="299" y="87"/>
                  <a:pt x="299" y="87"/>
                  <a:pt x="300" y="87"/>
                </a:cubicBezTo>
                <a:cubicBezTo>
                  <a:pt x="304" y="85"/>
                  <a:pt x="306" y="81"/>
                  <a:pt x="311" y="80"/>
                </a:cubicBezTo>
                <a:cubicBezTo>
                  <a:pt x="311" y="80"/>
                  <a:pt x="311" y="80"/>
                  <a:pt x="311" y="80"/>
                </a:cubicBezTo>
                <a:cubicBezTo>
                  <a:pt x="311" y="80"/>
                  <a:pt x="311" y="80"/>
                  <a:pt x="310" y="79"/>
                </a:cubicBezTo>
                <a:close/>
                <a:moveTo>
                  <a:pt x="321" y="79"/>
                </a:moveTo>
                <a:cubicBezTo>
                  <a:pt x="321" y="80"/>
                  <a:pt x="320" y="80"/>
                  <a:pt x="320" y="80"/>
                </a:cubicBezTo>
                <a:cubicBezTo>
                  <a:pt x="320" y="81"/>
                  <a:pt x="320" y="82"/>
                  <a:pt x="320" y="82"/>
                </a:cubicBezTo>
                <a:cubicBezTo>
                  <a:pt x="321" y="83"/>
                  <a:pt x="321" y="84"/>
                  <a:pt x="323" y="83"/>
                </a:cubicBezTo>
                <a:cubicBezTo>
                  <a:pt x="323" y="83"/>
                  <a:pt x="323" y="83"/>
                  <a:pt x="323" y="82"/>
                </a:cubicBezTo>
                <a:cubicBezTo>
                  <a:pt x="323" y="81"/>
                  <a:pt x="323" y="80"/>
                  <a:pt x="322" y="79"/>
                </a:cubicBezTo>
                <a:cubicBezTo>
                  <a:pt x="322" y="79"/>
                  <a:pt x="322" y="79"/>
                  <a:pt x="321" y="79"/>
                </a:cubicBezTo>
                <a:close/>
                <a:moveTo>
                  <a:pt x="166" y="80"/>
                </a:moveTo>
                <a:cubicBezTo>
                  <a:pt x="166" y="80"/>
                  <a:pt x="166" y="80"/>
                  <a:pt x="166" y="80"/>
                </a:cubicBezTo>
                <a:cubicBezTo>
                  <a:pt x="166" y="80"/>
                  <a:pt x="167" y="81"/>
                  <a:pt x="167" y="81"/>
                </a:cubicBezTo>
                <a:cubicBezTo>
                  <a:pt x="167" y="81"/>
                  <a:pt x="167" y="81"/>
                  <a:pt x="167" y="81"/>
                </a:cubicBezTo>
                <a:cubicBezTo>
                  <a:pt x="167" y="80"/>
                  <a:pt x="167" y="80"/>
                  <a:pt x="167" y="80"/>
                </a:cubicBezTo>
                <a:cubicBezTo>
                  <a:pt x="167" y="80"/>
                  <a:pt x="166" y="80"/>
                  <a:pt x="166" y="80"/>
                </a:cubicBezTo>
                <a:close/>
                <a:moveTo>
                  <a:pt x="168" y="80"/>
                </a:moveTo>
                <a:cubicBezTo>
                  <a:pt x="168" y="81"/>
                  <a:pt x="168" y="81"/>
                  <a:pt x="168" y="81"/>
                </a:cubicBezTo>
                <a:cubicBezTo>
                  <a:pt x="169" y="82"/>
                  <a:pt x="170" y="82"/>
                  <a:pt x="171" y="82"/>
                </a:cubicBezTo>
                <a:cubicBezTo>
                  <a:pt x="171" y="82"/>
                  <a:pt x="171" y="82"/>
                  <a:pt x="171" y="82"/>
                </a:cubicBezTo>
                <a:cubicBezTo>
                  <a:pt x="170" y="81"/>
                  <a:pt x="169" y="81"/>
                  <a:pt x="168" y="80"/>
                </a:cubicBezTo>
                <a:close/>
                <a:moveTo>
                  <a:pt x="162" y="80"/>
                </a:moveTo>
                <a:cubicBezTo>
                  <a:pt x="163" y="82"/>
                  <a:pt x="165" y="82"/>
                  <a:pt x="165" y="83"/>
                </a:cubicBezTo>
                <a:cubicBezTo>
                  <a:pt x="166" y="83"/>
                  <a:pt x="167" y="83"/>
                  <a:pt x="167" y="83"/>
                </a:cubicBezTo>
                <a:cubicBezTo>
                  <a:pt x="165" y="83"/>
                  <a:pt x="164" y="81"/>
                  <a:pt x="162" y="80"/>
                </a:cubicBezTo>
                <a:close/>
                <a:moveTo>
                  <a:pt x="177" y="81"/>
                </a:moveTo>
                <a:cubicBezTo>
                  <a:pt x="177" y="82"/>
                  <a:pt x="177" y="82"/>
                  <a:pt x="177" y="82"/>
                </a:cubicBezTo>
                <a:cubicBezTo>
                  <a:pt x="177" y="82"/>
                  <a:pt x="177" y="82"/>
                  <a:pt x="177" y="82"/>
                </a:cubicBezTo>
                <a:cubicBezTo>
                  <a:pt x="177" y="82"/>
                  <a:pt x="177" y="82"/>
                  <a:pt x="177" y="81"/>
                </a:cubicBezTo>
                <a:close/>
                <a:moveTo>
                  <a:pt x="160" y="82"/>
                </a:moveTo>
                <a:cubicBezTo>
                  <a:pt x="160" y="83"/>
                  <a:pt x="162" y="85"/>
                  <a:pt x="164" y="84"/>
                </a:cubicBezTo>
                <a:cubicBezTo>
                  <a:pt x="162" y="83"/>
                  <a:pt x="161" y="82"/>
                  <a:pt x="160" y="82"/>
                </a:cubicBezTo>
                <a:close/>
                <a:moveTo>
                  <a:pt x="190" y="82"/>
                </a:moveTo>
                <a:cubicBezTo>
                  <a:pt x="191" y="83"/>
                  <a:pt x="191" y="85"/>
                  <a:pt x="191" y="87"/>
                </a:cubicBezTo>
                <a:cubicBezTo>
                  <a:pt x="192" y="86"/>
                  <a:pt x="192" y="82"/>
                  <a:pt x="190" y="82"/>
                </a:cubicBezTo>
                <a:close/>
                <a:moveTo>
                  <a:pt x="194" y="83"/>
                </a:moveTo>
                <a:cubicBezTo>
                  <a:pt x="194" y="85"/>
                  <a:pt x="194" y="88"/>
                  <a:pt x="193" y="89"/>
                </a:cubicBezTo>
                <a:cubicBezTo>
                  <a:pt x="193" y="89"/>
                  <a:pt x="193" y="89"/>
                  <a:pt x="193" y="89"/>
                </a:cubicBezTo>
                <a:cubicBezTo>
                  <a:pt x="195" y="88"/>
                  <a:pt x="196" y="84"/>
                  <a:pt x="194" y="83"/>
                </a:cubicBezTo>
                <a:close/>
                <a:moveTo>
                  <a:pt x="158" y="83"/>
                </a:moveTo>
                <a:cubicBezTo>
                  <a:pt x="158" y="84"/>
                  <a:pt x="158" y="84"/>
                  <a:pt x="158" y="85"/>
                </a:cubicBezTo>
                <a:cubicBezTo>
                  <a:pt x="159" y="85"/>
                  <a:pt x="160" y="86"/>
                  <a:pt x="162" y="85"/>
                </a:cubicBezTo>
                <a:cubicBezTo>
                  <a:pt x="160" y="85"/>
                  <a:pt x="159" y="84"/>
                  <a:pt x="158" y="83"/>
                </a:cubicBezTo>
                <a:close/>
                <a:moveTo>
                  <a:pt x="167" y="83"/>
                </a:moveTo>
                <a:cubicBezTo>
                  <a:pt x="168" y="84"/>
                  <a:pt x="167" y="84"/>
                  <a:pt x="168" y="83"/>
                </a:cubicBezTo>
                <a:cubicBezTo>
                  <a:pt x="168" y="83"/>
                  <a:pt x="167" y="83"/>
                  <a:pt x="167" y="83"/>
                </a:cubicBezTo>
                <a:close/>
                <a:moveTo>
                  <a:pt x="155" y="85"/>
                </a:moveTo>
                <a:cubicBezTo>
                  <a:pt x="155" y="85"/>
                  <a:pt x="155" y="85"/>
                  <a:pt x="155" y="85"/>
                </a:cubicBezTo>
                <a:cubicBezTo>
                  <a:pt x="156" y="86"/>
                  <a:pt x="157" y="86"/>
                  <a:pt x="157" y="87"/>
                </a:cubicBezTo>
                <a:cubicBezTo>
                  <a:pt x="158" y="87"/>
                  <a:pt x="158" y="87"/>
                  <a:pt x="159" y="87"/>
                </a:cubicBezTo>
                <a:cubicBezTo>
                  <a:pt x="159" y="87"/>
                  <a:pt x="159" y="87"/>
                  <a:pt x="158" y="86"/>
                </a:cubicBezTo>
                <a:cubicBezTo>
                  <a:pt x="157" y="86"/>
                  <a:pt x="156" y="85"/>
                  <a:pt x="155" y="85"/>
                </a:cubicBezTo>
                <a:close/>
                <a:moveTo>
                  <a:pt x="122" y="85"/>
                </a:moveTo>
                <a:cubicBezTo>
                  <a:pt x="121" y="86"/>
                  <a:pt x="121" y="86"/>
                  <a:pt x="121" y="87"/>
                </a:cubicBezTo>
                <a:cubicBezTo>
                  <a:pt x="121" y="87"/>
                  <a:pt x="121" y="88"/>
                  <a:pt x="122" y="88"/>
                </a:cubicBezTo>
                <a:cubicBezTo>
                  <a:pt x="123" y="88"/>
                  <a:pt x="123" y="88"/>
                  <a:pt x="124" y="88"/>
                </a:cubicBezTo>
                <a:cubicBezTo>
                  <a:pt x="124" y="88"/>
                  <a:pt x="124" y="88"/>
                  <a:pt x="124" y="88"/>
                </a:cubicBezTo>
                <a:cubicBezTo>
                  <a:pt x="124" y="86"/>
                  <a:pt x="124" y="86"/>
                  <a:pt x="124" y="85"/>
                </a:cubicBezTo>
                <a:cubicBezTo>
                  <a:pt x="124" y="85"/>
                  <a:pt x="123" y="85"/>
                  <a:pt x="123" y="85"/>
                </a:cubicBezTo>
                <a:cubicBezTo>
                  <a:pt x="123" y="85"/>
                  <a:pt x="123" y="85"/>
                  <a:pt x="122" y="85"/>
                </a:cubicBezTo>
                <a:close/>
                <a:moveTo>
                  <a:pt x="314" y="86"/>
                </a:moveTo>
                <a:cubicBezTo>
                  <a:pt x="314" y="87"/>
                  <a:pt x="314" y="87"/>
                  <a:pt x="314" y="88"/>
                </a:cubicBezTo>
                <a:cubicBezTo>
                  <a:pt x="314" y="88"/>
                  <a:pt x="314" y="88"/>
                  <a:pt x="314" y="88"/>
                </a:cubicBezTo>
                <a:cubicBezTo>
                  <a:pt x="315" y="88"/>
                  <a:pt x="316" y="88"/>
                  <a:pt x="317" y="88"/>
                </a:cubicBezTo>
                <a:cubicBezTo>
                  <a:pt x="317" y="88"/>
                  <a:pt x="317" y="88"/>
                  <a:pt x="317" y="88"/>
                </a:cubicBezTo>
                <a:cubicBezTo>
                  <a:pt x="316" y="87"/>
                  <a:pt x="315" y="87"/>
                  <a:pt x="314" y="86"/>
                </a:cubicBezTo>
                <a:close/>
                <a:moveTo>
                  <a:pt x="42" y="86"/>
                </a:moveTo>
                <a:cubicBezTo>
                  <a:pt x="41" y="95"/>
                  <a:pt x="46" y="102"/>
                  <a:pt x="53" y="102"/>
                </a:cubicBezTo>
                <a:cubicBezTo>
                  <a:pt x="55" y="94"/>
                  <a:pt x="49" y="86"/>
                  <a:pt x="42" y="86"/>
                </a:cubicBezTo>
                <a:close/>
                <a:moveTo>
                  <a:pt x="153" y="86"/>
                </a:moveTo>
                <a:cubicBezTo>
                  <a:pt x="153" y="87"/>
                  <a:pt x="153" y="87"/>
                  <a:pt x="153" y="87"/>
                </a:cubicBezTo>
                <a:cubicBezTo>
                  <a:pt x="155" y="88"/>
                  <a:pt x="155" y="89"/>
                  <a:pt x="157" y="89"/>
                </a:cubicBezTo>
                <a:cubicBezTo>
                  <a:pt x="157" y="89"/>
                  <a:pt x="157" y="89"/>
                  <a:pt x="157" y="89"/>
                </a:cubicBezTo>
                <a:cubicBezTo>
                  <a:pt x="156" y="89"/>
                  <a:pt x="154" y="88"/>
                  <a:pt x="154" y="86"/>
                </a:cubicBezTo>
                <a:cubicBezTo>
                  <a:pt x="154" y="86"/>
                  <a:pt x="153" y="86"/>
                  <a:pt x="153" y="86"/>
                </a:cubicBezTo>
                <a:close/>
                <a:moveTo>
                  <a:pt x="84" y="87"/>
                </a:moveTo>
                <a:cubicBezTo>
                  <a:pt x="81" y="90"/>
                  <a:pt x="79" y="92"/>
                  <a:pt x="79" y="96"/>
                </a:cubicBezTo>
                <a:cubicBezTo>
                  <a:pt x="80" y="96"/>
                  <a:pt x="80" y="96"/>
                  <a:pt x="80" y="96"/>
                </a:cubicBezTo>
                <a:cubicBezTo>
                  <a:pt x="80" y="90"/>
                  <a:pt x="83" y="88"/>
                  <a:pt x="88" y="88"/>
                </a:cubicBezTo>
                <a:cubicBezTo>
                  <a:pt x="88" y="89"/>
                  <a:pt x="89" y="90"/>
                  <a:pt x="90" y="91"/>
                </a:cubicBezTo>
                <a:cubicBezTo>
                  <a:pt x="90" y="93"/>
                  <a:pt x="91" y="97"/>
                  <a:pt x="88" y="97"/>
                </a:cubicBezTo>
                <a:cubicBezTo>
                  <a:pt x="88" y="97"/>
                  <a:pt x="88" y="98"/>
                  <a:pt x="88" y="98"/>
                </a:cubicBezTo>
                <a:cubicBezTo>
                  <a:pt x="90" y="97"/>
                  <a:pt x="92" y="94"/>
                  <a:pt x="92" y="92"/>
                </a:cubicBezTo>
                <a:cubicBezTo>
                  <a:pt x="89" y="90"/>
                  <a:pt x="91" y="87"/>
                  <a:pt x="84" y="87"/>
                </a:cubicBezTo>
                <a:close/>
                <a:moveTo>
                  <a:pt x="177" y="87"/>
                </a:moveTo>
                <a:cubicBezTo>
                  <a:pt x="176" y="88"/>
                  <a:pt x="174" y="88"/>
                  <a:pt x="173" y="88"/>
                </a:cubicBezTo>
                <a:cubicBezTo>
                  <a:pt x="170" y="89"/>
                  <a:pt x="169" y="92"/>
                  <a:pt x="168" y="95"/>
                </a:cubicBezTo>
                <a:cubicBezTo>
                  <a:pt x="167" y="95"/>
                  <a:pt x="167" y="98"/>
                  <a:pt x="167" y="99"/>
                </a:cubicBezTo>
                <a:cubicBezTo>
                  <a:pt x="168" y="100"/>
                  <a:pt x="169" y="101"/>
                  <a:pt x="170" y="102"/>
                </a:cubicBezTo>
                <a:cubicBezTo>
                  <a:pt x="170" y="102"/>
                  <a:pt x="170" y="102"/>
                  <a:pt x="171" y="102"/>
                </a:cubicBezTo>
                <a:cubicBezTo>
                  <a:pt x="167" y="99"/>
                  <a:pt x="172" y="90"/>
                  <a:pt x="177" y="91"/>
                </a:cubicBezTo>
                <a:cubicBezTo>
                  <a:pt x="185" y="94"/>
                  <a:pt x="185" y="99"/>
                  <a:pt x="181" y="104"/>
                </a:cubicBezTo>
                <a:cubicBezTo>
                  <a:pt x="181" y="104"/>
                  <a:pt x="181" y="104"/>
                  <a:pt x="182" y="104"/>
                </a:cubicBezTo>
                <a:cubicBezTo>
                  <a:pt x="183" y="103"/>
                  <a:pt x="185" y="102"/>
                  <a:pt x="186" y="101"/>
                </a:cubicBezTo>
                <a:cubicBezTo>
                  <a:pt x="191" y="94"/>
                  <a:pt x="185" y="89"/>
                  <a:pt x="177" y="87"/>
                </a:cubicBezTo>
                <a:close/>
                <a:moveTo>
                  <a:pt x="150" y="87"/>
                </a:moveTo>
                <a:cubicBezTo>
                  <a:pt x="150" y="88"/>
                  <a:pt x="150" y="88"/>
                  <a:pt x="151" y="89"/>
                </a:cubicBezTo>
                <a:cubicBezTo>
                  <a:pt x="151" y="90"/>
                  <a:pt x="152" y="90"/>
                  <a:pt x="153" y="90"/>
                </a:cubicBezTo>
                <a:cubicBezTo>
                  <a:pt x="153" y="90"/>
                  <a:pt x="153" y="90"/>
                  <a:pt x="153" y="90"/>
                </a:cubicBezTo>
                <a:cubicBezTo>
                  <a:pt x="153" y="90"/>
                  <a:pt x="153" y="89"/>
                  <a:pt x="153" y="89"/>
                </a:cubicBezTo>
                <a:cubicBezTo>
                  <a:pt x="151" y="89"/>
                  <a:pt x="151" y="88"/>
                  <a:pt x="150" y="87"/>
                </a:cubicBezTo>
                <a:close/>
                <a:moveTo>
                  <a:pt x="159" y="87"/>
                </a:moveTo>
                <a:cubicBezTo>
                  <a:pt x="159" y="87"/>
                  <a:pt x="159" y="88"/>
                  <a:pt x="160" y="88"/>
                </a:cubicBezTo>
                <a:cubicBezTo>
                  <a:pt x="159" y="88"/>
                  <a:pt x="159" y="87"/>
                  <a:pt x="159" y="87"/>
                </a:cubicBezTo>
                <a:close/>
                <a:moveTo>
                  <a:pt x="116" y="88"/>
                </a:moveTo>
                <a:cubicBezTo>
                  <a:pt x="115" y="88"/>
                  <a:pt x="116" y="88"/>
                  <a:pt x="115" y="88"/>
                </a:cubicBezTo>
                <a:cubicBezTo>
                  <a:pt x="115" y="89"/>
                  <a:pt x="115" y="90"/>
                  <a:pt x="115" y="91"/>
                </a:cubicBezTo>
                <a:cubicBezTo>
                  <a:pt x="116" y="91"/>
                  <a:pt x="116" y="91"/>
                  <a:pt x="116" y="91"/>
                </a:cubicBezTo>
                <a:cubicBezTo>
                  <a:pt x="117" y="91"/>
                  <a:pt x="117" y="91"/>
                  <a:pt x="118" y="91"/>
                </a:cubicBezTo>
                <a:cubicBezTo>
                  <a:pt x="118" y="90"/>
                  <a:pt x="118" y="90"/>
                  <a:pt x="118" y="89"/>
                </a:cubicBezTo>
                <a:cubicBezTo>
                  <a:pt x="117" y="88"/>
                  <a:pt x="118" y="88"/>
                  <a:pt x="116" y="88"/>
                </a:cubicBezTo>
                <a:close/>
                <a:moveTo>
                  <a:pt x="196" y="88"/>
                </a:moveTo>
                <a:cubicBezTo>
                  <a:pt x="195" y="90"/>
                  <a:pt x="195" y="91"/>
                  <a:pt x="194" y="93"/>
                </a:cubicBezTo>
                <a:cubicBezTo>
                  <a:pt x="195" y="93"/>
                  <a:pt x="195" y="92"/>
                  <a:pt x="196" y="91"/>
                </a:cubicBezTo>
                <a:cubicBezTo>
                  <a:pt x="196" y="90"/>
                  <a:pt x="197" y="89"/>
                  <a:pt x="196" y="88"/>
                </a:cubicBezTo>
                <a:close/>
                <a:moveTo>
                  <a:pt x="147" y="89"/>
                </a:moveTo>
                <a:cubicBezTo>
                  <a:pt x="147" y="89"/>
                  <a:pt x="147" y="89"/>
                  <a:pt x="147" y="90"/>
                </a:cubicBezTo>
                <a:cubicBezTo>
                  <a:pt x="148" y="90"/>
                  <a:pt x="150" y="92"/>
                  <a:pt x="151" y="91"/>
                </a:cubicBezTo>
                <a:cubicBezTo>
                  <a:pt x="151" y="91"/>
                  <a:pt x="151" y="91"/>
                  <a:pt x="151" y="91"/>
                </a:cubicBezTo>
                <a:cubicBezTo>
                  <a:pt x="150" y="90"/>
                  <a:pt x="148" y="90"/>
                  <a:pt x="147" y="89"/>
                </a:cubicBezTo>
                <a:close/>
                <a:moveTo>
                  <a:pt x="71" y="91"/>
                </a:moveTo>
                <a:cubicBezTo>
                  <a:pt x="70" y="92"/>
                  <a:pt x="68" y="91"/>
                  <a:pt x="65" y="92"/>
                </a:cubicBezTo>
                <a:cubicBezTo>
                  <a:pt x="62" y="94"/>
                  <a:pt x="57" y="97"/>
                  <a:pt x="57" y="102"/>
                </a:cubicBezTo>
                <a:cubicBezTo>
                  <a:pt x="57" y="102"/>
                  <a:pt x="57" y="102"/>
                  <a:pt x="57" y="102"/>
                </a:cubicBezTo>
                <a:cubicBezTo>
                  <a:pt x="60" y="101"/>
                  <a:pt x="64" y="103"/>
                  <a:pt x="67" y="101"/>
                </a:cubicBezTo>
                <a:cubicBezTo>
                  <a:pt x="69" y="100"/>
                  <a:pt x="71" y="99"/>
                  <a:pt x="73" y="98"/>
                </a:cubicBezTo>
                <a:cubicBezTo>
                  <a:pt x="73" y="96"/>
                  <a:pt x="74" y="93"/>
                  <a:pt x="74" y="91"/>
                </a:cubicBezTo>
                <a:cubicBezTo>
                  <a:pt x="74" y="91"/>
                  <a:pt x="74" y="91"/>
                  <a:pt x="74" y="91"/>
                </a:cubicBezTo>
                <a:cubicBezTo>
                  <a:pt x="73" y="91"/>
                  <a:pt x="72" y="91"/>
                  <a:pt x="71" y="91"/>
                </a:cubicBezTo>
                <a:close/>
                <a:moveTo>
                  <a:pt x="131" y="91"/>
                </a:moveTo>
                <a:cubicBezTo>
                  <a:pt x="131" y="91"/>
                  <a:pt x="130" y="92"/>
                  <a:pt x="130" y="92"/>
                </a:cubicBezTo>
                <a:cubicBezTo>
                  <a:pt x="130" y="93"/>
                  <a:pt x="131" y="93"/>
                  <a:pt x="131" y="94"/>
                </a:cubicBezTo>
                <a:cubicBezTo>
                  <a:pt x="132" y="94"/>
                  <a:pt x="133" y="94"/>
                  <a:pt x="133" y="94"/>
                </a:cubicBezTo>
                <a:cubicBezTo>
                  <a:pt x="134" y="93"/>
                  <a:pt x="134" y="93"/>
                  <a:pt x="134" y="93"/>
                </a:cubicBezTo>
                <a:cubicBezTo>
                  <a:pt x="134" y="92"/>
                  <a:pt x="134" y="91"/>
                  <a:pt x="133" y="91"/>
                </a:cubicBezTo>
                <a:cubicBezTo>
                  <a:pt x="132" y="91"/>
                  <a:pt x="132" y="91"/>
                  <a:pt x="131" y="91"/>
                </a:cubicBezTo>
                <a:close/>
                <a:moveTo>
                  <a:pt x="308" y="91"/>
                </a:moveTo>
                <a:cubicBezTo>
                  <a:pt x="307" y="92"/>
                  <a:pt x="308" y="94"/>
                  <a:pt x="309" y="95"/>
                </a:cubicBezTo>
                <a:cubicBezTo>
                  <a:pt x="309" y="95"/>
                  <a:pt x="309" y="95"/>
                  <a:pt x="309" y="95"/>
                </a:cubicBezTo>
                <a:cubicBezTo>
                  <a:pt x="309" y="95"/>
                  <a:pt x="309" y="95"/>
                  <a:pt x="309" y="95"/>
                </a:cubicBezTo>
                <a:cubicBezTo>
                  <a:pt x="309" y="93"/>
                  <a:pt x="308" y="92"/>
                  <a:pt x="308" y="91"/>
                </a:cubicBezTo>
                <a:close/>
                <a:moveTo>
                  <a:pt x="145" y="91"/>
                </a:moveTo>
                <a:cubicBezTo>
                  <a:pt x="145" y="92"/>
                  <a:pt x="145" y="92"/>
                  <a:pt x="146" y="93"/>
                </a:cubicBezTo>
                <a:cubicBezTo>
                  <a:pt x="146" y="93"/>
                  <a:pt x="147" y="94"/>
                  <a:pt x="148" y="94"/>
                </a:cubicBezTo>
                <a:cubicBezTo>
                  <a:pt x="149" y="94"/>
                  <a:pt x="149" y="94"/>
                  <a:pt x="149" y="94"/>
                </a:cubicBezTo>
                <a:cubicBezTo>
                  <a:pt x="149" y="94"/>
                  <a:pt x="148" y="93"/>
                  <a:pt x="148" y="93"/>
                </a:cubicBezTo>
                <a:cubicBezTo>
                  <a:pt x="147" y="93"/>
                  <a:pt x="146" y="92"/>
                  <a:pt x="145" y="91"/>
                </a:cubicBezTo>
                <a:close/>
                <a:moveTo>
                  <a:pt x="318" y="91"/>
                </a:moveTo>
                <a:cubicBezTo>
                  <a:pt x="318" y="94"/>
                  <a:pt x="319" y="98"/>
                  <a:pt x="321" y="98"/>
                </a:cubicBezTo>
                <a:cubicBezTo>
                  <a:pt x="321" y="98"/>
                  <a:pt x="321" y="97"/>
                  <a:pt x="321" y="97"/>
                </a:cubicBezTo>
                <a:cubicBezTo>
                  <a:pt x="319" y="96"/>
                  <a:pt x="319" y="92"/>
                  <a:pt x="318" y="91"/>
                </a:cubicBezTo>
                <a:close/>
                <a:moveTo>
                  <a:pt x="261" y="91"/>
                </a:moveTo>
                <a:cubicBezTo>
                  <a:pt x="261" y="91"/>
                  <a:pt x="262" y="91"/>
                  <a:pt x="262" y="91"/>
                </a:cubicBezTo>
                <a:cubicBezTo>
                  <a:pt x="262" y="91"/>
                  <a:pt x="261" y="92"/>
                  <a:pt x="261" y="92"/>
                </a:cubicBezTo>
                <a:cubicBezTo>
                  <a:pt x="261" y="92"/>
                  <a:pt x="261" y="91"/>
                  <a:pt x="261" y="91"/>
                </a:cubicBezTo>
                <a:close/>
                <a:moveTo>
                  <a:pt x="197" y="92"/>
                </a:moveTo>
                <a:cubicBezTo>
                  <a:pt x="197" y="93"/>
                  <a:pt x="195" y="94"/>
                  <a:pt x="194" y="96"/>
                </a:cubicBezTo>
                <a:cubicBezTo>
                  <a:pt x="194" y="96"/>
                  <a:pt x="195" y="96"/>
                  <a:pt x="195" y="96"/>
                </a:cubicBezTo>
                <a:cubicBezTo>
                  <a:pt x="196" y="95"/>
                  <a:pt x="198" y="94"/>
                  <a:pt x="197" y="92"/>
                </a:cubicBezTo>
                <a:close/>
                <a:moveTo>
                  <a:pt x="85" y="92"/>
                </a:moveTo>
                <a:cubicBezTo>
                  <a:pt x="84" y="94"/>
                  <a:pt x="83" y="95"/>
                  <a:pt x="82" y="97"/>
                </a:cubicBezTo>
                <a:cubicBezTo>
                  <a:pt x="83" y="97"/>
                  <a:pt x="83" y="98"/>
                  <a:pt x="83" y="98"/>
                </a:cubicBezTo>
                <a:cubicBezTo>
                  <a:pt x="84" y="98"/>
                  <a:pt x="85" y="97"/>
                  <a:pt x="85" y="97"/>
                </a:cubicBezTo>
                <a:cubicBezTo>
                  <a:pt x="86" y="95"/>
                  <a:pt x="86" y="94"/>
                  <a:pt x="86" y="92"/>
                </a:cubicBezTo>
                <a:cubicBezTo>
                  <a:pt x="86" y="92"/>
                  <a:pt x="86" y="92"/>
                  <a:pt x="85" y="92"/>
                </a:cubicBezTo>
                <a:close/>
                <a:moveTo>
                  <a:pt x="312" y="92"/>
                </a:moveTo>
                <a:cubicBezTo>
                  <a:pt x="308" y="100"/>
                  <a:pt x="310" y="110"/>
                  <a:pt x="313" y="116"/>
                </a:cubicBezTo>
                <a:cubicBezTo>
                  <a:pt x="313" y="116"/>
                  <a:pt x="313" y="116"/>
                  <a:pt x="314" y="116"/>
                </a:cubicBezTo>
                <a:cubicBezTo>
                  <a:pt x="314" y="115"/>
                  <a:pt x="314" y="115"/>
                  <a:pt x="314" y="115"/>
                </a:cubicBezTo>
                <a:cubicBezTo>
                  <a:pt x="312" y="110"/>
                  <a:pt x="309" y="104"/>
                  <a:pt x="311" y="99"/>
                </a:cubicBezTo>
                <a:cubicBezTo>
                  <a:pt x="312" y="97"/>
                  <a:pt x="312" y="94"/>
                  <a:pt x="313" y="92"/>
                </a:cubicBezTo>
                <a:cubicBezTo>
                  <a:pt x="313" y="92"/>
                  <a:pt x="313" y="92"/>
                  <a:pt x="312" y="92"/>
                </a:cubicBezTo>
                <a:close/>
                <a:moveTo>
                  <a:pt x="36" y="94"/>
                </a:moveTo>
                <a:cubicBezTo>
                  <a:pt x="30" y="98"/>
                  <a:pt x="27" y="101"/>
                  <a:pt x="27" y="110"/>
                </a:cubicBezTo>
                <a:cubicBezTo>
                  <a:pt x="27" y="112"/>
                  <a:pt x="27" y="115"/>
                  <a:pt x="27" y="117"/>
                </a:cubicBezTo>
                <a:cubicBezTo>
                  <a:pt x="29" y="116"/>
                  <a:pt x="30" y="117"/>
                  <a:pt x="31" y="116"/>
                </a:cubicBezTo>
                <a:cubicBezTo>
                  <a:pt x="30" y="114"/>
                  <a:pt x="30" y="113"/>
                  <a:pt x="29" y="112"/>
                </a:cubicBezTo>
                <a:cubicBezTo>
                  <a:pt x="30" y="110"/>
                  <a:pt x="31" y="106"/>
                  <a:pt x="33" y="108"/>
                </a:cubicBezTo>
                <a:cubicBezTo>
                  <a:pt x="34" y="108"/>
                  <a:pt x="34" y="108"/>
                  <a:pt x="34" y="107"/>
                </a:cubicBezTo>
                <a:cubicBezTo>
                  <a:pt x="34" y="107"/>
                  <a:pt x="34" y="106"/>
                  <a:pt x="34" y="105"/>
                </a:cubicBezTo>
                <a:cubicBezTo>
                  <a:pt x="34" y="105"/>
                  <a:pt x="34" y="105"/>
                  <a:pt x="35" y="105"/>
                </a:cubicBezTo>
                <a:cubicBezTo>
                  <a:pt x="36" y="107"/>
                  <a:pt x="35" y="108"/>
                  <a:pt x="36" y="108"/>
                </a:cubicBezTo>
                <a:cubicBezTo>
                  <a:pt x="37" y="108"/>
                  <a:pt x="36" y="108"/>
                  <a:pt x="37" y="108"/>
                </a:cubicBezTo>
                <a:cubicBezTo>
                  <a:pt x="38" y="106"/>
                  <a:pt x="38" y="104"/>
                  <a:pt x="38" y="102"/>
                </a:cubicBezTo>
                <a:cubicBezTo>
                  <a:pt x="38" y="102"/>
                  <a:pt x="38" y="102"/>
                  <a:pt x="39" y="102"/>
                </a:cubicBezTo>
                <a:cubicBezTo>
                  <a:pt x="39" y="104"/>
                  <a:pt x="39" y="106"/>
                  <a:pt x="39" y="108"/>
                </a:cubicBezTo>
                <a:cubicBezTo>
                  <a:pt x="41" y="107"/>
                  <a:pt x="41" y="106"/>
                  <a:pt x="42" y="104"/>
                </a:cubicBezTo>
                <a:cubicBezTo>
                  <a:pt x="42" y="103"/>
                  <a:pt x="37" y="95"/>
                  <a:pt x="37" y="94"/>
                </a:cubicBezTo>
                <a:cubicBezTo>
                  <a:pt x="36" y="94"/>
                  <a:pt x="36" y="94"/>
                  <a:pt x="36" y="94"/>
                </a:cubicBezTo>
                <a:close/>
                <a:moveTo>
                  <a:pt x="198" y="95"/>
                </a:moveTo>
                <a:cubicBezTo>
                  <a:pt x="198" y="95"/>
                  <a:pt x="198" y="95"/>
                  <a:pt x="198" y="96"/>
                </a:cubicBezTo>
                <a:cubicBezTo>
                  <a:pt x="198" y="96"/>
                  <a:pt x="198" y="96"/>
                  <a:pt x="198" y="96"/>
                </a:cubicBezTo>
                <a:cubicBezTo>
                  <a:pt x="198" y="95"/>
                  <a:pt x="198" y="95"/>
                  <a:pt x="198" y="95"/>
                </a:cubicBezTo>
                <a:close/>
                <a:moveTo>
                  <a:pt x="122" y="95"/>
                </a:moveTo>
                <a:cubicBezTo>
                  <a:pt x="121" y="96"/>
                  <a:pt x="121" y="96"/>
                  <a:pt x="122" y="97"/>
                </a:cubicBezTo>
                <a:cubicBezTo>
                  <a:pt x="122" y="98"/>
                  <a:pt x="122" y="98"/>
                  <a:pt x="123" y="98"/>
                </a:cubicBezTo>
                <a:cubicBezTo>
                  <a:pt x="124" y="98"/>
                  <a:pt x="124" y="98"/>
                  <a:pt x="124" y="98"/>
                </a:cubicBezTo>
                <a:cubicBezTo>
                  <a:pt x="125" y="97"/>
                  <a:pt x="125" y="96"/>
                  <a:pt x="124" y="95"/>
                </a:cubicBezTo>
                <a:cubicBezTo>
                  <a:pt x="123" y="95"/>
                  <a:pt x="123" y="95"/>
                  <a:pt x="122" y="95"/>
                </a:cubicBezTo>
                <a:close/>
                <a:moveTo>
                  <a:pt x="96" y="95"/>
                </a:moveTo>
                <a:cubicBezTo>
                  <a:pt x="96" y="96"/>
                  <a:pt x="96" y="96"/>
                  <a:pt x="95" y="96"/>
                </a:cubicBezTo>
                <a:cubicBezTo>
                  <a:pt x="96" y="96"/>
                  <a:pt x="96" y="96"/>
                  <a:pt x="96" y="95"/>
                </a:cubicBezTo>
                <a:cubicBezTo>
                  <a:pt x="96" y="95"/>
                  <a:pt x="96" y="95"/>
                  <a:pt x="96" y="95"/>
                </a:cubicBezTo>
                <a:close/>
                <a:moveTo>
                  <a:pt x="95" y="96"/>
                </a:moveTo>
                <a:cubicBezTo>
                  <a:pt x="92" y="98"/>
                  <a:pt x="89" y="98"/>
                  <a:pt x="89" y="102"/>
                </a:cubicBezTo>
                <a:cubicBezTo>
                  <a:pt x="89" y="102"/>
                  <a:pt x="90" y="102"/>
                  <a:pt x="90" y="102"/>
                </a:cubicBezTo>
                <a:cubicBezTo>
                  <a:pt x="90" y="99"/>
                  <a:pt x="93" y="97"/>
                  <a:pt x="95" y="96"/>
                </a:cubicBezTo>
                <a:cubicBezTo>
                  <a:pt x="95" y="96"/>
                  <a:pt x="95" y="96"/>
                  <a:pt x="95" y="96"/>
                </a:cubicBezTo>
                <a:cubicBezTo>
                  <a:pt x="95" y="96"/>
                  <a:pt x="95" y="96"/>
                  <a:pt x="95" y="96"/>
                </a:cubicBezTo>
                <a:close/>
                <a:moveTo>
                  <a:pt x="306" y="96"/>
                </a:moveTo>
                <a:cubicBezTo>
                  <a:pt x="305" y="97"/>
                  <a:pt x="306" y="97"/>
                  <a:pt x="305" y="98"/>
                </a:cubicBezTo>
                <a:cubicBezTo>
                  <a:pt x="306" y="99"/>
                  <a:pt x="307" y="100"/>
                  <a:pt x="307" y="101"/>
                </a:cubicBezTo>
                <a:cubicBezTo>
                  <a:pt x="308" y="101"/>
                  <a:pt x="308" y="101"/>
                  <a:pt x="308" y="101"/>
                </a:cubicBezTo>
                <a:cubicBezTo>
                  <a:pt x="308" y="101"/>
                  <a:pt x="308" y="101"/>
                  <a:pt x="308" y="100"/>
                </a:cubicBezTo>
                <a:cubicBezTo>
                  <a:pt x="307" y="99"/>
                  <a:pt x="307" y="97"/>
                  <a:pt x="306" y="96"/>
                </a:cubicBezTo>
                <a:close/>
                <a:moveTo>
                  <a:pt x="176" y="96"/>
                </a:moveTo>
                <a:cubicBezTo>
                  <a:pt x="175" y="96"/>
                  <a:pt x="173" y="98"/>
                  <a:pt x="173" y="98"/>
                </a:cubicBezTo>
                <a:cubicBezTo>
                  <a:pt x="173" y="99"/>
                  <a:pt x="172" y="100"/>
                  <a:pt x="173" y="101"/>
                </a:cubicBezTo>
                <a:cubicBezTo>
                  <a:pt x="173" y="101"/>
                  <a:pt x="173" y="102"/>
                  <a:pt x="174" y="102"/>
                </a:cubicBezTo>
                <a:cubicBezTo>
                  <a:pt x="174" y="102"/>
                  <a:pt x="174" y="102"/>
                  <a:pt x="174" y="102"/>
                </a:cubicBezTo>
                <a:cubicBezTo>
                  <a:pt x="174" y="100"/>
                  <a:pt x="175" y="99"/>
                  <a:pt x="176" y="99"/>
                </a:cubicBezTo>
                <a:cubicBezTo>
                  <a:pt x="177" y="100"/>
                  <a:pt x="178" y="102"/>
                  <a:pt x="178" y="103"/>
                </a:cubicBezTo>
                <a:cubicBezTo>
                  <a:pt x="178" y="103"/>
                  <a:pt x="179" y="102"/>
                  <a:pt x="179" y="102"/>
                </a:cubicBezTo>
                <a:cubicBezTo>
                  <a:pt x="179" y="101"/>
                  <a:pt x="180" y="101"/>
                  <a:pt x="180" y="99"/>
                </a:cubicBezTo>
                <a:cubicBezTo>
                  <a:pt x="179" y="98"/>
                  <a:pt x="179" y="98"/>
                  <a:pt x="179" y="97"/>
                </a:cubicBezTo>
                <a:cubicBezTo>
                  <a:pt x="178" y="97"/>
                  <a:pt x="177" y="96"/>
                  <a:pt x="176" y="96"/>
                </a:cubicBezTo>
                <a:close/>
                <a:moveTo>
                  <a:pt x="197" y="96"/>
                </a:moveTo>
                <a:cubicBezTo>
                  <a:pt x="197" y="97"/>
                  <a:pt x="196" y="97"/>
                  <a:pt x="196" y="98"/>
                </a:cubicBezTo>
                <a:cubicBezTo>
                  <a:pt x="196" y="98"/>
                  <a:pt x="196" y="98"/>
                  <a:pt x="196" y="98"/>
                </a:cubicBezTo>
                <a:cubicBezTo>
                  <a:pt x="196" y="98"/>
                  <a:pt x="197" y="97"/>
                  <a:pt x="197" y="97"/>
                </a:cubicBezTo>
                <a:cubicBezTo>
                  <a:pt x="197" y="97"/>
                  <a:pt x="197" y="96"/>
                  <a:pt x="197" y="96"/>
                </a:cubicBezTo>
                <a:close/>
                <a:moveTo>
                  <a:pt x="255" y="96"/>
                </a:moveTo>
                <a:cubicBezTo>
                  <a:pt x="255" y="96"/>
                  <a:pt x="255" y="96"/>
                  <a:pt x="256" y="96"/>
                </a:cubicBezTo>
                <a:cubicBezTo>
                  <a:pt x="256" y="96"/>
                  <a:pt x="256" y="96"/>
                  <a:pt x="256" y="97"/>
                </a:cubicBezTo>
                <a:cubicBezTo>
                  <a:pt x="255" y="96"/>
                  <a:pt x="255" y="96"/>
                  <a:pt x="255" y="96"/>
                </a:cubicBezTo>
                <a:close/>
                <a:moveTo>
                  <a:pt x="253" y="97"/>
                </a:moveTo>
                <a:cubicBezTo>
                  <a:pt x="254" y="97"/>
                  <a:pt x="253" y="97"/>
                  <a:pt x="254" y="98"/>
                </a:cubicBezTo>
                <a:cubicBezTo>
                  <a:pt x="253" y="98"/>
                  <a:pt x="253" y="98"/>
                  <a:pt x="253" y="98"/>
                </a:cubicBezTo>
                <a:cubicBezTo>
                  <a:pt x="253" y="97"/>
                  <a:pt x="253" y="97"/>
                  <a:pt x="253" y="97"/>
                </a:cubicBezTo>
                <a:close/>
                <a:moveTo>
                  <a:pt x="87" y="98"/>
                </a:moveTo>
                <a:cubicBezTo>
                  <a:pt x="87" y="98"/>
                  <a:pt x="87" y="98"/>
                  <a:pt x="88" y="98"/>
                </a:cubicBezTo>
                <a:cubicBezTo>
                  <a:pt x="88" y="98"/>
                  <a:pt x="87" y="98"/>
                  <a:pt x="87" y="98"/>
                </a:cubicBezTo>
                <a:close/>
                <a:moveTo>
                  <a:pt x="251" y="98"/>
                </a:moveTo>
                <a:cubicBezTo>
                  <a:pt x="251" y="98"/>
                  <a:pt x="252" y="98"/>
                  <a:pt x="252" y="98"/>
                </a:cubicBezTo>
                <a:cubicBezTo>
                  <a:pt x="252" y="98"/>
                  <a:pt x="252" y="99"/>
                  <a:pt x="252" y="99"/>
                </a:cubicBezTo>
                <a:cubicBezTo>
                  <a:pt x="252" y="99"/>
                  <a:pt x="252" y="99"/>
                  <a:pt x="252" y="99"/>
                </a:cubicBezTo>
                <a:cubicBezTo>
                  <a:pt x="251" y="99"/>
                  <a:pt x="251" y="98"/>
                  <a:pt x="251" y="98"/>
                </a:cubicBezTo>
                <a:close/>
                <a:moveTo>
                  <a:pt x="198" y="98"/>
                </a:moveTo>
                <a:cubicBezTo>
                  <a:pt x="197" y="101"/>
                  <a:pt x="195" y="101"/>
                  <a:pt x="193" y="102"/>
                </a:cubicBezTo>
                <a:cubicBezTo>
                  <a:pt x="193" y="102"/>
                  <a:pt x="193" y="102"/>
                  <a:pt x="193" y="102"/>
                </a:cubicBezTo>
                <a:cubicBezTo>
                  <a:pt x="193" y="102"/>
                  <a:pt x="193" y="102"/>
                  <a:pt x="193" y="102"/>
                </a:cubicBezTo>
                <a:cubicBezTo>
                  <a:pt x="196" y="102"/>
                  <a:pt x="197" y="101"/>
                  <a:pt x="199" y="99"/>
                </a:cubicBezTo>
                <a:cubicBezTo>
                  <a:pt x="199" y="99"/>
                  <a:pt x="199" y="99"/>
                  <a:pt x="199" y="98"/>
                </a:cubicBezTo>
                <a:cubicBezTo>
                  <a:pt x="198" y="98"/>
                  <a:pt x="198" y="98"/>
                  <a:pt x="198" y="98"/>
                </a:cubicBezTo>
                <a:close/>
                <a:moveTo>
                  <a:pt x="249" y="99"/>
                </a:moveTo>
                <a:cubicBezTo>
                  <a:pt x="249" y="99"/>
                  <a:pt x="249" y="99"/>
                  <a:pt x="249" y="99"/>
                </a:cubicBezTo>
                <a:cubicBezTo>
                  <a:pt x="249" y="99"/>
                  <a:pt x="249" y="99"/>
                  <a:pt x="249" y="99"/>
                </a:cubicBezTo>
                <a:cubicBezTo>
                  <a:pt x="249" y="99"/>
                  <a:pt x="249" y="99"/>
                  <a:pt x="249" y="99"/>
                </a:cubicBezTo>
                <a:close/>
                <a:moveTo>
                  <a:pt x="313" y="100"/>
                </a:moveTo>
                <a:cubicBezTo>
                  <a:pt x="313" y="101"/>
                  <a:pt x="315" y="102"/>
                  <a:pt x="316" y="101"/>
                </a:cubicBezTo>
                <a:cubicBezTo>
                  <a:pt x="316" y="101"/>
                  <a:pt x="316" y="101"/>
                  <a:pt x="316" y="101"/>
                </a:cubicBezTo>
                <a:cubicBezTo>
                  <a:pt x="315" y="101"/>
                  <a:pt x="315" y="100"/>
                  <a:pt x="313" y="100"/>
                </a:cubicBezTo>
                <a:close/>
                <a:moveTo>
                  <a:pt x="78" y="100"/>
                </a:moveTo>
                <a:cubicBezTo>
                  <a:pt x="77" y="100"/>
                  <a:pt x="77" y="100"/>
                  <a:pt x="77" y="100"/>
                </a:cubicBezTo>
                <a:cubicBezTo>
                  <a:pt x="77" y="100"/>
                  <a:pt x="77" y="100"/>
                  <a:pt x="77" y="100"/>
                </a:cubicBezTo>
                <a:cubicBezTo>
                  <a:pt x="84" y="102"/>
                  <a:pt x="87" y="105"/>
                  <a:pt x="90" y="110"/>
                </a:cubicBezTo>
                <a:cubicBezTo>
                  <a:pt x="90" y="111"/>
                  <a:pt x="90" y="116"/>
                  <a:pt x="91" y="117"/>
                </a:cubicBezTo>
                <a:cubicBezTo>
                  <a:pt x="91" y="117"/>
                  <a:pt x="91" y="117"/>
                  <a:pt x="91" y="117"/>
                </a:cubicBezTo>
                <a:cubicBezTo>
                  <a:pt x="93" y="106"/>
                  <a:pt x="85" y="102"/>
                  <a:pt x="78" y="100"/>
                </a:cubicBezTo>
                <a:close/>
                <a:moveTo>
                  <a:pt x="75" y="100"/>
                </a:moveTo>
                <a:cubicBezTo>
                  <a:pt x="75" y="100"/>
                  <a:pt x="76" y="100"/>
                  <a:pt x="76" y="100"/>
                </a:cubicBezTo>
                <a:cubicBezTo>
                  <a:pt x="75" y="100"/>
                  <a:pt x="76" y="100"/>
                  <a:pt x="75" y="100"/>
                </a:cubicBezTo>
                <a:close/>
                <a:moveTo>
                  <a:pt x="76" y="100"/>
                </a:moveTo>
                <a:cubicBezTo>
                  <a:pt x="76" y="100"/>
                  <a:pt x="76" y="100"/>
                  <a:pt x="77" y="100"/>
                </a:cubicBezTo>
                <a:cubicBezTo>
                  <a:pt x="76" y="100"/>
                  <a:pt x="77" y="100"/>
                  <a:pt x="76" y="100"/>
                </a:cubicBezTo>
                <a:close/>
                <a:moveTo>
                  <a:pt x="98" y="100"/>
                </a:moveTo>
                <a:cubicBezTo>
                  <a:pt x="97" y="102"/>
                  <a:pt x="95" y="102"/>
                  <a:pt x="93" y="105"/>
                </a:cubicBezTo>
                <a:cubicBezTo>
                  <a:pt x="95" y="105"/>
                  <a:pt x="95" y="104"/>
                  <a:pt x="96" y="103"/>
                </a:cubicBezTo>
                <a:cubicBezTo>
                  <a:pt x="101" y="99"/>
                  <a:pt x="103" y="102"/>
                  <a:pt x="107" y="103"/>
                </a:cubicBezTo>
                <a:cubicBezTo>
                  <a:pt x="108" y="110"/>
                  <a:pt x="109" y="111"/>
                  <a:pt x="104" y="115"/>
                </a:cubicBezTo>
                <a:cubicBezTo>
                  <a:pt x="102" y="115"/>
                  <a:pt x="100" y="115"/>
                  <a:pt x="98" y="115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04" y="116"/>
                  <a:pt x="109" y="115"/>
                  <a:pt x="109" y="108"/>
                </a:cubicBezTo>
                <a:cubicBezTo>
                  <a:pt x="109" y="106"/>
                  <a:pt x="109" y="105"/>
                  <a:pt x="108" y="103"/>
                </a:cubicBezTo>
                <a:cubicBezTo>
                  <a:pt x="106" y="100"/>
                  <a:pt x="102" y="100"/>
                  <a:pt x="98" y="100"/>
                </a:cubicBezTo>
                <a:close/>
                <a:moveTo>
                  <a:pt x="117" y="101"/>
                </a:moveTo>
                <a:cubicBezTo>
                  <a:pt x="120" y="113"/>
                  <a:pt x="111" y="121"/>
                  <a:pt x="104" y="123"/>
                </a:cubicBezTo>
                <a:cubicBezTo>
                  <a:pt x="103" y="123"/>
                  <a:pt x="101" y="122"/>
                  <a:pt x="100" y="124"/>
                </a:cubicBezTo>
                <a:cubicBezTo>
                  <a:pt x="99" y="127"/>
                  <a:pt x="96" y="130"/>
                  <a:pt x="93" y="132"/>
                </a:cubicBezTo>
                <a:cubicBezTo>
                  <a:pt x="94" y="135"/>
                  <a:pt x="95" y="139"/>
                  <a:pt x="95" y="142"/>
                </a:cubicBezTo>
                <a:cubicBezTo>
                  <a:pt x="96" y="142"/>
                  <a:pt x="96" y="142"/>
                  <a:pt x="96" y="142"/>
                </a:cubicBezTo>
                <a:cubicBezTo>
                  <a:pt x="97" y="142"/>
                  <a:pt x="97" y="142"/>
                  <a:pt x="98" y="142"/>
                </a:cubicBezTo>
                <a:cubicBezTo>
                  <a:pt x="99" y="138"/>
                  <a:pt x="104" y="135"/>
                  <a:pt x="107" y="134"/>
                </a:cubicBezTo>
                <a:cubicBezTo>
                  <a:pt x="108" y="134"/>
                  <a:pt x="110" y="134"/>
                  <a:pt x="111" y="134"/>
                </a:cubicBezTo>
                <a:cubicBezTo>
                  <a:pt x="112" y="135"/>
                  <a:pt x="114" y="137"/>
                  <a:pt x="117" y="137"/>
                </a:cubicBezTo>
                <a:cubicBezTo>
                  <a:pt x="118" y="134"/>
                  <a:pt x="123" y="132"/>
                  <a:pt x="126" y="131"/>
                </a:cubicBezTo>
                <a:cubicBezTo>
                  <a:pt x="126" y="121"/>
                  <a:pt x="129" y="120"/>
                  <a:pt x="137" y="117"/>
                </a:cubicBezTo>
                <a:cubicBezTo>
                  <a:pt x="137" y="117"/>
                  <a:pt x="137" y="116"/>
                  <a:pt x="137" y="116"/>
                </a:cubicBezTo>
                <a:cubicBezTo>
                  <a:pt x="130" y="114"/>
                  <a:pt x="125" y="109"/>
                  <a:pt x="121" y="105"/>
                </a:cubicBezTo>
                <a:cubicBezTo>
                  <a:pt x="120" y="104"/>
                  <a:pt x="119" y="102"/>
                  <a:pt x="117" y="101"/>
                </a:cubicBezTo>
                <a:close/>
                <a:moveTo>
                  <a:pt x="33" y="103"/>
                </a:moveTo>
                <a:cubicBezTo>
                  <a:pt x="34" y="103"/>
                  <a:pt x="34" y="104"/>
                  <a:pt x="34" y="104"/>
                </a:cubicBezTo>
                <a:cubicBezTo>
                  <a:pt x="34" y="104"/>
                  <a:pt x="34" y="104"/>
                  <a:pt x="34" y="105"/>
                </a:cubicBezTo>
                <a:cubicBezTo>
                  <a:pt x="34" y="105"/>
                  <a:pt x="34" y="105"/>
                  <a:pt x="34" y="105"/>
                </a:cubicBezTo>
                <a:cubicBezTo>
                  <a:pt x="34" y="104"/>
                  <a:pt x="33" y="104"/>
                  <a:pt x="33" y="103"/>
                </a:cubicBezTo>
                <a:close/>
                <a:moveTo>
                  <a:pt x="196" y="103"/>
                </a:moveTo>
                <a:cubicBezTo>
                  <a:pt x="195" y="104"/>
                  <a:pt x="193" y="104"/>
                  <a:pt x="192" y="105"/>
                </a:cubicBezTo>
                <a:cubicBezTo>
                  <a:pt x="193" y="105"/>
                  <a:pt x="194" y="105"/>
                  <a:pt x="194" y="105"/>
                </a:cubicBezTo>
                <a:cubicBezTo>
                  <a:pt x="195" y="104"/>
                  <a:pt x="196" y="104"/>
                  <a:pt x="197" y="103"/>
                </a:cubicBezTo>
                <a:cubicBezTo>
                  <a:pt x="197" y="103"/>
                  <a:pt x="197" y="103"/>
                  <a:pt x="196" y="103"/>
                </a:cubicBezTo>
                <a:close/>
                <a:moveTo>
                  <a:pt x="43" y="104"/>
                </a:moveTo>
                <a:cubicBezTo>
                  <a:pt x="43" y="108"/>
                  <a:pt x="41" y="110"/>
                  <a:pt x="40" y="112"/>
                </a:cubicBezTo>
                <a:cubicBezTo>
                  <a:pt x="41" y="112"/>
                  <a:pt x="41" y="112"/>
                  <a:pt x="41" y="112"/>
                </a:cubicBezTo>
                <a:cubicBezTo>
                  <a:pt x="46" y="112"/>
                  <a:pt x="55" y="111"/>
                  <a:pt x="58" y="107"/>
                </a:cubicBezTo>
                <a:cubicBezTo>
                  <a:pt x="58" y="107"/>
                  <a:pt x="58" y="107"/>
                  <a:pt x="58" y="107"/>
                </a:cubicBezTo>
                <a:cubicBezTo>
                  <a:pt x="51" y="107"/>
                  <a:pt x="48" y="105"/>
                  <a:pt x="43" y="104"/>
                </a:cubicBezTo>
                <a:close/>
                <a:moveTo>
                  <a:pt x="230" y="104"/>
                </a:moveTo>
                <a:cubicBezTo>
                  <a:pt x="230" y="107"/>
                  <a:pt x="230" y="110"/>
                  <a:pt x="231" y="113"/>
                </a:cubicBezTo>
                <a:cubicBezTo>
                  <a:pt x="229" y="119"/>
                  <a:pt x="227" y="128"/>
                  <a:pt x="222" y="131"/>
                </a:cubicBezTo>
                <a:cubicBezTo>
                  <a:pt x="222" y="132"/>
                  <a:pt x="222" y="132"/>
                  <a:pt x="222" y="132"/>
                </a:cubicBezTo>
                <a:cubicBezTo>
                  <a:pt x="223" y="132"/>
                  <a:pt x="223" y="132"/>
                  <a:pt x="224" y="132"/>
                </a:cubicBezTo>
                <a:cubicBezTo>
                  <a:pt x="229" y="130"/>
                  <a:pt x="239" y="133"/>
                  <a:pt x="239" y="133"/>
                </a:cubicBezTo>
                <a:cubicBezTo>
                  <a:pt x="241" y="131"/>
                  <a:pt x="240" y="125"/>
                  <a:pt x="242" y="122"/>
                </a:cubicBezTo>
                <a:cubicBezTo>
                  <a:pt x="244" y="117"/>
                  <a:pt x="246" y="114"/>
                  <a:pt x="249" y="111"/>
                </a:cubicBezTo>
                <a:cubicBezTo>
                  <a:pt x="242" y="110"/>
                  <a:pt x="236" y="108"/>
                  <a:pt x="230" y="104"/>
                </a:cubicBezTo>
                <a:close/>
                <a:moveTo>
                  <a:pt x="322" y="104"/>
                </a:moveTo>
                <a:cubicBezTo>
                  <a:pt x="321" y="108"/>
                  <a:pt x="318" y="109"/>
                  <a:pt x="318" y="114"/>
                </a:cubicBezTo>
                <a:cubicBezTo>
                  <a:pt x="318" y="113"/>
                  <a:pt x="319" y="113"/>
                  <a:pt x="319" y="113"/>
                </a:cubicBezTo>
                <a:cubicBezTo>
                  <a:pt x="320" y="110"/>
                  <a:pt x="321" y="107"/>
                  <a:pt x="322" y="104"/>
                </a:cubicBezTo>
                <a:cubicBezTo>
                  <a:pt x="322" y="104"/>
                  <a:pt x="322" y="104"/>
                  <a:pt x="322" y="104"/>
                </a:cubicBezTo>
                <a:close/>
                <a:moveTo>
                  <a:pt x="67" y="105"/>
                </a:moveTo>
                <a:cubicBezTo>
                  <a:pt x="66" y="107"/>
                  <a:pt x="65" y="109"/>
                  <a:pt x="65" y="111"/>
                </a:cubicBezTo>
                <a:cubicBezTo>
                  <a:pt x="65" y="111"/>
                  <a:pt x="65" y="111"/>
                  <a:pt x="65" y="111"/>
                </a:cubicBezTo>
                <a:cubicBezTo>
                  <a:pt x="67" y="109"/>
                  <a:pt x="68" y="107"/>
                  <a:pt x="67" y="105"/>
                </a:cubicBezTo>
                <a:close/>
                <a:moveTo>
                  <a:pt x="313" y="106"/>
                </a:moveTo>
                <a:cubicBezTo>
                  <a:pt x="313" y="106"/>
                  <a:pt x="313" y="106"/>
                  <a:pt x="313" y="106"/>
                </a:cubicBezTo>
                <a:cubicBezTo>
                  <a:pt x="314" y="108"/>
                  <a:pt x="317" y="107"/>
                  <a:pt x="318" y="107"/>
                </a:cubicBezTo>
                <a:cubicBezTo>
                  <a:pt x="316" y="106"/>
                  <a:pt x="314" y="106"/>
                  <a:pt x="313" y="106"/>
                </a:cubicBezTo>
                <a:close/>
                <a:moveTo>
                  <a:pt x="71" y="107"/>
                </a:moveTo>
                <a:cubicBezTo>
                  <a:pt x="70" y="108"/>
                  <a:pt x="69" y="109"/>
                  <a:pt x="68" y="111"/>
                </a:cubicBezTo>
                <a:cubicBezTo>
                  <a:pt x="68" y="111"/>
                  <a:pt x="68" y="111"/>
                  <a:pt x="68" y="111"/>
                </a:cubicBezTo>
                <a:cubicBezTo>
                  <a:pt x="68" y="111"/>
                  <a:pt x="68" y="111"/>
                  <a:pt x="69" y="111"/>
                </a:cubicBezTo>
                <a:cubicBezTo>
                  <a:pt x="69" y="110"/>
                  <a:pt x="70" y="109"/>
                  <a:pt x="71" y="108"/>
                </a:cubicBezTo>
                <a:cubicBezTo>
                  <a:pt x="71" y="108"/>
                  <a:pt x="71" y="107"/>
                  <a:pt x="71" y="107"/>
                </a:cubicBezTo>
                <a:close/>
                <a:moveTo>
                  <a:pt x="192" y="107"/>
                </a:moveTo>
                <a:cubicBezTo>
                  <a:pt x="191" y="108"/>
                  <a:pt x="191" y="107"/>
                  <a:pt x="190" y="108"/>
                </a:cubicBezTo>
                <a:cubicBezTo>
                  <a:pt x="190" y="108"/>
                  <a:pt x="191" y="108"/>
                  <a:pt x="191" y="108"/>
                </a:cubicBezTo>
                <a:cubicBezTo>
                  <a:pt x="192" y="108"/>
                  <a:pt x="193" y="108"/>
                  <a:pt x="194" y="107"/>
                </a:cubicBezTo>
                <a:cubicBezTo>
                  <a:pt x="194" y="107"/>
                  <a:pt x="194" y="107"/>
                  <a:pt x="194" y="107"/>
                </a:cubicBezTo>
                <a:cubicBezTo>
                  <a:pt x="194" y="107"/>
                  <a:pt x="193" y="107"/>
                  <a:pt x="192" y="107"/>
                </a:cubicBezTo>
                <a:close/>
                <a:moveTo>
                  <a:pt x="278" y="107"/>
                </a:moveTo>
                <a:cubicBezTo>
                  <a:pt x="277" y="107"/>
                  <a:pt x="276" y="107"/>
                  <a:pt x="275" y="108"/>
                </a:cubicBezTo>
                <a:cubicBezTo>
                  <a:pt x="273" y="109"/>
                  <a:pt x="273" y="112"/>
                  <a:pt x="272" y="113"/>
                </a:cubicBezTo>
                <a:cubicBezTo>
                  <a:pt x="272" y="113"/>
                  <a:pt x="272" y="113"/>
                  <a:pt x="272" y="113"/>
                </a:cubicBezTo>
                <a:cubicBezTo>
                  <a:pt x="279" y="114"/>
                  <a:pt x="280" y="112"/>
                  <a:pt x="284" y="109"/>
                </a:cubicBezTo>
                <a:cubicBezTo>
                  <a:pt x="284" y="109"/>
                  <a:pt x="284" y="108"/>
                  <a:pt x="284" y="108"/>
                </a:cubicBezTo>
                <a:cubicBezTo>
                  <a:pt x="284" y="108"/>
                  <a:pt x="284" y="108"/>
                  <a:pt x="284" y="108"/>
                </a:cubicBezTo>
                <a:cubicBezTo>
                  <a:pt x="282" y="107"/>
                  <a:pt x="280" y="107"/>
                  <a:pt x="278" y="107"/>
                </a:cubicBezTo>
                <a:close/>
                <a:moveTo>
                  <a:pt x="99" y="107"/>
                </a:moveTo>
                <a:cubicBezTo>
                  <a:pt x="98" y="108"/>
                  <a:pt x="96" y="109"/>
                  <a:pt x="96" y="109"/>
                </a:cubicBezTo>
                <a:cubicBezTo>
                  <a:pt x="96" y="109"/>
                  <a:pt x="96" y="110"/>
                  <a:pt x="96" y="110"/>
                </a:cubicBezTo>
                <a:cubicBezTo>
                  <a:pt x="98" y="109"/>
                  <a:pt x="101" y="110"/>
                  <a:pt x="102" y="108"/>
                </a:cubicBezTo>
                <a:cubicBezTo>
                  <a:pt x="102" y="108"/>
                  <a:pt x="102" y="108"/>
                  <a:pt x="102" y="108"/>
                </a:cubicBezTo>
                <a:cubicBezTo>
                  <a:pt x="101" y="107"/>
                  <a:pt x="100" y="107"/>
                  <a:pt x="99" y="107"/>
                </a:cubicBezTo>
                <a:close/>
                <a:moveTo>
                  <a:pt x="269" y="108"/>
                </a:moveTo>
                <a:cubicBezTo>
                  <a:pt x="265" y="111"/>
                  <a:pt x="258" y="111"/>
                  <a:pt x="254" y="111"/>
                </a:cubicBezTo>
                <a:cubicBezTo>
                  <a:pt x="257" y="125"/>
                  <a:pt x="271" y="148"/>
                  <a:pt x="262" y="164"/>
                </a:cubicBezTo>
                <a:cubicBezTo>
                  <a:pt x="260" y="168"/>
                  <a:pt x="257" y="174"/>
                  <a:pt x="253" y="177"/>
                </a:cubicBezTo>
                <a:cubicBezTo>
                  <a:pt x="251" y="178"/>
                  <a:pt x="248" y="179"/>
                  <a:pt x="246" y="181"/>
                </a:cubicBezTo>
                <a:cubicBezTo>
                  <a:pt x="246" y="182"/>
                  <a:pt x="244" y="185"/>
                  <a:pt x="245" y="187"/>
                </a:cubicBezTo>
                <a:cubicBezTo>
                  <a:pt x="247" y="189"/>
                  <a:pt x="254" y="188"/>
                  <a:pt x="257" y="187"/>
                </a:cubicBezTo>
                <a:cubicBezTo>
                  <a:pt x="264" y="183"/>
                  <a:pt x="266" y="172"/>
                  <a:pt x="270" y="167"/>
                </a:cubicBezTo>
                <a:cubicBezTo>
                  <a:pt x="272" y="165"/>
                  <a:pt x="274" y="163"/>
                  <a:pt x="276" y="162"/>
                </a:cubicBezTo>
                <a:cubicBezTo>
                  <a:pt x="277" y="161"/>
                  <a:pt x="279" y="160"/>
                  <a:pt x="280" y="159"/>
                </a:cubicBezTo>
                <a:cubicBezTo>
                  <a:pt x="274" y="147"/>
                  <a:pt x="273" y="145"/>
                  <a:pt x="280" y="134"/>
                </a:cubicBezTo>
                <a:cubicBezTo>
                  <a:pt x="280" y="134"/>
                  <a:pt x="280" y="133"/>
                  <a:pt x="280" y="133"/>
                </a:cubicBezTo>
                <a:cubicBezTo>
                  <a:pt x="271" y="131"/>
                  <a:pt x="266" y="118"/>
                  <a:pt x="269" y="108"/>
                </a:cubicBezTo>
                <a:cubicBezTo>
                  <a:pt x="269" y="108"/>
                  <a:pt x="269" y="108"/>
                  <a:pt x="269" y="108"/>
                </a:cubicBezTo>
                <a:close/>
                <a:moveTo>
                  <a:pt x="74" y="108"/>
                </a:moveTo>
                <a:cubicBezTo>
                  <a:pt x="73" y="109"/>
                  <a:pt x="72" y="110"/>
                  <a:pt x="71" y="111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2" y="111"/>
                  <a:pt x="74" y="110"/>
                  <a:pt x="74" y="109"/>
                </a:cubicBezTo>
                <a:cubicBezTo>
                  <a:pt x="74" y="108"/>
                  <a:pt x="74" y="109"/>
                  <a:pt x="74" y="108"/>
                </a:cubicBezTo>
                <a:close/>
                <a:moveTo>
                  <a:pt x="326" y="109"/>
                </a:moveTo>
                <a:cubicBezTo>
                  <a:pt x="326" y="110"/>
                  <a:pt x="327" y="112"/>
                  <a:pt x="328" y="114"/>
                </a:cubicBezTo>
                <a:cubicBezTo>
                  <a:pt x="328" y="117"/>
                  <a:pt x="328" y="120"/>
                  <a:pt x="328" y="123"/>
                </a:cubicBezTo>
                <a:cubicBezTo>
                  <a:pt x="328" y="123"/>
                  <a:pt x="328" y="122"/>
                  <a:pt x="328" y="122"/>
                </a:cubicBezTo>
                <a:cubicBezTo>
                  <a:pt x="330" y="117"/>
                  <a:pt x="333" y="112"/>
                  <a:pt x="326" y="109"/>
                </a:cubicBezTo>
                <a:close/>
                <a:moveTo>
                  <a:pt x="187" y="109"/>
                </a:moveTo>
                <a:cubicBezTo>
                  <a:pt x="188" y="110"/>
                  <a:pt x="190" y="110"/>
                  <a:pt x="190" y="110"/>
                </a:cubicBezTo>
                <a:cubicBezTo>
                  <a:pt x="190" y="110"/>
                  <a:pt x="190" y="109"/>
                  <a:pt x="190" y="109"/>
                </a:cubicBezTo>
                <a:cubicBezTo>
                  <a:pt x="189" y="109"/>
                  <a:pt x="188" y="109"/>
                  <a:pt x="187" y="109"/>
                </a:cubicBezTo>
                <a:close/>
                <a:moveTo>
                  <a:pt x="191" y="110"/>
                </a:moveTo>
                <a:cubicBezTo>
                  <a:pt x="191" y="110"/>
                  <a:pt x="191" y="110"/>
                  <a:pt x="191" y="110"/>
                </a:cubicBezTo>
                <a:cubicBezTo>
                  <a:pt x="191" y="110"/>
                  <a:pt x="191" y="110"/>
                  <a:pt x="191" y="110"/>
                </a:cubicBezTo>
                <a:close/>
                <a:moveTo>
                  <a:pt x="286" y="110"/>
                </a:moveTo>
                <a:cubicBezTo>
                  <a:pt x="284" y="113"/>
                  <a:pt x="284" y="116"/>
                  <a:pt x="287" y="119"/>
                </a:cubicBezTo>
                <a:cubicBezTo>
                  <a:pt x="288" y="119"/>
                  <a:pt x="289" y="121"/>
                  <a:pt x="291" y="120"/>
                </a:cubicBezTo>
                <a:cubicBezTo>
                  <a:pt x="291" y="116"/>
                  <a:pt x="289" y="112"/>
                  <a:pt x="286" y="110"/>
                </a:cubicBezTo>
                <a:cubicBezTo>
                  <a:pt x="286" y="110"/>
                  <a:pt x="286" y="110"/>
                  <a:pt x="286" y="110"/>
                </a:cubicBezTo>
                <a:close/>
                <a:moveTo>
                  <a:pt x="208" y="110"/>
                </a:moveTo>
                <a:cubicBezTo>
                  <a:pt x="208" y="110"/>
                  <a:pt x="208" y="111"/>
                  <a:pt x="208" y="111"/>
                </a:cubicBezTo>
                <a:cubicBezTo>
                  <a:pt x="204" y="110"/>
                  <a:pt x="200" y="113"/>
                  <a:pt x="199" y="117"/>
                </a:cubicBezTo>
                <a:cubicBezTo>
                  <a:pt x="199" y="117"/>
                  <a:pt x="199" y="117"/>
                  <a:pt x="199" y="117"/>
                </a:cubicBezTo>
                <a:cubicBezTo>
                  <a:pt x="201" y="116"/>
                  <a:pt x="203" y="115"/>
                  <a:pt x="204" y="114"/>
                </a:cubicBezTo>
                <a:cubicBezTo>
                  <a:pt x="204" y="114"/>
                  <a:pt x="204" y="114"/>
                  <a:pt x="205" y="114"/>
                </a:cubicBezTo>
                <a:cubicBezTo>
                  <a:pt x="204" y="115"/>
                  <a:pt x="204" y="114"/>
                  <a:pt x="204" y="116"/>
                </a:cubicBezTo>
                <a:cubicBezTo>
                  <a:pt x="204" y="116"/>
                  <a:pt x="205" y="116"/>
                  <a:pt x="205" y="116"/>
                </a:cubicBezTo>
                <a:cubicBezTo>
                  <a:pt x="206" y="115"/>
                  <a:pt x="207" y="115"/>
                  <a:pt x="208" y="114"/>
                </a:cubicBezTo>
                <a:cubicBezTo>
                  <a:pt x="208" y="115"/>
                  <a:pt x="208" y="115"/>
                  <a:pt x="208" y="116"/>
                </a:cubicBezTo>
                <a:cubicBezTo>
                  <a:pt x="207" y="116"/>
                  <a:pt x="207" y="116"/>
                  <a:pt x="206" y="116"/>
                </a:cubicBezTo>
                <a:cubicBezTo>
                  <a:pt x="208" y="116"/>
                  <a:pt x="207" y="116"/>
                  <a:pt x="208" y="117"/>
                </a:cubicBezTo>
                <a:cubicBezTo>
                  <a:pt x="208" y="117"/>
                  <a:pt x="208" y="117"/>
                  <a:pt x="208" y="118"/>
                </a:cubicBezTo>
                <a:cubicBezTo>
                  <a:pt x="209" y="118"/>
                  <a:pt x="209" y="118"/>
                  <a:pt x="210" y="118"/>
                </a:cubicBezTo>
                <a:cubicBezTo>
                  <a:pt x="210" y="118"/>
                  <a:pt x="210" y="118"/>
                  <a:pt x="210" y="118"/>
                </a:cubicBezTo>
                <a:cubicBezTo>
                  <a:pt x="210" y="118"/>
                  <a:pt x="210" y="118"/>
                  <a:pt x="210" y="118"/>
                </a:cubicBezTo>
                <a:cubicBezTo>
                  <a:pt x="209" y="118"/>
                  <a:pt x="209" y="119"/>
                  <a:pt x="208" y="119"/>
                </a:cubicBezTo>
                <a:cubicBezTo>
                  <a:pt x="208" y="119"/>
                  <a:pt x="208" y="119"/>
                  <a:pt x="208" y="119"/>
                </a:cubicBezTo>
                <a:cubicBezTo>
                  <a:pt x="208" y="119"/>
                  <a:pt x="208" y="120"/>
                  <a:pt x="209" y="120"/>
                </a:cubicBezTo>
                <a:cubicBezTo>
                  <a:pt x="209" y="119"/>
                  <a:pt x="209" y="119"/>
                  <a:pt x="210" y="119"/>
                </a:cubicBezTo>
                <a:cubicBezTo>
                  <a:pt x="210" y="120"/>
                  <a:pt x="210" y="119"/>
                  <a:pt x="211" y="120"/>
                </a:cubicBezTo>
                <a:cubicBezTo>
                  <a:pt x="210" y="120"/>
                  <a:pt x="210" y="120"/>
                  <a:pt x="210" y="121"/>
                </a:cubicBezTo>
                <a:cubicBezTo>
                  <a:pt x="209" y="121"/>
                  <a:pt x="209" y="121"/>
                  <a:pt x="209" y="121"/>
                </a:cubicBezTo>
                <a:cubicBezTo>
                  <a:pt x="209" y="121"/>
                  <a:pt x="209" y="121"/>
                  <a:pt x="209" y="121"/>
                </a:cubicBezTo>
                <a:cubicBezTo>
                  <a:pt x="210" y="121"/>
                  <a:pt x="210" y="121"/>
                  <a:pt x="211" y="120"/>
                </a:cubicBezTo>
                <a:cubicBezTo>
                  <a:pt x="211" y="122"/>
                  <a:pt x="211" y="121"/>
                  <a:pt x="211" y="122"/>
                </a:cubicBezTo>
                <a:cubicBezTo>
                  <a:pt x="210" y="122"/>
                  <a:pt x="211" y="122"/>
                  <a:pt x="211" y="123"/>
                </a:cubicBezTo>
                <a:cubicBezTo>
                  <a:pt x="212" y="123"/>
                  <a:pt x="212" y="123"/>
                  <a:pt x="214" y="123"/>
                </a:cubicBezTo>
                <a:cubicBezTo>
                  <a:pt x="214" y="123"/>
                  <a:pt x="214" y="123"/>
                  <a:pt x="214" y="123"/>
                </a:cubicBezTo>
                <a:cubicBezTo>
                  <a:pt x="213" y="123"/>
                  <a:pt x="212" y="124"/>
                  <a:pt x="212" y="124"/>
                </a:cubicBezTo>
                <a:cubicBezTo>
                  <a:pt x="212" y="124"/>
                  <a:pt x="212" y="125"/>
                  <a:pt x="212" y="125"/>
                </a:cubicBezTo>
                <a:cubicBezTo>
                  <a:pt x="211" y="125"/>
                  <a:pt x="212" y="125"/>
                  <a:pt x="211" y="125"/>
                </a:cubicBezTo>
                <a:cubicBezTo>
                  <a:pt x="211" y="125"/>
                  <a:pt x="211" y="125"/>
                  <a:pt x="211" y="125"/>
                </a:cubicBezTo>
                <a:cubicBezTo>
                  <a:pt x="211" y="125"/>
                  <a:pt x="211" y="125"/>
                  <a:pt x="211" y="125"/>
                </a:cubicBezTo>
                <a:cubicBezTo>
                  <a:pt x="211" y="125"/>
                  <a:pt x="212" y="126"/>
                  <a:pt x="212" y="126"/>
                </a:cubicBezTo>
                <a:cubicBezTo>
                  <a:pt x="212" y="126"/>
                  <a:pt x="212" y="126"/>
                  <a:pt x="211" y="127"/>
                </a:cubicBezTo>
                <a:cubicBezTo>
                  <a:pt x="212" y="127"/>
                  <a:pt x="212" y="127"/>
                  <a:pt x="213" y="127"/>
                </a:cubicBezTo>
                <a:cubicBezTo>
                  <a:pt x="212" y="128"/>
                  <a:pt x="212" y="127"/>
                  <a:pt x="213" y="128"/>
                </a:cubicBezTo>
                <a:cubicBezTo>
                  <a:pt x="213" y="128"/>
                  <a:pt x="213" y="128"/>
                  <a:pt x="214" y="128"/>
                </a:cubicBezTo>
                <a:cubicBezTo>
                  <a:pt x="214" y="128"/>
                  <a:pt x="214" y="129"/>
                  <a:pt x="214" y="129"/>
                </a:cubicBezTo>
                <a:cubicBezTo>
                  <a:pt x="212" y="129"/>
                  <a:pt x="211" y="129"/>
                  <a:pt x="211" y="130"/>
                </a:cubicBezTo>
                <a:cubicBezTo>
                  <a:pt x="212" y="130"/>
                  <a:pt x="213" y="130"/>
                  <a:pt x="214" y="131"/>
                </a:cubicBezTo>
                <a:cubicBezTo>
                  <a:pt x="212" y="131"/>
                  <a:pt x="211" y="131"/>
                  <a:pt x="210" y="132"/>
                </a:cubicBezTo>
                <a:cubicBezTo>
                  <a:pt x="211" y="132"/>
                  <a:pt x="212" y="132"/>
                  <a:pt x="213" y="132"/>
                </a:cubicBezTo>
                <a:cubicBezTo>
                  <a:pt x="212" y="132"/>
                  <a:pt x="212" y="132"/>
                  <a:pt x="211" y="132"/>
                </a:cubicBezTo>
                <a:cubicBezTo>
                  <a:pt x="212" y="133"/>
                  <a:pt x="212" y="133"/>
                  <a:pt x="213" y="133"/>
                </a:cubicBezTo>
                <a:cubicBezTo>
                  <a:pt x="213" y="133"/>
                  <a:pt x="212" y="133"/>
                  <a:pt x="212" y="133"/>
                </a:cubicBezTo>
                <a:cubicBezTo>
                  <a:pt x="211" y="133"/>
                  <a:pt x="209" y="133"/>
                  <a:pt x="208" y="134"/>
                </a:cubicBezTo>
                <a:cubicBezTo>
                  <a:pt x="208" y="134"/>
                  <a:pt x="208" y="134"/>
                  <a:pt x="209" y="134"/>
                </a:cubicBezTo>
                <a:cubicBezTo>
                  <a:pt x="212" y="134"/>
                  <a:pt x="216" y="134"/>
                  <a:pt x="218" y="130"/>
                </a:cubicBezTo>
                <a:cubicBezTo>
                  <a:pt x="221" y="126"/>
                  <a:pt x="221" y="115"/>
                  <a:pt x="217" y="112"/>
                </a:cubicBezTo>
                <a:cubicBezTo>
                  <a:pt x="216" y="110"/>
                  <a:pt x="212" y="110"/>
                  <a:pt x="208" y="110"/>
                </a:cubicBezTo>
                <a:close/>
                <a:moveTo>
                  <a:pt x="76" y="111"/>
                </a:moveTo>
                <a:cubicBezTo>
                  <a:pt x="76" y="112"/>
                  <a:pt x="75" y="112"/>
                  <a:pt x="73" y="113"/>
                </a:cubicBezTo>
                <a:cubicBezTo>
                  <a:pt x="73" y="113"/>
                  <a:pt x="73" y="113"/>
                  <a:pt x="73" y="114"/>
                </a:cubicBezTo>
                <a:cubicBezTo>
                  <a:pt x="75" y="113"/>
                  <a:pt x="77" y="113"/>
                  <a:pt x="77" y="111"/>
                </a:cubicBezTo>
                <a:cubicBezTo>
                  <a:pt x="77" y="111"/>
                  <a:pt x="76" y="111"/>
                  <a:pt x="76" y="111"/>
                </a:cubicBezTo>
                <a:close/>
                <a:moveTo>
                  <a:pt x="184" y="111"/>
                </a:moveTo>
                <a:cubicBezTo>
                  <a:pt x="185" y="112"/>
                  <a:pt x="187" y="113"/>
                  <a:pt x="189" y="113"/>
                </a:cubicBezTo>
                <a:cubicBezTo>
                  <a:pt x="189" y="112"/>
                  <a:pt x="189" y="112"/>
                  <a:pt x="189" y="112"/>
                </a:cubicBezTo>
                <a:cubicBezTo>
                  <a:pt x="188" y="112"/>
                  <a:pt x="186" y="111"/>
                  <a:pt x="184" y="111"/>
                </a:cubicBezTo>
                <a:close/>
                <a:moveTo>
                  <a:pt x="178" y="112"/>
                </a:moveTo>
                <a:cubicBezTo>
                  <a:pt x="179" y="113"/>
                  <a:pt x="178" y="112"/>
                  <a:pt x="179" y="113"/>
                </a:cubicBezTo>
                <a:cubicBezTo>
                  <a:pt x="179" y="112"/>
                  <a:pt x="179" y="112"/>
                  <a:pt x="178" y="112"/>
                </a:cubicBezTo>
                <a:close/>
                <a:moveTo>
                  <a:pt x="36" y="113"/>
                </a:moveTo>
                <a:cubicBezTo>
                  <a:pt x="36" y="113"/>
                  <a:pt x="36" y="113"/>
                  <a:pt x="36" y="113"/>
                </a:cubicBezTo>
                <a:cubicBezTo>
                  <a:pt x="36" y="113"/>
                  <a:pt x="37" y="113"/>
                  <a:pt x="37" y="113"/>
                </a:cubicBezTo>
                <a:cubicBezTo>
                  <a:pt x="37" y="113"/>
                  <a:pt x="37" y="113"/>
                  <a:pt x="37" y="113"/>
                </a:cubicBezTo>
                <a:cubicBezTo>
                  <a:pt x="37" y="113"/>
                  <a:pt x="36" y="113"/>
                  <a:pt x="36" y="113"/>
                </a:cubicBezTo>
                <a:close/>
                <a:moveTo>
                  <a:pt x="52" y="113"/>
                </a:moveTo>
                <a:cubicBezTo>
                  <a:pt x="52" y="113"/>
                  <a:pt x="51" y="114"/>
                  <a:pt x="51" y="114"/>
                </a:cubicBezTo>
                <a:cubicBezTo>
                  <a:pt x="51" y="115"/>
                  <a:pt x="51" y="115"/>
                  <a:pt x="51" y="116"/>
                </a:cubicBezTo>
                <a:cubicBezTo>
                  <a:pt x="53" y="115"/>
                  <a:pt x="53" y="116"/>
                  <a:pt x="54" y="114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3" y="113"/>
                  <a:pt x="53" y="113"/>
                  <a:pt x="52" y="113"/>
                </a:cubicBezTo>
                <a:close/>
                <a:moveTo>
                  <a:pt x="179" y="113"/>
                </a:moveTo>
                <a:cubicBezTo>
                  <a:pt x="180" y="114"/>
                  <a:pt x="182" y="114"/>
                  <a:pt x="184" y="114"/>
                </a:cubicBezTo>
                <a:cubicBezTo>
                  <a:pt x="184" y="114"/>
                  <a:pt x="184" y="114"/>
                  <a:pt x="184" y="114"/>
                </a:cubicBezTo>
                <a:cubicBezTo>
                  <a:pt x="183" y="113"/>
                  <a:pt x="181" y="113"/>
                  <a:pt x="179" y="113"/>
                </a:cubicBezTo>
                <a:close/>
                <a:moveTo>
                  <a:pt x="66" y="113"/>
                </a:moveTo>
                <a:cubicBezTo>
                  <a:pt x="65" y="113"/>
                  <a:pt x="65" y="114"/>
                  <a:pt x="64" y="114"/>
                </a:cubicBezTo>
                <a:cubicBezTo>
                  <a:pt x="65" y="114"/>
                  <a:pt x="65" y="114"/>
                  <a:pt x="65" y="115"/>
                </a:cubicBezTo>
                <a:cubicBezTo>
                  <a:pt x="66" y="115"/>
                  <a:pt x="67" y="115"/>
                  <a:pt x="68" y="117"/>
                </a:cubicBezTo>
                <a:cubicBezTo>
                  <a:pt x="68" y="118"/>
                  <a:pt x="68" y="120"/>
                  <a:pt x="68" y="120"/>
                </a:cubicBezTo>
                <a:cubicBezTo>
                  <a:pt x="67" y="121"/>
                  <a:pt x="66" y="122"/>
                  <a:pt x="66" y="122"/>
                </a:cubicBezTo>
                <a:cubicBezTo>
                  <a:pt x="63" y="123"/>
                  <a:pt x="60" y="121"/>
                  <a:pt x="60" y="121"/>
                </a:cubicBezTo>
                <a:cubicBezTo>
                  <a:pt x="61" y="122"/>
                  <a:pt x="61" y="122"/>
                  <a:pt x="62" y="123"/>
                </a:cubicBezTo>
                <a:cubicBezTo>
                  <a:pt x="66" y="124"/>
                  <a:pt x="69" y="123"/>
                  <a:pt x="70" y="120"/>
                </a:cubicBezTo>
                <a:cubicBezTo>
                  <a:pt x="70" y="118"/>
                  <a:pt x="70" y="114"/>
                  <a:pt x="67" y="114"/>
                </a:cubicBezTo>
                <a:cubicBezTo>
                  <a:pt x="67" y="113"/>
                  <a:pt x="67" y="113"/>
                  <a:pt x="66" y="113"/>
                </a:cubicBezTo>
                <a:close/>
                <a:moveTo>
                  <a:pt x="47" y="114"/>
                </a:moveTo>
                <a:cubicBezTo>
                  <a:pt x="46" y="115"/>
                  <a:pt x="46" y="114"/>
                  <a:pt x="46" y="116"/>
                </a:cubicBezTo>
                <a:cubicBezTo>
                  <a:pt x="46" y="116"/>
                  <a:pt x="47" y="117"/>
                  <a:pt x="47" y="117"/>
                </a:cubicBezTo>
                <a:cubicBezTo>
                  <a:pt x="48" y="117"/>
                  <a:pt x="49" y="117"/>
                  <a:pt x="49" y="115"/>
                </a:cubicBezTo>
                <a:cubicBezTo>
                  <a:pt x="49" y="115"/>
                  <a:pt x="49" y="115"/>
                  <a:pt x="48" y="115"/>
                </a:cubicBezTo>
                <a:cubicBezTo>
                  <a:pt x="48" y="114"/>
                  <a:pt x="47" y="114"/>
                  <a:pt x="47" y="114"/>
                </a:cubicBezTo>
                <a:close/>
                <a:moveTo>
                  <a:pt x="282" y="114"/>
                </a:moveTo>
                <a:cubicBezTo>
                  <a:pt x="280" y="115"/>
                  <a:pt x="278" y="115"/>
                  <a:pt x="276" y="116"/>
                </a:cubicBezTo>
                <a:cubicBezTo>
                  <a:pt x="276" y="116"/>
                  <a:pt x="276" y="116"/>
                  <a:pt x="276" y="117"/>
                </a:cubicBezTo>
                <a:cubicBezTo>
                  <a:pt x="280" y="117"/>
                  <a:pt x="278" y="120"/>
                  <a:pt x="281" y="122"/>
                </a:cubicBezTo>
                <a:cubicBezTo>
                  <a:pt x="282" y="122"/>
                  <a:pt x="283" y="121"/>
                  <a:pt x="285" y="120"/>
                </a:cubicBezTo>
                <a:cubicBezTo>
                  <a:pt x="284" y="118"/>
                  <a:pt x="283" y="117"/>
                  <a:pt x="283" y="114"/>
                </a:cubicBezTo>
                <a:cubicBezTo>
                  <a:pt x="283" y="114"/>
                  <a:pt x="282" y="114"/>
                  <a:pt x="282" y="114"/>
                </a:cubicBezTo>
                <a:close/>
                <a:moveTo>
                  <a:pt x="77" y="115"/>
                </a:moveTo>
                <a:cubicBezTo>
                  <a:pt x="77" y="115"/>
                  <a:pt x="77" y="115"/>
                  <a:pt x="77" y="115"/>
                </a:cubicBezTo>
                <a:cubicBezTo>
                  <a:pt x="76" y="115"/>
                  <a:pt x="75" y="115"/>
                  <a:pt x="74" y="115"/>
                </a:cubicBezTo>
                <a:cubicBezTo>
                  <a:pt x="74" y="115"/>
                  <a:pt x="74" y="115"/>
                  <a:pt x="74" y="116"/>
                </a:cubicBezTo>
                <a:cubicBezTo>
                  <a:pt x="75" y="116"/>
                  <a:pt x="76" y="116"/>
                  <a:pt x="77" y="116"/>
                </a:cubicBezTo>
                <a:cubicBezTo>
                  <a:pt x="77" y="116"/>
                  <a:pt x="78" y="115"/>
                  <a:pt x="79" y="115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78" y="115"/>
                  <a:pt x="78" y="115"/>
                  <a:pt x="77" y="115"/>
                </a:cubicBezTo>
                <a:close/>
                <a:moveTo>
                  <a:pt x="333" y="115"/>
                </a:moveTo>
                <a:cubicBezTo>
                  <a:pt x="334" y="121"/>
                  <a:pt x="335" y="124"/>
                  <a:pt x="333" y="129"/>
                </a:cubicBezTo>
                <a:cubicBezTo>
                  <a:pt x="333" y="130"/>
                  <a:pt x="332" y="131"/>
                  <a:pt x="331" y="132"/>
                </a:cubicBezTo>
                <a:cubicBezTo>
                  <a:pt x="332" y="132"/>
                  <a:pt x="332" y="132"/>
                  <a:pt x="332" y="132"/>
                </a:cubicBezTo>
                <a:cubicBezTo>
                  <a:pt x="332" y="132"/>
                  <a:pt x="332" y="132"/>
                  <a:pt x="333" y="132"/>
                </a:cubicBezTo>
                <a:cubicBezTo>
                  <a:pt x="335" y="127"/>
                  <a:pt x="339" y="124"/>
                  <a:pt x="336" y="116"/>
                </a:cubicBezTo>
                <a:cubicBezTo>
                  <a:pt x="335" y="116"/>
                  <a:pt x="334" y="115"/>
                  <a:pt x="333" y="115"/>
                </a:cubicBezTo>
                <a:close/>
                <a:moveTo>
                  <a:pt x="42" y="116"/>
                </a:moveTo>
                <a:cubicBezTo>
                  <a:pt x="41" y="116"/>
                  <a:pt x="40" y="116"/>
                  <a:pt x="40" y="117"/>
                </a:cubicBezTo>
                <a:cubicBezTo>
                  <a:pt x="40" y="117"/>
                  <a:pt x="40" y="117"/>
                  <a:pt x="40" y="118"/>
                </a:cubicBezTo>
                <a:cubicBezTo>
                  <a:pt x="41" y="118"/>
                  <a:pt x="41" y="118"/>
                  <a:pt x="42" y="118"/>
                </a:cubicBezTo>
                <a:cubicBezTo>
                  <a:pt x="42" y="118"/>
                  <a:pt x="43" y="118"/>
                  <a:pt x="43" y="117"/>
                </a:cubicBezTo>
                <a:cubicBezTo>
                  <a:pt x="42" y="117"/>
                  <a:pt x="43" y="116"/>
                  <a:pt x="42" y="116"/>
                </a:cubicBezTo>
                <a:close/>
                <a:moveTo>
                  <a:pt x="203" y="116"/>
                </a:moveTo>
                <a:cubicBezTo>
                  <a:pt x="203" y="116"/>
                  <a:pt x="203" y="116"/>
                  <a:pt x="203" y="116"/>
                </a:cubicBezTo>
                <a:cubicBezTo>
                  <a:pt x="203" y="116"/>
                  <a:pt x="204" y="116"/>
                  <a:pt x="203" y="116"/>
                </a:cubicBezTo>
                <a:cubicBezTo>
                  <a:pt x="203" y="116"/>
                  <a:pt x="203" y="116"/>
                  <a:pt x="203" y="116"/>
                </a:cubicBezTo>
                <a:close/>
                <a:moveTo>
                  <a:pt x="249" y="116"/>
                </a:moveTo>
                <a:cubicBezTo>
                  <a:pt x="249" y="116"/>
                  <a:pt x="248" y="117"/>
                  <a:pt x="247" y="118"/>
                </a:cubicBezTo>
                <a:cubicBezTo>
                  <a:pt x="244" y="121"/>
                  <a:pt x="242" y="130"/>
                  <a:pt x="242" y="134"/>
                </a:cubicBezTo>
                <a:cubicBezTo>
                  <a:pt x="243" y="137"/>
                  <a:pt x="246" y="139"/>
                  <a:pt x="247" y="142"/>
                </a:cubicBezTo>
                <a:cubicBezTo>
                  <a:pt x="247" y="142"/>
                  <a:pt x="247" y="142"/>
                  <a:pt x="248" y="141"/>
                </a:cubicBezTo>
                <a:cubicBezTo>
                  <a:pt x="248" y="139"/>
                  <a:pt x="250" y="138"/>
                  <a:pt x="251" y="136"/>
                </a:cubicBezTo>
                <a:cubicBezTo>
                  <a:pt x="254" y="130"/>
                  <a:pt x="255" y="122"/>
                  <a:pt x="252" y="116"/>
                </a:cubicBezTo>
                <a:cubicBezTo>
                  <a:pt x="251" y="116"/>
                  <a:pt x="250" y="116"/>
                  <a:pt x="249" y="116"/>
                </a:cubicBezTo>
                <a:close/>
                <a:moveTo>
                  <a:pt x="272" y="116"/>
                </a:moveTo>
                <a:cubicBezTo>
                  <a:pt x="271" y="120"/>
                  <a:pt x="275" y="124"/>
                  <a:pt x="277" y="126"/>
                </a:cubicBezTo>
                <a:cubicBezTo>
                  <a:pt x="277" y="126"/>
                  <a:pt x="277" y="126"/>
                  <a:pt x="277" y="126"/>
                </a:cubicBezTo>
                <a:cubicBezTo>
                  <a:pt x="279" y="121"/>
                  <a:pt x="277" y="117"/>
                  <a:pt x="272" y="116"/>
                </a:cubicBezTo>
                <a:close/>
                <a:moveTo>
                  <a:pt x="61" y="117"/>
                </a:moveTo>
                <a:cubicBezTo>
                  <a:pt x="61" y="118"/>
                  <a:pt x="62" y="120"/>
                  <a:pt x="64" y="120"/>
                </a:cubicBezTo>
                <a:cubicBezTo>
                  <a:pt x="65" y="120"/>
                  <a:pt x="66" y="120"/>
                  <a:pt x="66" y="119"/>
                </a:cubicBezTo>
                <a:cubicBezTo>
                  <a:pt x="64" y="119"/>
                  <a:pt x="62" y="118"/>
                  <a:pt x="61" y="117"/>
                </a:cubicBezTo>
                <a:close/>
                <a:moveTo>
                  <a:pt x="30" y="117"/>
                </a:moveTo>
                <a:cubicBezTo>
                  <a:pt x="31" y="118"/>
                  <a:pt x="30" y="117"/>
                  <a:pt x="31" y="117"/>
                </a:cubicBezTo>
                <a:cubicBezTo>
                  <a:pt x="31" y="117"/>
                  <a:pt x="30" y="117"/>
                  <a:pt x="30" y="117"/>
                </a:cubicBezTo>
                <a:close/>
                <a:moveTo>
                  <a:pt x="77" y="117"/>
                </a:moveTo>
                <a:cubicBezTo>
                  <a:pt x="77" y="118"/>
                  <a:pt x="76" y="118"/>
                  <a:pt x="75" y="118"/>
                </a:cubicBezTo>
                <a:cubicBezTo>
                  <a:pt x="75" y="118"/>
                  <a:pt x="75" y="118"/>
                  <a:pt x="75" y="118"/>
                </a:cubicBezTo>
                <a:cubicBezTo>
                  <a:pt x="77" y="118"/>
                  <a:pt x="79" y="119"/>
                  <a:pt x="80" y="118"/>
                </a:cubicBezTo>
                <a:cubicBezTo>
                  <a:pt x="80" y="118"/>
                  <a:pt x="78" y="117"/>
                  <a:pt x="77" y="117"/>
                </a:cubicBezTo>
                <a:close/>
                <a:moveTo>
                  <a:pt x="144" y="117"/>
                </a:moveTo>
                <a:cubicBezTo>
                  <a:pt x="144" y="117"/>
                  <a:pt x="144" y="117"/>
                  <a:pt x="144" y="118"/>
                </a:cubicBezTo>
                <a:cubicBezTo>
                  <a:pt x="144" y="117"/>
                  <a:pt x="145" y="117"/>
                  <a:pt x="145" y="117"/>
                </a:cubicBezTo>
                <a:cubicBezTo>
                  <a:pt x="145" y="117"/>
                  <a:pt x="145" y="117"/>
                  <a:pt x="144" y="117"/>
                </a:cubicBezTo>
                <a:close/>
                <a:moveTo>
                  <a:pt x="27" y="118"/>
                </a:moveTo>
                <a:cubicBezTo>
                  <a:pt x="27" y="118"/>
                  <a:pt x="27" y="118"/>
                  <a:pt x="27" y="118"/>
                </a:cubicBezTo>
                <a:cubicBezTo>
                  <a:pt x="27" y="118"/>
                  <a:pt x="27" y="118"/>
                  <a:pt x="28" y="118"/>
                </a:cubicBezTo>
                <a:cubicBezTo>
                  <a:pt x="28" y="118"/>
                  <a:pt x="29" y="118"/>
                  <a:pt x="29" y="118"/>
                </a:cubicBezTo>
                <a:cubicBezTo>
                  <a:pt x="28" y="118"/>
                  <a:pt x="28" y="118"/>
                  <a:pt x="27" y="118"/>
                </a:cubicBezTo>
                <a:close/>
                <a:moveTo>
                  <a:pt x="53" y="118"/>
                </a:moveTo>
                <a:cubicBezTo>
                  <a:pt x="52" y="118"/>
                  <a:pt x="52" y="118"/>
                  <a:pt x="52" y="119"/>
                </a:cubicBezTo>
                <a:cubicBezTo>
                  <a:pt x="52" y="119"/>
                  <a:pt x="52" y="119"/>
                  <a:pt x="52" y="119"/>
                </a:cubicBezTo>
                <a:cubicBezTo>
                  <a:pt x="52" y="120"/>
                  <a:pt x="53" y="120"/>
                  <a:pt x="53" y="120"/>
                </a:cubicBezTo>
                <a:cubicBezTo>
                  <a:pt x="53" y="120"/>
                  <a:pt x="54" y="120"/>
                  <a:pt x="54" y="120"/>
                </a:cubicBezTo>
                <a:cubicBezTo>
                  <a:pt x="54" y="120"/>
                  <a:pt x="55" y="120"/>
                  <a:pt x="55" y="119"/>
                </a:cubicBezTo>
                <a:cubicBezTo>
                  <a:pt x="55" y="119"/>
                  <a:pt x="54" y="118"/>
                  <a:pt x="54" y="118"/>
                </a:cubicBezTo>
                <a:cubicBezTo>
                  <a:pt x="53" y="118"/>
                  <a:pt x="53" y="118"/>
                  <a:pt x="53" y="118"/>
                </a:cubicBezTo>
                <a:close/>
                <a:moveTo>
                  <a:pt x="146" y="118"/>
                </a:moveTo>
                <a:cubicBezTo>
                  <a:pt x="147" y="119"/>
                  <a:pt x="162" y="122"/>
                  <a:pt x="166" y="120"/>
                </a:cubicBezTo>
                <a:cubicBezTo>
                  <a:pt x="162" y="118"/>
                  <a:pt x="158" y="120"/>
                  <a:pt x="153" y="119"/>
                </a:cubicBezTo>
                <a:cubicBezTo>
                  <a:pt x="152" y="119"/>
                  <a:pt x="149" y="118"/>
                  <a:pt x="146" y="118"/>
                </a:cubicBezTo>
                <a:close/>
                <a:moveTo>
                  <a:pt x="173" y="118"/>
                </a:moveTo>
                <a:cubicBezTo>
                  <a:pt x="173" y="118"/>
                  <a:pt x="173" y="118"/>
                  <a:pt x="173" y="118"/>
                </a:cubicBezTo>
                <a:cubicBezTo>
                  <a:pt x="174" y="119"/>
                  <a:pt x="175" y="119"/>
                  <a:pt x="176" y="119"/>
                </a:cubicBezTo>
                <a:cubicBezTo>
                  <a:pt x="176" y="121"/>
                  <a:pt x="177" y="122"/>
                  <a:pt x="176" y="124"/>
                </a:cubicBezTo>
                <a:cubicBezTo>
                  <a:pt x="173" y="130"/>
                  <a:pt x="171" y="126"/>
                  <a:pt x="167" y="129"/>
                </a:cubicBezTo>
                <a:cubicBezTo>
                  <a:pt x="167" y="129"/>
                  <a:pt x="167" y="129"/>
                  <a:pt x="167" y="129"/>
                </a:cubicBezTo>
                <a:cubicBezTo>
                  <a:pt x="172" y="128"/>
                  <a:pt x="178" y="128"/>
                  <a:pt x="178" y="121"/>
                </a:cubicBezTo>
                <a:cubicBezTo>
                  <a:pt x="177" y="119"/>
                  <a:pt x="176" y="118"/>
                  <a:pt x="173" y="118"/>
                </a:cubicBezTo>
                <a:close/>
                <a:moveTo>
                  <a:pt x="207" y="118"/>
                </a:moveTo>
                <a:cubicBezTo>
                  <a:pt x="207" y="118"/>
                  <a:pt x="207" y="118"/>
                  <a:pt x="207" y="118"/>
                </a:cubicBezTo>
                <a:cubicBezTo>
                  <a:pt x="207" y="118"/>
                  <a:pt x="207" y="118"/>
                  <a:pt x="207" y="118"/>
                </a:cubicBezTo>
                <a:cubicBezTo>
                  <a:pt x="207" y="118"/>
                  <a:pt x="207" y="118"/>
                  <a:pt x="207" y="118"/>
                </a:cubicBezTo>
                <a:cubicBezTo>
                  <a:pt x="207" y="118"/>
                  <a:pt x="207" y="118"/>
                  <a:pt x="207" y="118"/>
                </a:cubicBezTo>
                <a:close/>
                <a:moveTo>
                  <a:pt x="46" y="118"/>
                </a:moveTo>
                <a:cubicBezTo>
                  <a:pt x="46" y="119"/>
                  <a:pt x="46" y="119"/>
                  <a:pt x="45" y="120"/>
                </a:cubicBezTo>
                <a:cubicBezTo>
                  <a:pt x="45" y="120"/>
                  <a:pt x="46" y="120"/>
                  <a:pt x="46" y="120"/>
                </a:cubicBezTo>
                <a:cubicBezTo>
                  <a:pt x="46" y="121"/>
                  <a:pt x="46" y="121"/>
                  <a:pt x="47" y="121"/>
                </a:cubicBezTo>
                <a:cubicBezTo>
                  <a:pt x="48" y="121"/>
                  <a:pt x="48" y="121"/>
                  <a:pt x="49" y="120"/>
                </a:cubicBezTo>
                <a:cubicBezTo>
                  <a:pt x="48" y="119"/>
                  <a:pt x="48" y="119"/>
                  <a:pt x="47" y="118"/>
                </a:cubicBezTo>
                <a:cubicBezTo>
                  <a:pt x="47" y="118"/>
                  <a:pt x="47" y="118"/>
                  <a:pt x="46" y="118"/>
                </a:cubicBezTo>
                <a:close/>
                <a:moveTo>
                  <a:pt x="340" y="118"/>
                </a:moveTo>
                <a:cubicBezTo>
                  <a:pt x="340" y="122"/>
                  <a:pt x="342" y="127"/>
                  <a:pt x="341" y="132"/>
                </a:cubicBezTo>
                <a:cubicBezTo>
                  <a:pt x="341" y="136"/>
                  <a:pt x="338" y="145"/>
                  <a:pt x="341" y="148"/>
                </a:cubicBezTo>
                <a:cubicBezTo>
                  <a:pt x="341" y="148"/>
                  <a:pt x="341" y="148"/>
                  <a:pt x="341" y="148"/>
                </a:cubicBezTo>
                <a:cubicBezTo>
                  <a:pt x="339" y="138"/>
                  <a:pt x="347" y="130"/>
                  <a:pt x="344" y="119"/>
                </a:cubicBezTo>
                <a:cubicBezTo>
                  <a:pt x="343" y="119"/>
                  <a:pt x="341" y="119"/>
                  <a:pt x="340" y="118"/>
                </a:cubicBezTo>
                <a:close/>
                <a:moveTo>
                  <a:pt x="31" y="119"/>
                </a:moveTo>
                <a:cubicBezTo>
                  <a:pt x="30" y="120"/>
                  <a:pt x="29" y="119"/>
                  <a:pt x="27" y="120"/>
                </a:cubicBezTo>
                <a:cubicBezTo>
                  <a:pt x="27" y="141"/>
                  <a:pt x="12" y="151"/>
                  <a:pt x="8" y="166"/>
                </a:cubicBezTo>
                <a:cubicBezTo>
                  <a:pt x="5" y="176"/>
                  <a:pt x="4" y="188"/>
                  <a:pt x="9" y="196"/>
                </a:cubicBezTo>
                <a:cubicBezTo>
                  <a:pt x="10" y="196"/>
                  <a:pt x="10" y="196"/>
                  <a:pt x="10" y="196"/>
                </a:cubicBezTo>
                <a:cubicBezTo>
                  <a:pt x="14" y="178"/>
                  <a:pt x="11" y="166"/>
                  <a:pt x="28" y="157"/>
                </a:cubicBezTo>
                <a:cubicBezTo>
                  <a:pt x="29" y="157"/>
                  <a:pt x="31" y="157"/>
                  <a:pt x="32" y="157"/>
                </a:cubicBezTo>
                <a:cubicBezTo>
                  <a:pt x="36" y="157"/>
                  <a:pt x="50" y="159"/>
                  <a:pt x="50" y="161"/>
                </a:cubicBezTo>
                <a:cubicBezTo>
                  <a:pt x="51" y="161"/>
                  <a:pt x="51" y="160"/>
                  <a:pt x="51" y="160"/>
                </a:cubicBezTo>
                <a:cubicBezTo>
                  <a:pt x="52" y="159"/>
                  <a:pt x="53" y="158"/>
                  <a:pt x="54" y="157"/>
                </a:cubicBezTo>
                <a:cubicBezTo>
                  <a:pt x="54" y="157"/>
                  <a:pt x="63" y="155"/>
                  <a:pt x="63" y="155"/>
                </a:cubicBezTo>
                <a:cubicBezTo>
                  <a:pt x="64" y="152"/>
                  <a:pt x="66" y="147"/>
                  <a:pt x="68" y="145"/>
                </a:cubicBezTo>
                <a:cubicBezTo>
                  <a:pt x="65" y="142"/>
                  <a:pt x="65" y="140"/>
                  <a:pt x="63" y="137"/>
                </a:cubicBezTo>
                <a:cubicBezTo>
                  <a:pt x="59" y="138"/>
                  <a:pt x="47" y="131"/>
                  <a:pt x="44" y="127"/>
                </a:cubicBezTo>
                <a:cubicBezTo>
                  <a:pt x="42" y="125"/>
                  <a:pt x="42" y="123"/>
                  <a:pt x="40" y="121"/>
                </a:cubicBezTo>
                <a:cubicBezTo>
                  <a:pt x="39" y="121"/>
                  <a:pt x="37" y="120"/>
                  <a:pt x="36" y="120"/>
                </a:cubicBezTo>
                <a:cubicBezTo>
                  <a:pt x="34" y="122"/>
                  <a:pt x="34" y="125"/>
                  <a:pt x="31" y="127"/>
                </a:cubicBezTo>
                <a:cubicBezTo>
                  <a:pt x="32" y="125"/>
                  <a:pt x="33" y="124"/>
                  <a:pt x="34" y="121"/>
                </a:cubicBezTo>
                <a:cubicBezTo>
                  <a:pt x="32" y="121"/>
                  <a:pt x="31" y="123"/>
                  <a:pt x="30" y="123"/>
                </a:cubicBezTo>
                <a:cubicBezTo>
                  <a:pt x="30" y="123"/>
                  <a:pt x="30" y="123"/>
                  <a:pt x="30" y="123"/>
                </a:cubicBezTo>
                <a:cubicBezTo>
                  <a:pt x="32" y="122"/>
                  <a:pt x="32" y="120"/>
                  <a:pt x="33" y="119"/>
                </a:cubicBezTo>
                <a:cubicBezTo>
                  <a:pt x="32" y="119"/>
                  <a:pt x="32" y="119"/>
                  <a:pt x="32" y="119"/>
                </a:cubicBezTo>
                <a:cubicBezTo>
                  <a:pt x="32" y="119"/>
                  <a:pt x="32" y="119"/>
                  <a:pt x="31" y="119"/>
                </a:cubicBezTo>
                <a:close/>
                <a:moveTo>
                  <a:pt x="93" y="119"/>
                </a:moveTo>
                <a:cubicBezTo>
                  <a:pt x="93" y="119"/>
                  <a:pt x="93" y="119"/>
                  <a:pt x="93" y="119"/>
                </a:cubicBezTo>
                <a:cubicBezTo>
                  <a:pt x="94" y="120"/>
                  <a:pt x="94" y="122"/>
                  <a:pt x="95" y="121"/>
                </a:cubicBezTo>
                <a:cubicBezTo>
                  <a:pt x="95" y="121"/>
                  <a:pt x="95" y="121"/>
                  <a:pt x="95" y="121"/>
                </a:cubicBezTo>
                <a:cubicBezTo>
                  <a:pt x="95" y="120"/>
                  <a:pt x="94" y="119"/>
                  <a:pt x="93" y="119"/>
                </a:cubicBezTo>
                <a:close/>
                <a:moveTo>
                  <a:pt x="180" y="119"/>
                </a:moveTo>
                <a:cubicBezTo>
                  <a:pt x="180" y="120"/>
                  <a:pt x="181" y="120"/>
                  <a:pt x="182" y="121"/>
                </a:cubicBezTo>
                <a:cubicBezTo>
                  <a:pt x="184" y="126"/>
                  <a:pt x="180" y="131"/>
                  <a:pt x="177" y="133"/>
                </a:cubicBezTo>
                <a:cubicBezTo>
                  <a:pt x="177" y="133"/>
                  <a:pt x="177" y="133"/>
                  <a:pt x="178" y="133"/>
                </a:cubicBezTo>
                <a:cubicBezTo>
                  <a:pt x="178" y="133"/>
                  <a:pt x="178" y="133"/>
                  <a:pt x="178" y="133"/>
                </a:cubicBezTo>
                <a:cubicBezTo>
                  <a:pt x="180" y="131"/>
                  <a:pt x="186" y="128"/>
                  <a:pt x="182" y="123"/>
                </a:cubicBezTo>
                <a:cubicBezTo>
                  <a:pt x="182" y="121"/>
                  <a:pt x="182" y="120"/>
                  <a:pt x="180" y="119"/>
                </a:cubicBezTo>
                <a:close/>
                <a:moveTo>
                  <a:pt x="139" y="119"/>
                </a:moveTo>
                <a:cubicBezTo>
                  <a:pt x="137" y="122"/>
                  <a:pt x="131" y="122"/>
                  <a:pt x="133" y="126"/>
                </a:cubicBezTo>
                <a:cubicBezTo>
                  <a:pt x="134" y="127"/>
                  <a:pt x="133" y="128"/>
                  <a:pt x="134" y="128"/>
                </a:cubicBezTo>
                <a:cubicBezTo>
                  <a:pt x="136" y="130"/>
                  <a:pt x="140" y="129"/>
                  <a:pt x="141" y="129"/>
                </a:cubicBezTo>
                <a:cubicBezTo>
                  <a:pt x="147" y="127"/>
                  <a:pt x="153" y="125"/>
                  <a:pt x="157" y="123"/>
                </a:cubicBezTo>
                <a:cubicBezTo>
                  <a:pt x="159" y="123"/>
                  <a:pt x="162" y="124"/>
                  <a:pt x="163" y="123"/>
                </a:cubicBezTo>
                <a:cubicBezTo>
                  <a:pt x="155" y="123"/>
                  <a:pt x="147" y="120"/>
                  <a:pt x="139" y="119"/>
                </a:cubicBezTo>
                <a:close/>
                <a:moveTo>
                  <a:pt x="189" y="120"/>
                </a:moveTo>
                <a:cubicBezTo>
                  <a:pt x="189" y="122"/>
                  <a:pt x="190" y="124"/>
                  <a:pt x="190" y="126"/>
                </a:cubicBezTo>
                <a:cubicBezTo>
                  <a:pt x="191" y="125"/>
                  <a:pt x="191" y="124"/>
                  <a:pt x="191" y="123"/>
                </a:cubicBezTo>
                <a:cubicBezTo>
                  <a:pt x="190" y="122"/>
                  <a:pt x="190" y="121"/>
                  <a:pt x="189" y="120"/>
                </a:cubicBezTo>
                <a:close/>
                <a:moveTo>
                  <a:pt x="76" y="121"/>
                </a:moveTo>
                <a:cubicBezTo>
                  <a:pt x="76" y="121"/>
                  <a:pt x="76" y="121"/>
                  <a:pt x="75" y="122"/>
                </a:cubicBezTo>
                <a:cubicBezTo>
                  <a:pt x="76" y="122"/>
                  <a:pt x="76" y="122"/>
                  <a:pt x="76" y="122"/>
                </a:cubicBezTo>
                <a:cubicBezTo>
                  <a:pt x="77" y="123"/>
                  <a:pt x="79" y="123"/>
                  <a:pt x="80" y="124"/>
                </a:cubicBezTo>
                <a:cubicBezTo>
                  <a:pt x="80" y="124"/>
                  <a:pt x="80" y="124"/>
                  <a:pt x="80" y="124"/>
                </a:cubicBezTo>
                <a:cubicBezTo>
                  <a:pt x="79" y="122"/>
                  <a:pt x="78" y="122"/>
                  <a:pt x="76" y="121"/>
                </a:cubicBezTo>
                <a:close/>
                <a:moveTo>
                  <a:pt x="97" y="121"/>
                </a:moveTo>
                <a:cubicBezTo>
                  <a:pt x="96" y="121"/>
                  <a:pt x="96" y="122"/>
                  <a:pt x="96" y="122"/>
                </a:cubicBezTo>
                <a:cubicBezTo>
                  <a:pt x="96" y="122"/>
                  <a:pt x="96" y="122"/>
                  <a:pt x="96" y="122"/>
                </a:cubicBezTo>
                <a:cubicBezTo>
                  <a:pt x="97" y="122"/>
                  <a:pt x="97" y="122"/>
                  <a:pt x="97" y="122"/>
                </a:cubicBezTo>
                <a:cubicBezTo>
                  <a:pt x="97" y="122"/>
                  <a:pt x="97" y="122"/>
                  <a:pt x="97" y="121"/>
                </a:cubicBezTo>
                <a:cubicBezTo>
                  <a:pt x="97" y="121"/>
                  <a:pt x="97" y="121"/>
                  <a:pt x="97" y="121"/>
                </a:cubicBezTo>
                <a:close/>
                <a:moveTo>
                  <a:pt x="192" y="122"/>
                </a:moveTo>
                <a:cubicBezTo>
                  <a:pt x="192" y="122"/>
                  <a:pt x="192" y="122"/>
                  <a:pt x="192" y="122"/>
                </a:cubicBezTo>
                <a:cubicBezTo>
                  <a:pt x="192" y="123"/>
                  <a:pt x="192" y="127"/>
                  <a:pt x="192" y="127"/>
                </a:cubicBezTo>
                <a:cubicBezTo>
                  <a:pt x="192" y="127"/>
                  <a:pt x="193" y="127"/>
                  <a:pt x="193" y="127"/>
                </a:cubicBezTo>
                <a:cubicBezTo>
                  <a:pt x="193" y="125"/>
                  <a:pt x="193" y="124"/>
                  <a:pt x="193" y="122"/>
                </a:cubicBezTo>
                <a:cubicBezTo>
                  <a:pt x="193" y="122"/>
                  <a:pt x="192" y="122"/>
                  <a:pt x="192" y="122"/>
                </a:cubicBezTo>
                <a:close/>
                <a:moveTo>
                  <a:pt x="213" y="122"/>
                </a:moveTo>
                <a:cubicBezTo>
                  <a:pt x="213" y="122"/>
                  <a:pt x="213" y="122"/>
                  <a:pt x="213" y="122"/>
                </a:cubicBezTo>
                <a:cubicBezTo>
                  <a:pt x="213" y="122"/>
                  <a:pt x="213" y="122"/>
                  <a:pt x="213" y="123"/>
                </a:cubicBezTo>
                <a:cubicBezTo>
                  <a:pt x="213" y="122"/>
                  <a:pt x="213" y="122"/>
                  <a:pt x="213" y="122"/>
                </a:cubicBezTo>
                <a:close/>
                <a:moveTo>
                  <a:pt x="45" y="122"/>
                </a:moveTo>
                <a:cubicBezTo>
                  <a:pt x="45" y="123"/>
                  <a:pt x="45" y="123"/>
                  <a:pt x="45" y="123"/>
                </a:cubicBezTo>
                <a:cubicBezTo>
                  <a:pt x="48" y="124"/>
                  <a:pt x="53" y="125"/>
                  <a:pt x="55" y="123"/>
                </a:cubicBezTo>
                <a:cubicBezTo>
                  <a:pt x="52" y="122"/>
                  <a:pt x="49" y="124"/>
                  <a:pt x="45" y="122"/>
                </a:cubicBezTo>
                <a:close/>
                <a:moveTo>
                  <a:pt x="285" y="123"/>
                </a:moveTo>
                <a:cubicBezTo>
                  <a:pt x="283" y="125"/>
                  <a:pt x="281" y="125"/>
                  <a:pt x="279" y="127"/>
                </a:cubicBezTo>
                <a:cubicBezTo>
                  <a:pt x="281" y="129"/>
                  <a:pt x="283" y="130"/>
                  <a:pt x="285" y="131"/>
                </a:cubicBezTo>
                <a:cubicBezTo>
                  <a:pt x="286" y="130"/>
                  <a:pt x="289" y="129"/>
                  <a:pt x="290" y="128"/>
                </a:cubicBezTo>
                <a:cubicBezTo>
                  <a:pt x="291" y="127"/>
                  <a:pt x="292" y="125"/>
                  <a:pt x="291" y="123"/>
                </a:cubicBezTo>
                <a:cubicBezTo>
                  <a:pt x="289" y="123"/>
                  <a:pt x="287" y="123"/>
                  <a:pt x="285" y="123"/>
                </a:cubicBezTo>
                <a:close/>
                <a:moveTo>
                  <a:pt x="30" y="123"/>
                </a:moveTo>
                <a:cubicBezTo>
                  <a:pt x="30" y="123"/>
                  <a:pt x="30" y="123"/>
                  <a:pt x="30" y="123"/>
                </a:cubicBezTo>
                <a:cubicBezTo>
                  <a:pt x="30" y="124"/>
                  <a:pt x="30" y="124"/>
                  <a:pt x="30" y="124"/>
                </a:cubicBezTo>
                <a:cubicBezTo>
                  <a:pt x="30" y="124"/>
                  <a:pt x="30" y="124"/>
                  <a:pt x="30" y="123"/>
                </a:cubicBezTo>
                <a:close/>
                <a:moveTo>
                  <a:pt x="74" y="123"/>
                </a:moveTo>
                <a:cubicBezTo>
                  <a:pt x="74" y="124"/>
                  <a:pt x="74" y="124"/>
                  <a:pt x="74" y="124"/>
                </a:cubicBezTo>
                <a:cubicBezTo>
                  <a:pt x="76" y="125"/>
                  <a:pt x="77" y="126"/>
                  <a:pt x="77" y="128"/>
                </a:cubicBezTo>
                <a:cubicBezTo>
                  <a:pt x="78" y="128"/>
                  <a:pt x="78" y="128"/>
                  <a:pt x="78" y="128"/>
                </a:cubicBezTo>
                <a:cubicBezTo>
                  <a:pt x="78" y="127"/>
                  <a:pt x="78" y="127"/>
                  <a:pt x="78" y="126"/>
                </a:cubicBezTo>
                <a:cubicBezTo>
                  <a:pt x="77" y="125"/>
                  <a:pt x="76" y="124"/>
                  <a:pt x="74" y="123"/>
                </a:cubicBezTo>
                <a:close/>
                <a:moveTo>
                  <a:pt x="92" y="124"/>
                </a:moveTo>
                <a:cubicBezTo>
                  <a:pt x="91" y="125"/>
                  <a:pt x="90" y="127"/>
                  <a:pt x="89" y="128"/>
                </a:cubicBezTo>
                <a:cubicBezTo>
                  <a:pt x="90" y="128"/>
                  <a:pt x="90" y="128"/>
                  <a:pt x="90" y="128"/>
                </a:cubicBezTo>
                <a:cubicBezTo>
                  <a:pt x="91" y="127"/>
                  <a:pt x="93" y="126"/>
                  <a:pt x="92" y="124"/>
                </a:cubicBezTo>
                <a:close/>
                <a:moveTo>
                  <a:pt x="194" y="124"/>
                </a:moveTo>
                <a:cubicBezTo>
                  <a:pt x="194" y="126"/>
                  <a:pt x="194" y="127"/>
                  <a:pt x="194" y="128"/>
                </a:cubicBezTo>
                <a:cubicBezTo>
                  <a:pt x="194" y="128"/>
                  <a:pt x="195" y="128"/>
                  <a:pt x="195" y="128"/>
                </a:cubicBezTo>
                <a:cubicBezTo>
                  <a:pt x="195" y="128"/>
                  <a:pt x="195" y="128"/>
                  <a:pt x="195" y="128"/>
                </a:cubicBezTo>
                <a:cubicBezTo>
                  <a:pt x="195" y="127"/>
                  <a:pt x="195" y="126"/>
                  <a:pt x="195" y="125"/>
                </a:cubicBezTo>
                <a:cubicBezTo>
                  <a:pt x="195" y="124"/>
                  <a:pt x="195" y="124"/>
                  <a:pt x="194" y="124"/>
                </a:cubicBezTo>
                <a:close/>
                <a:moveTo>
                  <a:pt x="94" y="126"/>
                </a:moveTo>
                <a:cubicBezTo>
                  <a:pt x="93" y="127"/>
                  <a:pt x="93" y="127"/>
                  <a:pt x="93" y="128"/>
                </a:cubicBezTo>
                <a:cubicBezTo>
                  <a:pt x="93" y="128"/>
                  <a:pt x="94" y="128"/>
                  <a:pt x="94" y="127"/>
                </a:cubicBezTo>
                <a:cubicBezTo>
                  <a:pt x="94" y="126"/>
                  <a:pt x="94" y="127"/>
                  <a:pt x="94" y="126"/>
                </a:cubicBezTo>
                <a:cubicBezTo>
                  <a:pt x="94" y="126"/>
                  <a:pt x="94" y="126"/>
                  <a:pt x="94" y="126"/>
                </a:cubicBezTo>
                <a:close/>
                <a:moveTo>
                  <a:pt x="72" y="126"/>
                </a:moveTo>
                <a:cubicBezTo>
                  <a:pt x="73" y="128"/>
                  <a:pt x="74" y="130"/>
                  <a:pt x="75" y="132"/>
                </a:cubicBezTo>
                <a:cubicBezTo>
                  <a:pt x="74" y="129"/>
                  <a:pt x="74" y="128"/>
                  <a:pt x="73" y="126"/>
                </a:cubicBezTo>
                <a:cubicBezTo>
                  <a:pt x="73" y="126"/>
                  <a:pt x="73" y="126"/>
                  <a:pt x="72" y="126"/>
                </a:cubicBezTo>
                <a:close/>
                <a:moveTo>
                  <a:pt x="196" y="127"/>
                </a:moveTo>
                <a:cubicBezTo>
                  <a:pt x="196" y="128"/>
                  <a:pt x="195" y="129"/>
                  <a:pt x="195" y="130"/>
                </a:cubicBezTo>
                <a:cubicBezTo>
                  <a:pt x="195" y="130"/>
                  <a:pt x="195" y="130"/>
                  <a:pt x="195" y="130"/>
                </a:cubicBezTo>
                <a:cubicBezTo>
                  <a:pt x="196" y="130"/>
                  <a:pt x="197" y="128"/>
                  <a:pt x="197" y="127"/>
                </a:cubicBezTo>
                <a:cubicBezTo>
                  <a:pt x="197" y="127"/>
                  <a:pt x="197" y="127"/>
                  <a:pt x="196" y="127"/>
                </a:cubicBezTo>
                <a:close/>
                <a:moveTo>
                  <a:pt x="69" y="127"/>
                </a:moveTo>
                <a:cubicBezTo>
                  <a:pt x="69" y="127"/>
                  <a:pt x="69" y="128"/>
                  <a:pt x="69" y="128"/>
                </a:cubicBezTo>
                <a:cubicBezTo>
                  <a:pt x="69" y="127"/>
                  <a:pt x="69" y="127"/>
                  <a:pt x="69" y="127"/>
                </a:cubicBezTo>
                <a:close/>
                <a:moveTo>
                  <a:pt x="63" y="128"/>
                </a:moveTo>
                <a:cubicBezTo>
                  <a:pt x="63" y="130"/>
                  <a:pt x="63" y="131"/>
                  <a:pt x="64" y="133"/>
                </a:cubicBezTo>
                <a:cubicBezTo>
                  <a:pt x="64" y="133"/>
                  <a:pt x="64" y="133"/>
                  <a:pt x="64" y="133"/>
                </a:cubicBezTo>
                <a:cubicBezTo>
                  <a:pt x="64" y="131"/>
                  <a:pt x="65" y="129"/>
                  <a:pt x="63" y="128"/>
                </a:cubicBezTo>
                <a:close/>
                <a:moveTo>
                  <a:pt x="69" y="128"/>
                </a:moveTo>
                <a:cubicBezTo>
                  <a:pt x="70" y="129"/>
                  <a:pt x="70" y="131"/>
                  <a:pt x="71" y="132"/>
                </a:cubicBezTo>
                <a:cubicBezTo>
                  <a:pt x="71" y="132"/>
                  <a:pt x="71" y="132"/>
                  <a:pt x="71" y="132"/>
                </a:cubicBezTo>
                <a:cubicBezTo>
                  <a:pt x="71" y="130"/>
                  <a:pt x="71" y="129"/>
                  <a:pt x="69" y="128"/>
                </a:cubicBezTo>
                <a:close/>
                <a:moveTo>
                  <a:pt x="92" y="128"/>
                </a:moveTo>
                <a:cubicBezTo>
                  <a:pt x="92" y="129"/>
                  <a:pt x="92" y="129"/>
                  <a:pt x="92" y="129"/>
                </a:cubicBezTo>
                <a:cubicBezTo>
                  <a:pt x="92" y="129"/>
                  <a:pt x="92" y="129"/>
                  <a:pt x="92" y="129"/>
                </a:cubicBezTo>
                <a:cubicBezTo>
                  <a:pt x="92" y="129"/>
                  <a:pt x="92" y="129"/>
                  <a:pt x="93" y="129"/>
                </a:cubicBezTo>
                <a:cubicBezTo>
                  <a:pt x="93" y="128"/>
                  <a:pt x="93" y="128"/>
                  <a:pt x="93" y="128"/>
                </a:cubicBezTo>
                <a:cubicBezTo>
                  <a:pt x="92" y="128"/>
                  <a:pt x="92" y="128"/>
                  <a:pt x="92" y="128"/>
                </a:cubicBezTo>
                <a:close/>
                <a:moveTo>
                  <a:pt x="194" y="128"/>
                </a:moveTo>
                <a:cubicBezTo>
                  <a:pt x="194" y="129"/>
                  <a:pt x="194" y="129"/>
                  <a:pt x="194" y="129"/>
                </a:cubicBezTo>
                <a:cubicBezTo>
                  <a:pt x="194" y="129"/>
                  <a:pt x="194" y="129"/>
                  <a:pt x="194" y="129"/>
                </a:cubicBezTo>
                <a:cubicBezTo>
                  <a:pt x="194" y="129"/>
                  <a:pt x="194" y="128"/>
                  <a:pt x="194" y="128"/>
                </a:cubicBezTo>
                <a:close/>
                <a:moveTo>
                  <a:pt x="66" y="129"/>
                </a:moveTo>
                <a:cubicBezTo>
                  <a:pt x="66" y="130"/>
                  <a:pt x="66" y="132"/>
                  <a:pt x="67" y="134"/>
                </a:cubicBezTo>
                <a:cubicBezTo>
                  <a:pt x="67" y="134"/>
                  <a:pt x="67" y="134"/>
                  <a:pt x="67" y="134"/>
                </a:cubicBezTo>
                <a:cubicBezTo>
                  <a:pt x="67" y="132"/>
                  <a:pt x="68" y="130"/>
                  <a:pt x="66" y="129"/>
                </a:cubicBezTo>
                <a:close/>
                <a:moveTo>
                  <a:pt x="197" y="131"/>
                </a:moveTo>
                <a:cubicBezTo>
                  <a:pt x="196" y="131"/>
                  <a:pt x="196" y="132"/>
                  <a:pt x="195" y="133"/>
                </a:cubicBezTo>
                <a:cubicBezTo>
                  <a:pt x="195" y="133"/>
                  <a:pt x="195" y="133"/>
                  <a:pt x="196" y="133"/>
                </a:cubicBezTo>
                <a:cubicBezTo>
                  <a:pt x="196" y="132"/>
                  <a:pt x="197" y="132"/>
                  <a:pt x="198" y="131"/>
                </a:cubicBezTo>
                <a:cubicBezTo>
                  <a:pt x="198" y="131"/>
                  <a:pt x="198" y="131"/>
                  <a:pt x="198" y="131"/>
                </a:cubicBezTo>
                <a:cubicBezTo>
                  <a:pt x="198" y="131"/>
                  <a:pt x="197" y="131"/>
                  <a:pt x="197" y="131"/>
                </a:cubicBezTo>
                <a:close/>
                <a:moveTo>
                  <a:pt x="256" y="131"/>
                </a:moveTo>
                <a:cubicBezTo>
                  <a:pt x="256" y="137"/>
                  <a:pt x="252" y="141"/>
                  <a:pt x="250" y="146"/>
                </a:cubicBezTo>
                <a:cubicBezTo>
                  <a:pt x="255" y="146"/>
                  <a:pt x="255" y="149"/>
                  <a:pt x="258" y="150"/>
                </a:cubicBezTo>
                <a:cubicBezTo>
                  <a:pt x="258" y="151"/>
                  <a:pt x="258" y="152"/>
                  <a:pt x="258" y="154"/>
                </a:cubicBezTo>
                <a:cubicBezTo>
                  <a:pt x="259" y="154"/>
                  <a:pt x="259" y="154"/>
                  <a:pt x="259" y="154"/>
                </a:cubicBezTo>
                <a:cubicBezTo>
                  <a:pt x="262" y="153"/>
                  <a:pt x="261" y="148"/>
                  <a:pt x="261" y="145"/>
                </a:cubicBezTo>
                <a:cubicBezTo>
                  <a:pt x="261" y="142"/>
                  <a:pt x="259" y="132"/>
                  <a:pt x="256" y="131"/>
                </a:cubicBezTo>
                <a:close/>
                <a:moveTo>
                  <a:pt x="126" y="132"/>
                </a:moveTo>
                <a:cubicBezTo>
                  <a:pt x="123" y="134"/>
                  <a:pt x="121" y="137"/>
                  <a:pt x="117" y="138"/>
                </a:cubicBezTo>
                <a:cubicBezTo>
                  <a:pt x="117" y="140"/>
                  <a:pt x="117" y="143"/>
                  <a:pt x="118" y="145"/>
                </a:cubicBezTo>
                <a:cubicBezTo>
                  <a:pt x="123" y="144"/>
                  <a:pt x="128" y="138"/>
                  <a:pt x="127" y="133"/>
                </a:cubicBezTo>
                <a:cubicBezTo>
                  <a:pt x="127" y="133"/>
                  <a:pt x="126" y="133"/>
                  <a:pt x="126" y="132"/>
                </a:cubicBezTo>
                <a:close/>
                <a:moveTo>
                  <a:pt x="129" y="133"/>
                </a:moveTo>
                <a:cubicBezTo>
                  <a:pt x="129" y="136"/>
                  <a:pt x="129" y="139"/>
                  <a:pt x="127" y="143"/>
                </a:cubicBezTo>
                <a:cubicBezTo>
                  <a:pt x="126" y="146"/>
                  <a:pt x="124" y="150"/>
                  <a:pt x="123" y="154"/>
                </a:cubicBezTo>
                <a:cubicBezTo>
                  <a:pt x="124" y="154"/>
                  <a:pt x="124" y="154"/>
                  <a:pt x="124" y="154"/>
                </a:cubicBezTo>
                <a:cubicBezTo>
                  <a:pt x="129" y="151"/>
                  <a:pt x="136" y="150"/>
                  <a:pt x="141" y="148"/>
                </a:cubicBezTo>
                <a:cubicBezTo>
                  <a:pt x="146" y="146"/>
                  <a:pt x="150" y="143"/>
                  <a:pt x="156" y="142"/>
                </a:cubicBezTo>
                <a:cubicBezTo>
                  <a:pt x="156" y="142"/>
                  <a:pt x="156" y="141"/>
                  <a:pt x="156" y="141"/>
                </a:cubicBezTo>
                <a:cubicBezTo>
                  <a:pt x="153" y="139"/>
                  <a:pt x="143" y="134"/>
                  <a:pt x="139" y="136"/>
                </a:cubicBezTo>
                <a:cubicBezTo>
                  <a:pt x="137" y="135"/>
                  <a:pt x="134" y="134"/>
                  <a:pt x="133" y="135"/>
                </a:cubicBezTo>
                <a:cubicBezTo>
                  <a:pt x="132" y="134"/>
                  <a:pt x="131" y="133"/>
                  <a:pt x="129" y="133"/>
                </a:cubicBezTo>
                <a:close/>
                <a:moveTo>
                  <a:pt x="194" y="133"/>
                </a:moveTo>
                <a:cubicBezTo>
                  <a:pt x="194" y="133"/>
                  <a:pt x="194" y="134"/>
                  <a:pt x="194" y="134"/>
                </a:cubicBezTo>
                <a:cubicBezTo>
                  <a:pt x="194" y="134"/>
                  <a:pt x="194" y="133"/>
                  <a:pt x="195" y="133"/>
                </a:cubicBezTo>
                <a:cubicBezTo>
                  <a:pt x="195" y="133"/>
                  <a:pt x="195" y="133"/>
                  <a:pt x="195" y="133"/>
                </a:cubicBezTo>
                <a:cubicBezTo>
                  <a:pt x="194" y="133"/>
                  <a:pt x="194" y="133"/>
                  <a:pt x="194" y="133"/>
                </a:cubicBezTo>
                <a:close/>
                <a:moveTo>
                  <a:pt x="198" y="133"/>
                </a:moveTo>
                <a:cubicBezTo>
                  <a:pt x="197" y="134"/>
                  <a:pt x="197" y="135"/>
                  <a:pt x="196" y="136"/>
                </a:cubicBezTo>
                <a:cubicBezTo>
                  <a:pt x="196" y="135"/>
                  <a:pt x="197" y="135"/>
                  <a:pt x="197" y="135"/>
                </a:cubicBezTo>
                <a:cubicBezTo>
                  <a:pt x="197" y="135"/>
                  <a:pt x="198" y="134"/>
                  <a:pt x="199" y="134"/>
                </a:cubicBezTo>
                <a:cubicBezTo>
                  <a:pt x="199" y="134"/>
                  <a:pt x="199" y="133"/>
                  <a:pt x="199" y="133"/>
                </a:cubicBezTo>
                <a:cubicBezTo>
                  <a:pt x="198" y="133"/>
                  <a:pt x="198" y="133"/>
                  <a:pt x="198" y="133"/>
                </a:cubicBezTo>
                <a:close/>
                <a:moveTo>
                  <a:pt x="228" y="135"/>
                </a:moveTo>
                <a:cubicBezTo>
                  <a:pt x="227" y="135"/>
                  <a:pt x="226" y="135"/>
                  <a:pt x="225" y="136"/>
                </a:cubicBezTo>
                <a:cubicBezTo>
                  <a:pt x="222" y="137"/>
                  <a:pt x="220" y="139"/>
                  <a:pt x="219" y="143"/>
                </a:cubicBezTo>
                <a:cubicBezTo>
                  <a:pt x="219" y="144"/>
                  <a:pt x="218" y="147"/>
                  <a:pt x="219" y="149"/>
                </a:cubicBezTo>
                <a:cubicBezTo>
                  <a:pt x="222" y="145"/>
                  <a:pt x="224" y="137"/>
                  <a:pt x="231" y="137"/>
                </a:cubicBezTo>
                <a:cubicBezTo>
                  <a:pt x="231" y="137"/>
                  <a:pt x="231" y="137"/>
                  <a:pt x="231" y="137"/>
                </a:cubicBezTo>
                <a:cubicBezTo>
                  <a:pt x="231" y="138"/>
                  <a:pt x="231" y="139"/>
                  <a:pt x="231" y="139"/>
                </a:cubicBezTo>
                <a:cubicBezTo>
                  <a:pt x="232" y="138"/>
                  <a:pt x="234" y="138"/>
                  <a:pt x="235" y="136"/>
                </a:cubicBezTo>
                <a:cubicBezTo>
                  <a:pt x="232" y="136"/>
                  <a:pt x="230" y="135"/>
                  <a:pt x="228" y="135"/>
                </a:cubicBezTo>
                <a:close/>
                <a:moveTo>
                  <a:pt x="199" y="135"/>
                </a:moveTo>
                <a:cubicBezTo>
                  <a:pt x="198" y="136"/>
                  <a:pt x="197" y="136"/>
                  <a:pt x="196" y="137"/>
                </a:cubicBezTo>
                <a:cubicBezTo>
                  <a:pt x="196" y="137"/>
                  <a:pt x="196" y="137"/>
                  <a:pt x="196" y="138"/>
                </a:cubicBezTo>
                <a:cubicBezTo>
                  <a:pt x="196" y="138"/>
                  <a:pt x="197" y="138"/>
                  <a:pt x="197" y="138"/>
                </a:cubicBezTo>
                <a:cubicBezTo>
                  <a:pt x="198" y="137"/>
                  <a:pt x="199" y="136"/>
                  <a:pt x="200" y="135"/>
                </a:cubicBezTo>
                <a:cubicBezTo>
                  <a:pt x="199" y="135"/>
                  <a:pt x="199" y="135"/>
                  <a:pt x="199" y="135"/>
                </a:cubicBezTo>
                <a:close/>
                <a:moveTo>
                  <a:pt x="195" y="136"/>
                </a:moveTo>
                <a:cubicBezTo>
                  <a:pt x="195" y="136"/>
                  <a:pt x="195" y="136"/>
                  <a:pt x="195" y="136"/>
                </a:cubicBezTo>
                <a:cubicBezTo>
                  <a:pt x="195" y="136"/>
                  <a:pt x="195" y="136"/>
                  <a:pt x="195" y="136"/>
                </a:cubicBezTo>
                <a:cubicBezTo>
                  <a:pt x="195" y="136"/>
                  <a:pt x="196" y="136"/>
                  <a:pt x="196" y="136"/>
                </a:cubicBezTo>
                <a:cubicBezTo>
                  <a:pt x="196" y="136"/>
                  <a:pt x="196" y="136"/>
                  <a:pt x="196" y="136"/>
                </a:cubicBezTo>
                <a:cubicBezTo>
                  <a:pt x="195" y="136"/>
                  <a:pt x="195" y="136"/>
                  <a:pt x="195" y="136"/>
                </a:cubicBezTo>
                <a:close/>
                <a:moveTo>
                  <a:pt x="82" y="136"/>
                </a:moveTo>
                <a:cubicBezTo>
                  <a:pt x="80" y="138"/>
                  <a:pt x="78" y="141"/>
                  <a:pt x="76" y="143"/>
                </a:cubicBezTo>
                <a:cubicBezTo>
                  <a:pt x="76" y="144"/>
                  <a:pt x="76" y="144"/>
                  <a:pt x="76" y="145"/>
                </a:cubicBezTo>
                <a:cubicBezTo>
                  <a:pt x="76" y="145"/>
                  <a:pt x="77" y="145"/>
                  <a:pt x="77" y="145"/>
                </a:cubicBezTo>
                <a:cubicBezTo>
                  <a:pt x="77" y="141"/>
                  <a:pt x="80" y="138"/>
                  <a:pt x="82" y="137"/>
                </a:cubicBezTo>
                <a:cubicBezTo>
                  <a:pt x="82" y="137"/>
                  <a:pt x="82" y="136"/>
                  <a:pt x="82" y="136"/>
                </a:cubicBezTo>
                <a:cubicBezTo>
                  <a:pt x="82" y="136"/>
                  <a:pt x="82" y="136"/>
                  <a:pt x="82" y="136"/>
                </a:cubicBezTo>
                <a:close/>
                <a:moveTo>
                  <a:pt x="107" y="138"/>
                </a:moveTo>
                <a:cubicBezTo>
                  <a:pt x="105" y="140"/>
                  <a:pt x="99" y="142"/>
                  <a:pt x="101" y="148"/>
                </a:cubicBezTo>
                <a:cubicBezTo>
                  <a:pt x="106" y="148"/>
                  <a:pt x="112" y="147"/>
                  <a:pt x="115" y="146"/>
                </a:cubicBezTo>
                <a:cubicBezTo>
                  <a:pt x="116" y="141"/>
                  <a:pt x="113" y="137"/>
                  <a:pt x="107" y="138"/>
                </a:cubicBezTo>
                <a:close/>
                <a:moveTo>
                  <a:pt x="237" y="138"/>
                </a:moveTo>
                <a:cubicBezTo>
                  <a:pt x="236" y="139"/>
                  <a:pt x="236" y="140"/>
                  <a:pt x="235" y="141"/>
                </a:cubicBezTo>
                <a:cubicBezTo>
                  <a:pt x="236" y="142"/>
                  <a:pt x="237" y="142"/>
                  <a:pt x="238" y="144"/>
                </a:cubicBezTo>
                <a:cubicBezTo>
                  <a:pt x="236" y="145"/>
                  <a:pt x="236" y="149"/>
                  <a:pt x="235" y="150"/>
                </a:cubicBezTo>
                <a:cubicBezTo>
                  <a:pt x="235" y="150"/>
                  <a:pt x="226" y="157"/>
                  <a:pt x="225" y="158"/>
                </a:cubicBezTo>
                <a:cubicBezTo>
                  <a:pt x="227" y="159"/>
                  <a:pt x="229" y="161"/>
                  <a:pt x="231" y="160"/>
                </a:cubicBezTo>
                <a:cubicBezTo>
                  <a:pt x="233" y="159"/>
                  <a:pt x="234" y="156"/>
                  <a:pt x="235" y="155"/>
                </a:cubicBezTo>
                <a:cubicBezTo>
                  <a:pt x="238" y="151"/>
                  <a:pt x="245" y="148"/>
                  <a:pt x="240" y="142"/>
                </a:cubicBezTo>
                <a:cubicBezTo>
                  <a:pt x="239" y="140"/>
                  <a:pt x="239" y="139"/>
                  <a:pt x="237" y="138"/>
                </a:cubicBezTo>
                <a:close/>
                <a:moveTo>
                  <a:pt x="85" y="138"/>
                </a:moveTo>
                <a:cubicBezTo>
                  <a:pt x="84" y="141"/>
                  <a:pt x="83" y="142"/>
                  <a:pt x="81" y="144"/>
                </a:cubicBezTo>
                <a:cubicBezTo>
                  <a:pt x="81" y="145"/>
                  <a:pt x="81" y="145"/>
                  <a:pt x="82" y="145"/>
                </a:cubicBezTo>
                <a:cubicBezTo>
                  <a:pt x="82" y="145"/>
                  <a:pt x="82" y="145"/>
                  <a:pt x="82" y="145"/>
                </a:cubicBezTo>
                <a:cubicBezTo>
                  <a:pt x="83" y="144"/>
                  <a:pt x="86" y="140"/>
                  <a:pt x="85" y="138"/>
                </a:cubicBezTo>
                <a:close/>
                <a:moveTo>
                  <a:pt x="195" y="139"/>
                </a:moveTo>
                <a:cubicBezTo>
                  <a:pt x="195" y="140"/>
                  <a:pt x="194" y="139"/>
                  <a:pt x="194" y="140"/>
                </a:cubicBezTo>
                <a:cubicBezTo>
                  <a:pt x="194" y="140"/>
                  <a:pt x="194" y="140"/>
                  <a:pt x="194" y="140"/>
                </a:cubicBezTo>
                <a:cubicBezTo>
                  <a:pt x="195" y="140"/>
                  <a:pt x="196" y="140"/>
                  <a:pt x="197" y="139"/>
                </a:cubicBezTo>
                <a:cubicBezTo>
                  <a:pt x="197" y="139"/>
                  <a:pt x="197" y="139"/>
                  <a:pt x="197" y="139"/>
                </a:cubicBezTo>
                <a:cubicBezTo>
                  <a:pt x="197" y="139"/>
                  <a:pt x="196" y="139"/>
                  <a:pt x="195" y="139"/>
                </a:cubicBezTo>
                <a:close/>
                <a:moveTo>
                  <a:pt x="215" y="139"/>
                </a:moveTo>
                <a:cubicBezTo>
                  <a:pt x="214" y="140"/>
                  <a:pt x="212" y="141"/>
                  <a:pt x="211" y="141"/>
                </a:cubicBezTo>
                <a:cubicBezTo>
                  <a:pt x="211" y="141"/>
                  <a:pt x="211" y="142"/>
                  <a:pt x="211" y="142"/>
                </a:cubicBezTo>
                <a:cubicBezTo>
                  <a:pt x="211" y="142"/>
                  <a:pt x="214" y="153"/>
                  <a:pt x="215" y="154"/>
                </a:cubicBezTo>
                <a:cubicBezTo>
                  <a:pt x="215" y="154"/>
                  <a:pt x="215" y="154"/>
                  <a:pt x="215" y="154"/>
                </a:cubicBezTo>
                <a:cubicBezTo>
                  <a:pt x="215" y="153"/>
                  <a:pt x="215" y="153"/>
                  <a:pt x="216" y="153"/>
                </a:cubicBezTo>
                <a:cubicBezTo>
                  <a:pt x="216" y="152"/>
                  <a:pt x="215" y="139"/>
                  <a:pt x="215" y="139"/>
                </a:cubicBezTo>
                <a:close/>
                <a:moveTo>
                  <a:pt x="87" y="140"/>
                </a:moveTo>
                <a:cubicBezTo>
                  <a:pt x="87" y="142"/>
                  <a:pt x="85" y="144"/>
                  <a:pt x="84" y="146"/>
                </a:cubicBezTo>
                <a:cubicBezTo>
                  <a:pt x="84" y="146"/>
                  <a:pt x="84" y="146"/>
                  <a:pt x="84" y="146"/>
                </a:cubicBezTo>
                <a:cubicBezTo>
                  <a:pt x="85" y="145"/>
                  <a:pt x="86" y="144"/>
                  <a:pt x="88" y="143"/>
                </a:cubicBezTo>
                <a:cubicBezTo>
                  <a:pt x="88" y="142"/>
                  <a:pt x="88" y="141"/>
                  <a:pt x="87" y="140"/>
                </a:cubicBezTo>
                <a:cubicBezTo>
                  <a:pt x="87" y="140"/>
                  <a:pt x="87" y="140"/>
                  <a:pt x="87" y="140"/>
                </a:cubicBezTo>
                <a:close/>
                <a:moveTo>
                  <a:pt x="163" y="140"/>
                </a:moveTo>
                <a:cubicBezTo>
                  <a:pt x="163" y="141"/>
                  <a:pt x="163" y="141"/>
                  <a:pt x="163" y="141"/>
                </a:cubicBezTo>
                <a:cubicBezTo>
                  <a:pt x="163" y="141"/>
                  <a:pt x="163" y="141"/>
                  <a:pt x="163" y="140"/>
                </a:cubicBezTo>
                <a:cubicBezTo>
                  <a:pt x="163" y="140"/>
                  <a:pt x="163" y="140"/>
                  <a:pt x="163" y="140"/>
                </a:cubicBezTo>
                <a:close/>
                <a:moveTo>
                  <a:pt x="163" y="140"/>
                </a:moveTo>
                <a:cubicBezTo>
                  <a:pt x="164" y="141"/>
                  <a:pt x="163" y="141"/>
                  <a:pt x="164" y="141"/>
                </a:cubicBezTo>
                <a:cubicBezTo>
                  <a:pt x="164" y="141"/>
                  <a:pt x="164" y="141"/>
                  <a:pt x="163" y="140"/>
                </a:cubicBezTo>
                <a:close/>
                <a:moveTo>
                  <a:pt x="166" y="141"/>
                </a:moveTo>
                <a:cubicBezTo>
                  <a:pt x="165" y="141"/>
                  <a:pt x="165" y="141"/>
                  <a:pt x="164" y="141"/>
                </a:cubicBezTo>
                <a:cubicBezTo>
                  <a:pt x="166" y="142"/>
                  <a:pt x="169" y="144"/>
                  <a:pt x="171" y="143"/>
                </a:cubicBezTo>
                <a:cubicBezTo>
                  <a:pt x="171" y="143"/>
                  <a:pt x="171" y="143"/>
                  <a:pt x="171" y="143"/>
                </a:cubicBezTo>
                <a:cubicBezTo>
                  <a:pt x="169" y="142"/>
                  <a:pt x="167" y="142"/>
                  <a:pt x="166" y="141"/>
                </a:cubicBezTo>
                <a:close/>
                <a:moveTo>
                  <a:pt x="90" y="141"/>
                </a:moveTo>
                <a:cubicBezTo>
                  <a:pt x="90" y="144"/>
                  <a:pt x="89" y="146"/>
                  <a:pt x="87" y="148"/>
                </a:cubicBezTo>
                <a:cubicBezTo>
                  <a:pt x="87" y="148"/>
                  <a:pt x="87" y="149"/>
                  <a:pt x="87" y="149"/>
                </a:cubicBezTo>
                <a:cubicBezTo>
                  <a:pt x="87" y="149"/>
                  <a:pt x="88" y="148"/>
                  <a:pt x="88" y="148"/>
                </a:cubicBezTo>
                <a:cubicBezTo>
                  <a:pt x="90" y="147"/>
                  <a:pt x="91" y="145"/>
                  <a:pt x="91" y="141"/>
                </a:cubicBezTo>
                <a:cubicBezTo>
                  <a:pt x="91" y="141"/>
                  <a:pt x="91" y="141"/>
                  <a:pt x="90" y="141"/>
                </a:cubicBezTo>
                <a:close/>
                <a:moveTo>
                  <a:pt x="206" y="142"/>
                </a:moveTo>
                <a:cubicBezTo>
                  <a:pt x="204" y="143"/>
                  <a:pt x="202" y="142"/>
                  <a:pt x="200" y="143"/>
                </a:cubicBezTo>
                <a:cubicBezTo>
                  <a:pt x="196" y="145"/>
                  <a:pt x="189" y="143"/>
                  <a:pt x="182" y="144"/>
                </a:cubicBezTo>
                <a:cubicBezTo>
                  <a:pt x="181" y="144"/>
                  <a:pt x="181" y="144"/>
                  <a:pt x="181" y="143"/>
                </a:cubicBezTo>
                <a:cubicBezTo>
                  <a:pt x="179" y="143"/>
                  <a:pt x="173" y="142"/>
                  <a:pt x="172" y="143"/>
                </a:cubicBezTo>
                <a:cubicBezTo>
                  <a:pt x="172" y="143"/>
                  <a:pt x="172" y="143"/>
                  <a:pt x="172" y="143"/>
                </a:cubicBezTo>
                <a:cubicBezTo>
                  <a:pt x="174" y="144"/>
                  <a:pt x="178" y="144"/>
                  <a:pt x="179" y="144"/>
                </a:cubicBezTo>
                <a:cubicBezTo>
                  <a:pt x="183" y="146"/>
                  <a:pt x="204" y="145"/>
                  <a:pt x="207" y="142"/>
                </a:cubicBezTo>
                <a:cubicBezTo>
                  <a:pt x="207" y="142"/>
                  <a:pt x="206" y="142"/>
                  <a:pt x="206" y="142"/>
                </a:cubicBezTo>
                <a:close/>
                <a:moveTo>
                  <a:pt x="288" y="142"/>
                </a:moveTo>
                <a:cubicBezTo>
                  <a:pt x="286" y="143"/>
                  <a:pt x="284" y="145"/>
                  <a:pt x="283" y="146"/>
                </a:cubicBezTo>
                <a:cubicBezTo>
                  <a:pt x="283" y="149"/>
                  <a:pt x="282" y="152"/>
                  <a:pt x="285" y="154"/>
                </a:cubicBezTo>
                <a:cubicBezTo>
                  <a:pt x="285" y="154"/>
                  <a:pt x="285" y="154"/>
                  <a:pt x="285" y="154"/>
                </a:cubicBezTo>
                <a:cubicBezTo>
                  <a:pt x="285" y="151"/>
                  <a:pt x="286" y="150"/>
                  <a:pt x="287" y="149"/>
                </a:cubicBezTo>
                <a:cubicBezTo>
                  <a:pt x="288" y="149"/>
                  <a:pt x="289" y="149"/>
                  <a:pt x="290" y="149"/>
                </a:cubicBezTo>
                <a:cubicBezTo>
                  <a:pt x="291" y="150"/>
                  <a:pt x="292" y="151"/>
                  <a:pt x="292" y="152"/>
                </a:cubicBezTo>
                <a:cubicBezTo>
                  <a:pt x="292" y="153"/>
                  <a:pt x="292" y="154"/>
                  <a:pt x="292" y="155"/>
                </a:cubicBezTo>
                <a:cubicBezTo>
                  <a:pt x="292" y="155"/>
                  <a:pt x="292" y="155"/>
                  <a:pt x="292" y="155"/>
                </a:cubicBezTo>
                <a:cubicBezTo>
                  <a:pt x="298" y="152"/>
                  <a:pt x="295" y="142"/>
                  <a:pt x="288" y="142"/>
                </a:cubicBezTo>
                <a:close/>
                <a:moveTo>
                  <a:pt x="228" y="143"/>
                </a:moveTo>
                <a:cubicBezTo>
                  <a:pt x="227" y="144"/>
                  <a:pt x="226" y="145"/>
                  <a:pt x="225" y="147"/>
                </a:cubicBezTo>
                <a:cubicBezTo>
                  <a:pt x="225" y="147"/>
                  <a:pt x="225" y="147"/>
                  <a:pt x="225" y="147"/>
                </a:cubicBezTo>
                <a:cubicBezTo>
                  <a:pt x="227" y="145"/>
                  <a:pt x="228" y="144"/>
                  <a:pt x="229" y="143"/>
                </a:cubicBezTo>
                <a:cubicBezTo>
                  <a:pt x="229" y="143"/>
                  <a:pt x="229" y="143"/>
                  <a:pt x="229" y="143"/>
                </a:cubicBezTo>
                <a:cubicBezTo>
                  <a:pt x="229" y="143"/>
                  <a:pt x="228" y="143"/>
                  <a:pt x="228" y="143"/>
                </a:cubicBezTo>
                <a:close/>
                <a:moveTo>
                  <a:pt x="95" y="144"/>
                </a:moveTo>
                <a:cubicBezTo>
                  <a:pt x="95" y="144"/>
                  <a:pt x="94" y="144"/>
                  <a:pt x="94" y="145"/>
                </a:cubicBezTo>
                <a:cubicBezTo>
                  <a:pt x="94" y="146"/>
                  <a:pt x="94" y="147"/>
                  <a:pt x="94" y="148"/>
                </a:cubicBezTo>
                <a:cubicBezTo>
                  <a:pt x="96" y="148"/>
                  <a:pt x="97" y="149"/>
                  <a:pt x="98" y="148"/>
                </a:cubicBezTo>
                <a:cubicBezTo>
                  <a:pt x="98" y="147"/>
                  <a:pt x="98" y="148"/>
                  <a:pt x="98" y="147"/>
                </a:cubicBezTo>
                <a:cubicBezTo>
                  <a:pt x="98" y="146"/>
                  <a:pt x="98" y="145"/>
                  <a:pt x="98" y="144"/>
                </a:cubicBezTo>
                <a:cubicBezTo>
                  <a:pt x="97" y="144"/>
                  <a:pt x="96" y="144"/>
                  <a:pt x="95" y="144"/>
                </a:cubicBezTo>
                <a:close/>
                <a:moveTo>
                  <a:pt x="232" y="144"/>
                </a:moveTo>
                <a:cubicBezTo>
                  <a:pt x="231" y="145"/>
                  <a:pt x="229" y="147"/>
                  <a:pt x="228" y="149"/>
                </a:cubicBezTo>
                <a:cubicBezTo>
                  <a:pt x="230" y="147"/>
                  <a:pt x="231" y="146"/>
                  <a:pt x="233" y="144"/>
                </a:cubicBezTo>
                <a:cubicBezTo>
                  <a:pt x="233" y="144"/>
                  <a:pt x="233" y="144"/>
                  <a:pt x="233" y="144"/>
                </a:cubicBezTo>
                <a:cubicBezTo>
                  <a:pt x="233" y="144"/>
                  <a:pt x="232" y="144"/>
                  <a:pt x="232" y="144"/>
                </a:cubicBezTo>
                <a:close/>
                <a:moveTo>
                  <a:pt x="303" y="144"/>
                </a:moveTo>
                <a:cubicBezTo>
                  <a:pt x="301" y="148"/>
                  <a:pt x="292" y="152"/>
                  <a:pt x="295" y="158"/>
                </a:cubicBezTo>
                <a:cubicBezTo>
                  <a:pt x="295" y="158"/>
                  <a:pt x="295" y="158"/>
                  <a:pt x="295" y="158"/>
                </a:cubicBezTo>
                <a:cubicBezTo>
                  <a:pt x="296" y="150"/>
                  <a:pt x="302" y="149"/>
                  <a:pt x="304" y="144"/>
                </a:cubicBezTo>
                <a:cubicBezTo>
                  <a:pt x="304" y="144"/>
                  <a:pt x="303" y="144"/>
                  <a:pt x="303" y="144"/>
                </a:cubicBezTo>
                <a:close/>
                <a:moveTo>
                  <a:pt x="158" y="146"/>
                </a:moveTo>
                <a:cubicBezTo>
                  <a:pt x="157" y="147"/>
                  <a:pt x="153" y="148"/>
                  <a:pt x="152" y="150"/>
                </a:cubicBezTo>
                <a:cubicBezTo>
                  <a:pt x="153" y="150"/>
                  <a:pt x="153" y="150"/>
                  <a:pt x="153" y="150"/>
                </a:cubicBezTo>
                <a:cubicBezTo>
                  <a:pt x="154" y="148"/>
                  <a:pt x="157" y="148"/>
                  <a:pt x="158" y="146"/>
                </a:cubicBezTo>
                <a:cubicBezTo>
                  <a:pt x="158" y="146"/>
                  <a:pt x="158" y="146"/>
                  <a:pt x="158" y="146"/>
                </a:cubicBezTo>
                <a:cubicBezTo>
                  <a:pt x="158" y="146"/>
                  <a:pt x="158" y="146"/>
                  <a:pt x="158" y="146"/>
                </a:cubicBezTo>
                <a:close/>
                <a:moveTo>
                  <a:pt x="162" y="147"/>
                </a:moveTo>
                <a:cubicBezTo>
                  <a:pt x="162" y="148"/>
                  <a:pt x="162" y="148"/>
                  <a:pt x="162" y="148"/>
                </a:cubicBezTo>
                <a:cubicBezTo>
                  <a:pt x="162" y="148"/>
                  <a:pt x="162" y="148"/>
                  <a:pt x="162" y="147"/>
                </a:cubicBezTo>
                <a:cubicBezTo>
                  <a:pt x="162" y="147"/>
                  <a:pt x="162" y="147"/>
                  <a:pt x="162" y="147"/>
                </a:cubicBezTo>
                <a:close/>
                <a:moveTo>
                  <a:pt x="73" y="148"/>
                </a:moveTo>
                <a:cubicBezTo>
                  <a:pt x="71" y="151"/>
                  <a:pt x="69" y="153"/>
                  <a:pt x="70" y="158"/>
                </a:cubicBezTo>
                <a:cubicBezTo>
                  <a:pt x="70" y="158"/>
                  <a:pt x="70" y="158"/>
                  <a:pt x="70" y="158"/>
                </a:cubicBezTo>
                <a:cubicBezTo>
                  <a:pt x="70" y="152"/>
                  <a:pt x="73" y="151"/>
                  <a:pt x="74" y="148"/>
                </a:cubicBezTo>
                <a:cubicBezTo>
                  <a:pt x="74" y="148"/>
                  <a:pt x="73" y="148"/>
                  <a:pt x="73" y="148"/>
                </a:cubicBezTo>
                <a:close/>
                <a:moveTo>
                  <a:pt x="160" y="148"/>
                </a:moveTo>
                <a:cubicBezTo>
                  <a:pt x="159" y="150"/>
                  <a:pt x="157" y="150"/>
                  <a:pt x="155" y="151"/>
                </a:cubicBezTo>
                <a:cubicBezTo>
                  <a:pt x="155" y="152"/>
                  <a:pt x="155" y="152"/>
                  <a:pt x="155" y="152"/>
                </a:cubicBezTo>
                <a:cubicBezTo>
                  <a:pt x="157" y="151"/>
                  <a:pt x="159" y="149"/>
                  <a:pt x="161" y="148"/>
                </a:cubicBezTo>
                <a:cubicBezTo>
                  <a:pt x="161" y="148"/>
                  <a:pt x="161" y="148"/>
                  <a:pt x="161" y="148"/>
                </a:cubicBezTo>
                <a:cubicBezTo>
                  <a:pt x="161" y="148"/>
                  <a:pt x="161" y="148"/>
                  <a:pt x="160" y="148"/>
                </a:cubicBezTo>
                <a:close/>
                <a:moveTo>
                  <a:pt x="164" y="149"/>
                </a:moveTo>
                <a:cubicBezTo>
                  <a:pt x="162" y="150"/>
                  <a:pt x="160" y="151"/>
                  <a:pt x="159" y="152"/>
                </a:cubicBezTo>
                <a:cubicBezTo>
                  <a:pt x="159" y="153"/>
                  <a:pt x="159" y="153"/>
                  <a:pt x="159" y="153"/>
                </a:cubicBezTo>
                <a:cubicBezTo>
                  <a:pt x="159" y="153"/>
                  <a:pt x="159" y="153"/>
                  <a:pt x="159" y="153"/>
                </a:cubicBezTo>
                <a:cubicBezTo>
                  <a:pt x="161" y="153"/>
                  <a:pt x="164" y="150"/>
                  <a:pt x="164" y="149"/>
                </a:cubicBezTo>
                <a:cubicBezTo>
                  <a:pt x="164" y="149"/>
                  <a:pt x="164" y="149"/>
                  <a:pt x="164" y="149"/>
                </a:cubicBezTo>
                <a:close/>
                <a:moveTo>
                  <a:pt x="248" y="149"/>
                </a:moveTo>
                <a:cubicBezTo>
                  <a:pt x="247" y="150"/>
                  <a:pt x="244" y="150"/>
                  <a:pt x="243" y="153"/>
                </a:cubicBezTo>
                <a:cubicBezTo>
                  <a:pt x="243" y="153"/>
                  <a:pt x="243" y="153"/>
                  <a:pt x="243" y="153"/>
                </a:cubicBezTo>
                <a:cubicBezTo>
                  <a:pt x="245" y="152"/>
                  <a:pt x="250" y="150"/>
                  <a:pt x="251" y="149"/>
                </a:cubicBezTo>
                <a:cubicBezTo>
                  <a:pt x="251" y="149"/>
                  <a:pt x="251" y="149"/>
                  <a:pt x="250" y="149"/>
                </a:cubicBezTo>
                <a:cubicBezTo>
                  <a:pt x="250" y="149"/>
                  <a:pt x="249" y="149"/>
                  <a:pt x="248" y="149"/>
                </a:cubicBezTo>
                <a:close/>
                <a:moveTo>
                  <a:pt x="187" y="160"/>
                </a:moveTo>
                <a:cubicBezTo>
                  <a:pt x="187" y="160"/>
                  <a:pt x="187" y="160"/>
                  <a:pt x="187" y="159"/>
                </a:cubicBezTo>
                <a:cubicBezTo>
                  <a:pt x="188" y="159"/>
                  <a:pt x="188" y="159"/>
                  <a:pt x="188" y="159"/>
                </a:cubicBezTo>
                <a:cubicBezTo>
                  <a:pt x="188" y="159"/>
                  <a:pt x="188" y="159"/>
                  <a:pt x="189" y="159"/>
                </a:cubicBezTo>
                <a:cubicBezTo>
                  <a:pt x="189" y="160"/>
                  <a:pt x="189" y="161"/>
                  <a:pt x="189" y="161"/>
                </a:cubicBezTo>
                <a:cubicBezTo>
                  <a:pt x="189" y="161"/>
                  <a:pt x="189" y="161"/>
                  <a:pt x="189" y="161"/>
                </a:cubicBezTo>
                <a:cubicBezTo>
                  <a:pt x="190" y="160"/>
                  <a:pt x="190" y="160"/>
                  <a:pt x="190" y="159"/>
                </a:cubicBezTo>
                <a:cubicBezTo>
                  <a:pt x="190" y="159"/>
                  <a:pt x="190" y="159"/>
                  <a:pt x="190" y="159"/>
                </a:cubicBezTo>
                <a:cubicBezTo>
                  <a:pt x="191" y="160"/>
                  <a:pt x="191" y="161"/>
                  <a:pt x="191" y="162"/>
                </a:cubicBezTo>
                <a:cubicBezTo>
                  <a:pt x="191" y="162"/>
                  <a:pt x="191" y="162"/>
                  <a:pt x="192" y="162"/>
                </a:cubicBezTo>
                <a:cubicBezTo>
                  <a:pt x="192" y="160"/>
                  <a:pt x="192" y="160"/>
                  <a:pt x="193" y="160"/>
                </a:cubicBezTo>
                <a:cubicBezTo>
                  <a:pt x="193" y="161"/>
                  <a:pt x="193" y="162"/>
                  <a:pt x="193" y="163"/>
                </a:cubicBezTo>
                <a:cubicBezTo>
                  <a:pt x="193" y="163"/>
                  <a:pt x="193" y="163"/>
                  <a:pt x="193" y="163"/>
                </a:cubicBezTo>
                <a:cubicBezTo>
                  <a:pt x="193" y="163"/>
                  <a:pt x="194" y="163"/>
                  <a:pt x="194" y="163"/>
                </a:cubicBezTo>
                <a:cubicBezTo>
                  <a:pt x="194" y="162"/>
                  <a:pt x="194" y="162"/>
                  <a:pt x="195" y="162"/>
                </a:cubicBezTo>
                <a:cubicBezTo>
                  <a:pt x="194" y="164"/>
                  <a:pt x="194" y="165"/>
                  <a:pt x="193" y="167"/>
                </a:cubicBezTo>
                <a:cubicBezTo>
                  <a:pt x="194" y="166"/>
                  <a:pt x="196" y="166"/>
                  <a:pt x="197" y="165"/>
                </a:cubicBezTo>
                <a:cubicBezTo>
                  <a:pt x="197" y="166"/>
                  <a:pt x="197" y="166"/>
                  <a:pt x="197" y="166"/>
                </a:cubicBezTo>
                <a:cubicBezTo>
                  <a:pt x="196" y="166"/>
                  <a:pt x="196" y="167"/>
                  <a:pt x="196" y="167"/>
                </a:cubicBezTo>
                <a:cubicBezTo>
                  <a:pt x="194" y="168"/>
                  <a:pt x="193" y="169"/>
                  <a:pt x="191" y="169"/>
                </a:cubicBezTo>
                <a:cubicBezTo>
                  <a:pt x="191" y="169"/>
                  <a:pt x="191" y="170"/>
                  <a:pt x="191" y="170"/>
                </a:cubicBezTo>
                <a:cubicBezTo>
                  <a:pt x="191" y="170"/>
                  <a:pt x="191" y="170"/>
                  <a:pt x="191" y="170"/>
                </a:cubicBezTo>
                <a:cubicBezTo>
                  <a:pt x="192" y="170"/>
                  <a:pt x="193" y="170"/>
                  <a:pt x="194" y="170"/>
                </a:cubicBezTo>
                <a:cubicBezTo>
                  <a:pt x="194" y="170"/>
                  <a:pt x="194" y="170"/>
                  <a:pt x="194" y="170"/>
                </a:cubicBezTo>
                <a:cubicBezTo>
                  <a:pt x="192" y="171"/>
                  <a:pt x="191" y="171"/>
                  <a:pt x="190" y="172"/>
                </a:cubicBezTo>
                <a:cubicBezTo>
                  <a:pt x="190" y="172"/>
                  <a:pt x="190" y="172"/>
                  <a:pt x="190" y="172"/>
                </a:cubicBezTo>
                <a:cubicBezTo>
                  <a:pt x="191" y="173"/>
                  <a:pt x="192" y="173"/>
                  <a:pt x="193" y="173"/>
                </a:cubicBezTo>
                <a:cubicBezTo>
                  <a:pt x="193" y="173"/>
                  <a:pt x="193" y="174"/>
                  <a:pt x="193" y="174"/>
                </a:cubicBezTo>
                <a:cubicBezTo>
                  <a:pt x="192" y="174"/>
                  <a:pt x="192" y="174"/>
                  <a:pt x="192" y="174"/>
                </a:cubicBezTo>
                <a:cubicBezTo>
                  <a:pt x="191" y="174"/>
                  <a:pt x="186" y="172"/>
                  <a:pt x="185" y="174"/>
                </a:cubicBezTo>
                <a:cubicBezTo>
                  <a:pt x="186" y="174"/>
                  <a:pt x="186" y="174"/>
                  <a:pt x="186" y="174"/>
                </a:cubicBezTo>
                <a:cubicBezTo>
                  <a:pt x="191" y="181"/>
                  <a:pt x="200" y="173"/>
                  <a:pt x="201" y="166"/>
                </a:cubicBezTo>
                <a:cubicBezTo>
                  <a:pt x="201" y="165"/>
                  <a:pt x="200" y="158"/>
                  <a:pt x="200" y="158"/>
                </a:cubicBezTo>
                <a:cubicBezTo>
                  <a:pt x="192" y="144"/>
                  <a:pt x="177" y="151"/>
                  <a:pt x="168" y="160"/>
                </a:cubicBezTo>
                <a:cubicBezTo>
                  <a:pt x="167" y="161"/>
                  <a:pt x="166" y="165"/>
                  <a:pt x="165" y="168"/>
                </a:cubicBezTo>
                <a:cubicBezTo>
                  <a:pt x="159" y="187"/>
                  <a:pt x="192" y="203"/>
                  <a:pt x="198" y="185"/>
                </a:cubicBezTo>
                <a:cubicBezTo>
                  <a:pt x="197" y="184"/>
                  <a:pt x="197" y="184"/>
                  <a:pt x="197" y="184"/>
                </a:cubicBezTo>
                <a:cubicBezTo>
                  <a:pt x="196" y="184"/>
                  <a:pt x="195" y="184"/>
                  <a:pt x="194" y="184"/>
                </a:cubicBezTo>
                <a:cubicBezTo>
                  <a:pt x="194" y="184"/>
                  <a:pt x="194" y="184"/>
                  <a:pt x="194" y="184"/>
                </a:cubicBezTo>
                <a:cubicBezTo>
                  <a:pt x="195" y="184"/>
                  <a:pt x="196" y="185"/>
                  <a:pt x="196" y="185"/>
                </a:cubicBezTo>
                <a:cubicBezTo>
                  <a:pt x="196" y="186"/>
                  <a:pt x="196" y="186"/>
                  <a:pt x="196" y="186"/>
                </a:cubicBezTo>
                <a:cubicBezTo>
                  <a:pt x="195" y="185"/>
                  <a:pt x="194" y="185"/>
                  <a:pt x="192" y="185"/>
                </a:cubicBezTo>
                <a:cubicBezTo>
                  <a:pt x="192" y="185"/>
                  <a:pt x="192" y="185"/>
                  <a:pt x="192" y="185"/>
                </a:cubicBezTo>
                <a:cubicBezTo>
                  <a:pt x="192" y="185"/>
                  <a:pt x="192" y="185"/>
                  <a:pt x="193" y="185"/>
                </a:cubicBezTo>
                <a:cubicBezTo>
                  <a:pt x="193" y="187"/>
                  <a:pt x="193" y="186"/>
                  <a:pt x="194" y="187"/>
                </a:cubicBezTo>
                <a:cubicBezTo>
                  <a:pt x="194" y="187"/>
                  <a:pt x="194" y="187"/>
                  <a:pt x="194" y="187"/>
                </a:cubicBezTo>
                <a:cubicBezTo>
                  <a:pt x="193" y="187"/>
                  <a:pt x="192" y="186"/>
                  <a:pt x="191" y="186"/>
                </a:cubicBezTo>
                <a:cubicBezTo>
                  <a:pt x="191" y="186"/>
                  <a:pt x="191" y="186"/>
                  <a:pt x="191" y="186"/>
                </a:cubicBezTo>
                <a:cubicBezTo>
                  <a:pt x="191" y="187"/>
                  <a:pt x="191" y="187"/>
                  <a:pt x="191" y="187"/>
                </a:cubicBezTo>
                <a:cubicBezTo>
                  <a:pt x="191" y="186"/>
                  <a:pt x="190" y="186"/>
                  <a:pt x="189" y="185"/>
                </a:cubicBezTo>
                <a:cubicBezTo>
                  <a:pt x="189" y="185"/>
                  <a:pt x="189" y="185"/>
                  <a:pt x="189" y="185"/>
                </a:cubicBezTo>
                <a:cubicBezTo>
                  <a:pt x="189" y="186"/>
                  <a:pt x="189" y="187"/>
                  <a:pt x="189" y="188"/>
                </a:cubicBezTo>
                <a:cubicBezTo>
                  <a:pt x="188" y="188"/>
                  <a:pt x="188" y="188"/>
                  <a:pt x="188" y="188"/>
                </a:cubicBezTo>
                <a:cubicBezTo>
                  <a:pt x="188" y="187"/>
                  <a:pt x="188" y="186"/>
                  <a:pt x="187" y="185"/>
                </a:cubicBezTo>
                <a:cubicBezTo>
                  <a:pt x="187" y="186"/>
                  <a:pt x="187" y="187"/>
                  <a:pt x="187" y="187"/>
                </a:cubicBezTo>
                <a:cubicBezTo>
                  <a:pt x="187" y="187"/>
                  <a:pt x="186" y="187"/>
                  <a:pt x="186" y="187"/>
                </a:cubicBezTo>
                <a:cubicBezTo>
                  <a:pt x="186" y="186"/>
                  <a:pt x="186" y="185"/>
                  <a:pt x="185" y="185"/>
                </a:cubicBezTo>
                <a:cubicBezTo>
                  <a:pt x="185" y="185"/>
                  <a:pt x="185" y="186"/>
                  <a:pt x="185" y="187"/>
                </a:cubicBezTo>
                <a:cubicBezTo>
                  <a:pt x="185" y="187"/>
                  <a:pt x="185" y="187"/>
                  <a:pt x="185" y="187"/>
                </a:cubicBezTo>
                <a:cubicBezTo>
                  <a:pt x="184" y="186"/>
                  <a:pt x="184" y="185"/>
                  <a:pt x="184" y="185"/>
                </a:cubicBezTo>
                <a:cubicBezTo>
                  <a:pt x="183" y="185"/>
                  <a:pt x="183" y="186"/>
                  <a:pt x="183" y="187"/>
                </a:cubicBezTo>
                <a:cubicBezTo>
                  <a:pt x="183" y="187"/>
                  <a:pt x="183" y="187"/>
                  <a:pt x="182" y="187"/>
                </a:cubicBezTo>
                <a:cubicBezTo>
                  <a:pt x="182" y="186"/>
                  <a:pt x="182" y="185"/>
                  <a:pt x="182" y="184"/>
                </a:cubicBezTo>
                <a:cubicBezTo>
                  <a:pt x="182" y="184"/>
                  <a:pt x="181" y="184"/>
                  <a:pt x="181" y="184"/>
                </a:cubicBezTo>
                <a:cubicBezTo>
                  <a:pt x="181" y="185"/>
                  <a:pt x="181" y="186"/>
                  <a:pt x="180" y="186"/>
                </a:cubicBezTo>
                <a:cubicBezTo>
                  <a:pt x="180" y="186"/>
                  <a:pt x="180" y="186"/>
                  <a:pt x="180" y="186"/>
                </a:cubicBezTo>
                <a:cubicBezTo>
                  <a:pt x="180" y="185"/>
                  <a:pt x="180" y="184"/>
                  <a:pt x="180" y="183"/>
                </a:cubicBezTo>
                <a:cubicBezTo>
                  <a:pt x="179" y="183"/>
                  <a:pt x="179" y="184"/>
                  <a:pt x="178" y="184"/>
                </a:cubicBezTo>
                <a:cubicBezTo>
                  <a:pt x="178" y="183"/>
                  <a:pt x="178" y="183"/>
                  <a:pt x="178" y="182"/>
                </a:cubicBezTo>
                <a:cubicBezTo>
                  <a:pt x="178" y="182"/>
                  <a:pt x="178" y="182"/>
                  <a:pt x="178" y="182"/>
                </a:cubicBezTo>
                <a:cubicBezTo>
                  <a:pt x="177" y="182"/>
                  <a:pt x="177" y="183"/>
                  <a:pt x="177" y="183"/>
                </a:cubicBezTo>
                <a:cubicBezTo>
                  <a:pt x="177" y="182"/>
                  <a:pt x="177" y="181"/>
                  <a:pt x="177" y="180"/>
                </a:cubicBezTo>
                <a:cubicBezTo>
                  <a:pt x="176" y="180"/>
                  <a:pt x="175" y="181"/>
                  <a:pt x="175" y="182"/>
                </a:cubicBezTo>
                <a:cubicBezTo>
                  <a:pt x="175" y="182"/>
                  <a:pt x="175" y="181"/>
                  <a:pt x="175" y="181"/>
                </a:cubicBezTo>
                <a:cubicBezTo>
                  <a:pt x="175" y="181"/>
                  <a:pt x="175" y="181"/>
                  <a:pt x="175" y="181"/>
                </a:cubicBezTo>
                <a:cubicBezTo>
                  <a:pt x="175" y="180"/>
                  <a:pt x="176" y="179"/>
                  <a:pt x="176" y="178"/>
                </a:cubicBezTo>
                <a:cubicBezTo>
                  <a:pt x="176" y="178"/>
                  <a:pt x="176" y="178"/>
                  <a:pt x="175" y="178"/>
                </a:cubicBezTo>
                <a:cubicBezTo>
                  <a:pt x="175" y="178"/>
                  <a:pt x="175" y="178"/>
                  <a:pt x="174" y="179"/>
                </a:cubicBezTo>
                <a:cubicBezTo>
                  <a:pt x="174" y="178"/>
                  <a:pt x="174" y="178"/>
                  <a:pt x="174" y="178"/>
                </a:cubicBezTo>
                <a:cubicBezTo>
                  <a:pt x="175" y="177"/>
                  <a:pt x="175" y="177"/>
                  <a:pt x="175" y="176"/>
                </a:cubicBezTo>
                <a:cubicBezTo>
                  <a:pt x="175" y="176"/>
                  <a:pt x="174" y="176"/>
                  <a:pt x="174" y="176"/>
                </a:cubicBezTo>
                <a:cubicBezTo>
                  <a:pt x="174" y="176"/>
                  <a:pt x="174" y="177"/>
                  <a:pt x="173" y="177"/>
                </a:cubicBezTo>
                <a:cubicBezTo>
                  <a:pt x="173" y="177"/>
                  <a:pt x="173" y="177"/>
                  <a:pt x="173" y="177"/>
                </a:cubicBezTo>
                <a:cubicBezTo>
                  <a:pt x="173" y="175"/>
                  <a:pt x="174" y="174"/>
                  <a:pt x="174" y="173"/>
                </a:cubicBezTo>
                <a:cubicBezTo>
                  <a:pt x="173" y="173"/>
                  <a:pt x="173" y="174"/>
                  <a:pt x="172" y="174"/>
                </a:cubicBezTo>
                <a:cubicBezTo>
                  <a:pt x="171" y="173"/>
                  <a:pt x="172" y="174"/>
                  <a:pt x="171" y="173"/>
                </a:cubicBezTo>
                <a:cubicBezTo>
                  <a:pt x="172" y="172"/>
                  <a:pt x="175" y="171"/>
                  <a:pt x="175" y="170"/>
                </a:cubicBezTo>
                <a:cubicBezTo>
                  <a:pt x="173" y="170"/>
                  <a:pt x="173" y="170"/>
                  <a:pt x="172" y="170"/>
                </a:cubicBezTo>
                <a:cubicBezTo>
                  <a:pt x="172" y="170"/>
                  <a:pt x="172" y="170"/>
                  <a:pt x="172" y="169"/>
                </a:cubicBezTo>
                <a:cubicBezTo>
                  <a:pt x="173" y="169"/>
                  <a:pt x="174" y="169"/>
                  <a:pt x="175" y="168"/>
                </a:cubicBezTo>
                <a:cubicBezTo>
                  <a:pt x="175" y="168"/>
                  <a:pt x="175" y="168"/>
                  <a:pt x="175" y="168"/>
                </a:cubicBezTo>
                <a:cubicBezTo>
                  <a:pt x="174" y="168"/>
                  <a:pt x="174" y="168"/>
                  <a:pt x="173" y="168"/>
                </a:cubicBezTo>
                <a:cubicBezTo>
                  <a:pt x="173" y="168"/>
                  <a:pt x="173" y="167"/>
                  <a:pt x="173" y="167"/>
                </a:cubicBezTo>
                <a:cubicBezTo>
                  <a:pt x="174" y="167"/>
                  <a:pt x="175" y="166"/>
                  <a:pt x="176" y="166"/>
                </a:cubicBezTo>
                <a:cubicBezTo>
                  <a:pt x="176" y="166"/>
                  <a:pt x="176" y="166"/>
                  <a:pt x="176" y="165"/>
                </a:cubicBezTo>
                <a:cubicBezTo>
                  <a:pt x="175" y="165"/>
                  <a:pt x="174" y="165"/>
                  <a:pt x="173" y="165"/>
                </a:cubicBezTo>
                <a:cubicBezTo>
                  <a:pt x="173" y="165"/>
                  <a:pt x="174" y="165"/>
                  <a:pt x="174" y="165"/>
                </a:cubicBezTo>
                <a:cubicBezTo>
                  <a:pt x="175" y="164"/>
                  <a:pt x="177" y="164"/>
                  <a:pt x="178" y="164"/>
                </a:cubicBezTo>
                <a:cubicBezTo>
                  <a:pt x="177" y="163"/>
                  <a:pt x="176" y="163"/>
                  <a:pt x="175" y="162"/>
                </a:cubicBezTo>
                <a:cubicBezTo>
                  <a:pt x="175" y="162"/>
                  <a:pt x="175" y="162"/>
                  <a:pt x="175" y="162"/>
                </a:cubicBezTo>
                <a:cubicBezTo>
                  <a:pt x="176" y="162"/>
                  <a:pt x="178" y="162"/>
                  <a:pt x="179" y="162"/>
                </a:cubicBezTo>
                <a:cubicBezTo>
                  <a:pt x="179" y="160"/>
                  <a:pt x="177" y="160"/>
                  <a:pt x="177" y="160"/>
                </a:cubicBezTo>
                <a:cubicBezTo>
                  <a:pt x="178" y="160"/>
                  <a:pt x="180" y="160"/>
                  <a:pt x="181" y="161"/>
                </a:cubicBezTo>
                <a:cubicBezTo>
                  <a:pt x="181" y="161"/>
                  <a:pt x="182" y="161"/>
                  <a:pt x="182" y="161"/>
                </a:cubicBezTo>
                <a:cubicBezTo>
                  <a:pt x="182" y="160"/>
                  <a:pt x="181" y="160"/>
                  <a:pt x="181" y="159"/>
                </a:cubicBezTo>
                <a:cubicBezTo>
                  <a:pt x="181" y="159"/>
                  <a:pt x="182" y="159"/>
                  <a:pt x="182" y="159"/>
                </a:cubicBezTo>
                <a:cubicBezTo>
                  <a:pt x="183" y="159"/>
                  <a:pt x="184" y="160"/>
                  <a:pt x="185" y="161"/>
                </a:cubicBezTo>
                <a:cubicBezTo>
                  <a:pt x="185" y="161"/>
                  <a:pt x="185" y="161"/>
                  <a:pt x="185" y="161"/>
                </a:cubicBezTo>
                <a:cubicBezTo>
                  <a:pt x="185" y="160"/>
                  <a:pt x="185" y="160"/>
                  <a:pt x="185" y="159"/>
                </a:cubicBezTo>
                <a:cubicBezTo>
                  <a:pt x="185" y="159"/>
                  <a:pt x="184" y="158"/>
                  <a:pt x="184" y="157"/>
                </a:cubicBezTo>
                <a:cubicBezTo>
                  <a:pt x="184" y="157"/>
                  <a:pt x="184" y="157"/>
                  <a:pt x="184" y="157"/>
                </a:cubicBezTo>
                <a:cubicBezTo>
                  <a:pt x="184" y="157"/>
                  <a:pt x="184" y="157"/>
                  <a:pt x="185" y="158"/>
                </a:cubicBezTo>
                <a:cubicBezTo>
                  <a:pt x="185" y="159"/>
                  <a:pt x="186" y="160"/>
                  <a:pt x="187" y="160"/>
                </a:cubicBezTo>
                <a:close/>
                <a:moveTo>
                  <a:pt x="79" y="150"/>
                </a:moveTo>
                <a:cubicBezTo>
                  <a:pt x="77" y="152"/>
                  <a:pt x="77" y="152"/>
                  <a:pt x="75" y="154"/>
                </a:cubicBezTo>
                <a:cubicBezTo>
                  <a:pt x="76" y="154"/>
                  <a:pt x="76" y="154"/>
                  <a:pt x="76" y="155"/>
                </a:cubicBezTo>
                <a:cubicBezTo>
                  <a:pt x="77" y="153"/>
                  <a:pt x="79" y="152"/>
                  <a:pt x="80" y="151"/>
                </a:cubicBezTo>
                <a:cubicBezTo>
                  <a:pt x="80" y="150"/>
                  <a:pt x="80" y="150"/>
                  <a:pt x="79" y="150"/>
                </a:cubicBezTo>
                <a:close/>
                <a:moveTo>
                  <a:pt x="310" y="151"/>
                </a:moveTo>
                <a:cubicBezTo>
                  <a:pt x="306" y="152"/>
                  <a:pt x="299" y="156"/>
                  <a:pt x="302" y="161"/>
                </a:cubicBezTo>
                <a:cubicBezTo>
                  <a:pt x="304" y="160"/>
                  <a:pt x="304" y="158"/>
                  <a:pt x="308" y="158"/>
                </a:cubicBezTo>
                <a:cubicBezTo>
                  <a:pt x="308" y="159"/>
                  <a:pt x="308" y="158"/>
                  <a:pt x="309" y="159"/>
                </a:cubicBezTo>
                <a:cubicBezTo>
                  <a:pt x="309" y="159"/>
                  <a:pt x="309" y="160"/>
                  <a:pt x="310" y="161"/>
                </a:cubicBezTo>
                <a:cubicBezTo>
                  <a:pt x="310" y="163"/>
                  <a:pt x="309" y="165"/>
                  <a:pt x="308" y="166"/>
                </a:cubicBezTo>
                <a:cubicBezTo>
                  <a:pt x="308" y="166"/>
                  <a:pt x="308" y="166"/>
                  <a:pt x="308" y="166"/>
                </a:cubicBezTo>
                <a:cubicBezTo>
                  <a:pt x="320" y="166"/>
                  <a:pt x="319" y="155"/>
                  <a:pt x="310" y="151"/>
                </a:cubicBezTo>
                <a:close/>
                <a:moveTo>
                  <a:pt x="167" y="151"/>
                </a:moveTo>
                <a:cubicBezTo>
                  <a:pt x="166" y="152"/>
                  <a:pt x="160" y="154"/>
                  <a:pt x="161" y="156"/>
                </a:cubicBezTo>
                <a:cubicBezTo>
                  <a:pt x="163" y="154"/>
                  <a:pt x="166" y="153"/>
                  <a:pt x="168" y="151"/>
                </a:cubicBezTo>
                <a:cubicBezTo>
                  <a:pt x="168" y="151"/>
                  <a:pt x="168" y="151"/>
                  <a:pt x="168" y="151"/>
                </a:cubicBezTo>
                <a:cubicBezTo>
                  <a:pt x="167" y="151"/>
                  <a:pt x="167" y="151"/>
                  <a:pt x="167" y="151"/>
                </a:cubicBezTo>
                <a:close/>
                <a:moveTo>
                  <a:pt x="205" y="151"/>
                </a:moveTo>
                <a:cubicBezTo>
                  <a:pt x="205" y="153"/>
                  <a:pt x="205" y="156"/>
                  <a:pt x="205" y="159"/>
                </a:cubicBezTo>
                <a:cubicBezTo>
                  <a:pt x="205" y="159"/>
                  <a:pt x="205" y="159"/>
                  <a:pt x="205" y="159"/>
                </a:cubicBezTo>
                <a:cubicBezTo>
                  <a:pt x="205" y="159"/>
                  <a:pt x="206" y="159"/>
                  <a:pt x="206" y="158"/>
                </a:cubicBezTo>
                <a:cubicBezTo>
                  <a:pt x="207" y="155"/>
                  <a:pt x="207" y="153"/>
                  <a:pt x="205" y="151"/>
                </a:cubicBezTo>
                <a:close/>
                <a:moveTo>
                  <a:pt x="81" y="152"/>
                </a:moveTo>
                <a:cubicBezTo>
                  <a:pt x="80" y="154"/>
                  <a:pt x="78" y="156"/>
                  <a:pt x="76" y="158"/>
                </a:cubicBezTo>
                <a:cubicBezTo>
                  <a:pt x="79" y="157"/>
                  <a:pt x="81" y="155"/>
                  <a:pt x="82" y="152"/>
                </a:cubicBezTo>
                <a:cubicBezTo>
                  <a:pt x="82" y="152"/>
                  <a:pt x="81" y="152"/>
                  <a:pt x="81" y="152"/>
                </a:cubicBezTo>
                <a:cubicBezTo>
                  <a:pt x="81" y="152"/>
                  <a:pt x="81" y="152"/>
                  <a:pt x="81" y="152"/>
                </a:cubicBezTo>
                <a:close/>
                <a:moveTo>
                  <a:pt x="209" y="152"/>
                </a:moveTo>
                <a:cubicBezTo>
                  <a:pt x="209" y="155"/>
                  <a:pt x="209" y="158"/>
                  <a:pt x="210" y="161"/>
                </a:cubicBezTo>
                <a:cubicBezTo>
                  <a:pt x="210" y="158"/>
                  <a:pt x="211" y="156"/>
                  <a:pt x="210" y="153"/>
                </a:cubicBezTo>
                <a:cubicBezTo>
                  <a:pt x="210" y="152"/>
                  <a:pt x="209" y="152"/>
                  <a:pt x="209" y="152"/>
                </a:cubicBezTo>
                <a:close/>
                <a:moveTo>
                  <a:pt x="93" y="152"/>
                </a:moveTo>
                <a:cubicBezTo>
                  <a:pt x="91" y="154"/>
                  <a:pt x="91" y="157"/>
                  <a:pt x="89" y="159"/>
                </a:cubicBezTo>
                <a:cubicBezTo>
                  <a:pt x="85" y="164"/>
                  <a:pt x="80" y="171"/>
                  <a:pt x="77" y="176"/>
                </a:cubicBezTo>
                <a:cubicBezTo>
                  <a:pt x="76" y="178"/>
                  <a:pt x="76" y="181"/>
                  <a:pt x="75" y="182"/>
                </a:cubicBezTo>
                <a:cubicBezTo>
                  <a:pt x="75" y="182"/>
                  <a:pt x="75" y="183"/>
                  <a:pt x="75" y="183"/>
                </a:cubicBezTo>
                <a:cubicBezTo>
                  <a:pt x="81" y="180"/>
                  <a:pt x="86" y="174"/>
                  <a:pt x="92" y="170"/>
                </a:cubicBezTo>
                <a:cubicBezTo>
                  <a:pt x="97" y="167"/>
                  <a:pt x="103" y="165"/>
                  <a:pt x="108" y="161"/>
                </a:cubicBezTo>
                <a:cubicBezTo>
                  <a:pt x="101" y="159"/>
                  <a:pt x="98" y="156"/>
                  <a:pt x="93" y="152"/>
                </a:cubicBezTo>
                <a:close/>
                <a:moveTo>
                  <a:pt x="158" y="153"/>
                </a:moveTo>
                <a:cubicBezTo>
                  <a:pt x="158" y="153"/>
                  <a:pt x="158" y="153"/>
                  <a:pt x="158" y="153"/>
                </a:cubicBezTo>
                <a:cubicBezTo>
                  <a:pt x="158" y="153"/>
                  <a:pt x="158" y="153"/>
                  <a:pt x="158" y="153"/>
                </a:cubicBezTo>
                <a:cubicBezTo>
                  <a:pt x="158" y="153"/>
                  <a:pt x="158" y="153"/>
                  <a:pt x="158" y="153"/>
                </a:cubicBezTo>
                <a:cubicBezTo>
                  <a:pt x="158" y="153"/>
                  <a:pt x="158" y="153"/>
                  <a:pt x="158" y="153"/>
                </a:cubicBezTo>
                <a:close/>
                <a:moveTo>
                  <a:pt x="169" y="153"/>
                </a:moveTo>
                <a:cubicBezTo>
                  <a:pt x="167" y="155"/>
                  <a:pt x="163" y="156"/>
                  <a:pt x="162" y="159"/>
                </a:cubicBezTo>
                <a:cubicBezTo>
                  <a:pt x="162" y="159"/>
                  <a:pt x="162" y="159"/>
                  <a:pt x="162" y="159"/>
                </a:cubicBezTo>
                <a:cubicBezTo>
                  <a:pt x="165" y="158"/>
                  <a:pt x="168" y="155"/>
                  <a:pt x="170" y="153"/>
                </a:cubicBezTo>
                <a:cubicBezTo>
                  <a:pt x="170" y="153"/>
                  <a:pt x="170" y="153"/>
                  <a:pt x="170" y="153"/>
                </a:cubicBezTo>
                <a:cubicBezTo>
                  <a:pt x="169" y="153"/>
                  <a:pt x="169" y="153"/>
                  <a:pt x="169" y="153"/>
                </a:cubicBezTo>
                <a:close/>
                <a:moveTo>
                  <a:pt x="252" y="153"/>
                </a:moveTo>
                <a:cubicBezTo>
                  <a:pt x="252" y="153"/>
                  <a:pt x="251" y="153"/>
                  <a:pt x="251" y="154"/>
                </a:cubicBezTo>
                <a:cubicBezTo>
                  <a:pt x="251" y="154"/>
                  <a:pt x="251" y="154"/>
                  <a:pt x="251" y="154"/>
                </a:cubicBezTo>
                <a:cubicBezTo>
                  <a:pt x="252" y="154"/>
                  <a:pt x="253" y="154"/>
                  <a:pt x="254" y="154"/>
                </a:cubicBezTo>
                <a:cubicBezTo>
                  <a:pt x="253" y="153"/>
                  <a:pt x="253" y="153"/>
                  <a:pt x="252" y="153"/>
                </a:cubicBezTo>
                <a:close/>
                <a:moveTo>
                  <a:pt x="328" y="153"/>
                </a:moveTo>
                <a:cubicBezTo>
                  <a:pt x="328" y="153"/>
                  <a:pt x="327" y="153"/>
                  <a:pt x="327" y="153"/>
                </a:cubicBezTo>
                <a:cubicBezTo>
                  <a:pt x="328" y="156"/>
                  <a:pt x="327" y="160"/>
                  <a:pt x="325" y="163"/>
                </a:cubicBezTo>
                <a:cubicBezTo>
                  <a:pt x="325" y="163"/>
                  <a:pt x="325" y="165"/>
                  <a:pt x="324" y="166"/>
                </a:cubicBezTo>
                <a:cubicBezTo>
                  <a:pt x="320" y="172"/>
                  <a:pt x="315" y="174"/>
                  <a:pt x="309" y="176"/>
                </a:cubicBezTo>
                <a:cubicBezTo>
                  <a:pt x="309" y="179"/>
                  <a:pt x="309" y="183"/>
                  <a:pt x="309" y="186"/>
                </a:cubicBezTo>
                <a:cubicBezTo>
                  <a:pt x="316" y="184"/>
                  <a:pt x="324" y="183"/>
                  <a:pt x="328" y="189"/>
                </a:cubicBezTo>
                <a:cubicBezTo>
                  <a:pt x="329" y="190"/>
                  <a:pt x="330" y="192"/>
                  <a:pt x="331" y="194"/>
                </a:cubicBezTo>
                <a:cubicBezTo>
                  <a:pt x="331" y="194"/>
                  <a:pt x="339" y="190"/>
                  <a:pt x="339" y="190"/>
                </a:cubicBezTo>
                <a:cubicBezTo>
                  <a:pt x="340" y="186"/>
                  <a:pt x="340" y="183"/>
                  <a:pt x="341" y="180"/>
                </a:cubicBezTo>
                <a:cubicBezTo>
                  <a:pt x="342" y="178"/>
                  <a:pt x="343" y="176"/>
                  <a:pt x="344" y="174"/>
                </a:cubicBezTo>
                <a:cubicBezTo>
                  <a:pt x="344" y="174"/>
                  <a:pt x="344" y="173"/>
                  <a:pt x="344" y="173"/>
                </a:cubicBezTo>
                <a:cubicBezTo>
                  <a:pt x="335" y="171"/>
                  <a:pt x="337" y="157"/>
                  <a:pt x="335" y="156"/>
                </a:cubicBezTo>
                <a:cubicBezTo>
                  <a:pt x="333" y="158"/>
                  <a:pt x="329" y="154"/>
                  <a:pt x="328" y="153"/>
                </a:cubicBezTo>
                <a:close/>
                <a:moveTo>
                  <a:pt x="250" y="153"/>
                </a:moveTo>
                <a:cubicBezTo>
                  <a:pt x="249" y="154"/>
                  <a:pt x="248" y="154"/>
                  <a:pt x="247" y="156"/>
                </a:cubicBezTo>
                <a:cubicBezTo>
                  <a:pt x="247" y="156"/>
                  <a:pt x="247" y="156"/>
                  <a:pt x="247" y="156"/>
                </a:cubicBezTo>
                <a:cubicBezTo>
                  <a:pt x="249" y="155"/>
                  <a:pt x="250" y="154"/>
                  <a:pt x="251" y="153"/>
                </a:cubicBezTo>
                <a:cubicBezTo>
                  <a:pt x="251" y="153"/>
                  <a:pt x="250" y="153"/>
                  <a:pt x="250" y="153"/>
                </a:cubicBezTo>
                <a:close/>
                <a:moveTo>
                  <a:pt x="85" y="154"/>
                </a:moveTo>
                <a:cubicBezTo>
                  <a:pt x="83" y="155"/>
                  <a:pt x="82" y="157"/>
                  <a:pt x="81" y="159"/>
                </a:cubicBezTo>
                <a:cubicBezTo>
                  <a:pt x="81" y="159"/>
                  <a:pt x="81" y="159"/>
                  <a:pt x="82" y="158"/>
                </a:cubicBezTo>
                <a:cubicBezTo>
                  <a:pt x="83" y="157"/>
                  <a:pt x="84" y="155"/>
                  <a:pt x="85" y="154"/>
                </a:cubicBezTo>
                <a:cubicBezTo>
                  <a:pt x="85" y="154"/>
                  <a:pt x="85" y="154"/>
                  <a:pt x="85" y="154"/>
                </a:cubicBezTo>
                <a:close/>
                <a:moveTo>
                  <a:pt x="116" y="156"/>
                </a:moveTo>
                <a:cubicBezTo>
                  <a:pt x="115" y="156"/>
                  <a:pt x="114" y="157"/>
                  <a:pt x="113" y="157"/>
                </a:cubicBezTo>
                <a:cubicBezTo>
                  <a:pt x="113" y="157"/>
                  <a:pt x="113" y="157"/>
                  <a:pt x="113" y="158"/>
                </a:cubicBezTo>
                <a:cubicBezTo>
                  <a:pt x="113" y="158"/>
                  <a:pt x="114" y="158"/>
                  <a:pt x="114" y="158"/>
                </a:cubicBezTo>
                <a:cubicBezTo>
                  <a:pt x="115" y="157"/>
                  <a:pt x="117" y="157"/>
                  <a:pt x="118" y="156"/>
                </a:cubicBezTo>
                <a:cubicBezTo>
                  <a:pt x="118" y="156"/>
                  <a:pt x="118" y="156"/>
                  <a:pt x="118" y="156"/>
                </a:cubicBezTo>
                <a:cubicBezTo>
                  <a:pt x="117" y="156"/>
                  <a:pt x="117" y="156"/>
                  <a:pt x="116" y="156"/>
                </a:cubicBezTo>
                <a:close/>
                <a:moveTo>
                  <a:pt x="137" y="156"/>
                </a:moveTo>
                <a:cubicBezTo>
                  <a:pt x="136" y="158"/>
                  <a:pt x="130" y="160"/>
                  <a:pt x="129" y="161"/>
                </a:cubicBezTo>
                <a:cubicBezTo>
                  <a:pt x="129" y="161"/>
                  <a:pt x="130" y="161"/>
                  <a:pt x="130" y="161"/>
                </a:cubicBezTo>
                <a:cubicBezTo>
                  <a:pt x="131" y="160"/>
                  <a:pt x="131" y="160"/>
                  <a:pt x="134" y="160"/>
                </a:cubicBezTo>
                <a:cubicBezTo>
                  <a:pt x="134" y="160"/>
                  <a:pt x="134" y="160"/>
                  <a:pt x="134" y="160"/>
                </a:cubicBezTo>
                <a:cubicBezTo>
                  <a:pt x="134" y="161"/>
                  <a:pt x="133" y="160"/>
                  <a:pt x="134" y="160"/>
                </a:cubicBezTo>
                <a:cubicBezTo>
                  <a:pt x="135" y="162"/>
                  <a:pt x="137" y="161"/>
                  <a:pt x="139" y="161"/>
                </a:cubicBezTo>
                <a:cubicBezTo>
                  <a:pt x="139" y="161"/>
                  <a:pt x="139" y="161"/>
                  <a:pt x="139" y="161"/>
                </a:cubicBezTo>
                <a:cubicBezTo>
                  <a:pt x="139" y="161"/>
                  <a:pt x="138" y="162"/>
                  <a:pt x="138" y="162"/>
                </a:cubicBezTo>
                <a:cubicBezTo>
                  <a:pt x="140" y="162"/>
                  <a:pt x="140" y="162"/>
                  <a:pt x="140" y="162"/>
                </a:cubicBezTo>
                <a:cubicBezTo>
                  <a:pt x="141" y="162"/>
                  <a:pt x="141" y="162"/>
                  <a:pt x="141" y="162"/>
                </a:cubicBezTo>
                <a:cubicBezTo>
                  <a:pt x="141" y="162"/>
                  <a:pt x="141" y="162"/>
                  <a:pt x="141" y="163"/>
                </a:cubicBezTo>
                <a:cubicBezTo>
                  <a:pt x="141" y="163"/>
                  <a:pt x="140" y="163"/>
                  <a:pt x="140" y="163"/>
                </a:cubicBezTo>
                <a:cubicBezTo>
                  <a:pt x="140" y="163"/>
                  <a:pt x="140" y="163"/>
                  <a:pt x="141" y="163"/>
                </a:cubicBezTo>
                <a:cubicBezTo>
                  <a:pt x="141" y="163"/>
                  <a:pt x="142" y="163"/>
                  <a:pt x="142" y="163"/>
                </a:cubicBezTo>
                <a:cubicBezTo>
                  <a:pt x="143" y="163"/>
                  <a:pt x="143" y="163"/>
                  <a:pt x="143" y="163"/>
                </a:cubicBezTo>
                <a:cubicBezTo>
                  <a:pt x="142" y="164"/>
                  <a:pt x="142" y="163"/>
                  <a:pt x="142" y="164"/>
                </a:cubicBezTo>
                <a:cubicBezTo>
                  <a:pt x="144" y="164"/>
                  <a:pt x="144" y="163"/>
                  <a:pt x="145" y="164"/>
                </a:cubicBezTo>
                <a:cubicBezTo>
                  <a:pt x="145" y="164"/>
                  <a:pt x="145" y="164"/>
                  <a:pt x="145" y="165"/>
                </a:cubicBezTo>
                <a:cubicBezTo>
                  <a:pt x="144" y="165"/>
                  <a:pt x="144" y="165"/>
                  <a:pt x="143" y="165"/>
                </a:cubicBezTo>
                <a:cubicBezTo>
                  <a:pt x="144" y="165"/>
                  <a:pt x="145" y="165"/>
                  <a:pt x="147" y="165"/>
                </a:cubicBezTo>
                <a:cubicBezTo>
                  <a:pt x="147" y="165"/>
                  <a:pt x="147" y="166"/>
                  <a:pt x="147" y="166"/>
                </a:cubicBezTo>
                <a:cubicBezTo>
                  <a:pt x="146" y="166"/>
                  <a:pt x="146" y="166"/>
                  <a:pt x="145" y="166"/>
                </a:cubicBezTo>
                <a:cubicBezTo>
                  <a:pt x="145" y="166"/>
                  <a:pt x="145" y="166"/>
                  <a:pt x="145" y="167"/>
                </a:cubicBezTo>
                <a:cubicBezTo>
                  <a:pt x="146" y="166"/>
                  <a:pt x="147" y="166"/>
                  <a:pt x="149" y="166"/>
                </a:cubicBezTo>
                <a:cubicBezTo>
                  <a:pt x="149" y="166"/>
                  <a:pt x="149" y="167"/>
                  <a:pt x="149" y="167"/>
                </a:cubicBezTo>
                <a:cubicBezTo>
                  <a:pt x="148" y="167"/>
                  <a:pt x="147" y="168"/>
                  <a:pt x="146" y="168"/>
                </a:cubicBezTo>
                <a:cubicBezTo>
                  <a:pt x="146" y="168"/>
                  <a:pt x="146" y="168"/>
                  <a:pt x="146" y="168"/>
                </a:cubicBezTo>
                <a:cubicBezTo>
                  <a:pt x="146" y="168"/>
                  <a:pt x="146" y="169"/>
                  <a:pt x="147" y="169"/>
                </a:cubicBezTo>
                <a:cubicBezTo>
                  <a:pt x="148" y="168"/>
                  <a:pt x="149" y="168"/>
                  <a:pt x="150" y="169"/>
                </a:cubicBezTo>
                <a:cubicBezTo>
                  <a:pt x="149" y="169"/>
                  <a:pt x="148" y="169"/>
                  <a:pt x="147" y="170"/>
                </a:cubicBezTo>
                <a:cubicBezTo>
                  <a:pt x="148" y="170"/>
                  <a:pt x="148" y="170"/>
                  <a:pt x="148" y="170"/>
                </a:cubicBezTo>
                <a:cubicBezTo>
                  <a:pt x="149" y="170"/>
                  <a:pt x="150" y="170"/>
                  <a:pt x="151" y="171"/>
                </a:cubicBezTo>
                <a:cubicBezTo>
                  <a:pt x="151" y="171"/>
                  <a:pt x="151" y="171"/>
                  <a:pt x="151" y="171"/>
                </a:cubicBezTo>
                <a:cubicBezTo>
                  <a:pt x="149" y="171"/>
                  <a:pt x="148" y="171"/>
                  <a:pt x="147" y="172"/>
                </a:cubicBezTo>
                <a:cubicBezTo>
                  <a:pt x="147" y="172"/>
                  <a:pt x="147" y="172"/>
                  <a:pt x="147" y="172"/>
                </a:cubicBezTo>
                <a:cubicBezTo>
                  <a:pt x="149" y="172"/>
                  <a:pt x="151" y="171"/>
                  <a:pt x="151" y="173"/>
                </a:cubicBezTo>
                <a:cubicBezTo>
                  <a:pt x="150" y="173"/>
                  <a:pt x="149" y="173"/>
                  <a:pt x="148" y="174"/>
                </a:cubicBezTo>
                <a:cubicBezTo>
                  <a:pt x="148" y="174"/>
                  <a:pt x="148" y="174"/>
                  <a:pt x="149" y="174"/>
                </a:cubicBezTo>
                <a:cubicBezTo>
                  <a:pt x="150" y="174"/>
                  <a:pt x="151" y="174"/>
                  <a:pt x="152" y="174"/>
                </a:cubicBezTo>
                <a:cubicBezTo>
                  <a:pt x="152" y="174"/>
                  <a:pt x="152" y="174"/>
                  <a:pt x="152" y="174"/>
                </a:cubicBezTo>
                <a:cubicBezTo>
                  <a:pt x="150" y="174"/>
                  <a:pt x="149" y="175"/>
                  <a:pt x="148" y="175"/>
                </a:cubicBezTo>
                <a:cubicBezTo>
                  <a:pt x="150" y="175"/>
                  <a:pt x="150" y="175"/>
                  <a:pt x="151" y="176"/>
                </a:cubicBezTo>
                <a:cubicBezTo>
                  <a:pt x="151" y="176"/>
                  <a:pt x="151" y="176"/>
                  <a:pt x="151" y="176"/>
                </a:cubicBezTo>
                <a:cubicBezTo>
                  <a:pt x="150" y="176"/>
                  <a:pt x="149" y="176"/>
                  <a:pt x="149" y="177"/>
                </a:cubicBezTo>
                <a:cubicBezTo>
                  <a:pt x="149" y="177"/>
                  <a:pt x="149" y="177"/>
                  <a:pt x="149" y="177"/>
                </a:cubicBezTo>
                <a:cubicBezTo>
                  <a:pt x="150" y="177"/>
                  <a:pt x="150" y="177"/>
                  <a:pt x="151" y="178"/>
                </a:cubicBezTo>
                <a:cubicBezTo>
                  <a:pt x="150" y="178"/>
                  <a:pt x="150" y="178"/>
                  <a:pt x="150" y="178"/>
                </a:cubicBezTo>
                <a:cubicBezTo>
                  <a:pt x="149" y="177"/>
                  <a:pt x="148" y="178"/>
                  <a:pt x="147" y="178"/>
                </a:cubicBezTo>
                <a:cubicBezTo>
                  <a:pt x="147" y="178"/>
                  <a:pt x="147" y="178"/>
                  <a:pt x="147" y="178"/>
                </a:cubicBezTo>
                <a:cubicBezTo>
                  <a:pt x="148" y="178"/>
                  <a:pt x="148" y="178"/>
                  <a:pt x="148" y="178"/>
                </a:cubicBezTo>
                <a:cubicBezTo>
                  <a:pt x="149" y="179"/>
                  <a:pt x="150" y="179"/>
                  <a:pt x="151" y="179"/>
                </a:cubicBezTo>
                <a:cubicBezTo>
                  <a:pt x="151" y="179"/>
                  <a:pt x="151" y="180"/>
                  <a:pt x="151" y="180"/>
                </a:cubicBezTo>
                <a:cubicBezTo>
                  <a:pt x="149" y="180"/>
                  <a:pt x="148" y="180"/>
                  <a:pt x="148" y="180"/>
                </a:cubicBezTo>
                <a:cubicBezTo>
                  <a:pt x="149" y="180"/>
                  <a:pt x="149" y="181"/>
                  <a:pt x="150" y="181"/>
                </a:cubicBezTo>
                <a:cubicBezTo>
                  <a:pt x="150" y="181"/>
                  <a:pt x="150" y="181"/>
                  <a:pt x="150" y="181"/>
                </a:cubicBezTo>
                <a:cubicBezTo>
                  <a:pt x="149" y="182"/>
                  <a:pt x="148" y="182"/>
                  <a:pt x="148" y="182"/>
                </a:cubicBezTo>
                <a:cubicBezTo>
                  <a:pt x="149" y="182"/>
                  <a:pt x="149" y="182"/>
                  <a:pt x="150" y="183"/>
                </a:cubicBezTo>
                <a:cubicBezTo>
                  <a:pt x="149" y="183"/>
                  <a:pt x="147" y="183"/>
                  <a:pt x="146" y="183"/>
                </a:cubicBezTo>
                <a:cubicBezTo>
                  <a:pt x="147" y="184"/>
                  <a:pt x="148" y="184"/>
                  <a:pt x="149" y="184"/>
                </a:cubicBezTo>
                <a:cubicBezTo>
                  <a:pt x="149" y="184"/>
                  <a:pt x="149" y="185"/>
                  <a:pt x="149" y="185"/>
                </a:cubicBezTo>
                <a:cubicBezTo>
                  <a:pt x="148" y="185"/>
                  <a:pt x="147" y="185"/>
                  <a:pt x="146" y="185"/>
                </a:cubicBezTo>
                <a:cubicBezTo>
                  <a:pt x="146" y="185"/>
                  <a:pt x="146" y="185"/>
                  <a:pt x="146" y="185"/>
                </a:cubicBezTo>
                <a:cubicBezTo>
                  <a:pt x="147" y="185"/>
                  <a:pt x="147" y="185"/>
                  <a:pt x="148" y="185"/>
                </a:cubicBezTo>
                <a:cubicBezTo>
                  <a:pt x="147" y="186"/>
                  <a:pt x="147" y="186"/>
                  <a:pt x="147" y="186"/>
                </a:cubicBezTo>
                <a:cubicBezTo>
                  <a:pt x="146" y="186"/>
                  <a:pt x="145" y="186"/>
                  <a:pt x="144" y="186"/>
                </a:cubicBezTo>
                <a:cubicBezTo>
                  <a:pt x="144" y="186"/>
                  <a:pt x="144" y="186"/>
                  <a:pt x="144" y="186"/>
                </a:cubicBezTo>
                <a:cubicBezTo>
                  <a:pt x="144" y="186"/>
                  <a:pt x="144" y="186"/>
                  <a:pt x="144" y="187"/>
                </a:cubicBezTo>
                <a:cubicBezTo>
                  <a:pt x="145" y="187"/>
                  <a:pt x="146" y="187"/>
                  <a:pt x="147" y="187"/>
                </a:cubicBezTo>
                <a:cubicBezTo>
                  <a:pt x="147" y="187"/>
                  <a:pt x="147" y="187"/>
                  <a:pt x="147" y="187"/>
                </a:cubicBezTo>
                <a:cubicBezTo>
                  <a:pt x="145" y="188"/>
                  <a:pt x="144" y="188"/>
                  <a:pt x="143" y="188"/>
                </a:cubicBezTo>
                <a:cubicBezTo>
                  <a:pt x="143" y="188"/>
                  <a:pt x="143" y="188"/>
                  <a:pt x="144" y="189"/>
                </a:cubicBezTo>
                <a:cubicBezTo>
                  <a:pt x="144" y="189"/>
                  <a:pt x="144" y="189"/>
                  <a:pt x="145" y="189"/>
                </a:cubicBezTo>
                <a:cubicBezTo>
                  <a:pt x="145" y="189"/>
                  <a:pt x="144" y="189"/>
                  <a:pt x="144" y="189"/>
                </a:cubicBezTo>
                <a:cubicBezTo>
                  <a:pt x="144" y="189"/>
                  <a:pt x="144" y="189"/>
                  <a:pt x="144" y="189"/>
                </a:cubicBezTo>
                <a:cubicBezTo>
                  <a:pt x="143" y="189"/>
                  <a:pt x="142" y="189"/>
                  <a:pt x="141" y="188"/>
                </a:cubicBezTo>
                <a:cubicBezTo>
                  <a:pt x="141" y="189"/>
                  <a:pt x="141" y="189"/>
                  <a:pt x="140" y="189"/>
                </a:cubicBezTo>
                <a:cubicBezTo>
                  <a:pt x="141" y="189"/>
                  <a:pt x="141" y="189"/>
                  <a:pt x="141" y="189"/>
                </a:cubicBezTo>
                <a:cubicBezTo>
                  <a:pt x="140" y="189"/>
                  <a:pt x="140" y="189"/>
                  <a:pt x="139" y="189"/>
                </a:cubicBezTo>
                <a:cubicBezTo>
                  <a:pt x="139" y="190"/>
                  <a:pt x="139" y="190"/>
                  <a:pt x="139" y="190"/>
                </a:cubicBezTo>
                <a:cubicBezTo>
                  <a:pt x="149" y="192"/>
                  <a:pt x="160" y="181"/>
                  <a:pt x="157" y="173"/>
                </a:cubicBezTo>
                <a:cubicBezTo>
                  <a:pt x="158" y="171"/>
                  <a:pt x="158" y="167"/>
                  <a:pt x="157" y="165"/>
                </a:cubicBezTo>
                <a:cubicBezTo>
                  <a:pt x="154" y="159"/>
                  <a:pt x="144" y="157"/>
                  <a:pt x="137" y="156"/>
                </a:cubicBezTo>
                <a:close/>
                <a:moveTo>
                  <a:pt x="184" y="157"/>
                </a:moveTo>
                <a:cubicBezTo>
                  <a:pt x="184" y="157"/>
                  <a:pt x="184" y="157"/>
                  <a:pt x="184" y="157"/>
                </a:cubicBezTo>
                <a:cubicBezTo>
                  <a:pt x="184" y="157"/>
                  <a:pt x="184" y="157"/>
                  <a:pt x="184" y="157"/>
                </a:cubicBezTo>
                <a:cubicBezTo>
                  <a:pt x="184" y="157"/>
                  <a:pt x="184" y="157"/>
                  <a:pt x="184" y="157"/>
                </a:cubicBezTo>
                <a:close/>
                <a:moveTo>
                  <a:pt x="252" y="157"/>
                </a:moveTo>
                <a:cubicBezTo>
                  <a:pt x="250" y="158"/>
                  <a:pt x="249" y="158"/>
                  <a:pt x="249" y="160"/>
                </a:cubicBezTo>
                <a:cubicBezTo>
                  <a:pt x="251" y="159"/>
                  <a:pt x="252" y="158"/>
                  <a:pt x="254" y="159"/>
                </a:cubicBezTo>
                <a:cubicBezTo>
                  <a:pt x="255" y="159"/>
                  <a:pt x="255" y="158"/>
                  <a:pt x="255" y="158"/>
                </a:cubicBezTo>
                <a:cubicBezTo>
                  <a:pt x="255" y="158"/>
                  <a:pt x="255" y="158"/>
                  <a:pt x="255" y="158"/>
                </a:cubicBezTo>
                <a:cubicBezTo>
                  <a:pt x="254" y="157"/>
                  <a:pt x="253" y="157"/>
                  <a:pt x="252" y="157"/>
                </a:cubicBezTo>
                <a:close/>
                <a:moveTo>
                  <a:pt x="112" y="158"/>
                </a:moveTo>
                <a:cubicBezTo>
                  <a:pt x="112" y="158"/>
                  <a:pt x="112" y="158"/>
                  <a:pt x="112" y="158"/>
                </a:cubicBezTo>
                <a:cubicBezTo>
                  <a:pt x="112" y="158"/>
                  <a:pt x="112" y="158"/>
                  <a:pt x="112" y="158"/>
                </a:cubicBezTo>
                <a:close/>
                <a:moveTo>
                  <a:pt x="187" y="158"/>
                </a:moveTo>
                <a:cubicBezTo>
                  <a:pt x="188" y="158"/>
                  <a:pt x="188" y="158"/>
                  <a:pt x="188" y="158"/>
                </a:cubicBezTo>
                <a:cubicBezTo>
                  <a:pt x="187" y="158"/>
                  <a:pt x="188" y="158"/>
                  <a:pt x="187" y="158"/>
                </a:cubicBezTo>
                <a:close/>
                <a:moveTo>
                  <a:pt x="259" y="158"/>
                </a:moveTo>
                <a:cubicBezTo>
                  <a:pt x="259" y="158"/>
                  <a:pt x="258" y="158"/>
                  <a:pt x="258" y="159"/>
                </a:cubicBezTo>
                <a:cubicBezTo>
                  <a:pt x="257" y="163"/>
                  <a:pt x="253" y="163"/>
                  <a:pt x="249" y="165"/>
                </a:cubicBezTo>
                <a:cubicBezTo>
                  <a:pt x="244" y="168"/>
                  <a:pt x="238" y="172"/>
                  <a:pt x="235" y="178"/>
                </a:cubicBezTo>
                <a:cubicBezTo>
                  <a:pt x="236" y="178"/>
                  <a:pt x="236" y="178"/>
                  <a:pt x="236" y="178"/>
                </a:cubicBezTo>
                <a:cubicBezTo>
                  <a:pt x="238" y="178"/>
                  <a:pt x="240" y="178"/>
                  <a:pt x="243" y="178"/>
                </a:cubicBezTo>
                <a:cubicBezTo>
                  <a:pt x="249" y="176"/>
                  <a:pt x="253" y="172"/>
                  <a:pt x="256" y="166"/>
                </a:cubicBezTo>
                <a:cubicBezTo>
                  <a:pt x="257" y="164"/>
                  <a:pt x="260" y="159"/>
                  <a:pt x="259" y="158"/>
                </a:cubicBezTo>
                <a:close/>
                <a:moveTo>
                  <a:pt x="111" y="158"/>
                </a:moveTo>
                <a:cubicBezTo>
                  <a:pt x="111" y="159"/>
                  <a:pt x="111" y="159"/>
                  <a:pt x="111" y="158"/>
                </a:cubicBezTo>
                <a:cubicBezTo>
                  <a:pt x="111" y="158"/>
                  <a:pt x="111" y="158"/>
                  <a:pt x="111" y="158"/>
                </a:cubicBezTo>
                <a:close/>
                <a:moveTo>
                  <a:pt x="181" y="158"/>
                </a:moveTo>
                <a:cubicBezTo>
                  <a:pt x="181" y="158"/>
                  <a:pt x="181" y="158"/>
                  <a:pt x="181" y="158"/>
                </a:cubicBezTo>
                <a:cubicBezTo>
                  <a:pt x="181" y="159"/>
                  <a:pt x="181" y="158"/>
                  <a:pt x="181" y="159"/>
                </a:cubicBezTo>
                <a:cubicBezTo>
                  <a:pt x="181" y="159"/>
                  <a:pt x="181" y="158"/>
                  <a:pt x="181" y="158"/>
                </a:cubicBezTo>
                <a:close/>
                <a:moveTo>
                  <a:pt x="286" y="159"/>
                </a:moveTo>
                <a:cubicBezTo>
                  <a:pt x="286" y="159"/>
                  <a:pt x="286" y="159"/>
                  <a:pt x="286" y="159"/>
                </a:cubicBezTo>
                <a:cubicBezTo>
                  <a:pt x="286" y="159"/>
                  <a:pt x="286" y="159"/>
                  <a:pt x="286" y="160"/>
                </a:cubicBezTo>
                <a:cubicBezTo>
                  <a:pt x="289" y="162"/>
                  <a:pt x="295" y="161"/>
                  <a:pt x="298" y="163"/>
                </a:cubicBezTo>
                <a:cubicBezTo>
                  <a:pt x="301" y="165"/>
                  <a:pt x="304" y="170"/>
                  <a:pt x="306" y="173"/>
                </a:cubicBezTo>
                <a:cubicBezTo>
                  <a:pt x="306" y="174"/>
                  <a:pt x="305" y="174"/>
                  <a:pt x="306" y="175"/>
                </a:cubicBezTo>
                <a:cubicBezTo>
                  <a:pt x="306" y="175"/>
                  <a:pt x="307" y="175"/>
                  <a:pt x="307" y="175"/>
                </a:cubicBezTo>
                <a:cubicBezTo>
                  <a:pt x="307" y="174"/>
                  <a:pt x="307" y="173"/>
                  <a:pt x="307" y="173"/>
                </a:cubicBezTo>
                <a:cubicBezTo>
                  <a:pt x="303" y="165"/>
                  <a:pt x="296" y="159"/>
                  <a:pt x="286" y="159"/>
                </a:cubicBezTo>
                <a:close/>
                <a:moveTo>
                  <a:pt x="134" y="159"/>
                </a:moveTo>
                <a:cubicBezTo>
                  <a:pt x="134" y="159"/>
                  <a:pt x="134" y="159"/>
                  <a:pt x="135" y="159"/>
                </a:cubicBezTo>
                <a:cubicBezTo>
                  <a:pt x="134" y="159"/>
                  <a:pt x="134" y="160"/>
                  <a:pt x="134" y="160"/>
                </a:cubicBezTo>
                <a:cubicBezTo>
                  <a:pt x="134" y="160"/>
                  <a:pt x="134" y="159"/>
                  <a:pt x="134" y="159"/>
                </a:cubicBezTo>
                <a:close/>
                <a:moveTo>
                  <a:pt x="205" y="159"/>
                </a:moveTo>
                <a:cubicBezTo>
                  <a:pt x="205" y="160"/>
                  <a:pt x="205" y="160"/>
                  <a:pt x="205" y="160"/>
                </a:cubicBezTo>
                <a:cubicBezTo>
                  <a:pt x="205" y="160"/>
                  <a:pt x="205" y="160"/>
                  <a:pt x="205" y="160"/>
                </a:cubicBezTo>
                <a:cubicBezTo>
                  <a:pt x="205" y="160"/>
                  <a:pt x="205" y="160"/>
                  <a:pt x="205" y="159"/>
                </a:cubicBezTo>
                <a:cubicBezTo>
                  <a:pt x="205" y="159"/>
                  <a:pt x="205" y="159"/>
                  <a:pt x="205" y="159"/>
                </a:cubicBezTo>
                <a:close/>
                <a:moveTo>
                  <a:pt x="213" y="175"/>
                </a:moveTo>
                <a:cubicBezTo>
                  <a:pt x="222" y="175"/>
                  <a:pt x="226" y="170"/>
                  <a:pt x="229" y="165"/>
                </a:cubicBezTo>
                <a:cubicBezTo>
                  <a:pt x="229" y="164"/>
                  <a:pt x="221" y="160"/>
                  <a:pt x="221" y="160"/>
                </a:cubicBezTo>
                <a:cubicBezTo>
                  <a:pt x="217" y="162"/>
                  <a:pt x="216" y="165"/>
                  <a:pt x="213" y="167"/>
                </a:cubicBezTo>
                <a:cubicBezTo>
                  <a:pt x="213" y="170"/>
                  <a:pt x="213" y="172"/>
                  <a:pt x="213" y="175"/>
                </a:cubicBezTo>
                <a:close/>
                <a:moveTo>
                  <a:pt x="133" y="160"/>
                </a:moveTo>
                <a:cubicBezTo>
                  <a:pt x="133" y="161"/>
                  <a:pt x="132" y="161"/>
                  <a:pt x="132" y="161"/>
                </a:cubicBezTo>
                <a:cubicBezTo>
                  <a:pt x="132" y="161"/>
                  <a:pt x="132" y="161"/>
                  <a:pt x="133" y="161"/>
                </a:cubicBezTo>
                <a:cubicBezTo>
                  <a:pt x="133" y="161"/>
                  <a:pt x="133" y="161"/>
                  <a:pt x="133" y="160"/>
                </a:cubicBezTo>
                <a:close/>
                <a:moveTo>
                  <a:pt x="72" y="162"/>
                </a:moveTo>
                <a:cubicBezTo>
                  <a:pt x="70" y="163"/>
                  <a:pt x="69" y="165"/>
                  <a:pt x="67" y="167"/>
                </a:cubicBezTo>
                <a:cubicBezTo>
                  <a:pt x="67" y="167"/>
                  <a:pt x="67" y="167"/>
                  <a:pt x="67" y="167"/>
                </a:cubicBezTo>
                <a:cubicBezTo>
                  <a:pt x="70" y="166"/>
                  <a:pt x="71" y="164"/>
                  <a:pt x="73" y="162"/>
                </a:cubicBezTo>
                <a:cubicBezTo>
                  <a:pt x="73" y="162"/>
                  <a:pt x="73" y="162"/>
                  <a:pt x="73" y="162"/>
                </a:cubicBezTo>
                <a:cubicBezTo>
                  <a:pt x="73" y="162"/>
                  <a:pt x="72" y="162"/>
                  <a:pt x="72" y="162"/>
                </a:cubicBezTo>
                <a:close/>
                <a:moveTo>
                  <a:pt x="33" y="163"/>
                </a:moveTo>
                <a:cubicBezTo>
                  <a:pt x="32" y="163"/>
                  <a:pt x="32" y="163"/>
                  <a:pt x="31" y="163"/>
                </a:cubicBezTo>
                <a:cubicBezTo>
                  <a:pt x="32" y="163"/>
                  <a:pt x="33" y="163"/>
                  <a:pt x="33" y="163"/>
                </a:cubicBezTo>
                <a:cubicBezTo>
                  <a:pt x="33" y="163"/>
                  <a:pt x="33" y="163"/>
                  <a:pt x="33" y="163"/>
                </a:cubicBezTo>
                <a:close/>
                <a:moveTo>
                  <a:pt x="75" y="163"/>
                </a:moveTo>
                <a:cubicBezTo>
                  <a:pt x="75" y="163"/>
                  <a:pt x="75" y="163"/>
                  <a:pt x="75" y="163"/>
                </a:cubicBezTo>
                <a:cubicBezTo>
                  <a:pt x="75" y="163"/>
                  <a:pt x="75" y="163"/>
                  <a:pt x="75" y="163"/>
                </a:cubicBezTo>
                <a:cubicBezTo>
                  <a:pt x="75" y="163"/>
                  <a:pt x="75" y="163"/>
                  <a:pt x="75" y="163"/>
                </a:cubicBezTo>
                <a:cubicBezTo>
                  <a:pt x="75" y="163"/>
                  <a:pt x="75" y="163"/>
                  <a:pt x="75" y="163"/>
                </a:cubicBezTo>
                <a:close/>
                <a:moveTo>
                  <a:pt x="74" y="163"/>
                </a:moveTo>
                <a:cubicBezTo>
                  <a:pt x="73" y="165"/>
                  <a:pt x="72" y="166"/>
                  <a:pt x="71" y="168"/>
                </a:cubicBezTo>
                <a:cubicBezTo>
                  <a:pt x="71" y="168"/>
                  <a:pt x="71" y="168"/>
                  <a:pt x="71" y="168"/>
                </a:cubicBezTo>
                <a:cubicBezTo>
                  <a:pt x="72" y="167"/>
                  <a:pt x="74" y="165"/>
                  <a:pt x="75" y="165"/>
                </a:cubicBezTo>
                <a:cubicBezTo>
                  <a:pt x="75" y="164"/>
                  <a:pt x="75" y="164"/>
                  <a:pt x="74" y="163"/>
                </a:cubicBezTo>
                <a:close/>
                <a:moveTo>
                  <a:pt x="115" y="163"/>
                </a:moveTo>
                <a:cubicBezTo>
                  <a:pt x="115" y="164"/>
                  <a:pt x="112" y="166"/>
                  <a:pt x="111" y="166"/>
                </a:cubicBezTo>
                <a:cubicBezTo>
                  <a:pt x="111" y="166"/>
                  <a:pt x="111" y="167"/>
                  <a:pt x="111" y="167"/>
                </a:cubicBezTo>
                <a:cubicBezTo>
                  <a:pt x="113" y="166"/>
                  <a:pt x="117" y="165"/>
                  <a:pt x="119" y="164"/>
                </a:cubicBezTo>
                <a:cubicBezTo>
                  <a:pt x="119" y="164"/>
                  <a:pt x="119" y="163"/>
                  <a:pt x="119" y="163"/>
                </a:cubicBezTo>
                <a:cubicBezTo>
                  <a:pt x="118" y="163"/>
                  <a:pt x="117" y="163"/>
                  <a:pt x="115" y="163"/>
                </a:cubicBezTo>
                <a:close/>
                <a:moveTo>
                  <a:pt x="31" y="164"/>
                </a:moveTo>
                <a:cubicBezTo>
                  <a:pt x="31" y="164"/>
                  <a:pt x="31" y="164"/>
                  <a:pt x="31" y="164"/>
                </a:cubicBezTo>
                <a:cubicBezTo>
                  <a:pt x="31" y="164"/>
                  <a:pt x="31" y="164"/>
                  <a:pt x="31" y="164"/>
                </a:cubicBezTo>
                <a:close/>
                <a:moveTo>
                  <a:pt x="78" y="165"/>
                </a:moveTo>
                <a:cubicBezTo>
                  <a:pt x="77" y="167"/>
                  <a:pt x="76" y="168"/>
                  <a:pt x="75" y="170"/>
                </a:cubicBezTo>
                <a:cubicBezTo>
                  <a:pt x="77" y="169"/>
                  <a:pt x="78" y="168"/>
                  <a:pt x="79" y="166"/>
                </a:cubicBezTo>
                <a:cubicBezTo>
                  <a:pt x="79" y="165"/>
                  <a:pt x="79" y="166"/>
                  <a:pt x="78" y="165"/>
                </a:cubicBezTo>
                <a:close/>
                <a:moveTo>
                  <a:pt x="46" y="166"/>
                </a:moveTo>
                <a:cubicBezTo>
                  <a:pt x="46" y="168"/>
                  <a:pt x="46" y="169"/>
                  <a:pt x="47" y="171"/>
                </a:cubicBezTo>
                <a:cubicBezTo>
                  <a:pt x="47" y="171"/>
                  <a:pt x="47" y="170"/>
                  <a:pt x="47" y="170"/>
                </a:cubicBezTo>
                <a:cubicBezTo>
                  <a:pt x="47" y="168"/>
                  <a:pt x="47" y="167"/>
                  <a:pt x="46" y="166"/>
                </a:cubicBezTo>
                <a:cubicBezTo>
                  <a:pt x="46" y="166"/>
                  <a:pt x="46" y="166"/>
                  <a:pt x="46" y="166"/>
                </a:cubicBezTo>
                <a:close/>
                <a:moveTo>
                  <a:pt x="119" y="166"/>
                </a:moveTo>
                <a:cubicBezTo>
                  <a:pt x="117" y="167"/>
                  <a:pt x="114" y="169"/>
                  <a:pt x="113" y="169"/>
                </a:cubicBezTo>
                <a:cubicBezTo>
                  <a:pt x="113" y="170"/>
                  <a:pt x="113" y="170"/>
                  <a:pt x="113" y="170"/>
                </a:cubicBezTo>
                <a:cubicBezTo>
                  <a:pt x="113" y="170"/>
                  <a:pt x="122" y="167"/>
                  <a:pt x="122" y="167"/>
                </a:cubicBezTo>
                <a:cubicBezTo>
                  <a:pt x="121" y="166"/>
                  <a:pt x="120" y="166"/>
                  <a:pt x="119" y="166"/>
                </a:cubicBezTo>
                <a:close/>
                <a:moveTo>
                  <a:pt x="42" y="167"/>
                </a:moveTo>
                <a:cubicBezTo>
                  <a:pt x="42" y="168"/>
                  <a:pt x="42" y="170"/>
                  <a:pt x="43" y="170"/>
                </a:cubicBezTo>
                <a:cubicBezTo>
                  <a:pt x="43" y="171"/>
                  <a:pt x="43" y="171"/>
                  <a:pt x="44" y="171"/>
                </a:cubicBezTo>
                <a:cubicBezTo>
                  <a:pt x="43" y="171"/>
                  <a:pt x="43" y="171"/>
                  <a:pt x="43" y="171"/>
                </a:cubicBezTo>
                <a:cubicBezTo>
                  <a:pt x="44" y="169"/>
                  <a:pt x="43" y="168"/>
                  <a:pt x="42" y="167"/>
                </a:cubicBezTo>
                <a:close/>
                <a:moveTo>
                  <a:pt x="110" y="167"/>
                </a:moveTo>
                <a:cubicBezTo>
                  <a:pt x="110" y="167"/>
                  <a:pt x="110" y="167"/>
                  <a:pt x="110" y="167"/>
                </a:cubicBezTo>
                <a:cubicBezTo>
                  <a:pt x="110" y="167"/>
                  <a:pt x="110" y="167"/>
                  <a:pt x="110" y="167"/>
                </a:cubicBezTo>
                <a:close/>
                <a:moveTo>
                  <a:pt x="39" y="169"/>
                </a:moveTo>
                <a:cubicBezTo>
                  <a:pt x="39" y="171"/>
                  <a:pt x="40" y="172"/>
                  <a:pt x="40" y="173"/>
                </a:cubicBezTo>
                <a:cubicBezTo>
                  <a:pt x="40" y="173"/>
                  <a:pt x="40" y="173"/>
                  <a:pt x="41" y="173"/>
                </a:cubicBezTo>
                <a:cubicBezTo>
                  <a:pt x="41" y="172"/>
                  <a:pt x="41" y="172"/>
                  <a:pt x="41" y="171"/>
                </a:cubicBezTo>
                <a:cubicBezTo>
                  <a:pt x="40" y="170"/>
                  <a:pt x="40" y="170"/>
                  <a:pt x="40" y="169"/>
                </a:cubicBezTo>
                <a:cubicBezTo>
                  <a:pt x="39" y="169"/>
                  <a:pt x="39" y="169"/>
                  <a:pt x="39" y="169"/>
                </a:cubicBezTo>
                <a:close/>
                <a:moveTo>
                  <a:pt x="347" y="169"/>
                </a:moveTo>
                <a:cubicBezTo>
                  <a:pt x="346" y="170"/>
                  <a:pt x="345" y="170"/>
                  <a:pt x="345" y="171"/>
                </a:cubicBezTo>
                <a:cubicBezTo>
                  <a:pt x="345" y="171"/>
                  <a:pt x="345" y="171"/>
                  <a:pt x="345" y="172"/>
                </a:cubicBezTo>
                <a:cubicBezTo>
                  <a:pt x="346" y="171"/>
                  <a:pt x="347" y="170"/>
                  <a:pt x="348" y="169"/>
                </a:cubicBezTo>
                <a:cubicBezTo>
                  <a:pt x="348" y="169"/>
                  <a:pt x="348" y="169"/>
                  <a:pt x="348" y="169"/>
                </a:cubicBezTo>
                <a:cubicBezTo>
                  <a:pt x="347" y="169"/>
                  <a:pt x="347" y="169"/>
                  <a:pt x="347" y="169"/>
                </a:cubicBezTo>
                <a:close/>
                <a:moveTo>
                  <a:pt x="125" y="169"/>
                </a:moveTo>
                <a:cubicBezTo>
                  <a:pt x="122" y="171"/>
                  <a:pt x="119" y="170"/>
                  <a:pt x="117" y="173"/>
                </a:cubicBezTo>
                <a:cubicBezTo>
                  <a:pt x="117" y="173"/>
                  <a:pt x="117" y="173"/>
                  <a:pt x="117" y="173"/>
                </a:cubicBezTo>
                <a:cubicBezTo>
                  <a:pt x="117" y="173"/>
                  <a:pt x="118" y="173"/>
                  <a:pt x="118" y="173"/>
                </a:cubicBezTo>
                <a:cubicBezTo>
                  <a:pt x="120" y="172"/>
                  <a:pt x="122" y="171"/>
                  <a:pt x="125" y="170"/>
                </a:cubicBezTo>
                <a:cubicBezTo>
                  <a:pt x="125" y="170"/>
                  <a:pt x="125" y="170"/>
                  <a:pt x="125" y="169"/>
                </a:cubicBezTo>
                <a:close/>
                <a:moveTo>
                  <a:pt x="281" y="170"/>
                </a:moveTo>
                <a:cubicBezTo>
                  <a:pt x="280" y="171"/>
                  <a:pt x="279" y="174"/>
                  <a:pt x="281" y="175"/>
                </a:cubicBezTo>
                <a:cubicBezTo>
                  <a:pt x="281" y="175"/>
                  <a:pt x="281" y="175"/>
                  <a:pt x="281" y="175"/>
                </a:cubicBezTo>
                <a:cubicBezTo>
                  <a:pt x="281" y="173"/>
                  <a:pt x="281" y="170"/>
                  <a:pt x="281" y="170"/>
                </a:cubicBezTo>
                <a:close/>
                <a:moveTo>
                  <a:pt x="73" y="170"/>
                </a:moveTo>
                <a:cubicBezTo>
                  <a:pt x="74" y="170"/>
                  <a:pt x="74" y="170"/>
                  <a:pt x="74" y="170"/>
                </a:cubicBezTo>
                <a:cubicBezTo>
                  <a:pt x="74" y="170"/>
                  <a:pt x="74" y="170"/>
                  <a:pt x="73" y="170"/>
                </a:cubicBezTo>
                <a:close/>
                <a:moveTo>
                  <a:pt x="36" y="170"/>
                </a:moveTo>
                <a:cubicBezTo>
                  <a:pt x="36" y="172"/>
                  <a:pt x="36" y="173"/>
                  <a:pt x="38" y="174"/>
                </a:cubicBezTo>
                <a:cubicBezTo>
                  <a:pt x="38" y="174"/>
                  <a:pt x="38" y="174"/>
                  <a:pt x="38" y="174"/>
                </a:cubicBezTo>
                <a:cubicBezTo>
                  <a:pt x="38" y="172"/>
                  <a:pt x="37" y="171"/>
                  <a:pt x="36" y="170"/>
                </a:cubicBezTo>
                <a:cubicBezTo>
                  <a:pt x="36" y="170"/>
                  <a:pt x="36" y="170"/>
                  <a:pt x="36" y="170"/>
                </a:cubicBezTo>
                <a:close/>
                <a:moveTo>
                  <a:pt x="64" y="170"/>
                </a:moveTo>
                <a:cubicBezTo>
                  <a:pt x="62" y="172"/>
                  <a:pt x="61" y="174"/>
                  <a:pt x="59" y="174"/>
                </a:cubicBezTo>
                <a:cubicBezTo>
                  <a:pt x="59" y="175"/>
                  <a:pt x="59" y="175"/>
                  <a:pt x="59" y="175"/>
                </a:cubicBezTo>
                <a:cubicBezTo>
                  <a:pt x="61" y="175"/>
                  <a:pt x="65" y="172"/>
                  <a:pt x="64" y="170"/>
                </a:cubicBezTo>
                <a:close/>
                <a:moveTo>
                  <a:pt x="278" y="170"/>
                </a:moveTo>
                <a:cubicBezTo>
                  <a:pt x="278" y="171"/>
                  <a:pt x="277" y="172"/>
                  <a:pt x="277" y="173"/>
                </a:cubicBezTo>
                <a:cubicBezTo>
                  <a:pt x="277" y="173"/>
                  <a:pt x="278" y="173"/>
                  <a:pt x="278" y="173"/>
                </a:cubicBezTo>
                <a:cubicBezTo>
                  <a:pt x="278" y="173"/>
                  <a:pt x="278" y="173"/>
                  <a:pt x="278" y="173"/>
                </a:cubicBezTo>
                <a:cubicBezTo>
                  <a:pt x="278" y="172"/>
                  <a:pt x="278" y="171"/>
                  <a:pt x="278" y="170"/>
                </a:cubicBezTo>
                <a:close/>
                <a:moveTo>
                  <a:pt x="205" y="171"/>
                </a:moveTo>
                <a:cubicBezTo>
                  <a:pt x="205" y="175"/>
                  <a:pt x="204" y="177"/>
                  <a:pt x="203" y="180"/>
                </a:cubicBezTo>
                <a:cubicBezTo>
                  <a:pt x="203" y="180"/>
                  <a:pt x="203" y="180"/>
                  <a:pt x="203" y="180"/>
                </a:cubicBezTo>
                <a:cubicBezTo>
                  <a:pt x="204" y="179"/>
                  <a:pt x="205" y="178"/>
                  <a:pt x="205" y="178"/>
                </a:cubicBezTo>
                <a:cubicBezTo>
                  <a:pt x="206" y="175"/>
                  <a:pt x="208" y="172"/>
                  <a:pt x="205" y="171"/>
                </a:cubicBezTo>
                <a:close/>
                <a:moveTo>
                  <a:pt x="285" y="171"/>
                </a:moveTo>
                <a:cubicBezTo>
                  <a:pt x="284" y="172"/>
                  <a:pt x="283" y="173"/>
                  <a:pt x="283" y="175"/>
                </a:cubicBezTo>
                <a:cubicBezTo>
                  <a:pt x="284" y="175"/>
                  <a:pt x="284" y="175"/>
                  <a:pt x="284" y="176"/>
                </a:cubicBezTo>
                <a:cubicBezTo>
                  <a:pt x="284" y="174"/>
                  <a:pt x="285" y="172"/>
                  <a:pt x="285" y="171"/>
                </a:cubicBezTo>
                <a:close/>
                <a:moveTo>
                  <a:pt x="349" y="172"/>
                </a:moveTo>
                <a:cubicBezTo>
                  <a:pt x="348" y="172"/>
                  <a:pt x="348" y="172"/>
                  <a:pt x="348" y="173"/>
                </a:cubicBezTo>
                <a:cubicBezTo>
                  <a:pt x="348" y="173"/>
                  <a:pt x="348" y="173"/>
                  <a:pt x="348" y="173"/>
                </a:cubicBezTo>
                <a:cubicBezTo>
                  <a:pt x="348" y="173"/>
                  <a:pt x="348" y="173"/>
                  <a:pt x="348" y="173"/>
                </a:cubicBezTo>
                <a:cubicBezTo>
                  <a:pt x="349" y="173"/>
                  <a:pt x="349" y="173"/>
                  <a:pt x="350" y="172"/>
                </a:cubicBezTo>
                <a:cubicBezTo>
                  <a:pt x="350" y="172"/>
                  <a:pt x="350" y="172"/>
                  <a:pt x="350" y="172"/>
                </a:cubicBezTo>
                <a:cubicBezTo>
                  <a:pt x="349" y="172"/>
                  <a:pt x="349" y="172"/>
                  <a:pt x="349" y="172"/>
                </a:cubicBezTo>
                <a:close/>
                <a:moveTo>
                  <a:pt x="274" y="172"/>
                </a:moveTo>
                <a:cubicBezTo>
                  <a:pt x="274" y="173"/>
                  <a:pt x="274" y="176"/>
                  <a:pt x="275" y="176"/>
                </a:cubicBezTo>
                <a:cubicBezTo>
                  <a:pt x="275" y="175"/>
                  <a:pt x="275" y="173"/>
                  <a:pt x="274" y="172"/>
                </a:cubicBezTo>
                <a:close/>
                <a:moveTo>
                  <a:pt x="288" y="172"/>
                </a:moveTo>
                <a:cubicBezTo>
                  <a:pt x="287" y="173"/>
                  <a:pt x="287" y="174"/>
                  <a:pt x="286" y="175"/>
                </a:cubicBezTo>
                <a:cubicBezTo>
                  <a:pt x="286" y="176"/>
                  <a:pt x="286" y="176"/>
                  <a:pt x="286" y="176"/>
                </a:cubicBezTo>
                <a:cubicBezTo>
                  <a:pt x="287" y="176"/>
                  <a:pt x="287" y="176"/>
                  <a:pt x="287" y="176"/>
                </a:cubicBezTo>
                <a:cubicBezTo>
                  <a:pt x="287" y="174"/>
                  <a:pt x="288" y="173"/>
                  <a:pt x="288" y="172"/>
                </a:cubicBezTo>
                <a:close/>
                <a:moveTo>
                  <a:pt x="124" y="173"/>
                </a:moveTo>
                <a:cubicBezTo>
                  <a:pt x="124" y="174"/>
                  <a:pt x="121" y="175"/>
                  <a:pt x="120" y="175"/>
                </a:cubicBezTo>
                <a:cubicBezTo>
                  <a:pt x="120" y="175"/>
                  <a:pt x="120" y="176"/>
                  <a:pt x="120" y="176"/>
                </a:cubicBezTo>
                <a:cubicBezTo>
                  <a:pt x="123" y="175"/>
                  <a:pt x="126" y="174"/>
                  <a:pt x="129" y="173"/>
                </a:cubicBezTo>
                <a:cubicBezTo>
                  <a:pt x="127" y="172"/>
                  <a:pt x="126" y="173"/>
                  <a:pt x="124" y="173"/>
                </a:cubicBezTo>
                <a:close/>
                <a:moveTo>
                  <a:pt x="66" y="173"/>
                </a:moveTo>
                <a:cubicBezTo>
                  <a:pt x="65" y="175"/>
                  <a:pt x="64" y="176"/>
                  <a:pt x="62" y="177"/>
                </a:cubicBezTo>
                <a:cubicBezTo>
                  <a:pt x="62" y="177"/>
                  <a:pt x="62" y="177"/>
                  <a:pt x="62" y="177"/>
                </a:cubicBezTo>
                <a:cubicBezTo>
                  <a:pt x="63" y="177"/>
                  <a:pt x="66" y="175"/>
                  <a:pt x="66" y="173"/>
                </a:cubicBezTo>
                <a:cubicBezTo>
                  <a:pt x="66" y="173"/>
                  <a:pt x="66" y="173"/>
                  <a:pt x="66" y="173"/>
                </a:cubicBezTo>
                <a:close/>
                <a:moveTo>
                  <a:pt x="272" y="173"/>
                </a:moveTo>
                <a:cubicBezTo>
                  <a:pt x="271" y="175"/>
                  <a:pt x="271" y="176"/>
                  <a:pt x="272" y="177"/>
                </a:cubicBezTo>
                <a:cubicBezTo>
                  <a:pt x="272" y="178"/>
                  <a:pt x="272" y="178"/>
                  <a:pt x="273" y="178"/>
                </a:cubicBezTo>
                <a:cubicBezTo>
                  <a:pt x="273" y="178"/>
                  <a:pt x="273" y="178"/>
                  <a:pt x="273" y="178"/>
                </a:cubicBezTo>
                <a:cubicBezTo>
                  <a:pt x="273" y="178"/>
                  <a:pt x="273" y="177"/>
                  <a:pt x="273" y="177"/>
                </a:cubicBezTo>
                <a:cubicBezTo>
                  <a:pt x="272" y="176"/>
                  <a:pt x="272" y="175"/>
                  <a:pt x="272" y="173"/>
                </a:cubicBezTo>
                <a:close/>
                <a:moveTo>
                  <a:pt x="32" y="174"/>
                </a:moveTo>
                <a:cubicBezTo>
                  <a:pt x="32" y="175"/>
                  <a:pt x="35" y="177"/>
                  <a:pt x="36" y="177"/>
                </a:cubicBezTo>
                <a:cubicBezTo>
                  <a:pt x="36" y="177"/>
                  <a:pt x="36" y="177"/>
                  <a:pt x="36" y="176"/>
                </a:cubicBezTo>
                <a:cubicBezTo>
                  <a:pt x="34" y="175"/>
                  <a:pt x="34" y="174"/>
                  <a:pt x="32" y="174"/>
                </a:cubicBezTo>
                <a:close/>
                <a:moveTo>
                  <a:pt x="227" y="174"/>
                </a:moveTo>
                <a:cubicBezTo>
                  <a:pt x="225" y="176"/>
                  <a:pt x="222" y="176"/>
                  <a:pt x="220" y="178"/>
                </a:cubicBezTo>
                <a:cubicBezTo>
                  <a:pt x="221" y="178"/>
                  <a:pt x="221" y="178"/>
                  <a:pt x="221" y="178"/>
                </a:cubicBezTo>
                <a:cubicBezTo>
                  <a:pt x="223" y="178"/>
                  <a:pt x="225" y="179"/>
                  <a:pt x="226" y="177"/>
                </a:cubicBezTo>
                <a:cubicBezTo>
                  <a:pt x="227" y="176"/>
                  <a:pt x="227" y="174"/>
                  <a:pt x="227" y="174"/>
                </a:cubicBezTo>
                <a:close/>
                <a:moveTo>
                  <a:pt x="277" y="174"/>
                </a:moveTo>
                <a:cubicBezTo>
                  <a:pt x="278" y="175"/>
                  <a:pt x="278" y="175"/>
                  <a:pt x="278" y="176"/>
                </a:cubicBezTo>
                <a:cubicBezTo>
                  <a:pt x="278" y="175"/>
                  <a:pt x="278" y="175"/>
                  <a:pt x="278" y="175"/>
                </a:cubicBezTo>
                <a:cubicBezTo>
                  <a:pt x="278" y="175"/>
                  <a:pt x="278" y="175"/>
                  <a:pt x="278" y="174"/>
                </a:cubicBezTo>
                <a:cubicBezTo>
                  <a:pt x="278" y="174"/>
                  <a:pt x="278" y="174"/>
                  <a:pt x="278" y="174"/>
                </a:cubicBezTo>
                <a:cubicBezTo>
                  <a:pt x="278" y="174"/>
                  <a:pt x="278" y="174"/>
                  <a:pt x="277" y="174"/>
                </a:cubicBezTo>
                <a:close/>
                <a:moveTo>
                  <a:pt x="50" y="174"/>
                </a:moveTo>
                <a:cubicBezTo>
                  <a:pt x="49" y="174"/>
                  <a:pt x="49" y="174"/>
                  <a:pt x="48" y="174"/>
                </a:cubicBezTo>
                <a:cubicBezTo>
                  <a:pt x="48" y="175"/>
                  <a:pt x="48" y="175"/>
                  <a:pt x="48" y="175"/>
                </a:cubicBezTo>
                <a:cubicBezTo>
                  <a:pt x="50" y="177"/>
                  <a:pt x="50" y="183"/>
                  <a:pt x="57" y="181"/>
                </a:cubicBezTo>
                <a:cubicBezTo>
                  <a:pt x="57" y="180"/>
                  <a:pt x="57" y="180"/>
                  <a:pt x="57" y="180"/>
                </a:cubicBezTo>
                <a:cubicBezTo>
                  <a:pt x="55" y="177"/>
                  <a:pt x="53" y="175"/>
                  <a:pt x="50" y="174"/>
                </a:cubicBezTo>
                <a:close/>
                <a:moveTo>
                  <a:pt x="292" y="174"/>
                </a:moveTo>
                <a:cubicBezTo>
                  <a:pt x="292" y="174"/>
                  <a:pt x="292" y="175"/>
                  <a:pt x="292" y="175"/>
                </a:cubicBezTo>
                <a:cubicBezTo>
                  <a:pt x="293" y="174"/>
                  <a:pt x="292" y="175"/>
                  <a:pt x="293" y="174"/>
                </a:cubicBezTo>
                <a:cubicBezTo>
                  <a:pt x="293" y="174"/>
                  <a:pt x="292" y="174"/>
                  <a:pt x="292" y="174"/>
                </a:cubicBezTo>
                <a:close/>
                <a:moveTo>
                  <a:pt x="45" y="175"/>
                </a:moveTo>
                <a:cubicBezTo>
                  <a:pt x="42" y="177"/>
                  <a:pt x="38" y="179"/>
                  <a:pt x="39" y="184"/>
                </a:cubicBezTo>
                <a:cubicBezTo>
                  <a:pt x="42" y="183"/>
                  <a:pt x="47" y="179"/>
                  <a:pt x="46" y="175"/>
                </a:cubicBezTo>
                <a:cubicBezTo>
                  <a:pt x="45" y="175"/>
                  <a:pt x="45" y="175"/>
                  <a:pt x="45" y="175"/>
                </a:cubicBezTo>
                <a:close/>
                <a:moveTo>
                  <a:pt x="209" y="175"/>
                </a:moveTo>
                <a:cubicBezTo>
                  <a:pt x="209" y="177"/>
                  <a:pt x="204" y="186"/>
                  <a:pt x="204" y="187"/>
                </a:cubicBezTo>
                <a:cubicBezTo>
                  <a:pt x="204" y="186"/>
                  <a:pt x="205" y="186"/>
                  <a:pt x="205" y="186"/>
                </a:cubicBezTo>
                <a:cubicBezTo>
                  <a:pt x="206" y="184"/>
                  <a:pt x="212" y="180"/>
                  <a:pt x="209" y="175"/>
                </a:cubicBezTo>
                <a:close/>
                <a:moveTo>
                  <a:pt x="291" y="175"/>
                </a:moveTo>
                <a:cubicBezTo>
                  <a:pt x="291" y="175"/>
                  <a:pt x="291" y="175"/>
                  <a:pt x="290" y="176"/>
                </a:cubicBezTo>
                <a:cubicBezTo>
                  <a:pt x="290" y="176"/>
                  <a:pt x="290" y="176"/>
                  <a:pt x="290" y="177"/>
                </a:cubicBezTo>
                <a:cubicBezTo>
                  <a:pt x="291" y="176"/>
                  <a:pt x="291" y="176"/>
                  <a:pt x="292" y="175"/>
                </a:cubicBezTo>
                <a:cubicBezTo>
                  <a:pt x="292" y="175"/>
                  <a:pt x="291" y="175"/>
                  <a:pt x="291" y="175"/>
                </a:cubicBezTo>
                <a:close/>
                <a:moveTo>
                  <a:pt x="68" y="176"/>
                </a:moveTo>
                <a:cubicBezTo>
                  <a:pt x="66" y="178"/>
                  <a:pt x="64" y="180"/>
                  <a:pt x="61" y="181"/>
                </a:cubicBezTo>
                <a:cubicBezTo>
                  <a:pt x="61" y="181"/>
                  <a:pt x="61" y="181"/>
                  <a:pt x="61" y="181"/>
                </a:cubicBezTo>
                <a:cubicBezTo>
                  <a:pt x="62" y="181"/>
                  <a:pt x="62" y="181"/>
                  <a:pt x="62" y="181"/>
                </a:cubicBezTo>
                <a:cubicBezTo>
                  <a:pt x="65" y="180"/>
                  <a:pt x="66" y="179"/>
                  <a:pt x="68" y="177"/>
                </a:cubicBezTo>
                <a:cubicBezTo>
                  <a:pt x="68" y="177"/>
                  <a:pt x="68" y="176"/>
                  <a:pt x="68" y="176"/>
                </a:cubicBezTo>
                <a:close/>
                <a:moveTo>
                  <a:pt x="100" y="176"/>
                </a:moveTo>
                <a:cubicBezTo>
                  <a:pt x="99" y="177"/>
                  <a:pt x="97" y="176"/>
                  <a:pt x="95" y="177"/>
                </a:cubicBezTo>
                <a:cubicBezTo>
                  <a:pt x="93" y="178"/>
                  <a:pt x="90" y="179"/>
                  <a:pt x="88" y="181"/>
                </a:cubicBezTo>
                <a:cubicBezTo>
                  <a:pt x="80" y="185"/>
                  <a:pt x="77" y="193"/>
                  <a:pt x="74" y="200"/>
                </a:cubicBezTo>
                <a:cubicBezTo>
                  <a:pt x="73" y="202"/>
                  <a:pt x="70" y="210"/>
                  <a:pt x="71" y="212"/>
                </a:cubicBezTo>
                <a:cubicBezTo>
                  <a:pt x="72" y="215"/>
                  <a:pt x="74" y="217"/>
                  <a:pt x="75" y="219"/>
                </a:cubicBezTo>
                <a:cubicBezTo>
                  <a:pt x="75" y="219"/>
                  <a:pt x="76" y="219"/>
                  <a:pt x="76" y="219"/>
                </a:cubicBezTo>
                <a:cubicBezTo>
                  <a:pt x="75" y="217"/>
                  <a:pt x="73" y="213"/>
                  <a:pt x="75" y="211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2"/>
                  <a:pt x="75" y="212"/>
                  <a:pt x="75" y="213"/>
                </a:cubicBezTo>
                <a:cubicBezTo>
                  <a:pt x="75" y="213"/>
                  <a:pt x="75" y="212"/>
                  <a:pt x="75" y="212"/>
                </a:cubicBezTo>
                <a:cubicBezTo>
                  <a:pt x="77" y="211"/>
                  <a:pt x="75" y="206"/>
                  <a:pt x="76" y="204"/>
                </a:cubicBezTo>
                <a:cubicBezTo>
                  <a:pt x="77" y="206"/>
                  <a:pt x="77" y="208"/>
                  <a:pt x="77" y="210"/>
                </a:cubicBezTo>
                <a:cubicBezTo>
                  <a:pt x="77" y="210"/>
                  <a:pt x="78" y="210"/>
                  <a:pt x="78" y="210"/>
                </a:cubicBezTo>
                <a:cubicBezTo>
                  <a:pt x="78" y="208"/>
                  <a:pt x="78" y="206"/>
                  <a:pt x="79" y="205"/>
                </a:cubicBezTo>
                <a:cubicBezTo>
                  <a:pt x="79" y="204"/>
                  <a:pt x="79" y="205"/>
                  <a:pt x="79" y="204"/>
                </a:cubicBezTo>
                <a:cubicBezTo>
                  <a:pt x="79" y="205"/>
                  <a:pt x="79" y="205"/>
                  <a:pt x="79" y="206"/>
                </a:cubicBezTo>
                <a:cubicBezTo>
                  <a:pt x="79" y="206"/>
                  <a:pt x="79" y="206"/>
                  <a:pt x="80" y="206"/>
                </a:cubicBezTo>
                <a:cubicBezTo>
                  <a:pt x="80" y="203"/>
                  <a:pt x="81" y="201"/>
                  <a:pt x="81" y="198"/>
                </a:cubicBezTo>
                <a:cubicBezTo>
                  <a:pt x="81" y="198"/>
                  <a:pt x="82" y="198"/>
                  <a:pt x="82" y="198"/>
                </a:cubicBezTo>
                <a:cubicBezTo>
                  <a:pt x="82" y="199"/>
                  <a:pt x="82" y="200"/>
                  <a:pt x="82" y="202"/>
                </a:cubicBezTo>
                <a:cubicBezTo>
                  <a:pt x="82" y="201"/>
                  <a:pt x="82" y="201"/>
                  <a:pt x="83" y="201"/>
                </a:cubicBezTo>
                <a:cubicBezTo>
                  <a:pt x="83" y="198"/>
                  <a:pt x="84" y="196"/>
                  <a:pt x="84" y="194"/>
                </a:cubicBezTo>
                <a:cubicBezTo>
                  <a:pt x="84" y="194"/>
                  <a:pt x="85" y="194"/>
                  <a:pt x="85" y="194"/>
                </a:cubicBezTo>
                <a:cubicBezTo>
                  <a:pt x="85" y="195"/>
                  <a:pt x="85" y="197"/>
                  <a:pt x="85" y="198"/>
                </a:cubicBezTo>
                <a:cubicBezTo>
                  <a:pt x="85" y="198"/>
                  <a:pt x="85" y="197"/>
                  <a:pt x="85" y="197"/>
                </a:cubicBezTo>
                <a:cubicBezTo>
                  <a:pt x="86" y="195"/>
                  <a:pt x="86" y="193"/>
                  <a:pt x="87" y="192"/>
                </a:cubicBezTo>
                <a:cubicBezTo>
                  <a:pt x="87" y="192"/>
                  <a:pt x="88" y="192"/>
                  <a:pt x="88" y="192"/>
                </a:cubicBezTo>
                <a:cubicBezTo>
                  <a:pt x="88" y="193"/>
                  <a:pt x="88" y="194"/>
                  <a:pt x="88" y="194"/>
                </a:cubicBezTo>
                <a:cubicBezTo>
                  <a:pt x="88" y="193"/>
                  <a:pt x="90" y="191"/>
                  <a:pt x="90" y="189"/>
                </a:cubicBezTo>
                <a:cubicBezTo>
                  <a:pt x="90" y="189"/>
                  <a:pt x="90" y="189"/>
                  <a:pt x="91" y="189"/>
                </a:cubicBezTo>
                <a:cubicBezTo>
                  <a:pt x="91" y="191"/>
                  <a:pt x="90" y="192"/>
                  <a:pt x="90" y="193"/>
                </a:cubicBezTo>
                <a:cubicBezTo>
                  <a:pt x="90" y="193"/>
                  <a:pt x="90" y="193"/>
                  <a:pt x="91" y="193"/>
                </a:cubicBezTo>
                <a:cubicBezTo>
                  <a:pt x="91" y="191"/>
                  <a:pt x="93" y="190"/>
                  <a:pt x="93" y="187"/>
                </a:cubicBezTo>
                <a:cubicBezTo>
                  <a:pt x="93" y="187"/>
                  <a:pt x="93" y="187"/>
                  <a:pt x="93" y="187"/>
                </a:cubicBezTo>
                <a:cubicBezTo>
                  <a:pt x="93" y="188"/>
                  <a:pt x="93" y="189"/>
                  <a:pt x="93" y="190"/>
                </a:cubicBezTo>
                <a:cubicBezTo>
                  <a:pt x="93" y="190"/>
                  <a:pt x="93" y="190"/>
                  <a:pt x="94" y="190"/>
                </a:cubicBezTo>
                <a:cubicBezTo>
                  <a:pt x="94" y="189"/>
                  <a:pt x="94" y="187"/>
                  <a:pt x="95" y="187"/>
                </a:cubicBezTo>
                <a:cubicBezTo>
                  <a:pt x="95" y="187"/>
                  <a:pt x="95" y="188"/>
                  <a:pt x="95" y="188"/>
                </a:cubicBezTo>
                <a:cubicBezTo>
                  <a:pt x="95" y="189"/>
                  <a:pt x="95" y="189"/>
                  <a:pt x="95" y="190"/>
                </a:cubicBezTo>
                <a:cubicBezTo>
                  <a:pt x="95" y="190"/>
                  <a:pt x="95" y="190"/>
                  <a:pt x="95" y="190"/>
                </a:cubicBezTo>
                <a:cubicBezTo>
                  <a:pt x="95" y="190"/>
                  <a:pt x="95" y="190"/>
                  <a:pt x="96" y="189"/>
                </a:cubicBezTo>
                <a:cubicBezTo>
                  <a:pt x="96" y="189"/>
                  <a:pt x="97" y="186"/>
                  <a:pt x="98" y="186"/>
                </a:cubicBezTo>
                <a:cubicBezTo>
                  <a:pt x="98" y="186"/>
                  <a:pt x="99" y="187"/>
                  <a:pt x="99" y="187"/>
                </a:cubicBezTo>
                <a:cubicBezTo>
                  <a:pt x="98" y="188"/>
                  <a:pt x="98" y="188"/>
                  <a:pt x="98" y="189"/>
                </a:cubicBezTo>
                <a:cubicBezTo>
                  <a:pt x="98" y="189"/>
                  <a:pt x="98" y="189"/>
                  <a:pt x="98" y="189"/>
                </a:cubicBezTo>
                <a:cubicBezTo>
                  <a:pt x="99" y="188"/>
                  <a:pt x="100" y="186"/>
                  <a:pt x="100" y="185"/>
                </a:cubicBezTo>
                <a:cubicBezTo>
                  <a:pt x="101" y="185"/>
                  <a:pt x="101" y="186"/>
                  <a:pt x="101" y="186"/>
                </a:cubicBezTo>
                <a:cubicBezTo>
                  <a:pt x="101" y="187"/>
                  <a:pt x="101" y="188"/>
                  <a:pt x="100" y="188"/>
                </a:cubicBezTo>
                <a:cubicBezTo>
                  <a:pt x="101" y="188"/>
                  <a:pt x="101" y="188"/>
                  <a:pt x="101" y="188"/>
                </a:cubicBezTo>
                <a:cubicBezTo>
                  <a:pt x="101" y="187"/>
                  <a:pt x="103" y="184"/>
                  <a:pt x="104" y="183"/>
                </a:cubicBezTo>
                <a:cubicBezTo>
                  <a:pt x="104" y="183"/>
                  <a:pt x="104" y="183"/>
                  <a:pt x="104" y="183"/>
                </a:cubicBezTo>
                <a:cubicBezTo>
                  <a:pt x="104" y="185"/>
                  <a:pt x="104" y="186"/>
                  <a:pt x="103" y="187"/>
                </a:cubicBezTo>
                <a:cubicBezTo>
                  <a:pt x="103" y="187"/>
                  <a:pt x="103" y="187"/>
                  <a:pt x="104" y="187"/>
                </a:cubicBezTo>
                <a:cubicBezTo>
                  <a:pt x="104" y="186"/>
                  <a:pt x="105" y="185"/>
                  <a:pt x="106" y="183"/>
                </a:cubicBezTo>
                <a:cubicBezTo>
                  <a:pt x="106" y="183"/>
                  <a:pt x="106" y="183"/>
                  <a:pt x="106" y="183"/>
                </a:cubicBezTo>
                <a:cubicBezTo>
                  <a:pt x="106" y="185"/>
                  <a:pt x="105" y="185"/>
                  <a:pt x="106" y="187"/>
                </a:cubicBezTo>
                <a:cubicBezTo>
                  <a:pt x="106" y="187"/>
                  <a:pt x="106" y="187"/>
                  <a:pt x="106" y="187"/>
                </a:cubicBezTo>
                <a:cubicBezTo>
                  <a:pt x="107" y="185"/>
                  <a:pt x="108" y="183"/>
                  <a:pt x="109" y="183"/>
                </a:cubicBezTo>
                <a:cubicBezTo>
                  <a:pt x="109" y="183"/>
                  <a:pt x="109" y="183"/>
                  <a:pt x="109" y="183"/>
                </a:cubicBezTo>
                <a:cubicBezTo>
                  <a:pt x="109" y="184"/>
                  <a:pt x="108" y="186"/>
                  <a:pt x="108" y="187"/>
                </a:cubicBezTo>
                <a:cubicBezTo>
                  <a:pt x="108" y="187"/>
                  <a:pt x="108" y="187"/>
                  <a:pt x="108" y="187"/>
                </a:cubicBezTo>
                <a:cubicBezTo>
                  <a:pt x="109" y="186"/>
                  <a:pt x="110" y="185"/>
                  <a:pt x="111" y="184"/>
                </a:cubicBezTo>
                <a:cubicBezTo>
                  <a:pt x="111" y="184"/>
                  <a:pt x="111" y="184"/>
                  <a:pt x="111" y="184"/>
                </a:cubicBezTo>
                <a:cubicBezTo>
                  <a:pt x="111" y="185"/>
                  <a:pt x="111" y="186"/>
                  <a:pt x="110" y="187"/>
                </a:cubicBezTo>
                <a:cubicBezTo>
                  <a:pt x="111" y="187"/>
                  <a:pt x="112" y="186"/>
                  <a:pt x="113" y="185"/>
                </a:cubicBezTo>
                <a:cubicBezTo>
                  <a:pt x="113" y="186"/>
                  <a:pt x="113" y="187"/>
                  <a:pt x="113" y="187"/>
                </a:cubicBezTo>
                <a:cubicBezTo>
                  <a:pt x="113" y="187"/>
                  <a:pt x="113" y="187"/>
                  <a:pt x="113" y="187"/>
                </a:cubicBezTo>
                <a:cubicBezTo>
                  <a:pt x="114" y="186"/>
                  <a:pt x="114" y="186"/>
                  <a:pt x="115" y="186"/>
                </a:cubicBezTo>
                <a:cubicBezTo>
                  <a:pt x="115" y="187"/>
                  <a:pt x="114" y="188"/>
                  <a:pt x="114" y="189"/>
                </a:cubicBezTo>
                <a:cubicBezTo>
                  <a:pt x="114" y="189"/>
                  <a:pt x="114" y="189"/>
                  <a:pt x="114" y="189"/>
                </a:cubicBezTo>
                <a:cubicBezTo>
                  <a:pt x="115" y="188"/>
                  <a:pt x="116" y="188"/>
                  <a:pt x="117" y="187"/>
                </a:cubicBezTo>
                <a:cubicBezTo>
                  <a:pt x="117" y="187"/>
                  <a:pt x="117" y="187"/>
                  <a:pt x="117" y="187"/>
                </a:cubicBezTo>
                <a:cubicBezTo>
                  <a:pt x="116" y="188"/>
                  <a:pt x="116" y="189"/>
                  <a:pt x="115" y="190"/>
                </a:cubicBezTo>
                <a:cubicBezTo>
                  <a:pt x="116" y="189"/>
                  <a:pt x="117" y="189"/>
                  <a:pt x="118" y="189"/>
                </a:cubicBezTo>
                <a:cubicBezTo>
                  <a:pt x="118" y="189"/>
                  <a:pt x="118" y="189"/>
                  <a:pt x="118" y="189"/>
                </a:cubicBezTo>
                <a:cubicBezTo>
                  <a:pt x="118" y="190"/>
                  <a:pt x="118" y="190"/>
                  <a:pt x="117" y="190"/>
                </a:cubicBezTo>
                <a:cubicBezTo>
                  <a:pt x="118" y="190"/>
                  <a:pt x="118" y="190"/>
                  <a:pt x="118" y="190"/>
                </a:cubicBezTo>
                <a:cubicBezTo>
                  <a:pt x="119" y="190"/>
                  <a:pt x="119" y="190"/>
                  <a:pt x="120" y="189"/>
                </a:cubicBezTo>
                <a:cubicBezTo>
                  <a:pt x="120" y="190"/>
                  <a:pt x="120" y="190"/>
                  <a:pt x="120" y="190"/>
                </a:cubicBezTo>
                <a:cubicBezTo>
                  <a:pt x="120" y="190"/>
                  <a:pt x="119" y="191"/>
                  <a:pt x="119" y="192"/>
                </a:cubicBezTo>
                <a:cubicBezTo>
                  <a:pt x="120" y="192"/>
                  <a:pt x="120" y="192"/>
                  <a:pt x="121" y="192"/>
                </a:cubicBezTo>
                <a:cubicBezTo>
                  <a:pt x="120" y="192"/>
                  <a:pt x="120" y="193"/>
                  <a:pt x="120" y="194"/>
                </a:cubicBezTo>
                <a:cubicBezTo>
                  <a:pt x="120" y="194"/>
                  <a:pt x="120" y="194"/>
                  <a:pt x="121" y="193"/>
                </a:cubicBezTo>
                <a:cubicBezTo>
                  <a:pt x="121" y="193"/>
                  <a:pt x="121" y="193"/>
                  <a:pt x="121" y="194"/>
                </a:cubicBezTo>
                <a:cubicBezTo>
                  <a:pt x="120" y="195"/>
                  <a:pt x="120" y="196"/>
                  <a:pt x="119" y="198"/>
                </a:cubicBezTo>
                <a:cubicBezTo>
                  <a:pt x="119" y="197"/>
                  <a:pt x="120" y="197"/>
                  <a:pt x="120" y="197"/>
                </a:cubicBezTo>
                <a:cubicBezTo>
                  <a:pt x="125" y="185"/>
                  <a:pt x="111" y="176"/>
                  <a:pt x="100" y="176"/>
                </a:cubicBezTo>
                <a:close/>
                <a:moveTo>
                  <a:pt x="127" y="176"/>
                </a:moveTo>
                <a:cubicBezTo>
                  <a:pt x="126" y="177"/>
                  <a:pt x="125" y="177"/>
                  <a:pt x="124" y="178"/>
                </a:cubicBezTo>
                <a:cubicBezTo>
                  <a:pt x="127" y="177"/>
                  <a:pt x="129" y="177"/>
                  <a:pt x="132" y="177"/>
                </a:cubicBezTo>
                <a:cubicBezTo>
                  <a:pt x="132" y="176"/>
                  <a:pt x="132" y="176"/>
                  <a:pt x="132" y="176"/>
                </a:cubicBezTo>
                <a:cubicBezTo>
                  <a:pt x="130" y="176"/>
                  <a:pt x="129" y="176"/>
                  <a:pt x="127" y="176"/>
                </a:cubicBezTo>
                <a:close/>
                <a:moveTo>
                  <a:pt x="346" y="176"/>
                </a:moveTo>
                <a:cubicBezTo>
                  <a:pt x="346" y="179"/>
                  <a:pt x="341" y="183"/>
                  <a:pt x="343" y="189"/>
                </a:cubicBezTo>
                <a:cubicBezTo>
                  <a:pt x="345" y="190"/>
                  <a:pt x="346" y="190"/>
                  <a:pt x="348" y="190"/>
                </a:cubicBezTo>
                <a:cubicBezTo>
                  <a:pt x="349" y="186"/>
                  <a:pt x="351" y="182"/>
                  <a:pt x="350" y="176"/>
                </a:cubicBezTo>
                <a:cubicBezTo>
                  <a:pt x="349" y="176"/>
                  <a:pt x="348" y="176"/>
                  <a:pt x="346" y="176"/>
                </a:cubicBezTo>
                <a:close/>
                <a:moveTo>
                  <a:pt x="31" y="177"/>
                </a:moveTo>
                <a:cubicBezTo>
                  <a:pt x="30" y="177"/>
                  <a:pt x="30" y="177"/>
                  <a:pt x="30" y="177"/>
                </a:cubicBezTo>
                <a:cubicBezTo>
                  <a:pt x="30" y="177"/>
                  <a:pt x="30" y="178"/>
                  <a:pt x="31" y="178"/>
                </a:cubicBezTo>
                <a:cubicBezTo>
                  <a:pt x="31" y="178"/>
                  <a:pt x="33" y="179"/>
                  <a:pt x="34" y="179"/>
                </a:cubicBezTo>
                <a:cubicBezTo>
                  <a:pt x="34" y="179"/>
                  <a:pt x="34" y="179"/>
                  <a:pt x="34" y="179"/>
                </a:cubicBezTo>
                <a:cubicBezTo>
                  <a:pt x="33" y="178"/>
                  <a:pt x="32" y="177"/>
                  <a:pt x="31" y="177"/>
                </a:cubicBezTo>
                <a:close/>
                <a:moveTo>
                  <a:pt x="290" y="177"/>
                </a:moveTo>
                <a:cubicBezTo>
                  <a:pt x="290" y="177"/>
                  <a:pt x="290" y="177"/>
                  <a:pt x="290" y="178"/>
                </a:cubicBezTo>
                <a:cubicBezTo>
                  <a:pt x="290" y="178"/>
                  <a:pt x="290" y="178"/>
                  <a:pt x="290" y="178"/>
                </a:cubicBezTo>
                <a:cubicBezTo>
                  <a:pt x="290" y="178"/>
                  <a:pt x="290" y="178"/>
                  <a:pt x="290" y="178"/>
                </a:cubicBezTo>
                <a:cubicBezTo>
                  <a:pt x="290" y="177"/>
                  <a:pt x="290" y="177"/>
                  <a:pt x="290" y="177"/>
                </a:cubicBezTo>
                <a:close/>
                <a:moveTo>
                  <a:pt x="294" y="178"/>
                </a:moveTo>
                <a:cubicBezTo>
                  <a:pt x="293" y="179"/>
                  <a:pt x="292" y="179"/>
                  <a:pt x="291" y="180"/>
                </a:cubicBezTo>
                <a:cubicBezTo>
                  <a:pt x="291" y="180"/>
                  <a:pt x="291" y="180"/>
                  <a:pt x="291" y="180"/>
                </a:cubicBezTo>
                <a:cubicBezTo>
                  <a:pt x="293" y="180"/>
                  <a:pt x="293" y="180"/>
                  <a:pt x="294" y="179"/>
                </a:cubicBezTo>
                <a:cubicBezTo>
                  <a:pt x="294" y="178"/>
                  <a:pt x="295" y="178"/>
                  <a:pt x="294" y="178"/>
                </a:cubicBezTo>
                <a:close/>
                <a:moveTo>
                  <a:pt x="47" y="179"/>
                </a:moveTo>
                <a:cubicBezTo>
                  <a:pt x="47" y="180"/>
                  <a:pt x="45" y="182"/>
                  <a:pt x="45" y="184"/>
                </a:cubicBezTo>
                <a:cubicBezTo>
                  <a:pt x="48" y="184"/>
                  <a:pt x="48" y="186"/>
                  <a:pt x="49" y="188"/>
                </a:cubicBezTo>
                <a:cubicBezTo>
                  <a:pt x="49" y="188"/>
                  <a:pt x="49" y="188"/>
                  <a:pt x="49" y="188"/>
                </a:cubicBezTo>
                <a:cubicBezTo>
                  <a:pt x="50" y="185"/>
                  <a:pt x="51" y="185"/>
                  <a:pt x="52" y="183"/>
                </a:cubicBezTo>
                <a:cubicBezTo>
                  <a:pt x="50" y="183"/>
                  <a:pt x="49" y="180"/>
                  <a:pt x="47" y="179"/>
                </a:cubicBezTo>
                <a:close/>
                <a:moveTo>
                  <a:pt x="212" y="179"/>
                </a:moveTo>
                <a:cubicBezTo>
                  <a:pt x="211" y="182"/>
                  <a:pt x="208" y="192"/>
                  <a:pt x="212" y="194"/>
                </a:cubicBezTo>
                <a:cubicBezTo>
                  <a:pt x="213" y="196"/>
                  <a:pt x="215" y="196"/>
                  <a:pt x="216" y="196"/>
                </a:cubicBezTo>
                <a:cubicBezTo>
                  <a:pt x="221" y="193"/>
                  <a:pt x="222" y="186"/>
                  <a:pt x="225" y="182"/>
                </a:cubicBezTo>
                <a:cubicBezTo>
                  <a:pt x="225" y="182"/>
                  <a:pt x="225" y="182"/>
                  <a:pt x="225" y="182"/>
                </a:cubicBezTo>
                <a:cubicBezTo>
                  <a:pt x="219" y="182"/>
                  <a:pt x="217" y="180"/>
                  <a:pt x="212" y="179"/>
                </a:cubicBezTo>
                <a:close/>
                <a:moveTo>
                  <a:pt x="29" y="180"/>
                </a:moveTo>
                <a:cubicBezTo>
                  <a:pt x="29" y="180"/>
                  <a:pt x="29" y="180"/>
                  <a:pt x="29" y="180"/>
                </a:cubicBezTo>
                <a:cubicBezTo>
                  <a:pt x="29" y="180"/>
                  <a:pt x="30" y="181"/>
                  <a:pt x="30" y="181"/>
                </a:cubicBezTo>
                <a:cubicBezTo>
                  <a:pt x="31" y="181"/>
                  <a:pt x="32" y="182"/>
                  <a:pt x="33" y="182"/>
                </a:cubicBezTo>
                <a:cubicBezTo>
                  <a:pt x="33" y="181"/>
                  <a:pt x="33" y="181"/>
                  <a:pt x="33" y="181"/>
                </a:cubicBezTo>
                <a:cubicBezTo>
                  <a:pt x="32" y="181"/>
                  <a:pt x="31" y="180"/>
                  <a:pt x="29" y="180"/>
                </a:cubicBezTo>
                <a:close/>
                <a:moveTo>
                  <a:pt x="68" y="180"/>
                </a:moveTo>
                <a:cubicBezTo>
                  <a:pt x="68" y="181"/>
                  <a:pt x="66" y="182"/>
                  <a:pt x="65" y="183"/>
                </a:cubicBezTo>
                <a:cubicBezTo>
                  <a:pt x="65" y="183"/>
                  <a:pt x="65" y="183"/>
                  <a:pt x="65" y="184"/>
                </a:cubicBezTo>
                <a:cubicBezTo>
                  <a:pt x="65" y="184"/>
                  <a:pt x="65" y="184"/>
                  <a:pt x="65" y="184"/>
                </a:cubicBezTo>
                <a:cubicBezTo>
                  <a:pt x="66" y="182"/>
                  <a:pt x="68" y="182"/>
                  <a:pt x="69" y="180"/>
                </a:cubicBezTo>
                <a:cubicBezTo>
                  <a:pt x="69" y="180"/>
                  <a:pt x="68" y="180"/>
                  <a:pt x="68" y="180"/>
                </a:cubicBezTo>
                <a:close/>
                <a:moveTo>
                  <a:pt x="279" y="180"/>
                </a:moveTo>
                <a:cubicBezTo>
                  <a:pt x="279" y="181"/>
                  <a:pt x="278" y="181"/>
                  <a:pt x="277" y="181"/>
                </a:cubicBezTo>
                <a:cubicBezTo>
                  <a:pt x="277" y="181"/>
                  <a:pt x="277" y="182"/>
                  <a:pt x="277" y="182"/>
                </a:cubicBezTo>
                <a:cubicBezTo>
                  <a:pt x="281" y="182"/>
                  <a:pt x="282" y="183"/>
                  <a:pt x="284" y="185"/>
                </a:cubicBezTo>
                <a:cubicBezTo>
                  <a:pt x="284" y="186"/>
                  <a:pt x="284" y="189"/>
                  <a:pt x="284" y="191"/>
                </a:cubicBezTo>
                <a:cubicBezTo>
                  <a:pt x="284" y="191"/>
                  <a:pt x="284" y="191"/>
                  <a:pt x="285" y="192"/>
                </a:cubicBezTo>
                <a:cubicBezTo>
                  <a:pt x="285" y="191"/>
                  <a:pt x="286" y="191"/>
                  <a:pt x="286" y="190"/>
                </a:cubicBezTo>
                <a:cubicBezTo>
                  <a:pt x="288" y="184"/>
                  <a:pt x="285" y="181"/>
                  <a:pt x="279" y="180"/>
                </a:cubicBezTo>
                <a:close/>
                <a:moveTo>
                  <a:pt x="22" y="180"/>
                </a:moveTo>
                <a:cubicBezTo>
                  <a:pt x="21" y="183"/>
                  <a:pt x="19" y="185"/>
                  <a:pt x="18" y="188"/>
                </a:cubicBezTo>
                <a:cubicBezTo>
                  <a:pt x="16" y="194"/>
                  <a:pt x="17" y="199"/>
                  <a:pt x="13" y="204"/>
                </a:cubicBezTo>
                <a:cubicBezTo>
                  <a:pt x="13" y="204"/>
                  <a:pt x="13" y="204"/>
                  <a:pt x="13" y="204"/>
                </a:cubicBezTo>
                <a:cubicBezTo>
                  <a:pt x="19" y="213"/>
                  <a:pt x="31" y="214"/>
                  <a:pt x="39" y="209"/>
                </a:cubicBezTo>
                <a:cubicBezTo>
                  <a:pt x="41" y="208"/>
                  <a:pt x="43" y="205"/>
                  <a:pt x="44" y="204"/>
                </a:cubicBezTo>
                <a:cubicBezTo>
                  <a:pt x="44" y="204"/>
                  <a:pt x="44" y="203"/>
                  <a:pt x="44" y="203"/>
                </a:cubicBezTo>
                <a:cubicBezTo>
                  <a:pt x="36" y="204"/>
                  <a:pt x="28" y="192"/>
                  <a:pt x="25" y="187"/>
                </a:cubicBezTo>
                <a:cubicBezTo>
                  <a:pt x="24" y="185"/>
                  <a:pt x="25" y="181"/>
                  <a:pt x="22" y="180"/>
                </a:cubicBezTo>
                <a:close/>
                <a:moveTo>
                  <a:pt x="130" y="180"/>
                </a:moveTo>
                <a:cubicBezTo>
                  <a:pt x="129" y="181"/>
                  <a:pt x="127" y="182"/>
                  <a:pt x="126" y="184"/>
                </a:cubicBezTo>
                <a:cubicBezTo>
                  <a:pt x="128" y="183"/>
                  <a:pt x="132" y="181"/>
                  <a:pt x="135" y="181"/>
                </a:cubicBezTo>
                <a:cubicBezTo>
                  <a:pt x="135" y="180"/>
                  <a:pt x="135" y="180"/>
                  <a:pt x="135" y="180"/>
                </a:cubicBezTo>
                <a:cubicBezTo>
                  <a:pt x="133" y="180"/>
                  <a:pt x="132" y="180"/>
                  <a:pt x="130" y="180"/>
                </a:cubicBezTo>
                <a:close/>
                <a:moveTo>
                  <a:pt x="243" y="181"/>
                </a:moveTo>
                <a:cubicBezTo>
                  <a:pt x="242" y="182"/>
                  <a:pt x="243" y="184"/>
                  <a:pt x="243" y="186"/>
                </a:cubicBezTo>
                <a:cubicBezTo>
                  <a:pt x="244" y="185"/>
                  <a:pt x="245" y="182"/>
                  <a:pt x="244" y="181"/>
                </a:cubicBezTo>
                <a:cubicBezTo>
                  <a:pt x="244" y="181"/>
                  <a:pt x="243" y="181"/>
                  <a:pt x="243" y="181"/>
                </a:cubicBezTo>
                <a:close/>
                <a:moveTo>
                  <a:pt x="236" y="182"/>
                </a:moveTo>
                <a:cubicBezTo>
                  <a:pt x="234" y="183"/>
                  <a:pt x="233" y="182"/>
                  <a:pt x="232" y="183"/>
                </a:cubicBezTo>
                <a:cubicBezTo>
                  <a:pt x="232" y="185"/>
                  <a:pt x="229" y="189"/>
                  <a:pt x="228" y="191"/>
                </a:cubicBezTo>
                <a:cubicBezTo>
                  <a:pt x="227" y="193"/>
                  <a:pt x="227" y="195"/>
                  <a:pt x="226" y="196"/>
                </a:cubicBezTo>
                <a:cubicBezTo>
                  <a:pt x="218" y="209"/>
                  <a:pt x="210" y="205"/>
                  <a:pt x="200" y="197"/>
                </a:cubicBezTo>
                <a:cubicBezTo>
                  <a:pt x="198" y="203"/>
                  <a:pt x="195" y="208"/>
                  <a:pt x="191" y="212"/>
                </a:cubicBezTo>
                <a:cubicBezTo>
                  <a:pt x="195" y="219"/>
                  <a:pt x="197" y="235"/>
                  <a:pt x="194" y="244"/>
                </a:cubicBezTo>
                <a:cubicBezTo>
                  <a:pt x="194" y="245"/>
                  <a:pt x="194" y="247"/>
                  <a:pt x="194" y="248"/>
                </a:cubicBezTo>
                <a:cubicBezTo>
                  <a:pt x="194" y="251"/>
                  <a:pt x="193" y="253"/>
                  <a:pt x="192" y="255"/>
                </a:cubicBezTo>
                <a:cubicBezTo>
                  <a:pt x="193" y="256"/>
                  <a:pt x="193" y="257"/>
                  <a:pt x="194" y="257"/>
                </a:cubicBezTo>
                <a:cubicBezTo>
                  <a:pt x="196" y="257"/>
                  <a:pt x="199" y="257"/>
                  <a:pt x="201" y="257"/>
                </a:cubicBezTo>
                <a:cubicBezTo>
                  <a:pt x="201" y="259"/>
                  <a:pt x="202" y="261"/>
                  <a:pt x="202" y="262"/>
                </a:cubicBezTo>
                <a:cubicBezTo>
                  <a:pt x="206" y="262"/>
                  <a:pt x="208" y="262"/>
                  <a:pt x="211" y="261"/>
                </a:cubicBezTo>
                <a:cubicBezTo>
                  <a:pt x="216" y="263"/>
                  <a:pt x="219" y="264"/>
                  <a:pt x="223" y="266"/>
                </a:cubicBezTo>
                <a:cubicBezTo>
                  <a:pt x="225" y="265"/>
                  <a:pt x="226" y="263"/>
                  <a:pt x="227" y="262"/>
                </a:cubicBezTo>
                <a:cubicBezTo>
                  <a:pt x="227" y="261"/>
                  <a:pt x="227" y="261"/>
                  <a:pt x="227" y="261"/>
                </a:cubicBezTo>
                <a:cubicBezTo>
                  <a:pt x="219" y="258"/>
                  <a:pt x="218" y="241"/>
                  <a:pt x="224" y="235"/>
                </a:cubicBezTo>
                <a:cubicBezTo>
                  <a:pt x="226" y="232"/>
                  <a:pt x="229" y="233"/>
                  <a:pt x="231" y="231"/>
                </a:cubicBezTo>
                <a:cubicBezTo>
                  <a:pt x="224" y="217"/>
                  <a:pt x="229" y="202"/>
                  <a:pt x="244" y="201"/>
                </a:cubicBezTo>
                <a:cubicBezTo>
                  <a:pt x="244" y="198"/>
                  <a:pt x="244" y="195"/>
                  <a:pt x="243" y="193"/>
                </a:cubicBezTo>
                <a:cubicBezTo>
                  <a:pt x="241" y="193"/>
                  <a:pt x="241" y="192"/>
                  <a:pt x="240" y="191"/>
                </a:cubicBezTo>
                <a:cubicBezTo>
                  <a:pt x="240" y="186"/>
                  <a:pt x="239" y="185"/>
                  <a:pt x="238" y="182"/>
                </a:cubicBezTo>
                <a:cubicBezTo>
                  <a:pt x="237" y="182"/>
                  <a:pt x="236" y="182"/>
                  <a:pt x="236" y="182"/>
                </a:cubicBezTo>
                <a:close/>
                <a:moveTo>
                  <a:pt x="239" y="182"/>
                </a:moveTo>
                <a:cubicBezTo>
                  <a:pt x="239" y="183"/>
                  <a:pt x="240" y="185"/>
                  <a:pt x="241" y="186"/>
                </a:cubicBezTo>
                <a:cubicBezTo>
                  <a:pt x="241" y="186"/>
                  <a:pt x="241" y="186"/>
                  <a:pt x="241" y="186"/>
                </a:cubicBezTo>
                <a:cubicBezTo>
                  <a:pt x="241" y="185"/>
                  <a:pt x="241" y="185"/>
                  <a:pt x="242" y="185"/>
                </a:cubicBezTo>
                <a:cubicBezTo>
                  <a:pt x="241" y="184"/>
                  <a:pt x="241" y="183"/>
                  <a:pt x="241" y="182"/>
                </a:cubicBezTo>
                <a:cubicBezTo>
                  <a:pt x="240" y="182"/>
                  <a:pt x="240" y="182"/>
                  <a:pt x="239" y="182"/>
                </a:cubicBezTo>
                <a:close/>
                <a:moveTo>
                  <a:pt x="293" y="182"/>
                </a:moveTo>
                <a:cubicBezTo>
                  <a:pt x="294" y="183"/>
                  <a:pt x="297" y="183"/>
                  <a:pt x="298" y="183"/>
                </a:cubicBezTo>
                <a:cubicBezTo>
                  <a:pt x="298" y="183"/>
                  <a:pt x="298" y="183"/>
                  <a:pt x="298" y="183"/>
                </a:cubicBezTo>
                <a:cubicBezTo>
                  <a:pt x="296" y="182"/>
                  <a:pt x="295" y="182"/>
                  <a:pt x="293" y="182"/>
                </a:cubicBezTo>
                <a:close/>
                <a:moveTo>
                  <a:pt x="31" y="183"/>
                </a:moveTo>
                <a:cubicBezTo>
                  <a:pt x="30" y="184"/>
                  <a:pt x="30" y="183"/>
                  <a:pt x="29" y="184"/>
                </a:cubicBezTo>
                <a:cubicBezTo>
                  <a:pt x="30" y="184"/>
                  <a:pt x="31" y="185"/>
                  <a:pt x="33" y="184"/>
                </a:cubicBezTo>
                <a:cubicBezTo>
                  <a:pt x="32" y="183"/>
                  <a:pt x="31" y="184"/>
                  <a:pt x="31" y="183"/>
                </a:cubicBezTo>
                <a:close/>
                <a:moveTo>
                  <a:pt x="263" y="183"/>
                </a:moveTo>
                <a:cubicBezTo>
                  <a:pt x="263" y="184"/>
                  <a:pt x="263" y="185"/>
                  <a:pt x="263" y="186"/>
                </a:cubicBezTo>
                <a:cubicBezTo>
                  <a:pt x="264" y="186"/>
                  <a:pt x="265" y="186"/>
                  <a:pt x="265" y="186"/>
                </a:cubicBezTo>
                <a:cubicBezTo>
                  <a:pt x="266" y="186"/>
                  <a:pt x="266" y="185"/>
                  <a:pt x="266" y="185"/>
                </a:cubicBezTo>
                <a:cubicBezTo>
                  <a:pt x="266" y="185"/>
                  <a:pt x="266" y="184"/>
                  <a:pt x="265" y="184"/>
                </a:cubicBezTo>
                <a:cubicBezTo>
                  <a:pt x="264" y="184"/>
                  <a:pt x="264" y="184"/>
                  <a:pt x="263" y="183"/>
                </a:cubicBezTo>
                <a:close/>
                <a:moveTo>
                  <a:pt x="64" y="184"/>
                </a:moveTo>
                <a:cubicBezTo>
                  <a:pt x="64" y="184"/>
                  <a:pt x="64" y="184"/>
                  <a:pt x="64" y="184"/>
                </a:cubicBezTo>
                <a:cubicBezTo>
                  <a:pt x="64" y="184"/>
                  <a:pt x="64" y="184"/>
                  <a:pt x="64" y="184"/>
                </a:cubicBezTo>
                <a:cubicBezTo>
                  <a:pt x="64" y="184"/>
                  <a:pt x="64" y="184"/>
                  <a:pt x="64" y="184"/>
                </a:cubicBezTo>
                <a:close/>
                <a:moveTo>
                  <a:pt x="56" y="184"/>
                </a:moveTo>
                <a:cubicBezTo>
                  <a:pt x="54" y="185"/>
                  <a:pt x="49" y="186"/>
                  <a:pt x="51" y="191"/>
                </a:cubicBezTo>
                <a:cubicBezTo>
                  <a:pt x="51" y="191"/>
                  <a:pt x="51" y="192"/>
                  <a:pt x="51" y="192"/>
                </a:cubicBezTo>
                <a:cubicBezTo>
                  <a:pt x="54" y="191"/>
                  <a:pt x="58" y="188"/>
                  <a:pt x="57" y="184"/>
                </a:cubicBezTo>
                <a:cubicBezTo>
                  <a:pt x="57" y="184"/>
                  <a:pt x="56" y="184"/>
                  <a:pt x="56" y="184"/>
                </a:cubicBezTo>
                <a:close/>
                <a:moveTo>
                  <a:pt x="274" y="185"/>
                </a:moveTo>
                <a:cubicBezTo>
                  <a:pt x="272" y="186"/>
                  <a:pt x="269" y="192"/>
                  <a:pt x="272" y="192"/>
                </a:cubicBezTo>
                <a:cubicBezTo>
                  <a:pt x="272" y="193"/>
                  <a:pt x="273" y="193"/>
                  <a:pt x="274" y="194"/>
                </a:cubicBezTo>
                <a:cubicBezTo>
                  <a:pt x="277" y="193"/>
                  <a:pt x="279" y="194"/>
                  <a:pt x="280" y="190"/>
                </a:cubicBezTo>
                <a:cubicBezTo>
                  <a:pt x="279" y="189"/>
                  <a:pt x="279" y="189"/>
                  <a:pt x="279" y="189"/>
                </a:cubicBezTo>
                <a:cubicBezTo>
                  <a:pt x="278" y="189"/>
                  <a:pt x="277" y="190"/>
                  <a:pt x="275" y="189"/>
                </a:cubicBezTo>
                <a:cubicBezTo>
                  <a:pt x="275" y="188"/>
                  <a:pt x="275" y="188"/>
                  <a:pt x="274" y="188"/>
                </a:cubicBezTo>
                <a:cubicBezTo>
                  <a:pt x="275" y="187"/>
                  <a:pt x="275" y="186"/>
                  <a:pt x="275" y="186"/>
                </a:cubicBezTo>
                <a:cubicBezTo>
                  <a:pt x="276" y="186"/>
                  <a:pt x="276" y="185"/>
                  <a:pt x="277" y="185"/>
                </a:cubicBezTo>
                <a:cubicBezTo>
                  <a:pt x="277" y="185"/>
                  <a:pt x="276" y="185"/>
                  <a:pt x="276" y="185"/>
                </a:cubicBezTo>
                <a:cubicBezTo>
                  <a:pt x="276" y="184"/>
                  <a:pt x="275" y="184"/>
                  <a:pt x="274" y="185"/>
                </a:cubicBezTo>
                <a:close/>
                <a:moveTo>
                  <a:pt x="293" y="185"/>
                </a:moveTo>
                <a:cubicBezTo>
                  <a:pt x="293" y="186"/>
                  <a:pt x="295" y="186"/>
                  <a:pt x="298" y="186"/>
                </a:cubicBezTo>
                <a:cubicBezTo>
                  <a:pt x="298" y="186"/>
                  <a:pt x="298" y="186"/>
                  <a:pt x="298" y="186"/>
                </a:cubicBezTo>
                <a:cubicBezTo>
                  <a:pt x="298" y="186"/>
                  <a:pt x="298" y="186"/>
                  <a:pt x="298" y="185"/>
                </a:cubicBezTo>
                <a:cubicBezTo>
                  <a:pt x="296" y="185"/>
                  <a:pt x="295" y="185"/>
                  <a:pt x="293" y="185"/>
                </a:cubicBezTo>
                <a:close/>
                <a:moveTo>
                  <a:pt x="48" y="192"/>
                </a:moveTo>
                <a:cubicBezTo>
                  <a:pt x="48" y="186"/>
                  <a:pt x="44" y="185"/>
                  <a:pt x="40" y="186"/>
                </a:cubicBezTo>
                <a:cubicBezTo>
                  <a:pt x="40" y="190"/>
                  <a:pt x="42" y="193"/>
                  <a:pt x="48" y="192"/>
                </a:cubicBezTo>
                <a:close/>
                <a:moveTo>
                  <a:pt x="294" y="185"/>
                </a:moveTo>
                <a:cubicBezTo>
                  <a:pt x="294" y="185"/>
                  <a:pt x="294" y="185"/>
                  <a:pt x="294" y="185"/>
                </a:cubicBezTo>
                <a:cubicBezTo>
                  <a:pt x="294" y="185"/>
                  <a:pt x="294" y="185"/>
                  <a:pt x="294" y="185"/>
                </a:cubicBezTo>
                <a:close/>
                <a:moveTo>
                  <a:pt x="148" y="186"/>
                </a:moveTo>
                <a:cubicBezTo>
                  <a:pt x="148" y="186"/>
                  <a:pt x="148" y="186"/>
                  <a:pt x="148" y="186"/>
                </a:cubicBezTo>
                <a:cubicBezTo>
                  <a:pt x="148" y="186"/>
                  <a:pt x="148" y="186"/>
                  <a:pt x="148" y="186"/>
                </a:cubicBezTo>
                <a:close/>
                <a:moveTo>
                  <a:pt x="33" y="187"/>
                </a:moveTo>
                <a:cubicBezTo>
                  <a:pt x="33" y="187"/>
                  <a:pt x="32" y="187"/>
                  <a:pt x="31" y="188"/>
                </a:cubicBezTo>
                <a:cubicBezTo>
                  <a:pt x="31" y="188"/>
                  <a:pt x="31" y="188"/>
                  <a:pt x="31" y="188"/>
                </a:cubicBezTo>
                <a:cubicBezTo>
                  <a:pt x="32" y="188"/>
                  <a:pt x="32" y="188"/>
                  <a:pt x="33" y="188"/>
                </a:cubicBezTo>
                <a:cubicBezTo>
                  <a:pt x="34" y="187"/>
                  <a:pt x="33" y="188"/>
                  <a:pt x="34" y="187"/>
                </a:cubicBezTo>
                <a:cubicBezTo>
                  <a:pt x="34" y="187"/>
                  <a:pt x="34" y="187"/>
                  <a:pt x="33" y="187"/>
                </a:cubicBezTo>
                <a:close/>
                <a:moveTo>
                  <a:pt x="164" y="187"/>
                </a:moveTo>
                <a:cubicBezTo>
                  <a:pt x="163" y="189"/>
                  <a:pt x="161" y="191"/>
                  <a:pt x="158" y="192"/>
                </a:cubicBezTo>
                <a:cubicBezTo>
                  <a:pt x="159" y="192"/>
                  <a:pt x="159" y="192"/>
                  <a:pt x="159" y="192"/>
                </a:cubicBezTo>
                <a:cubicBezTo>
                  <a:pt x="160" y="191"/>
                  <a:pt x="165" y="190"/>
                  <a:pt x="164" y="187"/>
                </a:cubicBezTo>
                <a:close/>
                <a:moveTo>
                  <a:pt x="317" y="201"/>
                </a:moveTo>
                <a:cubicBezTo>
                  <a:pt x="322" y="202"/>
                  <a:pt x="323" y="201"/>
                  <a:pt x="325" y="198"/>
                </a:cubicBezTo>
                <a:cubicBezTo>
                  <a:pt x="325" y="197"/>
                  <a:pt x="326" y="195"/>
                  <a:pt x="326" y="193"/>
                </a:cubicBezTo>
                <a:cubicBezTo>
                  <a:pt x="323" y="186"/>
                  <a:pt x="314" y="186"/>
                  <a:pt x="310" y="190"/>
                </a:cubicBezTo>
                <a:cubicBezTo>
                  <a:pt x="300" y="200"/>
                  <a:pt x="313" y="217"/>
                  <a:pt x="319" y="221"/>
                </a:cubicBezTo>
                <a:cubicBezTo>
                  <a:pt x="320" y="219"/>
                  <a:pt x="322" y="216"/>
                  <a:pt x="324" y="216"/>
                </a:cubicBezTo>
                <a:cubicBezTo>
                  <a:pt x="324" y="213"/>
                  <a:pt x="322" y="209"/>
                  <a:pt x="323" y="207"/>
                </a:cubicBezTo>
                <a:cubicBezTo>
                  <a:pt x="323" y="206"/>
                  <a:pt x="323" y="206"/>
                  <a:pt x="323" y="205"/>
                </a:cubicBezTo>
                <a:cubicBezTo>
                  <a:pt x="322" y="205"/>
                  <a:pt x="322" y="205"/>
                  <a:pt x="322" y="205"/>
                </a:cubicBezTo>
                <a:cubicBezTo>
                  <a:pt x="321" y="205"/>
                  <a:pt x="320" y="205"/>
                  <a:pt x="319" y="205"/>
                </a:cubicBezTo>
                <a:cubicBezTo>
                  <a:pt x="318" y="204"/>
                  <a:pt x="318" y="204"/>
                  <a:pt x="317" y="203"/>
                </a:cubicBezTo>
                <a:cubicBezTo>
                  <a:pt x="317" y="203"/>
                  <a:pt x="317" y="202"/>
                  <a:pt x="317" y="201"/>
                </a:cubicBezTo>
                <a:close/>
                <a:moveTo>
                  <a:pt x="293" y="188"/>
                </a:moveTo>
                <a:cubicBezTo>
                  <a:pt x="293" y="188"/>
                  <a:pt x="292" y="189"/>
                  <a:pt x="292" y="189"/>
                </a:cubicBezTo>
                <a:cubicBezTo>
                  <a:pt x="294" y="190"/>
                  <a:pt x="295" y="191"/>
                  <a:pt x="297" y="192"/>
                </a:cubicBezTo>
                <a:cubicBezTo>
                  <a:pt x="296" y="190"/>
                  <a:pt x="294" y="189"/>
                  <a:pt x="293" y="188"/>
                </a:cubicBezTo>
                <a:close/>
                <a:moveTo>
                  <a:pt x="189" y="189"/>
                </a:moveTo>
                <a:cubicBezTo>
                  <a:pt x="189" y="189"/>
                  <a:pt x="189" y="189"/>
                  <a:pt x="189" y="189"/>
                </a:cubicBezTo>
                <a:cubicBezTo>
                  <a:pt x="189" y="189"/>
                  <a:pt x="189" y="189"/>
                  <a:pt x="189" y="189"/>
                </a:cubicBezTo>
                <a:close/>
                <a:moveTo>
                  <a:pt x="258" y="189"/>
                </a:moveTo>
                <a:cubicBezTo>
                  <a:pt x="258" y="189"/>
                  <a:pt x="257" y="189"/>
                  <a:pt x="257" y="189"/>
                </a:cubicBezTo>
                <a:cubicBezTo>
                  <a:pt x="257" y="190"/>
                  <a:pt x="257" y="190"/>
                  <a:pt x="256" y="190"/>
                </a:cubicBezTo>
                <a:cubicBezTo>
                  <a:pt x="257" y="190"/>
                  <a:pt x="257" y="191"/>
                  <a:pt x="257" y="192"/>
                </a:cubicBezTo>
                <a:cubicBezTo>
                  <a:pt x="257" y="192"/>
                  <a:pt x="258" y="192"/>
                  <a:pt x="258" y="192"/>
                </a:cubicBezTo>
                <a:cubicBezTo>
                  <a:pt x="259" y="191"/>
                  <a:pt x="259" y="191"/>
                  <a:pt x="260" y="191"/>
                </a:cubicBezTo>
                <a:cubicBezTo>
                  <a:pt x="260" y="190"/>
                  <a:pt x="260" y="190"/>
                  <a:pt x="260" y="189"/>
                </a:cubicBezTo>
                <a:cubicBezTo>
                  <a:pt x="259" y="189"/>
                  <a:pt x="259" y="189"/>
                  <a:pt x="258" y="189"/>
                </a:cubicBezTo>
                <a:close/>
                <a:moveTo>
                  <a:pt x="263" y="189"/>
                </a:moveTo>
                <a:cubicBezTo>
                  <a:pt x="262" y="189"/>
                  <a:pt x="262" y="189"/>
                  <a:pt x="262" y="189"/>
                </a:cubicBezTo>
                <a:cubicBezTo>
                  <a:pt x="262" y="190"/>
                  <a:pt x="262" y="190"/>
                  <a:pt x="262" y="190"/>
                </a:cubicBezTo>
                <a:cubicBezTo>
                  <a:pt x="262" y="191"/>
                  <a:pt x="262" y="191"/>
                  <a:pt x="263" y="192"/>
                </a:cubicBezTo>
                <a:cubicBezTo>
                  <a:pt x="263" y="192"/>
                  <a:pt x="263" y="192"/>
                  <a:pt x="263" y="192"/>
                </a:cubicBezTo>
                <a:cubicBezTo>
                  <a:pt x="264" y="191"/>
                  <a:pt x="264" y="191"/>
                  <a:pt x="265" y="189"/>
                </a:cubicBezTo>
                <a:cubicBezTo>
                  <a:pt x="264" y="189"/>
                  <a:pt x="264" y="189"/>
                  <a:pt x="264" y="189"/>
                </a:cubicBezTo>
                <a:cubicBezTo>
                  <a:pt x="263" y="189"/>
                  <a:pt x="263" y="189"/>
                  <a:pt x="263" y="189"/>
                </a:cubicBezTo>
                <a:close/>
                <a:moveTo>
                  <a:pt x="247" y="189"/>
                </a:moveTo>
                <a:cubicBezTo>
                  <a:pt x="247" y="190"/>
                  <a:pt x="247" y="190"/>
                  <a:pt x="247" y="191"/>
                </a:cubicBezTo>
                <a:cubicBezTo>
                  <a:pt x="247" y="191"/>
                  <a:pt x="247" y="190"/>
                  <a:pt x="247" y="190"/>
                </a:cubicBezTo>
                <a:cubicBezTo>
                  <a:pt x="247" y="190"/>
                  <a:pt x="247" y="190"/>
                  <a:pt x="247" y="189"/>
                </a:cubicBezTo>
                <a:cubicBezTo>
                  <a:pt x="247" y="189"/>
                  <a:pt x="247" y="189"/>
                  <a:pt x="247" y="189"/>
                </a:cubicBezTo>
                <a:close/>
                <a:moveTo>
                  <a:pt x="167" y="191"/>
                </a:moveTo>
                <a:cubicBezTo>
                  <a:pt x="166" y="192"/>
                  <a:pt x="164" y="193"/>
                  <a:pt x="163" y="194"/>
                </a:cubicBezTo>
                <a:cubicBezTo>
                  <a:pt x="164" y="194"/>
                  <a:pt x="164" y="194"/>
                  <a:pt x="165" y="194"/>
                </a:cubicBezTo>
                <a:cubicBezTo>
                  <a:pt x="166" y="194"/>
                  <a:pt x="167" y="193"/>
                  <a:pt x="168" y="192"/>
                </a:cubicBezTo>
                <a:cubicBezTo>
                  <a:pt x="168" y="191"/>
                  <a:pt x="167" y="191"/>
                  <a:pt x="167" y="191"/>
                </a:cubicBezTo>
                <a:close/>
                <a:moveTo>
                  <a:pt x="252" y="191"/>
                </a:moveTo>
                <a:cubicBezTo>
                  <a:pt x="252" y="191"/>
                  <a:pt x="252" y="192"/>
                  <a:pt x="251" y="192"/>
                </a:cubicBezTo>
                <a:cubicBezTo>
                  <a:pt x="251" y="193"/>
                  <a:pt x="251" y="193"/>
                  <a:pt x="252" y="194"/>
                </a:cubicBezTo>
                <a:cubicBezTo>
                  <a:pt x="253" y="193"/>
                  <a:pt x="253" y="193"/>
                  <a:pt x="254" y="193"/>
                </a:cubicBezTo>
                <a:cubicBezTo>
                  <a:pt x="254" y="192"/>
                  <a:pt x="254" y="192"/>
                  <a:pt x="254" y="192"/>
                </a:cubicBezTo>
                <a:cubicBezTo>
                  <a:pt x="254" y="192"/>
                  <a:pt x="254" y="192"/>
                  <a:pt x="254" y="192"/>
                </a:cubicBezTo>
                <a:cubicBezTo>
                  <a:pt x="253" y="191"/>
                  <a:pt x="253" y="191"/>
                  <a:pt x="252" y="191"/>
                </a:cubicBezTo>
                <a:close/>
                <a:moveTo>
                  <a:pt x="93" y="191"/>
                </a:moveTo>
                <a:cubicBezTo>
                  <a:pt x="93" y="191"/>
                  <a:pt x="93" y="191"/>
                  <a:pt x="93" y="192"/>
                </a:cubicBezTo>
                <a:cubicBezTo>
                  <a:pt x="93" y="191"/>
                  <a:pt x="93" y="191"/>
                  <a:pt x="93" y="191"/>
                </a:cubicBezTo>
                <a:close/>
                <a:moveTo>
                  <a:pt x="292" y="191"/>
                </a:moveTo>
                <a:cubicBezTo>
                  <a:pt x="292" y="193"/>
                  <a:pt x="293" y="194"/>
                  <a:pt x="294" y="196"/>
                </a:cubicBezTo>
                <a:cubicBezTo>
                  <a:pt x="295" y="196"/>
                  <a:pt x="295" y="195"/>
                  <a:pt x="295" y="195"/>
                </a:cubicBezTo>
                <a:cubicBezTo>
                  <a:pt x="294" y="194"/>
                  <a:pt x="293" y="193"/>
                  <a:pt x="293" y="191"/>
                </a:cubicBezTo>
                <a:cubicBezTo>
                  <a:pt x="292" y="191"/>
                  <a:pt x="292" y="191"/>
                  <a:pt x="292" y="191"/>
                </a:cubicBezTo>
                <a:close/>
                <a:moveTo>
                  <a:pt x="289" y="192"/>
                </a:moveTo>
                <a:cubicBezTo>
                  <a:pt x="289" y="194"/>
                  <a:pt x="291" y="198"/>
                  <a:pt x="292" y="199"/>
                </a:cubicBezTo>
                <a:cubicBezTo>
                  <a:pt x="292" y="199"/>
                  <a:pt x="292" y="199"/>
                  <a:pt x="292" y="199"/>
                </a:cubicBezTo>
                <a:cubicBezTo>
                  <a:pt x="292" y="196"/>
                  <a:pt x="291" y="194"/>
                  <a:pt x="289" y="192"/>
                </a:cubicBezTo>
                <a:close/>
                <a:moveTo>
                  <a:pt x="266" y="193"/>
                </a:moveTo>
                <a:cubicBezTo>
                  <a:pt x="265" y="195"/>
                  <a:pt x="261" y="195"/>
                  <a:pt x="259" y="197"/>
                </a:cubicBezTo>
                <a:cubicBezTo>
                  <a:pt x="259" y="197"/>
                  <a:pt x="259" y="197"/>
                  <a:pt x="259" y="197"/>
                </a:cubicBezTo>
                <a:cubicBezTo>
                  <a:pt x="263" y="197"/>
                  <a:pt x="265" y="195"/>
                  <a:pt x="267" y="193"/>
                </a:cubicBezTo>
                <a:cubicBezTo>
                  <a:pt x="267" y="193"/>
                  <a:pt x="267" y="193"/>
                  <a:pt x="267" y="193"/>
                </a:cubicBezTo>
                <a:cubicBezTo>
                  <a:pt x="267" y="193"/>
                  <a:pt x="266" y="193"/>
                  <a:pt x="266" y="193"/>
                </a:cubicBezTo>
                <a:close/>
                <a:moveTo>
                  <a:pt x="341" y="194"/>
                </a:moveTo>
                <a:cubicBezTo>
                  <a:pt x="339" y="195"/>
                  <a:pt x="337" y="195"/>
                  <a:pt x="337" y="197"/>
                </a:cubicBezTo>
                <a:cubicBezTo>
                  <a:pt x="338" y="198"/>
                  <a:pt x="339" y="200"/>
                  <a:pt x="341" y="201"/>
                </a:cubicBezTo>
                <a:cubicBezTo>
                  <a:pt x="343" y="203"/>
                  <a:pt x="351" y="204"/>
                  <a:pt x="354" y="201"/>
                </a:cubicBezTo>
                <a:cubicBezTo>
                  <a:pt x="350" y="196"/>
                  <a:pt x="346" y="195"/>
                  <a:pt x="341" y="194"/>
                </a:cubicBezTo>
                <a:close/>
                <a:moveTo>
                  <a:pt x="87" y="194"/>
                </a:moveTo>
                <a:cubicBezTo>
                  <a:pt x="87" y="195"/>
                  <a:pt x="87" y="195"/>
                  <a:pt x="87" y="195"/>
                </a:cubicBezTo>
                <a:cubicBezTo>
                  <a:pt x="87" y="195"/>
                  <a:pt x="87" y="195"/>
                  <a:pt x="87" y="194"/>
                </a:cubicBezTo>
                <a:close/>
                <a:moveTo>
                  <a:pt x="162" y="194"/>
                </a:moveTo>
                <a:cubicBezTo>
                  <a:pt x="162" y="195"/>
                  <a:pt x="162" y="195"/>
                  <a:pt x="163" y="195"/>
                </a:cubicBezTo>
                <a:cubicBezTo>
                  <a:pt x="162" y="195"/>
                  <a:pt x="162" y="195"/>
                  <a:pt x="162" y="194"/>
                </a:cubicBezTo>
                <a:close/>
                <a:moveTo>
                  <a:pt x="172" y="194"/>
                </a:moveTo>
                <a:cubicBezTo>
                  <a:pt x="171" y="196"/>
                  <a:pt x="169" y="198"/>
                  <a:pt x="167" y="198"/>
                </a:cubicBezTo>
                <a:cubicBezTo>
                  <a:pt x="167" y="199"/>
                  <a:pt x="167" y="199"/>
                  <a:pt x="167" y="199"/>
                </a:cubicBezTo>
                <a:cubicBezTo>
                  <a:pt x="170" y="198"/>
                  <a:pt x="172" y="197"/>
                  <a:pt x="173" y="194"/>
                </a:cubicBezTo>
                <a:cubicBezTo>
                  <a:pt x="173" y="194"/>
                  <a:pt x="173" y="194"/>
                  <a:pt x="172" y="194"/>
                </a:cubicBezTo>
                <a:close/>
                <a:moveTo>
                  <a:pt x="247" y="194"/>
                </a:moveTo>
                <a:cubicBezTo>
                  <a:pt x="247" y="195"/>
                  <a:pt x="247" y="195"/>
                  <a:pt x="247" y="195"/>
                </a:cubicBezTo>
                <a:cubicBezTo>
                  <a:pt x="247" y="195"/>
                  <a:pt x="247" y="195"/>
                  <a:pt x="247" y="194"/>
                </a:cubicBezTo>
                <a:cubicBezTo>
                  <a:pt x="247" y="194"/>
                  <a:pt x="247" y="194"/>
                  <a:pt x="247" y="194"/>
                </a:cubicBezTo>
                <a:close/>
                <a:moveTo>
                  <a:pt x="249" y="194"/>
                </a:moveTo>
                <a:cubicBezTo>
                  <a:pt x="249" y="197"/>
                  <a:pt x="252" y="203"/>
                  <a:pt x="255" y="203"/>
                </a:cubicBezTo>
                <a:cubicBezTo>
                  <a:pt x="256" y="202"/>
                  <a:pt x="258" y="201"/>
                  <a:pt x="259" y="201"/>
                </a:cubicBezTo>
                <a:cubicBezTo>
                  <a:pt x="259" y="200"/>
                  <a:pt x="259" y="200"/>
                  <a:pt x="259" y="200"/>
                </a:cubicBezTo>
                <a:cubicBezTo>
                  <a:pt x="256" y="199"/>
                  <a:pt x="253" y="196"/>
                  <a:pt x="249" y="194"/>
                </a:cubicBezTo>
                <a:close/>
                <a:moveTo>
                  <a:pt x="68" y="195"/>
                </a:moveTo>
                <a:cubicBezTo>
                  <a:pt x="62" y="199"/>
                  <a:pt x="58" y="201"/>
                  <a:pt x="49" y="203"/>
                </a:cubicBezTo>
                <a:cubicBezTo>
                  <a:pt x="47" y="210"/>
                  <a:pt x="42" y="214"/>
                  <a:pt x="37" y="217"/>
                </a:cubicBezTo>
                <a:cubicBezTo>
                  <a:pt x="36" y="220"/>
                  <a:pt x="37" y="222"/>
                  <a:pt x="38" y="225"/>
                </a:cubicBezTo>
                <a:cubicBezTo>
                  <a:pt x="46" y="225"/>
                  <a:pt x="52" y="227"/>
                  <a:pt x="57" y="232"/>
                </a:cubicBezTo>
                <a:cubicBezTo>
                  <a:pt x="59" y="233"/>
                  <a:pt x="60" y="236"/>
                  <a:pt x="62" y="236"/>
                </a:cubicBezTo>
                <a:cubicBezTo>
                  <a:pt x="62" y="219"/>
                  <a:pt x="65" y="210"/>
                  <a:pt x="68" y="195"/>
                </a:cubicBezTo>
                <a:cubicBezTo>
                  <a:pt x="68" y="195"/>
                  <a:pt x="68" y="195"/>
                  <a:pt x="68" y="195"/>
                </a:cubicBezTo>
                <a:close/>
                <a:moveTo>
                  <a:pt x="286" y="195"/>
                </a:moveTo>
                <a:cubicBezTo>
                  <a:pt x="287" y="197"/>
                  <a:pt x="287" y="198"/>
                  <a:pt x="287" y="201"/>
                </a:cubicBezTo>
                <a:cubicBezTo>
                  <a:pt x="288" y="201"/>
                  <a:pt x="288" y="201"/>
                  <a:pt x="288" y="201"/>
                </a:cubicBezTo>
                <a:cubicBezTo>
                  <a:pt x="288" y="198"/>
                  <a:pt x="288" y="196"/>
                  <a:pt x="287" y="195"/>
                </a:cubicBezTo>
                <a:cubicBezTo>
                  <a:pt x="286" y="195"/>
                  <a:pt x="286" y="195"/>
                  <a:pt x="286" y="195"/>
                </a:cubicBezTo>
                <a:close/>
                <a:moveTo>
                  <a:pt x="245" y="195"/>
                </a:moveTo>
                <a:cubicBezTo>
                  <a:pt x="245" y="197"/>
                  <a:pt x="245" y="200"/>
                  <a:pt x="246" y="201"/>
                </a:cubicBezTo>
                <a:cubicBezTo>
                  <a:pt x="246" y="201"/>
                  <a:pt x="246" y="201"/>
                  <a:pt x="247" y="202"/>
                </a:cubicBezTo>
                <a:cubicBezTo>
                  <a:pt x="247" y="201"/>
                  <a:pt x="247" y="201"/>
                  <a:pt x="247" y="201"/>
                </a:cubicBezTo>
                <a:cubicBezTo>
                  <a:pt x="247" y="199"/>
                  <a:pt x="246" y="197"/>
                  <a:pt x="245" y="195"/>
                </a:cubicBezTo>
                <a:close/>
                <a:moveTo>
                  <a:pt x="185" y="196"/>
                </a:moveTo>
                <a:cubicBezTo>
                  <a:pt x="183" y="199"/>
                  <a:pt x="181" y="203"/>
                  <a:pt x="179" y="205"/>
                </a:cubicBezTo>
                <a:cubicBezTo>
                  <a:pt x="178" y="206"/>
                  <a:pt x="176" y="207"/>
                  <a:pt x="175" y="208"/>
                </a:cubicBezTo>
                <a:cubicBezTo>
                  <a:pt x="179" y="207"/>
                  <a:pt x="187" y="199"/>
                  <a:pt x="185" y="196"/>
                </a:cubicBezTo>
                <a:close/>
                <a:moveTo>
                  <a:pt x="247" y="196"/>
                </a:moveTo>
                <a:cubicBezTo>
                  <a:pt x="247" y="198"/>
                  <a:pt x="248" y="200"/>
                  <a:pt x="249" y="201"/>
                </a:cubicBezTo>
                <a:cubicBezTo>
                  <a:pt x="250" y="201"/>
                  <a:pt x="249" y="201"/>
                  <a:pt x="250" y="202"/>
                </a:cubicBezTo>
                <a:cubicBezTo>
                  <a:pt x="250" y="200"/>
                  <a:pt x="249" y="196"/>
                  <a:pt x="247" y="196"/>
                </a:cubicBezTo>
                <a:close/>
                <a:moveTo>
                  <a:pt x="178" y="197"/>
                </a:moveTo>
                <a:cubicBezTo>
                  <a:pt x="177" y="199"/>
                  <a:pt x="174" y="202"/>
                  <a:pt x="172" y="202"/>
                </a:cubicBezTo>
                <a:cubicBezTo>
                  <a:pt x="172" y="202"/>
                  <a:pt x="172" y="203"/>
                  <a:pt x="172" y="203"/>
                </a:cubicBezTo>
                <a:cubicBezTo>
                  <a:pt x="172" y="203"/>
                  <a:pt x="173" y="203"/>
                  <a:pt x="173" y="203"/>
                </a:cubicBezTo>
                <a:cubicBezTo>
                  <a:pt x="174" y="202"/>
                  <a:pt x="180" y="199"/>
                  <a:pt x="178" y="197"/>
                </a:cubicBezTo>
                <a:close/>
                <a:moveTo>
                  <a:pt x="334" y="198"/>
                </a:moveTo>
                <a:cubicBezTo>
                  <a:pt x="330" y="201"/>
                  <a:pt x="327" y="202"/>
                  <a:pt x="327" y="210"/>
                </a:cubicBezTo>
                <a:cubicBezTo>
                  <a:pt x="327" y="212"/>
                  <a:pt x="327" y="213"/>
                  <a:pt x="328" y="214"/>
                </a:cubicBezTo>
                <a:cubicBezTo>
                  <a:pt x="332" y="212"/>
                  <a:pt x="337" y="206"/>
                  <a:pt x="335" y="198"/>
                </a:cubicBezTo>
                <a:cubicBezTo>
                  <a:pt x="334" y="198"/>
                  <a:pt x="334" y="198"/>
                  <a:pt x="334" y="198"/>
                </a:cubicBezTo>
                <a:close/>
                <a:moveTo>
                  <a:pt x="138" y="198"/>
                </a:moveTo>
                <a:cubicBezTo>
                  <a:pt x="137" y="199"/>
                  <a:pt x="125" y="200"/>
                  <a:pt x="121" y="202"/>
                </a:cubicBezTo>
                <a:cubicBezTo>
                  <a:pt x="111" y="208"/>
                  <a:pt x="94" y="219"/>
                  <a:pt x="93" y="236"/>
                </a:cubicBezTo>
                <a:cubicBezTo>
                  <a:pt x="93" y="236"/>
                  <a:pt x="93" y="235"/>
                  <a:pt x="94" y="235"/>
                </a:cubicBezTo>
                <a:cubicBezTo>
                  <a:pt x="94" y="229"/>
                  <a:pt x="99" y="224"/>
                  <a:pt x="102" y="220"/>
                </a:cubicBezTo>
                <a:cubicBezTo>
                  <a:pt x="107" y="211"/>
                  <a:pt x="123" y="198"/>
                  <a:pt x="139" y="201"/>
                </a:cubicBezTo>
                <a:cubicBezTo>
                  <a:pt x="142" y="202"/>
                  <a:pt x="146" y="200"/>
                  <a:pt x="148" y="201"/>
                </a:cubicBezTo>
                <a:cubicBezTo>
                  <a:pt x="154" y="203"/>
                  <a:pt x="162" y="206"/>
                  <a:pt x="168" y="208"/>
                </a:cubicBezTo>
                <a:cubicBezTo>
                  <a:pt x="165" y="200"/>
                  <a:pt x="145" y="199"/>
                  <a:pt x="138" y="198"/>
                </a:cubicBezTo>
                <a:close/>
                <a:moveTo>
                  <a:pt x="266" y="200"/>
                </a:moveTo>
                <a:cubicBezTo>
                  <a:pt x="267" y="201"/>
                  <a:pt x="279" y="205"/>
                  <a:pt x="280" y="205"/>
                </a:cubicBezTo>
                <a:cubicBezTo>
                  <a:pt x="279" y="205"/>
                  <a:pt x="279" y="204"/>
                  <a:pt x="279" y="204"/>
                </a:cubicBezTo>
                <a:cubicBezTo>
                  <a:pt x="275" y="204"/>
                  <a:pt x="272" y="200"/>
                  <a:pt x="266" y="200"/>
                </a:cubicBezTo>
                <a:close/>
                <a:moveTo>
                  <a:pt x="301" y="203"/>
                </a:moveTo>
                <a:cubicBezTo>
                  <a:pt x="301" y="204"/>
                  <a:pt x="300" y="204"/>
                  <a:pt x="300" y="204"/>
                </a:cubicBezTo>
                <a:cubicBezTo>
                  <a:pt x="303" y="209"/>
                  <a:pt x="301" y="217"/>
                  <a:pt x="300" y="222"/>
                </a:cubicBezTo>
                <a:cubicBezTo>
                  <a:pt x="306" y="223"/>
                  <a:pt x="311" y="238"/>
                  <a:pt x="311" y="245"/>
                </a:cubicBezTo>
                <a:cubicBezTo>
                  <a:pt x="311" y="245"/>
                  <a:pt x="311" y="245"/>
                  <a:pt x="312" y="244"/>
                </a:cubicBezTo>
                <a:cubicBezTo>
                  <a:pt x="314" y="241"/>
                  <a:pt x="316" y="239"/>
                  <a:pt x="319" y="236"/>
                </a:cubicBezTo>
                <a:cubicBezTo>
                  <a:pt x="318" y="233"/>
                  <a:pt x="317" y="230"/>
                  <a:pt x="317" y="226"/>
                </a:cubicBezTo>
                <a:cubicBezTo>
                  <a:pt x="312" y="224"/>
                  <a:pt x="308" y="218"/>
                  <a:pt x="305" y="213"/>
                </a:cubicBezTo>
                <a:cubicBezTo>
                  <a:pt x="304" y="212"/>
                  <a:pt x="303" y="204"/>
                  <a:pt x="301" y="203"/>
                </a:cubicBezTo>
                <a:close/>
                <a:moveTo>
                  <a:pt x="338" y="203"/>
                </a:moveTo>
                <a:cubicBezTo>
                  <a:pt x="338" y="205"/>
                  <a:pt x="337" y="207"/>
                  <a:pt x="337" y="209"/>
                </a:cubicBezTo>
                <a:cubicBezTo>
                  <a:pt x="336" y="210"/>
                  <a:pt x="334" y="211"/>
                  <a:pt x="333" y="213"/>
                </a:cubicBezTo>
                <a:cubicBezTo>
                  <a:pt x="333" y="213"/>
                  <a:pt x="334" y="213"/>
                  <a:pt x="334" y="213"/>
                </a:cubicBezTo>
                <a:cubicBezTo>
                  <a:pt x="336" y="213"/>
                  <a:pt x="338" y="213"/>
                  <a:pt x="340" y="213"/>
                </a:cubicBezTo>
                <a:cubicBezTo>
                  <a:pt x="342" y="214"/>
                  <a:pt x="345" y="216"/>
                  <a:pt x="346" y="218"/>
                </a:cubicBezTo>
                <a:cubicBezTo>
                  <a:pt x="346" y="218"/>
                  <a:pt x="346" y="217"/>
                  <a:pt x="347" y="217"/>
                </a:cubicBezTo>
                <a:cubicBezTo>
                  <a:pt x="346" y="212"/>
                  <a:pt x="348" y="210"/>
                  <a:pt x="349" y="207"/>
                </a:cubicBezTo>
                <a:cubicBezTo>
                  <a:pt x="343" y="207"/>
                  <a:pt x="341" y="206"/>
                  <a:pt x="338" y="203"/>
                </a:cubicBezTo>
                <a:close/>
                <a:moveTo>
                  <a:pt x="90" y="204"/>
                </a:moveTo>
                <a:cubicBezTo>
                  <a:pt x="88" y="207"/>
                  <a:pt x="85" y="208"/>
                  <a:pt x="84" y="211"/>
                </a:cubicBezTo>
                <a:cubicBezTo>
                  <a:pt x="84" y="211"/>
                  <a:pt x="84" y="211"/>
                  <a:pt x="84" y="211"/>
                </a:cubicBezTo>
                <a:cubicBezTo>
                  <a:pt x="86" y="210"/>
                  <a:pt x="87" y="205"/>
                  <a:pt x="90" y="204"/>
                </a:cubicBezTo>
                <a:cubicBezTo>
                  <a:pt x="90" y="204"/>
                  <a:pt x="90" y="204"/>
                  <a:pt x="90" y="204"/>
                </a:cubicBezTo>
                <a:close/>
                <a:moveTo>
                  <a:pt x="244" y="205"/>
                </a:moveTo>
                <a:cubicBezTo>
                  <a:pt x="244" y="205"/>
                  <a:pt x="243" y="205"/>
                  <a:pt x="243" y="206"/>
                </a:cubicBezTo>
                <a:cubicBezTo>
                  <a:pt x="240" y="206"/>
                  <a:pt x="237" y="206"/>
                  <a:pt x="236" y="208"/>
                </a:cubicBezTo>
                <a:cubicBezTo>
                  <a:pt x="236" y="209"/>
                  <a:pt x="236" y="209"/>
                  <a:pt x="236" y="209"/>
                </a:cubicBezTo>
                <a:cubicBezTo>
                  <a:pt x="242" y="211"/>
                  <a:pt x="246" y="212"/>
                  <a:pt x="251" y="207"/>
                </a:cubicBezTo>
                <a:cubicBezTo>
                  <a:pt x="251" y="207"/>
                  <a:pt x="251" y="207"/>
                  <a:pt x="251" y="207"/>
                </a:cubicBezTo>
                <a:cubicBezTo>
                  <a:pt x="251" y="207"/>
                  <a:pt x="251" y="207"/>
                  <a:pt x="251" y="207"/>
                </a:cubicBezTo>
                <a:cubicBezTo>
                  <a:pt x="249" y="206"/>
                  <a:pt x="246" y="206"/>
                  <a:pt x="244" y="205"/>
                </a:cubicBezTo>
                <a:close/>
                <a:moveTo>
                  <a:pt x="350" y="220"/>
                </a:moveTo>
                <a:cubicBezTo>
                  <a:pt x="350" y="220"/>
                  <a:pt x="350" y="220"/>
                  <a:pt x="351" y="220"/>
                </a:cubicBezTo>
                <a:cubicBezTo>
                  <a:pt x="354" y="215"/>
                  <a:pt x="357" y="213"/>
                  <a:pt x="356" y="205"/>
                </a:cubicBezTo>
                <a:cubicBezTo>
                  <a:pt x="356" y="205"/>
                  <a:pt x="355" y="205"/>
                  <a:pt x="355" y="205"/>
                </a:cubicBezTo>
                <a:cubicBezTo>
                  <a:pt x="350" y="211"/>
                  <a:pt x="349" y="212"/>
                  <a:pt x="350" y="220"/>
                </a:cubicBezTo>
                <a:close/>
                <a:moveTo>
                  <a:pt x="280" y="205"/>
                </a:moveTo>
                <a:cubicBezTo>
                  <a:pt x="280" y="205"/>
                  <a:pt x="280" y="206"/>
                  <a:pt x="280" y="206"/>
                </a:cubicBezTo>
                <a:cubicBezTo>
                  <a:pt x="284" y="206"/>
                  <a:pt x="287" y="209"/>
                  <a:pt x="292" y="206"/>
                </a:cubicBezTo>
                <a:cubicBezTo>
                  <a:pt x="290" y="206"/>
                  <a:pt x="288" y="207"/>
                  <a:pt x="286" y="207"/>
                </a:cubicBezTo>
                <a:cubicBezTo>
                  <a:pt x="284" y="206"/>
                  <a:pt x="282" y="205"/>
                  <a:pt x="280" y="205"/>
                </a:cubicBezTo>
                <a:close/>
                <a:moveTo>
                  <a:pt x="93" y="206"/>
                </a:moveTo>
                <a:cubicBezTo>
                  <a:pt x="91" y="209"/>
                  <a:pt x="87" y="210"/>
                  <a:pt x="87" y="216"/>
                </a:cubicBezTo>
                <a:cubicBezTo>
                  <a:pt x="87" y="216"/>
                  <a:pt x="87" y="216"/>
                  <a:pt x="87" y="216"/>
                </a:cubicBezTo>
                <a:cubicBezTo>
                  <a:pt x="87" y="216"/>
                  <a:pt x="87" y="216"/>
                  <a:pt x="87" y="216"/>
                </a:cubicBezTo>
                <a:cubicBezTo>
                  <a:pt x="88" y="213"/>
                  <a:pt x="93" y="208"/>
                  <a:pt x="93" y="206"/>
                </a:cubicBezTo>
                <a:close/>
                <a:moveTo>
                  <a:pt x="261" y="207"/>
                </a:moveTo>
                <a:cubicBezTo>
                  <a:pt x="260" y="207"/>
                  <a:pt x="259" y="208"/>
                  <a:pt x="259" y="208"/>
                </a:cubicBezTo>
                <a:cubicBezTo>
                  <a:pt x="259" y="209"/>
                  <a:pt x="260" y="211"/>
                  <a:pt x="260" y="212"/>
                </a:cubicBezTo>
                <a:cubicBezTo>
                  <a:pt x="261" y="212"/>
                  <a:pt x="275" y="214"/>
                  <a:pt x="278" y="213"/>
                </a:cubicBezTo>
                <a:cubicBezTo>
                  <a:pt x="278" y="213"/>
                  <a:pt x="278" y="212"/>
                  <a:pt x="278" y="212"/>
                </a:cubicBezTo>
                <a:cubicBezTo>
                  <a:pt x="272" y="210"/>
                  <a:pt x="269" y="207"/>
                  <a:pt x="261" y="207"/>
                </a:cubicBezTo>
                <a:close/>
                <a:moveTo>
                  <a:pt x="95" y="209"/>
                </a:moveTo>
                <a:cubicBezTo>
                  <a:pt x="93" y="212"/>
                  <a:pt x="91" y="214"/>
                  <a:pt x="90" y="218"/>
                </a:cubicBezTo>
                <a:cubicBezTo>
                  <a:pt x="90" y="218"/>
                  <a:pt x="90" y="218"/>
                  <a:pt x="91" y="218"/>
                </a:cubicBezTo>
                <a:cubicBezTo>
                  <a:pt x="91" y="218"/>
                  <a:pt x="91" y="218"/>
                  <a:pt x="91" y="218"/>
                </a:cubicBezTo>
                <a:cubicBezTo>
                  <a:pt x="92" y="214"/>
                  <a:pt x="95" y="212"/>
                  <a:pt x="96" y="209"/>
                </a:cubicBezTo>
                <a:cubicBezTo>
                  <a:pt x="96" y="209"/>
                  <a:pt x="96" y="209"/>
                  <a:pt x="95" y="209"/>
                </a:cubicBezTo>
                <a:close/>
                <a:moveTo>
                  <a:pt x="253" y="210"/>
                </a:moveTo>
                <a:cubicBezTo>
                  <a:pt x="249" y="215"/>
                  <a:pt x="247" y="224"/>
                  <a:pt x="253" y="227"/>
                </a:cubicBezTo>
                <a:cubicBezTo>
                  <a:pt x="255" y="226"/>
                  <a:pt x="257" y="224"/>
                  <a:pt x="257" y="221"/>
                </a:cubicBezTo>
                <a:cubicBezTo>
                  <a:pt x="254" y="221"/>
                  <a:pt x="254" y="218"/>
                  <a:pt x="254" y="215"/>
                </a:cubicBezTo>
                <a:cubicBezTo>
                  <a:pt x="256" y="215"/>
                  <a:pt x="255" y="214"/>
                  <a:pt x="256" y="214"/>
                </a:cubicBezTo>
                <a:cubicBezTo>
                  <a:pt x="256" y="213"/>
                  <a:pt x="256" y="213"/>
                  <a:pt x="256" y="213"/>
                </a:cubicBezTo>
                <a:cubicBezTo>
                  <a:pt x="255" y="212"/>
                  <a:pt x="254" y="211"/>
                  <a:pt x="254" y="210"/>
                </a:cubicBezTo>
                <a:cubicBezTo>
                  <a:pt x="253" y="210"/>
                  <a:pt x="253" y="210"/>
                  <a:pt x="253" y="210"/>
                </a:cubicBezTo>
                <a:close/>
                <a:moveTo>
                  <a:pt x="297" y="210"/>
                </a:moveTo>
                <a:cubicBezTo>
                  <a:pt x="297" y="211"/>
                  <a:pt x="297" y="212"/>
                  <a:pt x="297" y="214"/>
                </a:cubicBezTo>
                <a:cubicBezTo>
                  <a:pt x="297" y="214"/>
                  <a:pt x="297" y="214"/>
                  <a:pt x="298" y="214"/>
                </a:cubicBezTo>
                <a:cubicBezTo>
                  <a:pt x="298" y="213"/>
                  <a:pt x="298" y="213"/>
                  <a:pt x="298" y="212"/>
                </a:cubicBezTo>
                <a:cubicBezTo>
                  <a:pt x="298" y="211"/>
                  <a:pt x="298" y="211"/>
                  <a:pt x="298" y="210"/>
                </a:cubicBezTo>
                <a:cubicBezTo>
                  <a:pt x="297" y="210"/>
                  <a:pt x="297" y="210"/>
                  <a:pt x="297" y="210"/>
                </a:cubicBezTo>
                <a:close/>
                <a:moveTo>
                  <a:pt x="291" y="210"/>
                </a:moveTo>
                <a:cubicBezTo>
                  <a:pt x="291" y="212"/>
                  <a:pt x="291" y="214"/>
                  <a:pt x="291" y="215"/>
                </a:cubicBezTo>
                <a:cubicBezTo>
                  <a:pt x="291" y="215"/>
                  <a:pt x="291" y="215"/>
                  <a:pt x="292" y="215"/>
                </a:cubicBezTo>
                <a:cubicBezTo>
                  <a:pt x="292" y="213"/>
                  <a:pt x="292" y="213"/>
                  <a:pt x="292" y="211"/>
                </a:cubicBezTo>
                <a:cubicBezTo>
                  <a:pt x="292" y="210"/>
                  <a:pt x="291" y="210"/>
                  <a:pt x="291" y="210"/>
                </a:cubicBezTo>
                <a:close/>
                <a:moveTo>
                  <a:pt x="294" y="210"/>
                </a:moveTo>
                <a:cubicBezTo>
                  <a:pt x="294" y="212"/>
                  <a:pt x="293" y="214"/>
                  <a:pt x="295" y="215"/>
                </a:cubicBezTo>
                <a:cubicBezTo>
                  <a:pt x="295" y="215"/>
                  <a:pt x="295" y="215"/>
                  <a:pt x="295" y="215"/>
                </a:cubicBezTo>
                <a:cubicBezTo>
                  <a:pt x="295" y="213"/>
                  <a:pt x="295" y="211"/>
                  <a:pt x="294" y="210"/>
                </a:cubicBezTo>
                <a:close/>
                <a:moveTo>
                  <a:pt x="98" y="211"/>
                </a:moveTo>
                <a:cubicBezTo>
                  <a:pt x="98" y="211"/>
                  <a:pt x="98" y="212"/>
                  <a:pt x="98" y="212"/>
                </a:cubicBezTo>
                <a:cubicBezTo>
                  <a:pt x="94" y="212"/>
                  <a:pt x="93" y="218"/>
                  <a:pt x="93" y="220"/>
                </a:cubicBezTo>
                <a:cubicBezTo>
                  <a:pt x="94" y="220"/>
                  <a:pt x="98" y="212"/>
                  <a:pt x="99" y="211"/>
                </a:cubicBezTo>
                <a:cubicBezTo>
                  <a:pt x="99" y="211"/>
                  <a:pt x="99" y="211"/>
                  <a:pt x="99" y="211"/>
                </a:cubicBezTo>
                <a:cubicBezTo>
                  <a:pt x="98" y="211"/>
                  <a:pt x="98" y="211"/>
                  <a:pt x="98" y="211"/>
                </a:cubicBezTo>
                <a:close/>
                <a:moveTo>
                  <a:pt x="234" y="211"/>
                </a:moveTo>
                <a:cubicBezTo>
                  <a:pt x="230" y="217"/>
                  <a:pt x="230" y="220"/>
                  <a:pt x="234" y="226"/>
                </a:cubicBezTo>
                <a:cubicBezTo>
                  <a:pt x="235" y="226"/>
                  <a:pt x="235" y="225"/>
                  <a:pt x="236" y="224"/>
                </a:cubicBezTo>
                <a:cubicBezTo>
                  <a:pt x="238" y="222"/>
                  <a:pt x="236" y="212"/>
                  <a:pt x="234" y="211"/>
                </a:cubicBezTo>
                <a:close/>
                <a:moveTo>
                  <a:pt x="84" y="212"/>
                </a:moveTo>
                <a:cubicBezTo>
                  <a:pt x="84" y="212"/>
                  <a:pt x="84" y="212"/>
                  <a:pt x="84" y="213"/>
                </a:cubicBezTo>
                <a:cubicBezTo>
                  <a:pt x="84" y="213"/>
                  <a:pt x="84" y="213"/>
                  <a:pt x="84" y="213"/>
                </a:cubicBezTo>
                <a:cubicBezTo>
                  <a:pt x="84" y="212"/>
                  <a:pt x="84" y="212"/>
                  <a:pt x="84" y="212"/>
                </a:cubicBezTo>
                <a:cubicBezTo>
                  <a:pt x="84" y="212"/>
                  <a:pt x="84" y="212"/>
                  <a:pt x="84" y="212"/>
                </a:cubicBezTo>
                <a:close/>
                <a:moveTo>
                  <a:pt x="177" y="212"/>
                </a:moveTo>
                <a:cubicBezTo>
                  <a:pt x="177" y="212"/>
                  <a:pt x="177" y="213"/>
                  <a:pt x="177" y="213"/>
                </a:cubicBezTo>
                <a:cubicBezTo>
                  <a:pt x="183" y="216"/>
                  <a:pt x="184" y="230"/>
                  <a:pt x="186" y="237"/>
                </a:cubicBezTo>
                <a:cubicBezTo>
                  <a:pt x="188" y="243"/>
                  <a:pt x="184" y="250"/>
                  <a:pt x="185" y="254"/>
                </a:cubicBezTo>
                <a:cubicBezTo>
                  <a:pt x="186" y="251"/>
                  <a:pt x="187" y="248"/>
                  <a:pt x="188" y="246"/>
                </a:cubicBezTo>
                <a:cubicBezTo>
                  <a:pt x="189" y="237"/>
                  <a:pt x="184" y="218"/>
                  <a:pt x="177" y="212"/>
                </a:cubicBezTo>
                <a:close/>
                <a:moveTo>
                  <a:pt x="131" y="213"/>
                </a:moveTo>
                <a:cubicBezTo>
                  <a:pt x="131" y="214"/>
                  <a:pt x="131" y="214"/>
                  <a:pt x="131" y="214"/>
                </a:cubicBezTo>
                <a:cubicBezTo>
                  <a:pt x="127" y="214"/>
                  <a:pt x="125" y="216"/>
                  <a:pt x="122" y="216"/>
                </a:cubicBezTo>
                <a:cubicBezTo>
                  <a:pt x="122" y="217"/>
                  <a:pt x="122" y="217"/>
                  <a:pt x="122" y="217"/>
                </a:cubicBezTo>
                <a:cubicBezTo>
                  <a:pt x="126" y="218"/>
                  <a:pt x="129" y="218"/>
                  <a:pt x="131" y="221"/>
                </a:cubicBezTo>
                <a:cubicBezTo>
                  <a:pt x="132" y="222"/>
                  <a:pt x="132" y="223"/>
                  <a:pt x="133" y="224"/>
                </a:cubicBezTo>
                <a:cubicBezTo>
                  <a:pt x="135" y="223"/>
                  <a:pt x="148" y="219"/>
                  <a:pt x="149" y="218"/>
                </a:cubicBezTo>
                <a:cubicBezTo>
                  <a:pt x="144" y="215"/>
                  <a:pt x="139" y="213"/>
                  <a:pt x="131" y="213"/>
                </a:cubicBezTo>
                <a:close/>
                <a:moveTo>
                  <a:pt x="247" y="213"/>
                </a:moveTo>
                <a:cubicBezTo>
                  <a:pt x="246" y="214"/>
                  <a:pt x="247" y="214"/>
                  <a:pt x="246" y="214"/>
                </a:cubicBezTo>
                <a:cubicBezTo>
                  <a:pt x="243" y="214"/>
                  <a:pt x="241" y="214"/>
                  <a:pt x="238" y="214"/>
                </a:cubicBezTo>
                <a:cubicBezTo>
                  <a:pt x="238" y="215"/>
                  <a:pt x="238" y="215"/>
                  <a:pt x="238" y="216"/>
                </a:cubicBezTo>
                <a:cubicBezTo>
                  <a:pt x="241" y="218"/>
                  <a:pt x="239" y="221"/>
                  <a:pt x="238" y="224"/>
                </a:cubicBezTo>
                <a:cubicBezTo>
                  <a:pt x="239" y="224"/>
                  <a:pt x="241" y="224"/>
                  <a:pt x="242" y="224"/>
                </a:cubicBezTo>
                <a:cubicBezTo>
                  <a:pt x="243" y="223"/>
                  <a:pt x="247" y="225"/>
                  <a:pt x="248" y="224"/>
                </a:cubicBezTo>
                <a:cubicBezTo>
                  <a:pt x="248" y="223"/>
                  <a:pt x="247" y="221"/>
                  <a:pt x="247" y="220"/>
                </a:cubicBezTo>
                <a:cubicBezTo>
                  <a:pt x="246" y="218"/>
                  <a:pt x="248" y="214"/>
                  <a:pt x="247" y="213"/>
                </a:cubicBezTo>
                <a:close/>
                <a:moveTo>
                  <a:pt x="284" y="214"/>
                </a:moveTo>
                <a:cubicBezTo>
                  <a:pt x="282" y="218"/>
                  <a:pt x="283" y="226"/>
                  <a:pt x="285" y="229"/>
                </a:cubicBezTo>
                <a:cubicBezTo>
                  <a:pt x="285" y="226"/>
                  <a:pt x="285" y="215"/>
                  <a:pt x="284" y="214"/>
                </a:cubicBezTo>
                <a:close/>
                <a:moveTo>
                  <a:pt x="334" y="215"/>
                </a:moveTo>
                <a:cubicBezTo>
                  <a:pt x="333" y="216"/>
                  <a:pt x="331" y="216"/>
                  <a:pt x="330" y="218"/>
                </a:cubicBezTo>
                <a:cubicBezTo>
                  <a:pt x="333" y="224"/>
                  <a:pt x="340" y="222"/>
                  <a:pt x="346" y="222"/>
                </a:cubicBezTo>
                <a:cubicBezTo>
                  <a:pt x="345" y="218"/>
                  <a:pt x="341" y="215"/>
                  <a:pt x="334" y="215"/>
                </a:cubicBezTo>
                <a:close/>
                <a:moveTo>
                  <a:pt x="278" y="225"/>
                </a:moveTo>
                <a:cubicBezTo>
                  <a:pt x="278" y="222"/>
                  <a:pt x="277" y="220"/>
                  <a:pt x="277" y="218"/>
                </a:cubicBezTo>
                <a:cubicBezTo>
                  <a:pt x="272" y="217"/>
                  <a:pt x="268" y="216"/>
                  <a:pt x="262" y="219"/>
                </a:cubicBezTo>
                <a:cubicBezTo>
                  <a:pt x="262" y="219"/>
                  <a:pt x="261" y="219"/>
                  <a:pt x="260" y="219"/>
                </a:cubicBezTo>
                <a:cubicBezTo>
                  <a:pt x="260" y="221"/>
                  <a:pt x="260" y="223"/>
                  <a:pt x="260" y="224"/>
                </a:cubicBezTo>
                <a:cubicBezTo>
                  <a:pt x="259" y="226"/>
                  <a:pt x="257" y="230"/>
                  <a:pt x="255" y="231"/>
                </a:cubicBezTo>
                <a:cubicBezTo>
                  <a:pt x="253" y="233"/>
                  <a:pt x="250" y="233"/>
                  <a:pt x="248" y="234"/>
                </a:cubicBezTo>
                <a:cubicBezTo>
                  <a:pt x="247" y="235"/>
                  <a:pt x="247" y="235"/>
                  <a:pt x="247" y="236"/>
                </a:cubicBezTo>
                <a:cubicBezTo>
                  <a:pt x="252" y="238"/>
                  <a:pt x="253" y="246"/>
                  <a:pt x="251" y="250"/>
                </a:cubicBezTo>
                <a:cubicBezTo>
                  <a:pt x="258" y="250"/>
                  <a:pt x="264" y="254"/>
                  <a:pt x="269" y="256"/>
                </a:cubicBezTo>
                <a:cubicBezTo>
                  <a:pt x="269" y="256"/>
                  <a:pt x="269" y="256"/>
                  <a:pt x="270" y="255"/>
                </a:cubicBezTo>
                <a:cubicBezTo>
                  <a:pt x="270" y="255"/>
                  <a:pt x="270" y="254"/>
                  <a:pt x="269" y="253"/>
                </a:cubicBezTo>
                <a:cubicBezTo>
                  <a:pt x="262" y="252"/>
                  <a:pt x="256" y="239"/>
                  <a:pt x="261" y="231"/>
                </a:cubicBezTo>
                <a:cubicBezTo>
                  <a:pt x="263" y="227"/>
                  <a:pt x="272" y="225"/>
                  <a:pt x="278" y="225"/>
                </a:cubicBezTo>
                <a:close/>
                <a:moveTo>
                  <a:pt x="170" y="218"/>
                </a:moveTo>
                <a:cubicBezTo>
                  <a:pt x="171" y="219"/>
                  <a:pt x="172" y="219"/>
                  <a:pt x="173" y="220"/>
                </a:cubicBezTo>
                <a:cubicBezTo>
                  <a:pt x="174" y="222"/>
                  <a:pt x="175" y="225"/>
                  <a:pt x="176" y="228"/>
                </a:cubicBezTo>
                <a:cubicBezTo>
                  <a:pt x="176" y="228"/>
                  <a:pt x="176" y="228"/>
                  <a:pt x="177" y="228"/>
                </a:cubicBezTo>
                <a:cubicBezTo>
                  <a:pt x="177" y="227"/>
                  <a:pt x="177" y="227"/>
                  <a:pt x="177" y="227"/>
                </a:cubicBezTo>
                <a:cubicBezTo>
                  <a:pt x="176" y="223"/>
                  <a:pt x="174" y="219"/>
                  <a:pt x="170" y="218"/>
                </a:cubicBezTo>
                <a:close/>
                <a:moveTo>
                  <a:pt x="297" y="218"/>
                </a:moveTo>
                <a:cubicBezTo>
                  <a:pt x="297" y="219"/>
                  <a:pt x="297" y="219"/>
                  <a:pt x="297" y="219"/>
                </a:cubicBezTo>
                <a:cubicBezTo>
                  <a:pt x="297" y="220"/>
                  <a:pt x="296" y="221"/>
                  <a:pt x="297" y="222"/>
                </a:cubicBezTo>
                <a:cubicBezTo>
                  <a:pt x="297" y="222"/>
                  <a:pt x="298" y="222"/>
                  <a:pt x="298" y="222"/>
                </a:cubicBezTo>
                <a:cubicBezTo>
                  <a:pt x="298" y="221"/>
                  <a:pt x="297" y="220"/>
                  <a:pt x="297" y="218"/>
                </a:cubicBezTo>
                <a:close/>
                <a:moveTo>
                  <a:pt x="119" y="219"/>
                </a:moveTo>
                <a:cubicBezTo>
                  <a:pt x="117" y="221"/>
                  <a:pt x="113" y="223"/>
                  <a:pt x="111" y="226"/>
                </a:cubicBezTo>
                <a:cubicBezTo>
                  <a:pt x="109" y="229"/>
                  <a:pt x="106" y="235"/>
                  <a:pt x="104" y="238"/>
                </a:cubicBezTo>
                <a:cubicBezTo>
                  <a:pt x="105" y="238"/>
                  <a:pt x="106" y="239"/>
                  <a:pt x="106" y="239"/>
                </a:cubicBezTo>
                <a:cubicBezTo>
                  <a:pt x="115" y="236"/>
                  <a:pt x="119" y="229"/>
                  <a:pt x="122" y="221"/>
                </a:cubicBezTo>
                <a:cubicBezTo>
                  <a:pt x="122" y="221"/>
                  <a:pt x="121" y="220"/>
                  <a:pt x="121" y="219"/>
                </a:cubicBezTo>
                <a:cubicBezTo>
                  <a:pt x="120" y="219"/>
                  <a:pt x="120" y="219"/>
                  <a:pt x="119" y="219"/>
                </a:cubicBezTo>
                <a:close/>
                <a:moveTo>
                  <a:pt x="295" y="219"/>
                </a:moveTo>
                <a:cubicBezTo>
                  <a:pt x="295" y="220"/>
                  <a:pt x="295" y="221"/>
                  <a:pt x="295" y="222"/>
                </a:cubicBezTo>
                <a:cubicBezTo>
                  <a:pt x="295" y="222"/>
                  <a:pt x="296" y="222"/>
                  <a:pt x="296" y="222"/>
                </a:cubicBezTo>
                <a:cubicBezTo>
                  <a:pt x="296" y="221"/>
                  <a:pt x="296" y="220"/>
                  <a:pt x="296" y="219"/>
                </a:cubicBezTo>
                <a:cubicBezTo>
                  <a:pt x="295" y="219"/>
                  <a:pt x="296" y="219"/>
                  <a:pt x="295" y="219"/>
                </a:cubicBezTo>
                <a:close/>
                <a:moveTo>
                  <a:pt x="164" y="219"/>
                </a:moveTo>
                <a:cubicBezTo>
                  <a:pt x="165" y="221"/>
                  <a:pt x="168" y="222"/>
                  <a:pt x="169" y="224"/>
                </a:cubicBezTo>
                <a:cubicBezTo>
                  <a:pt x="169" y="225"/>
                  <a:pt x="171" y="228"/>
                  <a:pt x="172" y="230"/>
                </a:cubicBezTo>
                <a:cubicBezTo>
                  <a:pt x="172" y="230"/>
                  <a:pt x="172" y="230"/>
                  <a:pt x="172" y="230"/>
                </a:cubicBezTo>
                <a:cubicBezTo>
                  <a:pt x="172" y="224"/>
                  <a:pt x="169" y="219"/>
                  <a:pt x="164" y="219"/>
                </a:cubicBezTo>
                <a:close/>
                <a:moveTo>
                  <a:pt x="326" y="220"/>
                </a:moveTo>
                <a:cubicBezTo>
                  <a:pt x="324" y="222"/>
                  <a:pt x="321" y="226"/>
                  <a:pt x="321" y="230"/>
                </a:cubicBezTo>
                <a:cubicBezTo>
                  <a:pt x="321" y="232"/>
                  <a:pt x="322" y="233"/>
                  <a:pt x="322" y="235"/>
                </a:cubicBezTo>
                <a:cubicBezTo>
                  <a:pt x="322" y="235"/>
                  <a:pt x="323" y="235"/>
                  <a:pt x="323" y="235"/>
                </a:cubicBezTo>
                <a:cubicBezTo>
                  <a:pt x="324" y="234"/>
                  <a:pt x="326" y="233"/>
                  <a:pt x="327" y="232"/>
                </a:cubicBezTo>
                <a:cubicBezTo>
                  <a:pt x="329" y="228"/>
                  <a:pt x="331" y="221"/>
                  <a:pt x="326" y="220"/>
                </a:cubicBezTo>
                <a:close/>
                <a:moveTo>
                  <a:pt x="161" y="220"/>
                </a:moveTo>
                <a:cubicBezTo>
                  <a:pt x="161" y="221"/>
                  <a:pt x="167" y="228"/>
                  <a:pt x="168" y="229"/>
                </a:cubicBezTo>
                <a:cubicBezTo>
                  <a:pt x="168" y="229"/>
                  <a:pt x="168" y="228"/>
                  <a:pt x="168" y="228"/>
                </a:cubicBezTo>
                <a:cubicBezTo>
                  <a:pt x="167" y="225"/>
                  <a:pt x="165" y="221"/>
                  <a:pt x="161" y="220"/>
                </a:cubicBezTo>
                <a:close/>
                <a:moveTo>
                  <a:pt x="113" y="220"/>
                </a:moveTo>
                <a:cubicBezTo>
                  <a:pt x="113" y="220"/>
                  <a:pt x="113" y="221"/>
                  <a:pt x="113" y="221"/>
                </a:cubicBezTo>
                <a:cubicBezTo>
                  <a:pt x="113" y="221"/>
                  <a:pt x="113" y="220"/>
                  <a:pt x="114" y="220"/>
                </a:cubicBezTo>
                <a:cubicBezTo>
                  <a:pt x="114" y="220"/>
                  <a:pt x="114" y="220"/>
                  <a:pt x="114" y="220"/>
                </a:cubicBezTo>
                <a:cubicBezTo>
                  <a:pt x="113" y="220"/>
                  <a:pt x="113" y="220"/>
                  <a:pt x="113" y="220"/>
                </a:cubicBezTo>
                <a:close/>
                <a:moveTo>
                  <a:pt x="292" y="221"/>
                </a:moveTo>
                <a:cubicBezTo>
                  <a:pt x="291" y="222"/>
                  <a:pt x="291" y="226"/>
                  <a:pt x="292" y="227"/>
                </a:cubicBezTo>
                <a:cubicBezTo>
                  <a:pt x="292" y="227"/>
                  <a:pt x="292" y="227"/>
                  <a:pt x="292" y="227"/>
                </a:cubicBezTo>
                <a:cubicBezTo>
                  <a:pt x="293" y="225"/>
                  <a:pt x="293" y="222"/>
                  <a:pt x="292" y="221"/>
                </a:cubicBezTo>
                <a:close/>
                <a:moveTo>
                  <a:pt x="140" y="233"/>
                </a:moveTo>
                <a:cubicBezTo>
                  <a:pt x="143" y="232"/>
                  <a:pt x="148" y="227"/>
                  <a:pt x="151" y="229"/>
                </a:cubicBezTo>
                <a:cubicBezTo>
                  <a:pt x="154" y="231"/>
                  <a:pt x="151" y="240"/>
                  <a:pt x="151" y="242"/>
                </a:cubicBezTo>
                <a:cubicBezTo>
                  <a:pt x="153" y="242"/>
                  <a:pt x="157" y="242"/>
                  <a:pt x="158" y="243"/>
                </a:cubicBezTo>
                <a:cubicBezTo>
                  <a:pt x="164" y="247"/>
                  <a:pt x="158" y="264"/>
                  <a:pt x="160" y="267"/>
                </a:cubicBezTo>
                <a:cubicBezTo>
                  <a:pt x="161" y="265"/>
                  <a:pt x="162" y="264"/>
                  <a:pt x="163" y="263"/>
                </a:cubicBezTo>
                <a:cubicBezTo>
                  <a:pt x="164" y="261"/>
                  <a:pt x="165" y="258"/>
                  <a:pt x="166" y="256"/>
                </a:cubicBezTo>
                <a:cubicBezTo>
                  <a:pt x="167" y="253"/>
                  <a:pt x="167" y="249"/>
                  <a:pt x="167" y="247"/>
                </a:cubicBezTo>
                <a:cubicBezTo>
                  <a:pt x="166" y="235"/>
                  <a:pt x="163" y="227"/>
                  <a:pt x="154" y="221"/>
                </a:cubicBezTo>
                <a:cubicBezTo>
                  <a:pt x="154" y="222"/>
                  <a:pt x="152" y="224"/>
                  <a:pt x="153" y="224"/>
                </a:cubicBezTo>
                <a:cubicBezTo>
                  <a:pt x="149" y="228"/>
                  <a:pt x="146" y="228"/>
                  <a:pt x="141" y="230"/>
                </a:cubicBezTo>
                <a:cubicBezTo>
                  <a:pt x="141" y="231"/>
                  <a:pt x="140" y="231"/>
                  <a:pt x="140" y="233"/>
                </a:cubicBezTo>
                <a:close/>
                <a:moveTo>
                  <a:pt x="332" y="224"/>
                </a:moveTo>
                <a:cubicBezTo>
                  <a:pt x="332" y="230"/>
                  <a:pt x="331" y="231"/>
                  <a:pt x="328" y="235"/>
                </a:cubicBezTo>
                <a:cubicBezTo>
                  <a:pt x="328" y="235"/>
                  <a:pt x="328" y="236"/>
                  <a:pt x="328" y="236"/>
                </a:cubicBezTo>
                <a:cubicBezTo>
                  <a:pt x="333" y="235"/>
                  <a:pt x="337" y="236"/>
                  <a:pt x="339" y="239"/>
                </a:cubicBezTo>
                <a:cubicBezTo>
                  <a:pt x="339" y="239"/>
                  <a:pt x="339" y="239"/>
                  <a:pt x="340" y="239"/>
                </a:cubicBezTo>
                <a:cubicBezTo>
                  <a:pt x="339" y="234"/>
                  <a:pt x="340" y="230"/>
                  <a:pt x="342" y="226"/>
                </a:cubicBezTo>
                <a:cubicBezTo>
                  <a:pt x="342" y="226"/>
                  <a:pt x="342" y="226"/>
                  <a:pt x="342" y="226"/>
                </a:cubicBezTo>
                <a:cubicBezTo>
                  <a:pt x="337" y="226"/>
                  <a:pt x="335" y="225"/>
                  <a:pt x="332" y="224"/>
                </a:cubicBezTo>
                <a:close/>
                <a:moveTo>
                  <a:pt x="349" y="225"/>
                </a:moveTo>
                <a:cubicBezTo>
                  <a:pt x="344" y="231"/>
                  <a:pt x="340" y="232"/>
                  <a:pt x="344" y="241"/>
                </a:cubicBezTo>
                <a:cubicBezTo>
                  <a:pt x="344" y="241"/>
                  <a:pt x="345" y="241"/>
                  <a:pt x="345" y="241"/>
                </a:cubicBezTo>
                <a:cubicBezTo>
                  <a:pt x="350" y="236"/>
                  <a:pt x="349" y="232"/>
                  <a:pt x="350" y="225"/>
                </a:cubicBezTo>
                <a:cubicBezTo>
                  <a:pt x="349" y="225"/>
                  <a:pt x="349" y="225"/>
                  <a:pt x="349" y="225"/>
                </a:cubicBezTo>
                <a:close/>
                <a:moveTo>
                  <a:pt x="300" y="226"/>
                </a:moveTo>
                <a:cubicBezTo>
                  <a:pt x="299" y="227"/>
                  <a:pt x="299" y="229"/>
                  <a:pt x="300" y="230"/>
                </a:cubicBezTo>
                <a:cubicBezTo>
                  <a:pt x="300" y="230"/>
                  <a:pt x="300" y="230"/>
                  <a:pt x="301" y="230"/>
                </a:cubicBezTo>
                <a:cubicBezTo>
                  <a:pt x="300" y="229"/>
                  <a:pt x="301" y="227"/>
                  <a:pt x="300" y="226"/>
                </a:cubicBezTo>
                <a:close/>
                <a:moveTo>
                  <a:pt x="297" y="226"/>
                </a:moveTo>
                <a:cubicBezTo>
                  <a:pt x="297" y="227"/>
                  <a:pt x="297" y="228"/>
                  <a:pt x="298" y="230"/>
                </a:cubicBezTo>
                <a:cubicBezTo>
                  <a:pt x="298" y="230"/>
                  <a:pt x="298" y="230"/>
                  <a:pt x="298" y="230"/>
                </a:cubicBezTo>
                <a:cubicBezTo>
                  <a:pt x="298" y="229"/>
                  <a:pt x="298" y="228"/>
                  <a:pt x="298" y="227"/>
                </a:cubicBezTo>
                <a:cubicBezTo>
                  <a:pt x="298" y="227"/>
                  <a:pt x="297" y="226"/>
                  <a:pt x="297" y="226"/>
                </a:cubicBezTo>
                <a:cubicBezTo>
                  <a:pt x="297" y="226"/>
                  <a:pt x="297" y="226"/>
                  <a:pt x="297" y="226"/>
                </a:cubicBezTo>
                <a:close/>
                <a:moveTo>
                  <a:pt x="240" y="226"/>
                </a:moveTo>
                <a:cubicBezTo>
                  <a:pt x="239" y="227"/>
                  <a:pt x="237" y="227"/>
                  <a:pt x="236" y="228"/>
                </a:cubicBezTo>
                <a:cubicBezTo>
                  <a:pt x="236" y="228"/>
                  <a:pt x="236" y="228"/>
                  <a:pt x="236" y="228"/>
                </a:cubicBezTo>
                <a:cubicBezTo>
                  <a:pt x="239" y="230"/>
                  <a:pt x="247" y="232"/>
                  <a:pt x="250" y="229"/>
                </a:cubicBezTo>
                <a:cubicBezTo>
                  <a:pt x="250" y="229"/>
                  <a:pt x="250" y="228"/>
                  <a:pt x="250" y="228"/>
                </a:cubicBezTo>
                <a:cubicBezTo>
                  <a:pt x="247" y="227"/>
                  <a:pt x="245" y="226"/>
                  <a:pt x="240" y="226"/>
                </a:cubicBezTo>
                <a:close/>
                <a:moveTo>
                  <a:pt x="176" y="228"/>
                </a:moveTo>
                <a:cubicBezTo>
                  <a:pt x="176" y="229"/>
                  <a:pt x="176" y="229"/>
                  <a:pt x="176" y="229"/>
                </a:cubicBezTo>
                <a:cubicBezTo>
                  <a:pt x="176" y="229"/>
                  <a:pt x="176" y="229"/>
                  <a:pt x="176" y="229"/>
                </a:cubicBezTo>
                <a:cubicBezTo>
                  <a:pt x="176" y="229"/>
                  <a:pt x="176" y="229"/>
                  <a:pt x="176" y="228"/>
                </a:cubicBezTo>
                <a:close/>
                <a:moveTo>
                  <a:pt x="131" y="229"/>
                </a:moveTo>
                <a:cubicBezTo>
                  <a:pt x="126" y="232"/>
                  <a:pt x="118" y="228"/>
                  <a:pt x="115" y="236"/>
                </a:cubicBezTo>
                <a:cubicBezTo>
                  <a:pt x="115" y="236"/>
                  <a:pt x="115" y="236"/>
                  <a:pt x="115" y="236"/>
                </a:cubicBezTo>
                <a:cubicBezTo>
                  <a:pt x="120" y="234"/>
                  <a:pt x="121" y="233"/>
                  <a:pt x="126" y="234"/>
                </a:cubicBezTo>
                <a:cubicBezTo>
                  <a:pt x="126" y="235"/>
                  <a:pt x="127" y="236"/>
                  <a:pt x="127" y="238"/>
                </a:cubicBezTo>
                <a:cubicBezTo>
                  <a:pt x="130" y="236"/>
                  <a:pt x="132" y="234"/>
                  <a:pt x="134" y="232"/>
                </a:cubicBezTo>
                <a:cubicBezTo>
                  <a:pt x="134" y="232"/>
                  <a:pt x="134" y="232"/>
                  <a:pt x="134" y="232"/>
                </a:cubicBezTo>
                <a:cubicBezTo>
                  <a:pt x="133" y="231"/>
                  <a:pt x="132" y="230"/>
                  <a:pt x="132" y="229"/>
                </a:cubicBezTo>
                <a:cubicBezTo>
                  <a:pt x="131" y="229"/>
                  <a:pt x="131" y="229"/>
                  <a:pt x="131" y="229"/>
                </a:cubicBezTo>
                <a:close/>
                <a:moveTo>
                  <a:pt x="275" y="230"/>
                </a:moveTo>
                <a:cubicBezTo>
                  <a:pt x="271" y="232"/>
                  <a:pt x="265" y="236"/>
                  <a:pt x="269" y="242"/>
                </a:cubicBezTo>
                <a:cubicBezTo>
                  <a:pt x="270" y="229"/>
                  <a:pt x="286" y="230"/>
                  <a:pt x="282" y="243"/>
                </a:cubicBezTo>
                <a:cubicBezTo>
                  <a:pt x="280" y="244"/>
                  <a:pt x="278" y="244"/>
                  <a:pt x="275" y="243"/>
                </a:cubicBezTo>
                <a:cubicBezTo>
                  <a:pt x="275" y="244"/>
                  <a:pt x="276" y="245"/>
                  <a:pt x="276" y="245"/>
                </a:cubicBezTo>
                <a:cubicBezTo>
                  <a:pt x="290" y="246"/>
                  <a:pt x="288" y="231"/>
                  <a:pt x="275" y="230"/>
                </a:cubicBezTo>
                <a:close/>
                <a:moveTo>
                  <a:pt x="42" y="230"/>
                </a:moveTo>
                <a:cubicBezTo>
                  <a:pt x="38" y="231"/>
                  <a:pt x="33" y="231"/>
                  <a:pt x="32" y="235"/>
                </a:cubicBezTo>
                <a:cubicBezTo>
                  <a:pt x="40" y="240"/>
                  <a:pt x="44" y="241"/>
                  <a:pt x="52" y="235"/>
                </a:cubicBezTo>
                <a:cubicBezTo>
                  <a:pt x="52" y="235"/>
                  <a:pt x="51" y="234"/>
                  <a:pt x="51" y="234"/>
                </a:cubicBezTo>
                <a:cubicBezTo>
                  <a:pt x="49" y="232"/>
                  <a:pt x="46" y="231"/>
                  <a:pt x="42" y="230"/>
                </a:cubicBezTo>
                <a:close/>
                <a:moveTo>
                  <a:pt x="302" y="233"/>
                </a:moveTo>
                <a:cubicBezTo>
                  <a:pt x="302" y="235"/>
                  <a:pt x="303" y="238"/>
                  <a:pt x="303" y="240"/>
                </a:cubicBezTo>
                <a:cubicBezTo>
                  <a:pt x="303" y="240"/>
                  <a:pt x="303" y="240"/>
                  <a:pt x="303" y="239"/>
                </a:cubicBezTo>
                <a:cubicBezTo>
                  <a:pt x="304" y="238"/>
                  <a:pt x="303" y="234"/>
                  <a:pt x="302" y="233"/>
                </a:cubicBezTo>
                <a:close/>
                <a:moveTo>
                  <a:pt x="234" y="233"/>
                </a:moveTo>
                <a:cubicBezTo>
                  <a:pt x="233" y="233"/>
                  <a:pt x="233" y="233"/>
                  <a:pt x="232" y="234"/>
                </a:cubicBezTo>
                <a:cubicBezTo>
                  <a:pt x="231" y="235"/>
                  <a:pt x="231" y="234"/>
                  <a:pt x="231" y="236"/>
                </a:cubicBezTo>
                <a:cubicBezTo>
                  <a:pt x="232" y="237"/>
                  <a:pt x="233" y="239"/>
                  <a:pt x="235" y="241"/>
                </a:cubicBezTo>
                <a:cubicBezTo>
                  <a:pt x="238" y="242"/>
                  <a:pt x="245" y="244"/>
                  <a:pt x="247" y="241"/>
                </a:cubicBezTo>
                <a:cubicBezTo>
                  <a:pt x="246" y="238"/>
                  <a:pt x="244" y="238"/>
                  <a:pt x="243" y="235"/>
                </a:cubicBezTo>
                <a:cubicBezTo>
                  <a:pt x="242" y="236"/>
                  <a:pt x="236" y="234"/>
                  <a:pt x="234" y="233"/>
                </a:cubicBezTo>
                <a:close/>
                <a:moveTo>
                  <a:pt x="71" y="234"/>
                </a:moveTo>
                <a:cubicBezTo>
                  <a:pt x="68" y="238"/>
                  <a:pt x="69" y="245"/>
                  <a:pt x="73" y="248"/>
                </a:cubicBezTo>
                <a:cubicBezTo>
                  <a:pt x="72" y="246"/>
                  <a:pt x="71" y="245"/>
                  <a:pt x="71" y="243"/>
                </a:cubicBezTo>
                <a:cubicBezTo>
                  <a:pt x="70" y="240"/>
                  <a:pt x="70" y="238"/>
                  <a:pt x="71" y="234"/>
                </a:cubicBezTo>
                <a:cubicBezTo>
                  <a:pt x="71" y="234"/>
                  <a:pt x="71" y="234"/>
                  <a:pt x="71" y="234"/>
                </a:cubicBezTo>
                <a:close/>
                <a:moveTo>
                  <a:pt x="293" y="234"/>
                </a:moveTo>
                <a:cubicBezTo>
                  <a:pt x="293" y="240"/>
                  <a:pt x="292" y="242"/>
                  <a:pt x="291" y="246"/>
                </a:cubicBezTo>
                <a:cubicBezTo>
                  <a:pt x="291" y="246"/>
                  <a:pt x="291" y="246"/>
                  <a:pt x="292" y="246"/>
                </a:cubicBezTo>
                <a:cubicBezTo>
                  <a:pt x="293" y="243"/>
                  <a:pt x="297" y="236"/>
                  <a:pt x="293" y="234"/>
                </a:cubicBezTo>
                <a:close/>
                <a:moveTo>
                  <a:pt x="144" y="234"/>
                </a:moveTo>
                <a:cubicBezTo>
                  <a:pt x="143" y="236"/>
                  <a:pt x="139" y="236"/>
                  <a:pt x="137" y="236"/>
                </a:cubicBezTo>
                <a:cubicBezTo>
                  <a:pt x="138" y="239"/>
                  <a:pt x="139" y="239"/>
                  <a:pt x="140" y="241"/>
                </a:cubicBezTo>
                <a:cubicBezTo>
                  <a:pt x="142" y="239"/>
                  <a:pt x="145" y="239"/>
                  <a:pt x="148" y="239"/>
                </a:cubicBezTo>
                <a:cubicBezTo>
                  <a:pt x="148" y="238"/>
                  <a:pt x="148" y="237"/>
                  <a:pt x="148" y="236"/>
                </a:cubicBezTo>
                <a:cubicBezTo>
                  <a:pt x="147" y="236"/>
                  <a:pt x="147" y="235"/>
                  <a:pt x="147" y="234"/>
                </a:cubicBezTo>
                <a:cubicBezTo>
                  <a:pt x="146" y="234"/>
                  <a:pt x="145" y="234"/>
                  <a:pt x="144" y="234"/>
                </a:cubicBezTo>
                <a:close/>
                <a:moveTo>
                  <a:pt x="299" y="234"/>
                </a:moveTo>
                <a:cubicBezTo>
                  <a:pt x="299" y="236"/>
                  <a:pt x="299" y="238"/>
                  <a:pt x="299" y="239"/>
                </a:cubicBezTo>
                <a:cubicBezTo>
                  <a:pt x="300" y="239"/>
                  <a:pt x="300" y="238"/>
                  <a:pt x="300" y="238"/>
                </a:cubicBezTo>
                <a:cubicBezTo>
                  <a:pt x="300" y="237"/>
                  <a:pt x="300" y="236"/>
                  <a:pt x="300" y="235"/>
                </a:cubicBezTo>
                <a:cubicBezTo>
                  <a:pt x="299" y="235"/>
                  <a:pt x="299" y="235"/>
                  <a:pt x="299" y="234"/>
                </a:cubicBezTo>
                <a:close/>
                <a:moveTo>
                  <a:pt x="93" y="236"/>
                </a:moveTo>
                <a:cubicBezTo>
                  <a:pt x="93" y="237"/>
                  <a:pt x="93" y="237"/>
                  <a:pt x="93" y="237"/>
                </a:cubicBezTo>
                <a:cubicBezTo>
                  <a:pt x="93" y="237"/>
                  <a:pt x="93" y="237"/>
                  <a:pt x="93" y="237"/>
                </a:cubicBezTo>
                <a:cubicBezTo>
                  <a:pt x="93" y="237"/>
                  <a:pt x="93" y="237"/>
                  <a:pt x="93" y="236"/>
                </a:cubicBezTo>
                <a:close/>
                <a:moveTo>
                  <a:pt x="74" y="237"/>
                </a:moveTo>
                <a:cubicBezTo>
                  <a:pt x="74" y="237"/>
                  <a:pt x="74" y="237"/>
                  <a:pt x="74" y="237"/>
                </a:cubicBezTo>
                <a:cubicBezTo>
                  <a:pt x="74" y="237"/>
                  <a:pt x="74" y="237"/>
                  <a:pt x="75" y="237"/>
                </a:cubicBezTo>
                <a:cubicBezTo>
                  <a:pt x="74" y="237"/>
                  <a:pt x="74" y="237"/>
                  <a:pt x="74" y="237"/>
                </a:cubicBezTo>
                <a:close/>
                <a:moveTo>
                  <a:pt x="74" y="237"/>
                </a:moveTo>
                <a:cubicBezTo>
                  <a:pt x="73" y="240"/>
                  <a:pt x="73" y="246"/>
                  <a:pt x="75" y="246"/>
                </a:cubicBezTo>
                <a:cubicBezTo>
                  <a:pt x="75" y="246"/>
                  <a:pt x="75" y="246"/>
                  <a:pt x="75" y="246"/>
                </a:cubicBezTo>
                <a:cubicBezTo>
                  <a:pt x="74" y="243"/>
                  <a:pt x="74" y="240"/>
                  <a:pt x="75" y="237"/>
                </a:cubicBezTo>
                <a:cubicBezTo>
                  <a:pt x="74" y="237"/>
                  <a:pt x="74" y="237"/>
                  <a:pt x="74" y="237"/>
                </a:cubicBezTo>
                <a:close/>
                <a:moveTo>
                  <a:pt x="79" y="237"/>
                </a:moveTo>
                <a:cubicBezTo>
                  <a:pt x="78" y="239"/>
                  <a:pt x="78" y="247"/>
                  <a:pt x="81" y="248"/>
                </a:cubicBezTo>
                <a:cubicBezTo>
                  <a:pt x="80" y="245"/>
                  <a:pt x="79" y="241"/>
                  <a:pt x="80" y="239"/>
                </a:cubicBezTo>
                <a:cubicBezTo>
                  <a:pt x="80" y="238"/>
                  <a:pt x="79" y="238"/>
                  <a:pt x="79" y="237"/>
                </a:cubicBezTo>
                <a:close/>
                <a:moveTo>
                  <a:pt x="227" y="237"/>
                </a:moveTo>
                <a:cubicBezTo>
                  <a:pt x="226" y="240"/>
                  <a:pt x="219" y="247"/>
                  <a:pt x="224" y="250"/>
                </a:cubicBezTo>
                <a:cubicBezTo>
                  <a:pt x="228" y="249"/>
                  <a:pt x="229" y="242"/>
                  <a:pt x="229" y="238"/>
                </a:cubicBezTo>
                <a:cubicBezTo>
                  <a:pt x="228" y="238"/>
                  <a:pt x="228" y="238"/>
                  <a:pt x="227" y="237"/>
                </a:cubicBezTo>
                <a:close/>
                <a:moveTo>
                  <a:pt x="329" y="237"/>
                </a:moveTo>
                <a:cubicBezTo>
                  <a:pt x="328" y="238"/>
                  <a:pt x="326" y="238"/>
                  <a:pt x="325" y="239"/>
                </a:cubicBezTo>
                <a:cubicBezTo>
                  <a:pt x="325" y="239"/>
                  <a:pt x="325" y="239"/>
                  <a:pt x="325" y="239"/>
                </a:cubicBezTo>
                <a:cubicBezTo>
                  <a:pt x="327" y="240"/>
                  <a:pt x="327" y="241"/>
                  <a:pt x="328" y="242"/>
                </a:cubicBezTo>
                <a:cubicBezTo>
                  <a:pt x="332" y="244"/>
                  <a:pt x="336" y="245"/>
                  <a:pt x="341" y="244"/>
                </a:cubicBezTo>
                <a:cubicBezTo>
                  <a:pt x="341" y="244"/>
                  <a:pt x="341" y="243"/>
                  <a:pt x="341" y="243"/>
                </a:cubicBezTo>
                <a:cubicBezTo>
                  <a:pt x="341" y="243"/>
                  <a:pt x="341" y="243"/>
                  <a:pt x="341" y="243"/>
                </a:cubicBezTo>
                <a:cubicBezTo>
                  <a:pt x="337" y="240"/>
                  <a:pt x="335" y="237"/>
                  <a:pt x="329" y="237"/>
                </a:cubicBezTo>
                <a:close/>
                <a:moveTo>
                  <a:pt x="29" y="238"/>
                </a:moveTo>
                <a:cubicBezTo>
                  <a:pt x="29" y="238"/>
                  <a:pt x="29" y="238"/>
                  <a:pt x="29" y="238"/>
                </a:cubicBezTo>
                <a:cubicBezTo>
                  <a:pt x="29" y="239"/>
                  <a:pt x="26" y="242"/>
                  <a:pt x="26" y="243"/>
                </a:cubicBezTo>
                <a:cubicBezTo>
                  <a:pt x="24" y="246"/>
                  <a:pt x="26" y="257"/>
                  <a:pt x="30" y="259"/>
                </a:cubicBezTo>
                <a:cubicBezTo>
                  <a:pt x="30" y="259"/>
                  <a:pt x="30" y="259"/>
                  <a:pt x="30" y="259"/>
                </a:cubicBezTo>
                <a:cubicBezTo>
                  <a:pt x="31" y="257"/>
                  <a:pt x="32" y="255"/>
                  <a:pt x="33" y="253"/>
                </a:cubicBezTo>
                <a:cubicBezTo>
                  <a:pt x="36" y="249"/>
                  <a:pt x="32" y="240"/>
                  <a:pt x="29" y="238"/>
                </a:cubicBezTo>
                <a:close/>
                <a:moveTo>
                  <a:pt x="171" y="238"/>
                </a:moveTo>
                <a:cubicBezTo>
                  <a:pt x="171" y="241"/>
                  <a:pt x="173" y="244"/>
                  <a:pt x="173" y="248"/>
                </a:cubicBezTo>
                <a:cubicBezTo>
                  <a:pt x="173" y="248"/>
                  <a:pt x="173" y="248"/>
                  <a:pt x="173" y="248"/>
                </a:cubicBezTo>
                <a:cubicBezTo>
                  <a:pt x="174" y="247"/>
                  <a:pt x="174" y="247"/>
                  <a:pt x="174" y="247"/>
                </a:cubicBezTo>
                <a:cubicBezTo>
                  <a:pt x="174" y="242"/>
                  <a:pt x="173" y="239"/>
                  <a:pt x="171" y="238"/>
                </a:cubicBezTo>
                <a:close/>
                <a:moveTo>
                  <a:pt x="174" y="238"/>
                </a:moveTo>
                <a:cubicBezTo>
                  <a:pt x="174" y="238"/>
                  <a:pt x="174" y="238"/>
                  <a:pt x="174" y="239"/>
                </a:cubicBezTo>
                <a:cubicBezTo>
                  <a:pt x="175" y="238"/>
                  <a:pt x="175" y="238"/>
                  <a:pt x="175" y="238"/>
                </a:cubicBezTo>
                <a:cubicBezTo>
                  <a:pt x="175" y="238"/>
                  <a:pt x="175" y="238"/>
                  <a:pt x="174" y="238"/>
                </a:cubicBezTo>
                <a:close/>
                <a:moveTo>
                  <a:pt x="83" y="238"/>
                </a:moveTo>
                <a:cubicBezTo>
                  <a:pt x="83" y="239"/>
                  <a:pt x="82" y="239"/>
                  <a:pt x="82" y="239"/>
                </a:cubicBezTo>
                <a:cubicBezTo>
                  <a:pt x="82" y="242"/>
                  <a:pt x="82" y="243"/>
                  <a:pt x="82" y="246"/>
                </a:cubicBezTo>
                <a:cubicBezTo>
                  <a:pt x="84" y="246"/>
                  <a:pt x="83" y="247"/>
                  <a:pt x="84" y="247"/>
                </a:cubicBezTo>
                <a:cubicBezTo>
                  <a:pt x="84" y="247"/>
                  <a:pt x="83" y="239"/>
                  <a:pt x="83" y="238"/>
                </a:cubicBezTo>
                <a:close/>
                <a:moveTo>
                  <a:pt x="56" y="239"/>
                </a:moveTo>
                <a:cubicBezTo>
                  <a:pt x="55" y="241"/>
                  <a:pt x="54" y="241"/>
                  <a:pt x="53" y="243"/>
                </a:cubicBezTo>
                <a:cubicBezTo>
                  <a:pt x="50" y="248"/>
                  <a:pt x="51" y="256"/>
                  <a:pt x="56" y="259"/>
                </a:cubicBezTo>
                <a:cubicBezTo>
                  <a:pt x="56" y="259"/>
                  <a:pt x="56" y="259"/>
                  <a:pt x="56" y="259"/>
                </a:cubicBezTo>
                <a:cubicBezTo>
                  <a:pt x="57" y="256"/>
                  <a:pt x="59" y="254"/>
                  <a:pt x="60" y="251"/>
                </a:cubicBezTo>
                <a:cubicBezTo>
                  <a:pt x="61" y="249"/>
                  <a:pt x="58" y="240"/>
                  <a:pt x="56" y="239"/>
                </a:cubicBezTo>
                <a:close/>
                <a:moveTo>
                  <a:pt x="175" y="239"/>
                </a:moveTo>
                <a:cubicBezTo>
                  <a:pt x="175" y="239"/>
                  <a:pt x="175" y="239"/>
                  <a:pt x="175" y="239"/>
                </a:cubicBezTo>
                <a:cubicBezTo>
                  <a:pt x="176" y="240"/>
                  <a:pt x="177" y="244"/>
                  <a:pt x="176" y="248"/>
                </a:cubicBezTo>
                <a:cubicBezTo>
                  <a:pt x="177" y="247"/>
                  <a:pt x="177" y="247"/>
                  <a:pt x="177" y="247"/>
                </a:cubicBezTo>
                <a:cubicBezTo>
                  <a:pt x="177" y="244"/>
                  <a:pt x="178" y="240"/>
                  <a:pt x="175" y="239"/>
                </a:cubicBezTo>
                <a:close/>
                <a:moveTo>
                  <a:pt x="179" y="239"/>
                </a:moveTo>
                <a:cubicBezTo>
                  <a:pt x="179" y="242"/>
                  <a:pt x="180" y="245"/>
                  <a:pt x="180" y="250"/>
                </a:cubicBezTo>
                <a:cubicBezTo>
                  <a:pt x="180" y="250"/>
                  <a:pt x="180" y="249"/>
                  <a:pt x="181" y="249"/>
                </a:cubicBezTo>
                <a:cubicBezTo>
                  <a:pt x="181" y="245"/>
                  <a:pt x="182" y="241"/>
                  <a:pt x="179" y="239"/>
                </a:cubicBezTo>
                <a:close/>
                <a:moveTo>
                  <a:pt x="88" y="239"/>
                </a:moveTo>
                <a:cubicBezTo>
                  <a:pt x="86" y="244"/>
                  <a:pt x="89" y="250"/>
                  <a:pt x="91" y="251"/>
                </a:cubicBezTo>
                <a:cubicBezTo>
                  <a:pt x="90" y="247"/>
                  <a:pt x="89" y="243"/>
                  <a:pt x="88" y="239"/>
                </a:cubicBezTo>
                <a:close/>
                <a:moveTo>
                  <a:pt x="133" y="240"/>
                </a:moveTo>
                <a:cubicBezTo>
                  <a:pt x="132" y="242"/>
                  <a:pt x="130" y="244"/>
                  <a:pt x="129" y="246"/>
                </a:cubicBezTo>
                <a:cubicBezTo>
                  <a:pt x="130" y="247"/>
                  <a:pt x="130" y="248"/>
                  <a:pt x="131" y="249"/>
                </a:cubicBezTo>
                <a:cubicBezTo>
                  <a:pt x="132" y="249"/>
                  <a:pt x="133" y="249"/>
                  <a:pt x="135" y="249"/>
                </a:cubicBezTo>
                <a:cubicBezTo>
                  <a:pt x="135" y="249"/>
                  <a:pt x="147" y="243"/>
                  <a:pt x="147" y="243"/>
                </a:cubicBezTo>
                <a:cubicBezTo>
                  <a:pt x="146" y="243"/>
                  <a:pt x="146" y="242"/>
                  <a:pt x="145" y="243"/>
                </a:cubicBezTo>
                <a:cubicBezTo>
                  <a:pt x="142" y="243"/>
                  <a:pt x="138" y="245"/>
                  <a:pt x="134" y="245"/>
                </a:cubicBezTo>
                <a:cubicBezTo>
                  <a:pt x="134" y="243"/>
                  <a:pt x="134" y="242"/>
                  <a:pt x="134" y="240"/>
                </a:cubicBezTo>
                <a:cubicBezTo>
                  <a:pt x="133" y="240"/>
                  <a:pt x="133" y="240"/>
                  <a:pt x="133" y="240"/>
                </a:cubicBezTo>
                <a:close/>
                <a:moveTo>
                  <a:pt x="278" y="240"/>
                </a:moveTo>
                <a:cubicBezTo>
                  <a:pt x="278" y="241"/>
                  <a:pt x="277" y="241"/>
                  <a:pt x="277" y="241"/>
                </a:cubicBezTo>
                <a:cubicBezTo>
                  <a:pt x="278" y="241"/>
                  <a:pt x="278" y="241"/>
                  <a:pt x="278" y="240"/>
                </a:cubicBezTo>
                <a:cubicBezTo>
                  <a:pt x="278" y="240"/>
                  <a:pt x="278" y="240"/>
                  <a:pt x="278" y="240"/>
                </a:cubicBezTo>
                <a:close/>
                <a:moveTo>
                  <a:pt x="321" y="240"/>
                </a:moveTo>
                <a:cubicBezTo>
                  <a:pt x="320" y="241"/>
                  <a:pt x="319" y="242"/>
                  <a:pt x="317" y="243"/>
                </a:cubicBezTo>
                <a:cubicBezTo>
                  <a:pt x="315" y="246"/>
                  <a:pt x="314" y="252"/>
                  <a:pt x="316" y="254"/>
                </a:cubicBezTo>
                <a:cubicBezTo>
                  <a:pt x="322" y="251"/>
                  <a:pt x="323" y="248"/>
                  <a:pt x="322" y="240"/>
                </a:cubicBezTo>
                <a:cubicBezTo>
                  <a:pt x="322" y="240"/>
                  <a:pt x="321" y="240"/>
                  <a:pt x="321" y="240"/>
                </a:cubicBezTo>
                <a:close/>
                <a:moveTo>
                  <a:pt x="231" y="241"/>
                </a:moveTo>
                <a:cubicBezTo>
                  <a:pt x="231" y="245"/>
                  <a:pt x="229" y="247"/>
                  <a:pt x="229" y="249"/>
                </a:cubicBezTo>
                <a:cubicBezTo>
                  <a:pt x="235" y="249"/>
                  <a:pt x="238" y="250"/>
                  <a:pt x="240" y="251"/>
                </a:cubicBezTo>
                <a:cubicBezTo>
                  <a:pt x="241" y="251"/>
                  <a:pt x="241" y="251"/>
                  <a:pt x="241" y="250"/>
                </a:cubicBezTo>
                <a:cubicBezTo>
                  <a:pt x="241" y="248"/>
                  <a:pt x="242" y="246"/>
                  <a:pt x="242" y="244"/>
                </a:cubicBezTo>
                <a:cubicBezTo>
                  <a:pt x="240" y="244"/>
                  <a:pt x="239" y="244"/>
                  <a:pt x="237" y="244"/>
                </a:cubicBezTo>
                <a:cubicBezTo>
                  <a:pt x="235" y="243"/>
                  <a:pt x="233" y="242"/>
                  <a:pt x="231" y="241"/>
                </a:cubicBezTo>
                <a:close/>
                <a:moveTo>
                  <a:pt x="48" y="242"/>
                </a:moveTo>
                <a:cubicBezTo>
                  <a:pt x="46" y="245"/>
                  <a:pt x="39" y="244"/>
                  <a:pt x="37" y="242"/>
                </a:cubicBezTo>
                <a:cubicBezTo>
                  <a:pt x="37" y="242"/>
                  <a:pt x="37" y="243"/>
                  <a:pt x="37" y="243"/>
                </a:cubicBezTo>
                <a:cubicBezTo>
                  <a:pt x="37" y="243"/>
                  <a:pt x="36" y="243"/>
                  <a:pt x="36" y="243"/>
                </a:cubicBezTo>
                <a:cubicBezTo>
                  <a:pt x="38" y="245"/>
                  <a:pt x="37" y="250"/>
                  <a:pt x="37" y="251"/>
                </a:cubicBezTo>
                <a:cubicBezTo>
                  <a:pt x="37" y="252"/>
                  <a:pt x="35" y="255"/>
                  <a:pt x="35" y="256"/>
                </a:cubicBezTo>
                <a:cubicBezTo>
                  <a:pt x="35" y="256"/>
                  <a:pt x="35" y="256"/>
                  <a:pt x="35" y="256"/>
                </a:cubicBezTo>
                <a:cubicBezTo>
                  <a:pt x="42" y="254"/>
                  <a:pt x="44" y="257"/>
                  <a:pt x="49" y="257"/>
                </a:cubicBezTo>
                <a:cubicBezTo>
                  <a:pt x="49" y="257"/>
                  <a:pt x="50" y="256"/>
                  <a:pt x="50" y="256"/>
                </a:cubicBezTo>
                <a:cubicBezTo>
                  <a:pt x="46" y="253"/>
                  <a:pt x="48" y="247"/>
                  <a:pt x="49" y="242"/>
                </a:cubicBezTo>
                <a:cubicBezTo>
                  <a:pt x="49" y="242"/>
                  <a:pt x="49" y="242"/>
                  <a:pt x="48" y="242"/>
                </a:cubicBezTo>
                <a:close/>
                <a:moveTo>
                  <a:pt x="120" y="242"/>
                </a:moveTo>
                <a:cubicBezTo>
                  <a:pt x="120" y="243"/>
                  <a:pt x="111" y="247"/>
                  <a:pt x="109" y="247"/>
                </a:cubicBezTo>
                <a:cubicBezTo>
                  <a:pt x="107" y="248"/>
                  <a:pt x="105" y="246"/>
                  <a:pt x="104" y="246"/>
                </a:cubicBezTo>
                <a:cubicBezTo>
                  <a:pt x="103" y="246"/>
                  <a:pt x="103" y="246"/>
                  <a:pt x="103" y="247"/>
                </a:cubicBezTo>
                <a:cubicBezTo>
                  <a:pt x="101" y="255"/>
                  <a:pt x="114" y="274"/>
                  <a:pt x="120" y="275"/>
                </a:cubicBezTo>
                <a:cubicBezTo>
                  <a:pt x="120" y="275"/>
                  <a:pt x="120" y="275"/>
                  <a:pt x="120" y="274"/>
                </a:cubicBezTo>
                <a:cubicBezTo>
                  <a:pt x="118" y="271"/>
                  <a:pt x="119" y="264"/>
                  <a:pt x="119" y="259"/>
                </a:cubicBezTo>
                <a:cubicBezTo>
                  <a:pt x="116" y="260"/>
                  <a:pt x="113" y="261"/>
                  <a:pt x="110" y="259"/>
                </a:cubicBezTo>
                <a:cubicBezTo>
                  <a:pt x="110" y="259"/>
                  <a:pt x="110" y="259"/>
                  <a:pt x="110" y="258"/>
                </a:cubicBezTo>
                <a:cubicBezTo>
                  <a:pt x="112" y="253"/>
                  <a:pt x="116" y="253"/>
                  <a:pt x="119" y="249"/>
                </a:cubicBezTo>
                <a:cubicBezTo>
                  <a:pt x="119" y="248"/>
                  <a:pt x="121" y="244"/>
                  <a:pt x="120" y="242"/>
                </a:cubicBezTo>
                <a:cubicBezTo>
                  <a:pt x="120" y="242"/>
                  <a:pt x="120" y="242"/>
                  <a:pt x="120" y="242"/>
                </a:cubicBezTo>
                <a:close/>
                <a:moveTo>
                  <a:pt x="247" y="243"/>
                </a:moveTo>
                <a:cubicBezTo>
                  <a:pt x="245" y="246"/>
                  <a:pt x="240" y="251"/>
                  <a:pt x="244" y="255"/>
                </a:cubicBezTo>
                <a:cubicBezTo>
                  <a:pt x="245" y="256"/>
                  <a:pt x="245" y="256"/>
                  <a:pt x="245" y="256"/>
                </a:cubicBezTo>
                <a:cubicBezTo>
                  <a:pt x="245" y="256"/>
                  <a:pt x="245" y="256"/>
                  <a:pt x="246" y="256"/>
                </a:cubicBezTo>
                <a:cubicBezTo>
                  <a:pt x="247" y="251"/>
                  <a:pt x="250" y="250"/>
                  <a:pt x="248" y="243"/>
                </a:cubicBezTo>
                <a:cubicBezTo>
                  <a:pt x="248" y="243"/>
                  <a:pt x="247" y="243"/>
                  <a:pt x="247" y="243"/>
                </a:cubicBezTo>
                <a:close/>
                <a:moveTo>
                  <a:pt x="299" y="243"/>
                </a:moveTo>
                <a:cubicBezTo>
                  <a:pt x="298" y="245"/>
                  <a:pt x="298" y="246"/>
                  <a:pt x="298" y="247"/>
                </a:cubicBezTo>
                <a:cubicBezTo>
                  <a:pt x="298" y="247"/>
                  <a:pt x="298" y="247"/>
                  <a:pt x="298" y="247"/>
                </a:cubicBezTo>
                <a:cubicBezTo>
                  <a:pt x="298" y="247"/>
                  <a:pt x="298" y="247"/>
                  <a:pt x="298" y="247"/>
                </a:cubicBezTo>
                <a:cubicBezTo>
                  <a:pt x="299" y="246"/>
                  <a:pt x="299" y="245"/>
                  <a:pt x="299" y="243"/>
                </a:cubicBezTo>
                <a:close/>
                <a:moveTo>
                  <a:pt x="302" y="245"/>
                </a:moveTo>
                <a:cubicBezTo>
                  <a:pt x="301" y="246"/>
                  <a:pt x="301" y="247"/>
                  <a:pt x="300" y="249"/>
                </a:cubicBezTo>
                <a:cubicBezTo>
                  <a:pt x="300" y="249"/>
                  <a:pt x="300" y="249"/>
                  <a:pt x="301" y="249"/>
                </a:cubicBezTo>
                <a:cubicBezTo>
                  <a:pt x="302" y="248"/>
                  <a:pt x="303" y="246"/>
                  <a:pt x="302" y="245"/>
                </a:cubicBezTo>
                <a:close/>
                <a:moveTo>
                  <a:pt x="327" y="245"/>
                </a:moveTo>
                <a:cubicBezTo>
                  <a:pt x="325" y="250"/>
                  <a:pt x="324" y="252"/>
                  <a:pt x="321" y="255"/>
                </a:cubicBezTo>
                <a:cubicBezTo>
                  <a:pt x="321" y="256"/>
                  <a:pt x="321" y="256"/>
                  <a:pt x="321" y="256"/>
                </a:cubicBezTo>
                <a:cubicBezTo>
                  <a:pt x="325" y="256"/>
                  <a:pt x="329" y="258"/>
                  <a:pt x="331" y="261"/>
                </a:cubicBezTo>
                <a:cubicBezTo>
                  <a:pt x="331" y="261"/>
                  <a:pt x="331" y="261"/>
                  <a:pt x="331" y="261"/>
                </a:cubicBezTo>
                <a:cubicBezTo>
                  <a:pt x="331" y="261"/>
                  <a:pt x="332" y="261"/>
                  <a:pt x="332" y="261"/>
                </a:cubicBezTo>
                <a:cubicBezTo>
                  <a:pt x="332" y="255"/>
                  <a:pt x="333" y="253"/>
                  <a:pt x="337" y="248"/>
                </a:cubicBezTo>
                <a:cubicBezTo>
                  <a:pt x="336" y="248"/>
                  <a:pt x="336" y="248"/>
                  <a:pt x="336" y="248"/>
                </a:cubicBezTo>
                <a:cubicBezTo>
                  <a:pt x="334" y="248"/>
                  <a:pt x="333" y="248"/>
                  <a:pt x="331" y="248"/>
                </a:cubicBezTo>
                <a:cubicBezTo>
                  <a:pt x="330" y="247"/>
                  <a:pt x="329" y="246"/>
                  <a:pt x="327" y="245"/>
                </a:cubicBezTo>
                <a:close/>
                <a:moveTo>
                  <a:pt x="290" y="246"/>
                </a:moveTo>
                <a:cubicBezTo>
                  <a:pt x="290" y="247"/>
                  <a:pt x="289" y="247"/>
                  <a:pt x="289" y="248"/>
                </a:cubicBezTo>
                <a:cubicBezTo>
                  <a:pt x="289" y="248"/>
                  <a:pt x="289" y="248"/>
                  <a:pt x="289" y="248"/>
                </a:cubicBezTo>
                <a:cubicBezTo>
                  <a:pt x="289" y="248"/>
                  <a:pt x="289" y="248"/>
                  <a:pt x="290" y="248"/>
                </a:cubicBezTo>
                <a:cubicBezTo>
                  <a:pt x="290" y="247"/>
                  <a:pt x="290" y="247"/>
                  <a:pt x="291" y="246"/>
                </a:cubicBezTo>
                <a:cubicBezTo>
                  <a:pt x="291" y="246"/>
                  <a:pt x="290" y="246"/>
                  <a:pt x="290" y="246"/>
                </a:cubicBezTo>
                <a:close/>
                <a:moveTo>
                  <a:pt x="84" y="248"/>
                </a:moveTo>
                <a:cubicBezTo>
                  <a:pt x="84" y="248"/>
                  <a:pt x="84" y="248"/>
                  <a:pt x="85" y="249"/>
                </a:cubicBezTo>
                <a:cubicBezTo>
                  <a:pt x="84" y="248"/>
                  <a:pt x="85" y="248"/>
                  <a:pt x="84" y="248"/>
                </a:cubicBezTo>
                <a:close/>
                <a:moveTo>
                  <a:pt x="270" y="248"/>
                </a:moveTo>
                <a:cubicBezTo>
                  <a:pt x="269" y="251"/>
                  <a:pt x="272" y="253"/>
                  <a:pt x="274" y="255"/>
                </a:cubicBezTo>
                <a:cubicBezTo>
                  <a:pt x="275" y="255"/>
                  <a:pt x="275" y="255"/>
                  <a:pt x="275" y="255"/>
                </a:cubicBezTo>
                <a:cubicBezTo>
                  <a:pt x="275" y="255"/>
                  <a:pt x="275" y="255"/>
                  <a:pt x="275" y="255"/>
                </a:cubicBezTo>
                <a:cubicBezTo>
                  <a:pt x="273" y="253"/>
                  <a:pt x="272" y="250"/>
                  <a:pt x="270" y="248"/>
                </a:cubicBezTo>
                <a:close/>
                <a:moveTo>
                  <a:pt x="150" y="248"/>
                </a:moveTo>
                <a:cubicBezTo>
                  <a:pt x="149" y="249"/>
                  <a:pt x="146" y="249"/>
                  <a:pt x="144" y="250"/>
                </a:cubicBezTo>
                <a:cubicBezTo>
                  <a:pt x="145" y="252"/>
                  <a:pt x="144" y="253"/>
                  <a:pt x="145" y="254"/>
                </a:cubicBezTo>
                <a:cubicBezTo>
                  <a:pt x="146" y="254"/>
                  <a:pt x="148" y="253"/>
                  <a:pt x="149" y="254"/>
                </a:cubicBezTo>
                <a:cubicBezTo>
                  <a:pt x="151" y="255"/>
                  <a:pt x="150" y="258"/>
                  <a:pt x="149" y="259"/>
                </a:cubicBezTo>
                <a:cubicBezTo>
                  <a:pt x="148" y="259"/>
                  <a:pt x="147" y="259"/>
                  <a:pt x="147" y="260"/>
                </a:cubicBezTo>
                <a:cubicBezTo>
                  <a:pt x="146" y="261"/>
                  <a:pt x="145" y="262"/>
                  <a:pt x="147" y="263"/>
                </a:cubicBezTo>
                <a:cubicBezTo>
                  <a:pt x="147" y="266"/>
                  <a:pt x="150" y="266"/>
                  <a:pt x="152" y="267"/>
                </a:cubicBezTo>
                <a:cubicBezTo>
                  <a:pt x="155" y="264"/>
                  <a:pt x="158" y="253"/>
                  <a:pt x="154" y="249"/>
                </a:cubicBezTo>
                <a:cubicBezTo>
                  <a:pt x="153" y="248"/>
                  <a:pt x="151" y="248"/>
                  <a:pt x="150" y="248"/>
                </a:cubicBezTo>
                <a:close/>
                <a:moveTo>
                  <a:pt x="176" y="248"/>
                </a:moveTo>
                <a:cubicBezTo>
                  <a:pt x="176" y="248"/>
                  <a:pt x="176" y="248"/>
                  <a:pt x="176" y="249"/>
                </a:cubicBezTo>
                <a:cubicBezTo>
                  <a:pt x="176" y="249"/>
                  <a:pt x="176" y="249"/>
                  <a:pt x="177" y="249"/>
                </a:cubicBezTo>
                <a:cubicBezTo>
                  <a:pt x="177" y="249"/>
                  <a:pt x="177" y="248"/>
                  <a:pt x="177" y="248"/>
                </a:cubicBezTo>
                <a:cubicBezTo>
                  <a:pt x="176" y="248"/>
                  <a:pt x="176" y="248"/>
                  <a:pt x="176" y="248"/>
                </a:cubicBezTo>
                <a:close/>
                <a:moveTo>
                  <a:pt x="288" y="248"/>
                </a:moveTo>
                <a:cubicBezTo>
                  <a:pt x="288" y="248"/>
                  <a:pt x="288" y="248"/>
                  <a:pt x="288" y="248"/>
                </a:cubicBezTo>
                <a:cubicBezTo>
                  <a:pt x="288" y="249"/>
                  <a:pt x="288" y="249"/>
                  <a:pt x="288" y="249"/>
                </a:cubicBezTo>
                <a:cubicBezTo>
                  <a:pt x="288" y="249"/>
                  <a:pt x="288" y="249"/>
                  <a:pt x="289" y="249"/>
                </a:cubicBezTo>
                <a:cubicBezTo>
                  <a:pt x="289" y="249"/>
                  <a:pt x="289" y="248"/>
                  <a:pt x="289" y="248"/>
                </a:cubicBezTo>
                <a:cubicBezTo>
                  <a:pt x="288" y="248"/>
                  <a:pt x="288" y="248"/>
                  <a:pt x="288" y="248"/>
                </a:cubicBezTo>
                <a:close/>
                <a:moveTo>
                  <a:pt x="335" y="265"/>
                </a:moveTo>
                <a:cubicBezTo>
                  <a:pt x="343" y="264"/>
                  <a:pt x="344" y="254"/>
                  <a:pt x="344" y="248"/>
                </a:cubicBezTo>
                <a:cubicBezTo>
                  <a:pt x="343" y="248"/>
                  <a:pt x="343" y="248"/>
                  <a:pt x="342" y="248"/>
                </a:cubicBezTo>
                <a:cubicBezTo>
                  <a:pt x="341" y="250"/>
                  <a:pt x="339" y="251"/>
                  <a:pt x="338" y="252"/>
                </a:cubicBezTo>
                <a:cubicBezTo>
                  <a:pt x="335" y="256"/>
                  <a:pt x="335" y="260"/>
                  <a:pt x="335" y="265"/>
                </a:cubicBezTo>
                <a:close/>
                <a:moveTo>
                  <a:pt x="287" y="249"/>
                </a:moveTo>
                <a:cubicBezTo>
                  <a:pt x="287" y="249"/>
                  <a:pt x="287" y="249"/>
                  <a:pt x="287" y="249"/>
                </a:cubicBezTo>
                <a:cubicBezTo>
                  <a:pt x="287" y="249"/>
                  <a:pt x="287" y="249"/>
                  <a:pt x="288" y="249"/>
                </a:cubicBezTo>
                <a:cubicBezTo>
                  <a:pt x="288" y="249"/>
                  <a:pt x="288" y="249"/>
                  <a:pt x="287" y="249"/>
                </a:cubicBezTo>
                <a:cubicBezTo>
                  <a:pt x="287" y="249"/>
                  <a:pt x="287" y="249"/>
                  <a:pt x="287" y="249"/>
                </a:cubicBezTo>
                <a:close/>
                <a:moveTo>
                  <a:pt x="309" y="249"/>
                </a:moveTo>
                <a:cubicBezTo>
                  <a:pt x="306" y="255"/>
                  <a:pt x="302" y="257"/>
                  <a:pt x="296" y="260"/>
                </a:cubicBezTo>
                <a:cubicBezTo>
                  <a:pt x="296" y="260"/>
                  <a:pt x="296" y="260"/>
                  <a:pt x="296" y="260"/>
                </a:cubicBezTo>
                <a:cubicBezTo>
                  <a:pt x="297" y="260"/>
                  <a:pt x="299" y="262"/>
                  <a:pt x="300" y="263"/>
                </a:cubicBezTo>
                <a:cubicBezTo>
                  <a:pt x="300" y="263"/>
                  <a:pt x="300" y="263"/>
                  <a:pt x="301" y="263"/>
                </a:cubicBezTo>
                <a:cubicBezTo>
                  <a:pt x="303" y="259"/>
                  <a:pt x="306" y="257"/>
                  <a:pt x="310" y="255"/>
                </a:cubicBezTo>
                <a:cubicBezTo>
                  <a:pt x="310" y="254"/>
                  <a:pt x="310" y="250"/>
                  <a:pt x="309" y="249"/>
                </a:cubicBezTo>
                <a:close/>
                <a:moveTo>
                  <a:pt x="286" y="249"/>
                </a:moveTo>
                <a:cubicBezTo>
                  <a:pt x="286" y="249"/>
                  <a:pt x="286" y="249"/>
                  <a:pt x="285" y="250"/>
                </a:cubicBezTo>
                <a:cubicBezTo>
                  <a:pt x="286" y="250"/>
                  <a:pt x="286" y="250"/>
                  <a:pt x="286" y="250"/>
                </a:cubicBezTo>
                <a:cubicBezTo>
                  <a:pt x="286" y="250"/>
                  <a:pt x="287" y="250"/>
                  <a:pt x="287" y="250"/>
                </a:cubicBezTo>
                <a:cubicBezTo>
                  <a:pt x="287" y="249"/>
                  <a:pt x="287" y="249"/>
                  <a:pt x="287" y="249"/>
                </a:cubicBezTo>
                <a:cubicBezTo>
                  <a:pt x="286" y="249"/>
                  <a:pt x="286" y="249"/>
                  <a:pt x="286" y="249"/>
                </a:cubicBezTo>
                <a:close/>
                <a:moveTo>
                  <a:pt x="127" y="251"/>
                </a:moveTo>
                <a:cubicBezTo>
                  <a:pt x="126" y="254"/>
                  <a:pt x="124" y="259"/>
                  <a:pt x="125" y="264"/>
                </a:cubicBezTo>
                <a:cubicBezTo>
                  <a:pt x="126" y="268"/>
                  <a:pt x="126" y="271"/>
                  <a:pt x="127" y="275"/>
                </a:cubicBezTo>
                <a:cubicBezTo>
                  <a:pt x="126" y="276"/>
                  <a:pt x="126" y="276"/>
                  <a:pt x="125" y="277"/>
                </a:cubicBezTo>
                <a:cubicBezTo>
                  <a:pt x="125" y="277"/>
                  <a:pt x="126" y="277"/>
                  <a:pt x="126" y="277"/>
                </a:cubicBezTo>
                <a:cubicBezTo>
                  <a:pt x="128" y="280"/>
                  <a:pt x="134" y="277"/>
                  <a:pt x="137" y="279"/>
                </a:cubicBezTo>
                <a:cubicBezTo>
                  <a:pt x="142" y="281"/>
                  <a:pt x="154" y="276"/>
                  <a:pt x="156" y="273"/>
                </a:cubicBezTo>
                <a:cubicBezTo>
                  <a:pt x="156" y="273"/>
                  <a:pt x="156" y="273"/>
                  <a:pt x="156" y="273"/>
                </a:cubicBezTo>
                <a:cubicBezTo>
                  <a:pt x="155" y="273"/>
                  <a:pt x="155" y="273"/>
                  <a:pt x="155" y="273"/>
                </a:cubicBezTo>
                <a:cubicBezTo>
                  <a:pt x="153" y="274"/>
                  <a:pt x="146" y="275"/>
                  <a:pt x="145" y="272"/>
                </a:cubicBezTo>
                <a:cubicBezTo>
                  <a:pt x="144" y="271"/>
                  <a:pt x="145" y="268"/>
                  <a:pt x="142" y="267"/>
                </a:cubicBezTo>
                <a:cubicBezTo>
                  <a:pt x="142" y="266"/>
                  <a:pt x="142" y="266"/>
                  <a:pt x="141" y="266"/>
                </a:cubicBezTo>
                <a:cubicBezTo>
                  <a:pt x="139" y="268"/>
                  <a:pt x="135" y="271"/>
                  <a:pt x="133" y="270"/>
                </a:cubicBezTo>
                <a:cubicBezTo>
                  <a:pt x="132" y="264"/>
                  <a:pt x="131" y="253"/>
                  <a:pt x="127" y="251"/>
                </a:cubicBezTo>
                <a:close/>
                <a:moveTo>
                  <a:pt x="139" y="252"/>
                </a:moveTo>
                <a:cubicBezTo>
                  <a:pt x="137" y="253"/>
                  <a:pt x="135" y="253"/>
                  <a:pt x="133" y="254"/>
                </a:cubicBezTo>
                <a:cubicBezTo>
                  <a:pt x="133" y="259"/>
                  <a:pt x="133" y="262"/>
                  <a:pt x="137" y="264"/>
                </a:cubicBezTo>
                <a:cubicBezTo>
                  <a:pt x="139" y="263"/>
                  <a:pt x="141" y="264"/>
                  <a:pt x="142" y="263"/>
                </a:cubicBezTo>
                <a:cubicBezTo>
                  <a:pt x="143" y="262"/>
                  <a:pt x="143" y="261"/>
                  <a:pt x="144" y="261"/>
                </a:cubicBezTo>
                <a:cubicBezTo>
                  <a:pt x="143" y="260"/>
                  <a:pt x="143" y="259"/>
                  <a:pt x="142" y="259"/>
                </a:cubicBezTo>
                <a:cubicBezTo>
                  <a:pt x="140" y="259"/>
                  <a:pt x="139" y="259"/>
                  <a:pt x="138" y="259"/>
                </a:cubicBezTo>
                <a:cubicBezTo>
                  <a:pt x="138" y="259"/>
                  <a:pt x="138" y="259"/>
                  <a:pt x="138" y="259"/>
                </a:cubicBezTo>
                <a:cubicBezTo>
                  <a:pt x="138" y="258"/>
                  <a:pt x="137" y="257"/>
                  <a:pt x="138" y="257"/>
                </a:cubicBezTo>
                <a:cubicBezTo>
                  <a:pt x="139" y="256"/>
                  <a:pt x="140" y="256"/>
                  <a:pt x="140" y="255"/>
                </a:cubicBezTo>
                <a:cubicBezTo>
                  <a:pt x="140" y="254"/>
                  <a:pt x="140" y="253"/>
                  <a:pt x="140" y="252"/>
                </a:cubicBezTo>
                <a:cubicBezTo>
                  <a:pt x="140" y="252"/>
                  <a:pt x="140" y="252"/>
                  <a:pt x="139" y="252"/>
                </a:cubicBezTo>
                <a:close/>
                <a:moveTo>
                  <a:pt x="230" y="252"/>
                </a:moveTo>
                <a:cubicBezTo>
                  <a:pt x="229" y="253"/>
                  <a:pt x="227" y="253"/>
                  <a:pt x="226" y="254"/>
                </a:cubicBezTo>
                <a:cubicBezTo>
                  <a:pt x="226" y="254"/>
                  <a:pt x="226" y="254"/>
                  <a:pt x="226" y="255"/>
                </a:cubicBezTo>
                <a:cubicBezTo>
                  <a:pt x="227" y="256"/>
                  <a:pt x="229" y="257"/>
                  <a:pt x="230" y="259"/>
                </a:cubicBezTo>
                <a:cubicBezTo>
                  <a:pt x="233" y="260"/>
                  <a:pt x="240" y="259"/>
                  <a:pt x="242" y="258"/>
                </a:cubicBezTo>
                <a:cubicBezTo>
                  <a:pt x="242" y="253"/>
                  <a:pt x="234" y="252"/>
                  <a:pt x="230" y="252"/>
                </a:cubicBezTo>
                <a:close/>
                <a:moveTo>
                  <a:pt x="291" y="252"/>
                </a:moveTo>
                <a:cubicBezTo>
                  <a:pt x="290" y="253"/>
                  <a:pt x="288" y="253"/>
                  <a:pt x="287" y="253"/>
                </a:cubicBezTo>
                <a:cubicBezTo>
                  <a:pt x="287" y="253"/>
                  <a:pt x="287" y="253"/>
                  <a:pt x="287" y="254"/>
                </a:cubicBezTo>
                <a:cubicBezTo>
                  <a:pt x="288" y="254"/>
                  <a:pt x="289" y="254"/>
                  <a:pt x="289" y="254"/>
                </a:cubicBezTo>
                <a:cubicBezTo>
                  <a:pt x="290" y="253"/>
                  <a:pt x="291" y="253"/>
                  <a:pt x="291" y="252"/>
                </a:cubicBezTo>
                <a:cubicBezTo>
                  <a:pt x="291" y="252"/>
                  <a:pt x="291" y="252"/>
                  <a:pt x="291" y="252"/>
                </a:cubicBezTo>
                <a:close/>
                <a:moveTo>
                  <a:pt x="63" y="259"/>
                </a:moveTo>
                <a:cubicBezTo>
                  <a:pt x="65" y="259"/>
                  <a:pt x="66" y="259"/>
                  <a:pt x="68" y="260"/>
                </a:cubicBezTo>
                <a:cubicBezTo>
                  <a:pt x="68" y="260"/>
                  <a:pt x="68" y="259"/>
                  <a:pt x="68" y="259"/>
                </a:cubicBezTo>
                <a:cubicBezTo>
                  <a:pt x="67" y="258"/>
                  <a:pt x="66" y="254"/>
                  <a:pt x="65" y="253"/>
                </a:cubicBezTo>
                <a:cubicBezTo>
                  <a:pt x="65" y="253"/>
                  <a:pt x="65" y="253"/>
                  <a:pt x="65" y="253"/>
                </a:cubicBezTo>
                <a:cubicBezTo>
                  <a:pt x="64" y="255"/>
                  <a:pt x="63" y="257"/>
                  <a:pt x="63" y="259"/>
                </a:cubicBezTo>
                <a:close/>
                <a:moveTo>
                  <a:pt x="293" y="254"/>
                </a:moveTo>
                <a:cubicBezTo>
                  <a:pt x="293" y="255"/>
                  <a:pt x="293" y="255"/>
                  <a:pt x="292" y="255"/>
                </a:cubicBezTo>
                <a:cubicBezTo>
                  <a:pt x="291" y="256"/>
                  <a:pt x="290" y="256"/>
                  <a:pt x="288" y="256"/>
                </a:cubicBezTo>
                <a:cubicBezTo>
                  <a:pt x="288" y="256"/>
                  <a:pt x="288" y="256"/>
                  <a:pt x="288" y="257"/>
                </a:cubicBezTo>
                <a:cubicBezTo>
                  <a:pt x="289" y="257"/>
                  <a:pt x="292" y="257"/>
                  <a:pt x="293" y="256"/>
                </a:cubicBezTo>
                <a:cubicBezTo>
                  <a:pt x="293" y="255"/>
                  <a:pt x="294" y="255"/>
                  <a:pt x="294" y="255"/>
                </a:cubicBezTo>
                <a:cubicBezTo>
                  <a:pt x="294" y="255"/>
                  <a:pt x="294" y="255"/>
                  <a:pt x="294" y="254"/>
                </a:cubicBezTo>
                <a:cubicBezTo>
                  <a:pt x="294" y="254"/>
                  <a:pt x="294" y="254"/>
                  <a:pt x="294" y="254"/>
                </a:cubicBezTo>
                <a:cubicBezTo>
                  <a:pt x="294" y="254"/>
                  <a:pt x="293" y="254"/>
                  <a:pt x="293" y="254"/>
                </a:cubicBezTo>
                <a:close/>
                <a:moveTo>
                  <a:pt x="254" y="255"/>
                </a:moveTo>
                <a:cubicBezTo>
                  <a:pt x="253" y="256"/>
                  <a:pt x="250" y="256"/>
                  <a:pt x="250" y="256"/>
                </a:cubicBezTo>
                <a:cubicBezTo>
                  <a:pt x="249" y="257"/>
                  <a:pt x="247" y="259"/>
                  <a:pt x="247" y="260"/>
                </a:cubicBezTo>
                <a:cubicBezTo>
                  <a:pt x="247" y="260"/>
                  <a:pt x="248" y="260"/>
                  <a:pt x="248" y="260"/>
                </a:cubicBezTo>
                <a:cubicBezTo>
                  <a:pt x="248" y="261"/>
                  <a:pt x="251" y="263"/>
                  <a:pt x="252" y="263"/>
                </a:cubicBezTo>
                <a:cubicBezTo>
                  <a:pt x="253" y="262"/>
                  <a:pt x="258" y="259"/>
                  <a:pt x="260" y="259"/>
                </a:cubicBezTo>
                <a:cubicBezTo>
                  <a:pt x="262" y="259"/>
                  <a:pt x="263" y="259"/>
                  <a:pt x="265" y="258"/>
                </a:cubicBezTo>
                <a:cubicBezTo>
                  <a:pt x="262" y="256"/>
                  <a:pt x="258" y="255"/>
                  <a:pt x="254" y="255"/>
                </a:cubicBezTo>
                <a:close/>
                <a:moveTo>
                  <a:pt x="188" y="255"/>
                </a:moveTo>
                <a:cubicBezTo>
                  <a:pt x="188" y="256"/>
                  <a:pt x="187" y="256"/>
                  <a:pt x="187" y="256"/>
                </a:cubicBezTo>
                <a:cubicBezTo>
                  <a:pt x="187" y="256"/>
                  <a:pt x="187" y="256"/>
                  <a:pt x="187" y="256"/>
                </a:cubicBezTo>
                <a:cubicBezTo>
                  <a:pt x="187" y="256"/>
                  <a:pt x="188" y="256"/>
                  <a:pt x="188" y="256"/>
                </a:cubicBezTo>
                <a:cubicBezTo>
                  <a:pt x="189" y="256"/>
                  <a:pt x="189" y="256"/>
                  <a:pt x="189" y="256"/>
                </a:cubicBezTo>
                <a:cubicBezTo>
                  <a:pt x="189" y="255"/>
                  <a:pt x="189" y="255"/>
                  <a:pt x="189" y="255"/>
                </a:cubicBezTo>
                <a:cubicBezTo>
                  <a:pt x="189" y="255"/>
                  <a:pt x="189" y="255"/>
                  <a:pt x="188" y="255"/>
                </a:cubicBezTo>
                <a:close/>
                <a:moveTo>
                  <a:pt x="169" y="257"/>
                </a:moveTo>
                <a:cubicBezTo>
                  <a:pt x="169" y="260"/>
                  <a:pt x="165" y="267"/>
                  <a:pt x="163" y="268"/>
                </a:cubicBezTo>
                <a:cubicBezTo>
                  <a:pt x="163" y="268"/>
                  <a:pt x="163" y="269"/>
                  <a:pt x="164" y="269"/>
                </a:cubicBezTo>
                <a:cubicBezTo>
                  <a:pt x="164" y="269"/>
                  <a:pt x="164" y="269"/>
                  <a:pt x="164" y="268"/>
                </a:cubicBezTo>
                <a:cubicBezTo>
                  <a:pt x="166" y="267"/>
                  <a:pt x="173" y="260"/>
                  <a:pt x="169" y="257"/>
                </a:cubicBezTo>
                <a:close/>
                <a:moveTo>
                  <a:pt x="40" y="258"/>
                </a:moveTo>
                <a:cubicBezTo>
                  <a:pt x="37" y="260"/>
                  <a:pt x="35" y="260"/>
                  <a:pt x="32" y="263"/>
                </a:cubicBezTo>
                <a:cubicBezTo>
                  <a:pt x="32" y="263"/>
                  <a:pt x="32" y="263"/>
                  <a:pt x="32" y="263"/>
                </a:cubicBezTo>
                <a:cubicBezTo>
                  <a:pt x="36" y="265"/>
                  <a:pt x="42" y="267"/>
                  <a:pt x="46" y="265"/>
                </a:cubicBezTo>
                <a:cubicBezTo>
                  <a:pt x="48" y="264"/>
                  <a:pt x="49" y="262"/>
                  <a:pt x="50" y="261"/>
                </a:cubicBezTo>
                <a:cubicBezTo>
                  <a:pt x="50" y="261"/>
                  <a:pt x="50" y="261"/>
                  <a:pt x="49" y="261"/>
                </a:cubicBezTo>
                <a:cubicBezTo>
                  <a:pt x="46" y="259"/>
                  <a:pt x="44" y="258"/>
                  <a:pt x="40" y="258"/>
                </a:cubicBezTo>
                <a:close/>
                <a:moveTo>
                  <a:pt x="277" y="258"/>
                </a:moveTo>
                <a:cubicBezTo>
                  <a:pt x="276" y="259"/>
                  <a:pt x="274" y="263"/>
                  <a:pt x="272" y="263"/>
                </a:cubicBezTo>
                <a:cubicBezTo>
                  <a:pt x="271" y="263"/>
                  <a:pt x="270" y="262"/>
                  <a:pt x="269" y="262"/>
                </a:cubicBezTo>
                <a:cubicBezTo>
                  <a:pt x="268" y="269"/>
                  <a:pt x="259" y="284"/>
                  <a:pt x="256" y="288"/>
                </a:cubicBezTo>
                <a:cubicBezTo>
                  <a:pt x="253" y="291"/>
                  <a:pt x="249" y="292"/>
                  <a:pt x="247" y="294"/>
                </a:cubicBezTo>
                <a:cubicBezTo>
                  <a:pt x="247" y="294"/>
                  <a:pt x="247" y="294"/>
                  <a:pt x="247" y="294"/>
                </a:cubicBezTo>
                <a:cubicBezTo>
                  <a:pt x="254" y="295"/>
                  <a:pt x="256" y="305"/>
                  <a:pt x="259" y="306"/>
                </a:cubicBezTo>
                <a:cubicBezTo>
                  <a:pt x="261" y="305"/>
                  <a:pt x="264" y="300"/>
                  <a:pt x="265" y="300"/>
                </a:cubicBezTo>
                <a:cubicBezTo>
                  <a:pt x="268" y="302"/>
                  <a:pt x="270" y="306"/>
                  <a:pt x="275" y="307"/>
                </a:cubicBezTo>
                <a:cubicBezTo>
                  <a:pt x="279" y="300"/>
                  <a:pt x="280" y="297"/>
                  <a:pt x="287" y="293"/>
                </a:cubicBezTo>
                <a:cubicBezTo>
                  <a:pt x="287" y="285"/>
                  <a:pt x="288" y="279"/>
                  <a:pt x="293" y="276"/>
                </a:cubicBezTo>
                <a:cubicBezTo>
                  <a:pt x="294" y="275"/>
                  <a:pt x="297" y="274"/>
                  <a:pt x="298" y="273"/>
                </a:cubicBezTo>
                <a:cubicBezTo>
                  <a:pt x="299" y="272"/>
                  <a:pt x="299" y="269"/>
                  <a:pt x="298" y="268"/>
                </a:cubicBezTo>
                <a:cubicBezTo>
                  <a:pt x="294" y="268"/>
                  <a:pt x="291" y="263"/>
                  <a:pt x="289" y="260"/>
                </a:cubicBezTo>
                <a:cubicBezTo>
                  <a:pt x="285" y="260"/>
                  <a:pt x="281" y="258"/>
                  <a:pt x="277" y="258"/>
                </a:cubicBezTo>
                <a:close/>
                <a:moveTo>
                  <a:pt x="318" y="258"/>
                </a:moveTo>
                <a:cubicBezTo>
                  <a:pt x="318" y="258"/>
                  <a:pt x="317" y="258"/>
                  <a:pt x="316" y="258"/>
                </a:cubicBezTo>
                <a:cubicBezTo>
                  <a:pt x="316" y="258"/>
                  <a:pt x="316" y="259"/>
                  <a:pt x="316" y="259"/>
                </a:cubicBezTo>
                <a:cubicBezTo>
                  <a:pt x="317" y="264"/>
                  <a:pt x="326" y="267"/>
                  <a:pt x="331" y="266"/>
                </a:cubicBezTo>
                <a:cubicBezTo>
                  <a:pt x="331" y="266"/>
                  <a:pt x="331" y="266"/>
                  <a:pt x="331" y="266"/>
                </a:cubicBezTo>
                <a:cubicBezTo>
                  <a:pt x="328" y="261"/>
                  <a:pt x="324" y="260"/>
                  <a:pt x="318" y="258"/>
                </a:cubicBezTo>
                <a:close/>
                <a:moveTo>
                  <a:pt x="93" y="260"/>
                </a:moveTo>
                <a:cubicBezTo>
                  <a:pt x="94" y="263"/>
                  <a:pt x="98" y="267"/>
                  <a:pt x="102" y="269"/>
                </a:cubicBezTo>
                <a:cubicBezTo>
                  <a:pt x="102" y="268"/>
                  <a:pt x="102" y="268"/>
                  <a:pt x="102" y="268"/>
                </a:cubicBezTo>
                <a:cubicBezTo>
                  <a:pt x="98" y="267"/>
                  <a:pt x="96" y="262"/>
                  <a:pt x="93" y="260"/>
                </a:cubicBezTo>
                <a:close/>
                <a:moveTo>
                  <a:pt x="171" y="260"/>
                </a:moveTo>
                <a:cubicBezTo>
                  <a:pt x="171" y="261"/>
                  <a:pt x="171" y="263"/>
                  <a:pt x="170" y="265"/>
                </a:cubicBezTo>
                <a:cubicBezTo>
                  <a:pt x="169" y="266"/>
                  <a:pt x="168" y="266"/>
                  <a:pt x="168" y="268"/>
                </a:cubicBezTo>
                <a:cubicBezTo>
                  <a:pt x="168" y="268"/>
                  <a:pt x="168" y="268"/>
                  <a:pt x="168" y="268"/>
                </a:cubicBezTo>
                <a:cubicBezTo>
                  <a:pt x="171" y="267"/>
                  <a:pt x="173" y="263"/>
                  <a:pt x="172" y="260"/>
                </a:cubicBezTo>
                <a:cubicBezTo>
                  <a:pt x="172" y="260"/>
                  <a:pt x="172" y="260"/>
                  <a:pt x="171" y="260"/>
                </a:cubicBezTo>
                <a:close/>
                <a:moveTo>
                  <a:pt x="310" y="260"/>
                </a:moveTo>
                <a:cubicBezTo>
                  <a:pt x="306" y="263"/>
                  <a:pt x="302" y="263"/>
                  <a:pt x="302" y="272"/>
                </a:cubicBezTo>
                <a:cubicBezTo>
                  <a:pt x="308" y="273"/>
                  <a:pt x="315" y="266"/>
                  <a:pt x="311" y="260"/>
                </a:cubicBezTo>
                <a:cubicBezTo>
                  <a:pt x="311" y="260"/>
                  <a:pt x="311" y="260"/>
                  <a:pt x="310" y="260"/>
                </a:cubicBezTo>
                <a:close/>
                <a:moveTo>
                  <a:pt x="175" y="260"/>
                </a:moveTo>
                <a:cubicBezTo>
                  <a:pt x="174" y="262"/>
                  <a:pt x="175" y="263"/>
                  <a:pt x="174" y="264"/>
                </a:cubicBezTo>
                <a:cubicBezTo>
                  <a:pt x="174" y="265"/>
                  <a:pt x="172" y="266"/>
                  <a:pt x="172" y="267"/>
                </a:cubicBezTo>
                <a:cubicBezTo>
                  <a:pt x="172" y="267"/>
                  <a:pt x="172" y="268"/>
                  <a:pt x="172" y="268"/>
                </a:cubicBezTo>
                <a:cubicBezTo>
                  <a:pt x="171" y="269"/>
                  <a:pt x="169" y="271"/>
                  <a:pt x="167" y="273"/>
                </a:cubicBezTo>
                <a:cubicBezTo>
                  <a:pt x="170" y="273"/>
                  <a:pt x="178" y="263"/>
                  <a:pt x="175" y="260"/>
                </a:cubicBezTo>
                <a:close/>
                <a:moveTo>
                  <a:pt x="260" y="260"/>
                </a:moveTo>
                <a:cubicBezTo>
                  <a:pt x="258" y="261"/>
                  <a:pt x="256" y="262"/>
                  <a:pt x="254" y="263"/>
                </a:cubicBezTo>
                <a:cubicBezTo>
                  <a:pt x="254" y="264"/>
                  <a:pt x="254" y="265"/>
                  <a:pt x="254" y="265"/>
                </a:cubicBezTo>
                <a:cubicBezTo>
                  <a:pt x="256" y="266"/>
                  <a:pt x="257" y="269"/>
                  <a:pt x="258" y="271"/>
                </a:cubicBezTo>
                <a:cubicBezTo>
                  <a:pt x="262" y="270"/>
                  <a:pt x="267" y="267"/>
                  <a:pt x="267" y="262"/>
                </a:cubicBezTo>
                <a:cubicBezTo>
                  <a:pt x="267" y="262"/>
                  <a:pt x="267" y="261"/>
                  <a:pt x="267" y="261"/>
                </a:cubicBezTo>
                <a:cubicBezTo>
                  <a:pt x="264" y="261"/>
                  <a:pt x="264" y="260"/>
                  <a:pt x="260" y="260"/>
                </a:cubicBezTo>
                <a:close/>
                <a:moveTo>
                  <a:pt x="192" y="261"/>
                </a:moveTo>
                <a:cubicBezTo>
                  <a:pt x="191" y="261"/>
                  <a:pt x="190" y="261"/>
                  <a:pt x="189" y="262"/>
                </a:cubicBezTo>
                <a:cubicBezTo>
                  <a:pt x="189" y="262"/>
                  <a:pt x="189" y="262"/>
                  <a:pt x="189" y="262"/>
                </a:cubicBezTo>
                <a:cubicBezTo>
                  <a:pt x="189" y="262"/>
                  <a:pt x="190" y="262"/>
                  <a:pt x="190" y="262"/>
                </a:cubicBezTo>
                <a:cubicBezTo>
                  <a:pt x="191" y="261"/>
                  <a:pt x="193" y="262"/>
                  <a:pt x="194" y="261"/>
                </a:cubicBezTo>
                <a:cubicBezTo>
                  <a:pt x="193" y="261"/>
                  <a:pt x="193" y="261"/>
                  <a:pt x="192" y="261"/>
                </a:cubicBezTo>
                <a:close/>
                <a:moveTo>
                  <a:pt x="61" y="261"/>
                </a:moveTo>
                <a:cubicBezTo>
                  <a:pt x="60" y="263"/>
                  <a:pt x="59" y="264"/>
                  <a:pt x="58" y="265"/>
                </a:cubicBezTo>
                <a:cubicBezTo>
                  <a:pt x="63" y="265"/>
                  <a:pt x="66" y="267"/>
                  <a:pt x="69" y="263"/>
                </a:cubicBezTo>
                <a:cubicBezTo>
                  <a:pt x="67" y="262"/>
                  <a:pt x="64" y="261"/>
                  <a:pt x="61" y="261"/>
                </a:cubicBezTo>
                <a:close/>
                <a:moveTo>
                  <a:pt x="87" y="261"/>
                </a:moveTo>
                <a:cubicBezTo>
                  <a:pt x="88" y="264"/>
                  <a:pt x="91" y="268"/>
                  <a:pt x="94" y="269"/>
                </a:cubicBezTo>
                <a:cubicBezTo>
                  <a:pt x="94" y="268"/>
                  <a:pt x="88" y="262"/>
                  <a:pt x="87" y="261"/>
                </a:cubicBezTo>
                <a:close/>
                <a:moveTo>
                  <a:pt x="182" y="262"/>
                </a:moveTo>
                <a:cubicBezTo>
                  <a:pt x="181" y="264"/>
                  <a:pt x="180" y="267"/>
                  <a:pt x="178" y="269"/>
                </a:cubicBezTo>
                <a:cubicBezTo>
                  <a:pt x="179" y="269"/>
                  <a:pt x="179" y="269"/>
                  <a:pt x="179" y="269"/>
                </a:cubicBezTo>
                <a:cubicBezTo>
                  <a:pt x="180" y="268"/>
                  <a:pt x="183" y="265"/>
                  <a:pt x="182" y="262"/>
                </a:cubicBezTo>
                <a:close/>
                <a:moveTo>
                  <a:pt x="238" y="263"/>
                </a:moveTo>
                <a:cubicBezTo>
                  <a:pt x="237" y="264"/>
                  <a:pt x="233" y="264"/>
                  <a:pt x="231" y="265"/>
                </a:cubicBezTo>
                <a:cubicBezTo>
                  <a:pt x="229" y="266"/>
                  <a:pt x="221" y="274"/>
                  <a:pt x="221" y="276"/>
                </a:cubicBezTo>
                <a:cubicBezTo>
                  <a:pt x="221" y="276"/>
                  <a:pt x="221" y="276"/>
                  <a:pt x="221" y="276"/>
                </a:cubicBezTo>
                <a:cubicBezTo>
                  <a:pt x="230" y="277"/>
                  <a:pt x="240" y="278"/>
                  <a:pt x="247" y="275"/>
                </a:cubicBezTo>
                <a:cubicBezTo>
                  <a:pt x="249" y="275"/>
                  <a:pt x="253" y="275"/>
                  <a:pt x="254" y="272"/>
                </a:cubicBezTo>
                <a:cubicBezTo>
                  <a:pt x="248" y="268"/>
                  <a:pt x="248" y="264"/>
                  <a:pt x="238" y="263"/>
                </a:cubicBezTo>
                <a:close/>
                <a:moveTo>
                  <a:pt x="83" y="263"/>
                </a:moveTo>
                <a:cubicBezTo>
                  <a:pt x="84" y="267"/>
                  <a:pt x="87" y="272"/>
                  <a:pt x="91" y="273"/>
                </a:cubicBezTo>
                <a:cubicBezTo>
                  <a:pt x="91" y="273"/>
                  <a:pt x="91" y="273"/>
                  <a:pt x="91" y="272"/>
                </a:cubicBezTo>
                <a:cubicBezTo>
                  <a:pt x="89" y="270"/>
                  <a:pt x="87" y="269"/>
                  <a:pt x="85" y="267"/>
                </a:cubicBezTo>
                <a:cubicBezTo>
                  <a:pt x="85" y="266"/>
                  <a:pt x="84" y="264"/>
                  <a:pt x="83" y="263"/>
                </a:cubicBezTo>
                <a:close/>
                <a:moveTo>
                  <a:pt x="54" y="263"/>
                </a:moveTo>
                <a:cubicBezTo>
                  <a:pt x="54" y="264"/>
                  <a:pt x="54" y="265"/>
                  <a:pt x="55" y="266"/>
                </a:cubicBezTo>
                <a:cubicBezTo>
                  <a:pt x="55" y="266"/>
                  <a:pt x="55" y="266"/>
                  <a:pt x="55" y="266"/>
                </a:cubicBezTo>
                <a:cubicBezTo>
                  <a:pt x="55" y="266"/>
                  <a:pt x="55" y="266"/>
                  <a:pt x="55" y="265"/>
                </a:cubicBezTo>
                <a:cubicBezTo>
                  <a:pt x="55" y="265"/>
                  <a:pt x="55" y="264"/>
                  <a:pt x="54" y="263"/>
                </a:cubicBezTo>
                <a:close/>
                <a:moveTo>
                  <a:pt x="80" y="265"/>
                </a:moveTo>
                <a:cubicBezTo>
                  <a:pt x="80" y="269"/>
                  <a:pt x="84" y="273"/>
                  <a:pt x="88" y="274"/>
                </a:cubicBezTo>
                <a:cubicBezTo>
                  <a:pt x="88" y="274"/>
                  <a:pt x="88" y="274"/>
                  <a:pt x="88" y="274"/>
                </a:cubicBezTo>
                <a:cubicBezTo>
                  <a:pt x="87" y="274"/>
                  <a:pt x="87" y="273"/>
                  <a:pt x="87" y="273"/>
                </a:cubicBezTo>
                <a:cubicBezTo>
                  <a:pt x="86" y="272"/>
                  <a:pt x="80" y="265"/>
                  <a:pt x="80" y="265"/>
                </a:cubicBezTo>
                <a:close/>
                <a:moveTo>
                  <a:pt x="209" y="265"/>
                </a:moveTo>
                <a:cubicBezTo>
                  <a:pt x="208" y="265"/>
                  <a:pt x="207" y="266"/>
                  <a:pt x="206" y="266"/>
                </a:cubicBezTo>
                <a:cubicBezTo>
                  <a:pt x="206" y="267"/>
                  <a:pt x="206" y="267"/>
                  <a:pt x="206" y="268"/>
                </a:cubicBezTo>
                <a:cubicBezTo>
                  <a:pt x="207" y="268"/>
                  <a:pt x="217" y="278"/>
                  <a:pt x="218" y="273"/>
                </a:cubicBezTo>
                <a:cubicBezTo>
                  <a:pt x="219" y="271"/>
                  <a:pt x="220" y="270"/>
                  <a:pt x="221" y="268"/>
                </a:cubicBezTo>
                <a:cubicBezTo>
                  <a:pt x="221" y="268"/>
                  <a:pt x="221" y="268"/>
                  <a:pt x="221" y="268"/>
                </a:cubicBezTo>
                <a:cubicBezTo>
                  <a:pt x="216" y="267"/>
                  <a:pt x="214" y="265"/>
                  <a:pt x="209" y="265"/>
                </a:cubicBezTo>
                <a:close/>
                <a:moveTo>
                  <a:pt x="50" y="265"/>
                </a:moveTo>
                <a:cubicBezTo>
                  <a:pt x="50" y="267"/>
                  <a:pt x="50" y="267"/>
                  <a:pt x="50" y="269"/>
                </a:cubicBezTo>
                <a:cubicBezTo>
                  <a:pt x="50" y="269"/>
                  <a:pt x="50" y="269"/>
                  <a:pt x="51" y="269"/>
                </a:cubicBezTo>
                <a:cubicBezTo>
                  <a:pt x="51" y="269"/>
                  <a:pt x="51" y="269"/>
                  <a:pt x="51" y="268"/>
                </a:cubicBezTo>
                <a:cubicBezTo>
                  <a:pt x="51" y="267"/>
                  <a:pt x="51" y="267"/>
                  <a:pt x="51" y="266"/>
                </a:cubicBezTo>
                <a:cubicBezTo>
                  <a:pt x="51" y="266"/>
                  <a:pt x="50" y="265"/>
                  <a:pt x="50" y="265"/>
                </a:cubicBezTo>
                <a:close/>
                <a:moveTo>
                  <a:pt x="190" y="265"/>
                </a:moveTo>
                <a:cubicBezTo>
                  <a:pt x="190" y="266"/>
                  <a:pt x="190" y="266"/>
                  <a:pt x="190" y="266"/>
                </a:cubicBezTo>
                <a:cubicBezTo>
                  <a:pt x="192" y="266"/>
                  <a:pt x="193" y="267"/>
                  <a:pt x="195" y="266"/>
                </a:cubicBezTo>
                <a:cubicBezTo>
                  <a:pt x="193" y="266"/>
                  <a:pt x="192" y="265"/>
                  <a:pt x="190" y="265"/>
                </a:cubicBezTo>
                <a:close/>
                <a:moveTo>
                  <a:pt x="315" y="265"/>
                </a:moveTo>
                <a:cubicBezTo>
                  <a:pt x="315" y="270"/>
                  <a:pt x="313" y="272"/>
                  <a:pt x="310" y="274"/>
                </a:cubicBezTo>
                <a:cubicBezTo>
                  <a:pt x="309" y="274"/>
                  <a:pt x="309" y="274"/>
                  <a:pt x="308" y="275"/>
                </a:cubicBezTo>
                <a:cubicBezTo>
                  <a:pt x="308" y="275"/>
                  <a:pt x="308" y="275"/>
                  <a:pt x="308" y="275"/>
                </a:cubicBezTo>
                <a:cubicBezTo>
                  <a:pt x="310" y="277"/>
                  <a:pt x="315" y="278"/>
                  <a:pt x="316" y="281"/>
                </a:cubicBezTo>
                <a:cubicBezTo>
                  <a:pt x="316" y="281"/>
                  <a:pt x="317" y="281"/>
                  <a:pt x="317" y="281"/>
                </a:cubicBezTo>
                <a:cubicBezTo>
                  <a:pt x="317" y="276"/>
                  <a:pt x="320" y="274"/>
                  <a:pt x="323" y="270"/>
                </a:cubicBezTo>
                <a:cubicBezTo>
                  <a:pt x="323" y="270"/>
                  <a:pt x="323" y="270"/>
                  <a:pt x="323" y="270"/>
                </a:cubicBezTo>
                <a:cubicBezTo>
                  <a:pt x="320" y="269"/>
                  <a:pt x="318" y="266"/>
                  <a:pt x="315" y="265"/>
                </a:cubicBezTo>
                <a:close/>
                <a:moveTo>
                  <a:pt x="72" y="266"/>
                </a:moveTo>
                <a:cubicBezTo>
                  <a:pt x="70" y="268"/>
                  <a:pt x="67" y="268"/>
                  <a:pt x="64" y="269"/>
                </a:cubicBezTo>
                <a:cubicBezTo>
                  <a:pt x="65" y="271"/>
                  <a:pt x="66" y="272"/>
                  <a:pt x="67" y="274"/>
                </a:cubicBezTo>
                <a:cubicBezTo>
                  <a:pt x="67" y="276"/>
                  <a:pt x="67" y="277"/>
                  <a:pt x="67" y="279"/>
                </a:cubicBezTo>
                <a:cubicBezTo>
                  <a:pt x="68" y="282"/>
                  <a:pt x="71" y="284"/>
                  <a:pt x="73" y="286"/>
                </a:cubicBezTo>
                <a:cubicBezTo>
                  <a:pt x="73" y="288"/>
                  <a:pt x="73" y="289"/>
                  <a:pt x="73" y="291"/>
                </a:cubicBezTo>
                <a:cubicBezTo>
                  <a:pt x="76" y="297"/>
                  <a:pt x="80" y="308"/>
                  <a:pt x="85" y="313"/>
                </a:cubicBezTo>
                <a:cubicBezTo>
                  <a:pt x="89" y="318"/>
                  <a:pt x="91" y="325"/>
                  <a:pt x="99" y="325"/>
                </a:cubicBezTo>
                <a:cubicBezTo>
                  <a:pt x="99" y="325"/>
                  <a:pt x="99" y="325"/>
                  <a:pt x="99" y="324"/>
                </a:cubicBezTo>
                <a:cubicBezTo>
                  <a:pt x="96" y="322"/>
                  <a:pt x="93" y="321"/>
                  <a:pt x="91" y="318"/>
                </a:cubicBezTo>
                <a:cubicBezTo>
                  <a:pt x="87" y="310"/>
                  <a:pt x="88" y="299"/>
                  <a:pt x="94" y="293"/>
                </a:cubicBezTo>
                <a:cubicBezTo>
                  <a:pt x="96" y="292"/>
                  <a:pt x="98" y="292"/>
                  <a:pt x="100" y="290"/>
                </a:cubicBezTo>
                <a:cubicBezTo>
                  <a:pt x="100" y="290"/>
                  <a:pt x="100" y="290"/>
                  <a:pt x="100" y="290"/>
                </a:cubicBezTo>
                <a:cubicBezTo>
                  <a:pt x="100" y="290"/>
                  <a:pt x="91" y="285"/>
                  <a:pt x="89" y="285"/>
                </a:cubicBezTo>
                <a:cubicBezTo>
                  <a:pt x="82" y="280"/>
                  <a:pt x="78" y="272"/>
                  <a:pt x="72" y="266"/>
                </a:cubicBezTo>
                <a:close/>
                <a:moveTo>
                  <a:pt x="203" y="267"/>
                </a:moveTo>
                <a:cubicBezTo>
                  <a:pt x="202" y="268"/>
                  <a:pt x="202" y="268"/>
                  <a:pt x="201" y="268"/>
                </a:cubicBezTo>
                <a:cubicBezTo>
                  <a:pt x="201" y="269"/>
                  <a:pt x="202" y="270"/>
                  <a:pt x="201" y="271"/>
                </a:cubicBezTo>
                <a:cubicBezTo>
                  <a:pt x="201" y="272"/>
                  <a:pt x="199" y="272"/>
                  <a:pt x="198" y="272"/>
                </a:cubicBezTo>
                <a:cubicBezTo>
                  <a:pt x="198" y="273"/>
                  <a:pt x="198" y="273"/>
                  <a:pt x="198" y="275"/>
                </a:cubicBezTo>
                <a:cubicBezTo>
                  <a:pt x="195" y="275"/>
                  <a:pt x="193" y="274"/>
                  <a:pt x="190" y="274"/>
                </a:cubicBezTo>
                <a:cubicBezTo>
                  <a:pt x="190" y="274"/>
                  <a:pt x="190" y="274"/>
                  <a:pt x="189" y="274"/>
                </a:cubicBezTo>
                <a:cubicBezTo>
                  <a:pt x="190" y="274"/>
                  <a:pt x="190" y="274"/>
                  <a:pt x="190" y="274"/>
                </a:cubicBezTo>
                <a:cubicBezTo>
                  <a:pt x="191" y="277"/>
                  <a:pt x="197" y="277"/>
                  <a:pt x="197" y="281"/>
                </a:cubicBezTo>
                <a:cubicBezTo>
                  <a:pt x="197" y="282"/>
                  <a:pt x="197" y="282"/>
                  <a:pt x="196" y="283"/>
                </a:cubicBezTo>
                <a:cubicBezTo>
                  <a:pt x="196" y="283"/>
                  <a:pt x="195" y="283"/>
                  <a:pt x="194" y="283"/>
                </a:cubicBezTo>
                <a:cubicBezTo>
                  <a:pt x="194" y="283"/>
                  <a:pt x="194" y="283"/>
                  <a:pt x="194" y="283"/>
                </a:cubicBezTo>
                <a:cubicBezTo>
                  <a:pt x="198" y="285"/>
                  <a:pt x="196" y="286"/>
                  <a:pt x="198" y="289"/>
                </a:cubicBezTo>
                <a:cubicBezTo>
                  <a:pt x="198" y="290"/>
                  <a:pt x="199" y="289"/>
                  <a:pt x="200" y="290"/>
                </a:cubicBezTo>
                <a:cubicBezTo>
                  <a:pt x="201" y="291"/>
                  <a:pt x="202" y="292"/>
                  <a:pt x="203" y="293"/>
                </a:cubicBezTo>
                <a:cubicBezTo>
                  <a:pt x="204" y="293"/>
                  <a:pt x="213" y="286"/>
                  <a:pt x="215" y="285"/>
                </a:cubicBezTo>
                <a:cubicBezTo>
                  <a:pt x="214" y="285"/>
                  <a:pt x="214" y="285"/>
                  <a:pt x="214" y="285"/>
                </a:cubicBezTo>
                <a:cubicBezTo>
                  <a:pt x="210" y="283"/>
                  <a:pt x="204" y="272"/>
                  <a:pt x="204" y="268"/>
                </a:cubicBezTo>
                <a:cubicBezTo>
                  <a:pt x="203" y="267"/>
                  <a:pt x="203" y="267"/>
                  <a:pt x="203" y="267"/>
                </a:cubicBezTo>
                <a:close/>
                <a:moveTo>
                  <a:pt x="58" y="268"/>
                </a:moveTo>
                <a:cubicBezTo>
                  <a:pt x="59" y="269"/>
                  <a:pt x="62" y="269"/>
                  <a:pt x="61" y="268"/>
                </a:cubicBezTo>
                <a:cubicBezTo>
                  <a:pt x="60" y="268"/>
                  <a:pt x="59" y="268"/>
                  <a:pt x="58" y="268"/>
                </a:cubicBezTo>
                <a:close/>
                <a:moveTo>
                  <a:pt x="94" y="269"/>
                </a:moveTo>
                <a:cubicBezTo>
                  <a:pt x="94" y="269"/>
                  <a:pt x="94" y="270"/>
                  <a:pt x="95" y="270"/>
                </a:cubicBezTo>
                <a:cubicBezTo>
                  <a:pt x="95" y="270"/>
                  <a:pt x="95" y="269"/>
                  <a:pt x="95" y="269"/>
                </a:cubicBezTo>
                <a:cubicBezTo>
                  <a:pt x="95" y="269"/>
                  <a:pt x="95" y="269"/>
                  <a:pt x="94" y="269"/>
                </a:cubicBezTo>
                <a:close/>
                <a:moveTo>
                  <a:pt x="102" y="269"/>
                </a:moveTo>
                <a:cubicBezTo>
                  <a:pt x="103" y="269"/>
                  <a:pt x="102" y="269"/>
                  <a:pt x="103" y="269"/>
                </a:cubicBezTo>
                <a:cubicBezTo>
                  <a:pt x="103" y="269"/>
                  <a:pt x="103" y="269"/>
                  <a:pt x="102" y="269"/>
                </a:cubicBezTo>
                <a:close/>
                <a:moveTo>
                  <a:pt x="189" y="269"/>
                </a:moveTo>
                <a:cubicBezTo>
                  <a:pt x="189" y="269"/>
                  <a:pt x="189" y="270"/>
                  <a:pt x="189" y="270"/>
                </a:cubicBezTo>
                <a:cubicBezTo>
                  <a:pt x="191" y="270"/>
                  <a:pt x="193" y="270"/>
                  <a:pt x="193" y="269"/>
                </a:cubicBezTo>
                <a:cubicBezTo>
                  <a:pt x="192" y="269"/>
                  <a:pt x="190" y="269"/>
                  <a:pt x="189" y="269"/>
                </a:cubicBezTo>
                <a:close/>
                <a:moveTo>
                  <a:pt x="194" y="270"/>
                </a:moveTo>
                <a:cubicBezTo>
                  <a:pt x="194" y="270"/>
                  <a:pt x="194" y="270"/>
                  <a:pt x="194" y="270"/>
                </a:cubicBezTo>
                <a:cubicBezTo>
                  <a:pt x="194" y="270"/>
                  <a:pt x="194" y="270"/>
                  <a:pt x="194" y="270"/>
                </a:cubicBezTo>
                <a:cubicBezTo>
                  <a:pt x="194" y="270"/>
                  <a:pt x="194" y="270"/>
                  <a:pt x="194" y="270"/>
                </a:cubicBezTo>
                <a:close/>
                <a:moveTo>
                  <a:pt x="57" y="270"/>
                </a:moveTo>
                <a:cubicBezTo>
                  <a:pt x="60" y="272"/>
                  <a:pt x="62" y="275"/>
                  <a:pt x="65" y="277"/>
                </a:cubicBezTo>
                <a:cubicBezTo>
                  <a:pt x="64" y="274"/>
                  <a:pt x="60" y="270"/>
                  <a:pt x="57" y="270"/>
                </a:cubicBezTo>
                <a:close/>
                <a:moveTo>
                  <a:pt x="331" y="270"/>
                </a:moveTo>
                <a:cubicBezTo>
                  <a:pt x="330" y="271"/>
                  <a:pt x="328" y="270"/>
                  <a:pt x="327" y="271"/>
                </a:cubicBezTo>
                <a:cubicBezTo>
                  <a:pt x="325" y="272"/>
                  <a:pt x="318" y="279"/>
                  <a:pt x="320" y="280"/>
                </a:cubicBezTo>
                <a:cubicBezTo>
                  <a:pt x="319" y="281"/>
                  <a:pt x="318" y="285"/>
                  <a:pt x="319" y="286"/>
                </a:cubicBezTo>
                <a:cubicBezTo>
                  <a:pt x="319" y="286"/>
                  <a:pt x="320" y="286"/>
                  <a:pt x="320" y="287"/>
                </a:cubicBezTo>
                <a:cubicBezTo>
                  <a:pt x="320" y="287"/>
                  <a:pt x="320" y="287"/>
                  <a:pt x="321" y="287"/>
                </a:cubicBezTo>
                <a:cubicBezTo>
                  <a:pt x="326" y="284"/>
                  <a:pt x="332" y="280"/>
                  <a:pt x="332" y="271"/>
                </a:cubicBezTo>
                <a:cubicBezTo>
                  <a:pt x="331" y="271"/>
                  <a:pt x="331" y="271"/>
                  <a:pt x="331" y="270"/>
                </a:cubicBezTo>
                <a:close/>
                <a:moveTo>
                  <a:pt x="47" y="271"/>
                </a:moveTo>
                <a:cubicBezTo>
                  <a:pt x="46" y="272"/>
                  <a:pt x="45" y="272"/>
                  <a:pt x="44" y="272"/>
                </a:cubicBezTo>
                <a:cubicBezTo>
                  <a:pt x="44" y="275"/>
                  <a:pt x="41" y="280"/>
                  <a:pt x="44" y="283"/>
                </a:cubicBezTo>
                <a:cubicBezTo>
                  <a:pt x="44" y="284"/>
                  <a:pt x="45" y="284"/>
                  <a:pt x="46" y="285"/>
                </a:cubicBezTo>
                <a:cubicBezTo>
                  <a:pt x="47" y="284"/>
                  <a:pt x="48" y="284"/>
                  <a:pt x="49" y="284"/>
                </a:cubicBezTo>
                <a:cubicBezTo>
                  <a:pt x="50" y="278"/>
                  <a:pt x="50" y="277"/>
                  <a:pt x="49" y="271"/>
                </a:cubicBezTo>
                <a:cubicBezTo>
                  <a:pt x="49" y="271"/>
                  <a:pt x="48" y="271"/>
                  <a:pt x="47" y="271"/>
                </a:cubicBezTo>
                <a:close/>
                <a:moveTo>
                  <a:pt x="185" y="272"/>
                </a:moveTo>
                <a:cubicBezTo>
                  <a:pt x="185" y="272"/>
                  <a:pt x="185" y="272"/>
                  <a:pt x="185" y="272"/>
                </a:cubicBezTo>
                <a:cubicBezTo>
                  <a:pt x="185" y="272"/>
                  <a:pt x="185" y="272"/>
                  <a:pt x="185" y="272"/>
                </a:cubicBezTo>
                <a:cubicBezTo>
                  <a:pt x="185" y="272"/>
                  <a:pt x="185" y="272"/>
                  <a:pt x="185" y="272"/>
                </a:cubicBezTo>
                <a:close/>
                <a:moveTo>
                  <a:pt x="186" y="272"/>
                </a:moveTo>
                <a:cubicBezTo>
                  <a:pt x="186" y="272"/>
                  <a:pt x="186" y="272"/>
                  <a:pt x="186" y="272"/>
                </a:cubicBezTo>
                <a:cubicBezTo>
                  <a:pt x="186" y="273"/>
                  <a:pt x="186" y="273"/>
                  <a:pt x="186" y="273"/>
                </a:cubicBezTo>
                <a:cubicBezTo>
                  <a:pt x="186" y="273"/>
                  <a:pt x="186" y="273"/>
                  <a:pt x="187" y="273"/>
                </a:cubicBezTo>
                <a:cubicBezTo>
                  <a:pt x="187" y="273"/>
                  <a:pt x="187" y="273"/>
                  <a:pt x="187" y="272"/>
                </a:cubicBezTo>
                <a:cubicBezTo>
                  <a:pt x="187" y="272"/>
                  <a:pt x="187" y="272"/>
                  <a:pt x="187" y="272"/>
                </a:cubicBezTo>
                <a:cubicBezTo>
                  <a:pt x="186" y="272"/>
                  <a:pt x="186" y="272"/>
                  <a:pt x="186" y="272"/>
                </a:cubicBezTo>
                <a:close/>
                <a:moveTo>
                  <a:pt x="187" y="273"/>
                </a:moveTo>
                <a:cubicBezTo>
                  <a:pt x="187" y="273"/>
                  <a:pt x="187" y="273"/>
                  <a:pt x="187" y="273"/>
                </a:cubicBezTo>
                <a:cubicBezTo>
                  <a:pt x="188" y="274"/>
                  <a:pt x="188" y="274"/>
                  <a:pt x="189" y="274"/>
                </a:cubicBezTo>
                <a:cubicBezTo>
                  <a:pt x="189" y="273"/>
                  <a:pt x="188" y="273"/>
                  <a:pt x="187" y="273"/>
                </a:cubicBezTo>
                <a:close/>
                <a:moveTo>
                  <a:pt x="175" y="274"/>
                </a:moveTo>
                <a:cubicBezTo>
                  <a:pt x="172" y="279"/>
                  <a:pt x="167" y="282"/>
                  <a:pt x="163" y="286"/>
                </a:cubicBezTo>
                <a:cubicBezTo>
                  <a:pt x="163" y="286"/>
                  <a:pt x="163" y="286"/>
                  <a:pt x="163" y="286"/>
                </a:cubicBezTo>
                <a:cubicBezTo>
                  <a:pt x="163" y="286"/>
                  <a:pt x="164" y="286"/>
                  <a:pt x="164" y="286"/>
                </a:cubicBezTo>
                <a:cubicBezTo>
                  <a:pt x="167" y="285"/>
                  <a:pt x="177" y="275"/>
                  <a:pt x="175" y="274"/>
                </a:cubicBezTo>
                <a:close/>
                <a:moveTo>
                  <a:pt x="109" y="275"/>
                </a:moveTo>
                <a:cubicBezTo>
                  <a:pt x="110" y="278"/>
                  <a:pt x="116" y="279"/>
                  <a:pt x="118" y="280"/>
                </a:cubicBezTo>
                <a:cubicBezTo>
                  <a:pt x="119" y="280"/>
                  <a:pt x="119" y="280"/>
                  <a:pt x="119" y="280"/>
                </a:cubicBezTo>
                <a:cubicBezTo>
                  <a:pt x="115" y="279"/>
                  <a:pt x="112" y="276"/>
                  <a:pt x="109" y="275"/>
                </a:cubicBezTo>
                <a:close/>
                <a:moveTo>
                  <a:pt x="315" y="287"/>
                </a:moveTo>
                <a:cubicBezTo>
                  <a:pt x="315" y="281"/>
                  <a:pt x="309" y="274"/>
                  <a:pt x="302" y="276"/>
                </a:cubicBezTo>
                <a:cubicBezTo>
                  <a:pt x="302" y="283"/>
                  <a:pt x="310" y="287"/>
                  <a:pt x="315" y="287"/>
                </a:cubicBezTo>
                <a:close/>
                <a:moveTo>
                  <a:pt x="104" y="276"/>
                </a:moveTo>
                <a:cubicBezTo>
                  <a:pt x="105" y="279"/>
                  <a:pt x="111" y="283"/>
                  <a:pt x="113" y="282"/>
                </a:cubicBezTo>
                <a:cubicBezTo>
                  <a:pt x="113" y="282"/>
                  <a:pt x="113" y="281"/>
                  <a:pt x="113" y="281"/>
                </a:cubicBezTo>
                <a:cubicBezTo>
                  <a:pt x="109" y="281"/>
                  <a:pt x="107" y="278"/>
                  <a:pt x="104" y="276"/>
                </a:cubicBezTo>
                <a:close/>
                <a:moveTo>
                  <a:pt x="298" y="276"/>
                </a:moveTo>
                <a:cubicBezTo>
                  <a:pt x="293" y="280"/>
                  <a:pt x="290" y="281"/>
                  <a:pt x="290" y="288"/>
                </a:cubicBezTo>
                <a:cubicBezTo>
                  <a:pt x="290" y="288"/>
                  <a:pt x="290" y="288"/>
                  <a:pt x="290" y="288"/>
                </a:cubicBezTo>
                <a:cubicBezTo>
                  <a:pt x="294" y="286"/>
                  <a:pt x="300" y="282"/>
                  <a:pt x="298" y="276"/>
                </a:cubicBezTo>
                <a:cubicBezTo>
                  <a:pt x="298" y="276"/>
                  <a:pt x="298" y="276"/>
                  <a:pt x="298" y="276"/>
                </a:cubicBezTo>
                <a:close/>
                <a:moveTo>
                  <a:pt x="156" y="277"/>
                </a:moveTo>
                <a:cubicBezTo>
                  <a:pt x="154" y="280"/>
                  <a:pt x="149" y="280"/>
                  <a:pt x="146" y="283"/>
                </a:cubicBezTo>
                <a:cubicBezTo>
                  <a:pt x="150" y="283"/>
                  <a:pt x="157" y="281"/>
                  <a:pt x="156" y="277"/>
                </a:cubicBezTo>
                <a:close/>
                <a:moveTo>
                  <a:pt x="100" y="279"/>
                </a:moveTo>
                <a:cubicBezTo>
                  <a:pt x="100" y="279"/>
                  <a:pt x="100" y="279"/>
                  <a:pt x="100" y="279"/>
                </a:cubicBezTo>
                <a:cubicBezTo>
                  <a:pt x="102" y="281"/>
                  <a:pt x="107" y="286"/>
                  <a:pt x="110" y="284"/>
                </a:cubicBezTo>
                <a:cubicBezTo>
                  <a:pt x="110" y="284"/>
                  <a:pt x="110" y="284"/>
                  <a:pt x="110" y="284"/>
                </a:cubicBezTo>
                <a:cubicBezTo>
                  <a:pt x="105" y="283"/>
                  <a:pt x="104" y="281"/>
                  <a:pt x="100" y="279"/>
                </a:cubicBezTo>
                <a:close/>
                <a:moveTo>
                  <a:pt x="183" y="279"/>
                </a:moveTo>
                <a:cubicBezTo>
                  <a:pt x="183" y="280"/>
                  <a:pt x="183" y="280"/>
                  <a:pt x="183" y="280"/>
                </a:cubicBezTo>
                <a:cubicBezTo>
                  <a:pt x="185" y="280"/>
                  <a:pt x="186" y="281"/>
                  <a:pt x="187" y="282"/>
                </a:cubicBezTo>
                <a:cubicBezTo>
                  <a:pt x="186" y="280"/>
                  <a:pt x="185" y="280"/>
                  <a:pt x="183" y="279"/>
                </a:cubicBezTo>
                <a:close/>
                <a:moveTo>
                  <a:pt x="254" y="279"/>
                </a:moveTo>
                <a:cubicBezTo>
                  <a:pt x="254" y="280"/>
                  <a:pt x="254" y="280"/>
                  <a:pt x="255" y="279"/>
                </a:cubicBezTo>
                <a:cubicBezTo>
                  <a:pt x="255" y="279"/>
                  <a:pt x="254" y="279"/>
                  <a:pt x="254" y="279"/>
                </a:cubicBezTo>
                <a:close/>
                <a:moveTo>
                  <a:pt x="252" y="280"/>
                </a:moveTo>
                <a:cubicBezTo>
                  <a:pt x="250" y="283"/>
                  <a:pt x="239" y="282"/>
                  <a:pt x="236" y="283"/>
                </a:cubicBezTo>
                <a:cubicBezTo>
                  <a:pt x="236" y="283"/>
                  <a:pt x="237" y="283"/>
                  <a:pt x="237" y="283"/>
                </a:cubicBezTo>
                <a:cubicBezTo>
                  <a:pt x="240" y="286"/>
                  <a:pt x="253" y="281"/>
                  <a:pt x="254" y="280"/>
                </a:cubicBezTo>
                <a:cubicBezTo>
                  <a:pt x="254" y="280"/>
                  <a:pt x="254" y="280"/>
                  <a:pt x="254" y="280"/>
                </a:cubicBezTo>
                <a:cubicBezTo>
                  <a:pt x="253" y="280"/>
                  <a:pt x="253" y="280"/>
                  <a:pt x="252" y="280"/>
                </a:cubicBezTo>
                <a:close/>
                <a:moveTo>
                  <a:pt x="59" y="281"/>
                </a:moveTo>
                <a:cubicBezTo>
                  <a:pt x="59" y="281"/>
                  <a:pt x="59" y="281"/>
                  <a:pt x="59" y="282"/>
                </a:cubicBezTo>
                <a:cubicBezTo>
                  <a:pt x="61" y="282"/>
                  <a:pt x="62" y="284"/>
                  <a:pt x="64" y="284"/>
                </a:cubicBezTo>
                <a:cubicBezTo>
                  <a:pt x="64" y="284"/>
                  <a:pt x="64" y="283"/>
                  <a:pt x="64" y="283"/>
                </a:cubicBezTo>
                <a:cubicBezTo>
                  <a:pt x="62" y="282"/>
                  <a:pt x="61" y="282"/>
                  <a:pt x="59" y="281"/>
                </a:cubicBezTo>
                <a:close/>
                <a:moveTo>
                  <a:pt x="98" y="281"/>
                </a:moveTo>
                <a:cubicBezTo>
                  <a:pt x="98" y="281"/>
                  <a:pt x="98" y="282"/>
                  <a:pt x="98" y="282"/>
                </a:cubicBezTo>
                <a:cubicBezTo>
                  <a:pt x="100" y="285"/>
                  <a:pt x="103" y="287"/>
                  <a:pt x="107" y="288"/>
                </a:cubicBezTo>
                <a:cubicBezTo>
                  <a:pt x="107" y="287"/>
                  <a:pt x="107" y="287"/>
                  <a:pt x="107" y="287"/>
                </a:cubicBezTo>
                <a:cubicBezTo>
                  <a:pt x="103" y="286"/>
                  <a:pt x="101" y="284"/>
                  <a:pt x="98" y="281"/>
                </a:cubicBezTo>
                <a:close/>
                <a:moveTo>
                  <a:pt x="113" y="282"/>
                </a:moveTo>
                <a:cubicBezTo>
                  <a:pt x="114" y="282"/>
                  <a:pt x="114" y="282"/>
                  <a:pt x="114" y="282"/>
                </a:cubicBezTo>
                <a:cubicBezTo>
                  <a:pt x="114" y="282"/>
                  <a:pt x="114" y="282"/>
                  <a:pt x="114" y="282"/>
                </a:cubicBezTo>
                <a:cubicBezTo>
                  <a:pt x="114" y="282"/>
                  <a:pt x="114" y="282"/>
                  <a:pt x="114" y="282"/>
                </a:cubicBezTo>
                <a:cubicBezTo>
                  <a:pt x="114" y="282"/>
                  <a:pt x="114" y="282"/>
                  <a:pt x="113" y="282"/>
                </a:cubicBezTo>
                <a:close/>
                <a:moveTo>
                  <a:pt x="301" y="282"/>
                </a:moveTo>
                <a:cubicBezTo>
                  <a:pt x="299" y="285"/>
                  <a:pt x="297" y="287"/>
                  <a:pt x="294" y="289"/>
                </a:cubicBezTo>
                <a:cubicBezTo>
                  <a:pt x="294" y="289"/>
                  <a:pt x="294" y="289"/>
                  <a:pt x="294" y="290"/>
                </a:cubicBezTo>
                <a:cubicBezTo>
                  <a:pt x="300" y="290"/>
                  <a:pt x="300" y="295"/>
                  <a:pt x="303" y="295"/>
                </a:cubicBezTo>
                <a:cubicBezTo>
                  <a:pt x="304" y="292"/>
                  <a:pt x="306" y="291"/>
                  <a:pt x="307" y="288"/>
                </a:cubicBezTo>
                <a:cubicBezTo>
                  <a:pt x="307" y="288"/>
                  <a:pt x="307" y="288"/>
                  <a:pt x="307" y="288"/>
                </a:cubicBezTo>
                <a:cubicBezTo>
                  <a:pt x="305" y="287"/>
                  <a:pt x="302" y="284"/>
                  <a:pt x="301" y="282"/>
                </a:cubicBezTo>
                <a:cubicBezTo>
                  <a:pt x="301" y="282"/>
                  <a:pt x="301" y="282"/>
                  <a:pt x="301" y="282"/>
                </a:cubicBezTo>
                <a:close/>
                <a:moveTo>
                  <a:pt x="158" y="282"/>
                </a:moveTo>
                <a:cubicBezTo>
                  <a:pt x="155" y="284"/>
                  <a:pt x="152" y="285"/>
                  <a:pt x="149" y="286"/>
                </a:cubicBezTo>
                <a:cubicBezTo>
                  <a:pt x="149" y="287"/>
                  <a:pt x="149" y="287"/>
                  <a:pt x="149" y="287"/>
                </a:cubicBezTo>
                <a:cubicBezTo>
                  <a:pt x="154" y="287"/>
                  <a:pt x="156" y="285"/>
                  <a:pt x="158" y="283"/>
                </a:cubicBezTo>
                <a:cubicBezTo>
                  <a:pt x="158" y="282"/>
                  <a:pt x="158" y="282"/>
                  <a:pt x="158" y="282"/>
                </a:cubicBezTo>
                <a:close/>
                <a:moveTo>
                  <a:pt x="221" y="283"/>
                </a:moveTo>
                <a:cubicBezTo>
                  <a:pt x="221" y="283"/>
                  <a:pt x="221" y="283"/>
                  <a:pt x="221" y="284"/>
                </a:cubicBezTo>
                <a:cubicBezTo>
                  <a:pt x="222" y="284"/>
                  <a:pt x="227" y="284"/>
                  <a:pt x="229" y="283"/>
                </a:cubicBezTo>
                <a:cubicBezTo>
                  <a:pt x="226" y="282"/>
                  <a:pt x="224" y="283"/>
                  <a:pt x="221" y="283"/>
                </a:cubicBezTo>
                <a:close/>
                <a:moveTo>
                  <a:pt x="181" y="283"/>
                </a:moveTo>
                <a:cubicBezTo>
                  <a:pt x="180" y="284"/>
                  <a:pt x="180" y="284"/>
                  <a:pt x="179" y="284"/>
                </a:cubicBezTo>
                <a:cubicBezTo>
                  <a:pt x="179" y="284"/>
                  <a:pt x="179" y="284"/>
                  <a:pt x="179" y="285"/>
                </a:cubicBezTo>
                <a:cubicBezTo>
                  <a:pt x="181" y="285"/>
                  <a:pt x="185" y="285"/>
                  <a:pt x="185" y="285"/>
                </a:cubicBezTo>
                <a:cubicBezTo>
                  <a:pt x="184" y="284"/>
                  <a:pt x="183" y="284"/>
                  <a:pt x="181" y="283"/>
                </a:cubicBezTo>
                <a:close/>
                <a:moveTo>
                  <a:pt x="253" y="284"/>
                </a:moveTo>
                <a:cubicBezTo>
                  <a:pt x="251" y="287"/>
                  <a:pt x="245" y="286"/>
                  <a:pt x="243" y="288"/>
                </a:cubicBezTo>
                <a:cubicBezTo>
                  <a:pt x="249" y="288"/>
                  <a:pt x="251" y="286"/>
                  <a:pt x="254" y="285"/>
                </a:cubicBezTo>
                <a:cubicBezTo>
                  <a:pt x="254" y="285"/>
                  <a:pt x="254" y="284"/>
                  <a:pt x="254" y="284"/>
                </a:cubicBezTo>
                <a:cubicBezTo>
                  <a:pt x="254" y="284"/>
                  <a:pt x="254" y="284"/>
                  <a:pt x="254" y="284"/>
                </a:cubicBezTo>
                <a:cubicBezTo>
                  <a:pt x="254" y="284"/>
                  <a:pt x="254" y="284"/>
                  <a:pt x="253" y="284"/>
                </a:cubicBezTo>
                <a:close/>
                <a:moveTo>
                  <a:pt x="232" y="285"/>
                </a:moveTo>
                <a:cubicBezTo>
                  <a:pt x="234" y="287"/>
                  <a:pt x="235" y="288"/>
                  <a:pt x="235" y="292"/>
                </a:cubicBezTo>
                <a:cubicBezTo>
                  <a:pt x="236" y="291"/>
                  <a:pt x="236" y="291"/>
                  <a:pt x="236" y="291"/>
                </a:cubicBezTo>
                <a:cubicBezTo>
                  <a:pt x="237" y="288"/>
                  <a:pt x="236" y="285"/>
                  <a:pt x="232" y="285"/>
                </a:cubicBezTo>
                <a:close/>
                <a:moveTo>
                  <a:pt x="68" y="286"/>
                </a:moveTo>
                <a:cubicBezTo>
                  <a:pt x="69" y="287"/>
                  <a:pt x="70" y="288"/>
                  <a:pt x="72" y="289"/>
                </a:cubicBezTo>
                <a:cubicBezTo>
                  <a:pt x="72" y="287"/>
                  <a:pt x="70" y="286"/>
                  <a:pt x="68" y="286"/>
                </a:cubicBezTo>
                <a:close/>
                <a:moveTo>
                  <a:pt x="135" y="286"/>
                </a:moveTo>
                <a:cubicBezTo>
                  <a:pt x="131" y="289"/>
                  <a:pt x="127" y="286"/>
                  <a:pt x="125" y="288"/>
                </a:cubicBezTo>
                <a:cubicBezTo>
                  <a:pt x="130" y="289"/>
                  <a:pt x="131" y="289"/>
                  <a:pt x="135" y="287"/>
                </a:cubicBezTo>
                <a:cubicBezTo>
                  <a:pt x="135" y="286"/>
                  <a:pt x="135" y="286"/>
                  <a:pt x="135" y="286"/>
                </a:cubicBezTo>
                <a:cubicBezTo>
                  <a:pt x="135" y="286"/>
                  <a:pt x="135" y="286"/>
                  <a:pt x="135" y="286"/>
                </a:cubicBezTo>
                <a:close/>
                <a:moveTo>
                  <a:pt x="148" y="286"/>
                </a:moveTo>
                <a:cubicBezTo>
                  <a:pt x="148" y="286"/>
                  <a:pt x="148" y="286"/>
                  <a:pt x="149" y="287"/>
                </a:cubicBezTo>
                <a:cubicBezTo>
                  <a:pt x="148" y="286"/>
                  <a:pt x="149" y="286"/>
                  <a:pt x="148" y="286"/>
                </a:cubicBezTo>
                <a:close/>
                <a:moveTo>
                  <a:pt x="124" y="287"/>
                </a:moveTo>
                <a:cubicBezTo>
                  <a:pt x="124" y="287"/>
                  <a:pt x="124" y="287"/>
                  <a:pt x="125" y="288"/>
                </a:cubicBezTo>
                <a:cubicBezTo>
                  <a:pt x="125" y="287"/>
                  <a:pt x="125" y="287"/>
                  <a:pt x="125" y="287"/>
                </a:cubicBezTo>
                <a:cubicBezTo>
                  <a:pt x="124" y="287"/>
                  <a:pt x="124" y="287"/>
                  <a:pt x="124" y="287"/>
                </a:cubicBezTo>
                <a:close/>
                <a:moveTo>
                  <a:pt x="191" y="287"/>
                </a:moveTo>
                <a:cubicBezTo>
                  <a:pt x="192" y="288"/>
                  <a:pt x="194" y="291"/>
                  <a:pt x="195" y="292"/>
                </a:cubicBezTo>
                <a:cubicBezTo>
                  <a:pt x="195" y="291"/>
                  <a:pt x="195" y="291"/>
                  <a:pt x="195" y="290"/>
                </a:cubicBezTo>
                <a:cubicBezTo>
                  <a:pt x="194" y="289"/>
                  <a:pt x="194" y="287"/>
                  <a:pt x="191" y="287"/>
                </a:cubicBezTo>
                <a:close/>
                <a:moveTo>
                  <a:pt x="225" y="287"/>
                </a:moveTo>
                <a:cubicBezTo>
                  <a:pt x="222" y="287"/>
                  <a:pt x="220" y="288"/>
                  <a:pt x="217" y="288"/>
                </a:cubicBezTo>
                <a:cubicBezTo>
                  <a:pt x="213" y="290"/>
                  <a:pt x="211" y="293"/>
                  <a:pt x="207" y="295"/>
                </a:cubicBezTo>
                <a:cubicBezTo>
                  <a:pt x="206" y="296"/>
                  <a:pt x="205" y="295"/>
                  <a:pt x="205" y="297"/>
                </a:cubicBezTo>
                <a:cubicBezTo>
                  <a:pt x="207" y="299"/>
                  <a:pt x="207" y="306"/>
                  <a:pt x="207" y="310"/>
                </a:cubicBezTo>
                <a:cubicBezTo>
                  <a:pt x="207" y="311"/>
                  <a:pt x="207" y="311"/>
                  <a:pt x="207" y="311"/>
                </a:cubicBezTo>
                <a:cubicBezTo>
                  <a:pt x="214" y="310"/>
                  <a:pt x="225" y="303"/>
                  <a:pt x="229" y="297"/>
                </a:cubicBezTo>
                <a:cubicBezTo>
                  <a:pt x="230" y="295"/>
                  <a:pt x="233" y="291"/>
                  <a:pt x="231" y="289"/>
                </a:cubicBezTo>
                <a:cubicBezTo>
                  <a:pt x="230" y="287"/>
                  <a:pt x="226" y="287"/>
                  <a:pt x="225" y="287"/>
                </a:cubicBezTo>
                <a:close/>
                <a:moveTo>
                  <a:pt x="107" y="287"/>
                </a:moveTo>
                <a:cubicBezTo>
                  <a:pt x="107" y="288"/>
                  <a:pt x="107" y="287"/>
                  <a:pt x="108" y="288"/>
                </a:cubicBezTo>
                <a:cubicBezTo>
                  <a:pt x="107" y="287"/>
                  <a:pt x="107" y="287"/>
                  <a:pt x="107" y="287"/>
                </a:cubicBezTo>
                <a:close/>
                <a:moveTo>
                  <a:pt x="171" y="287"/>
                </a:moveTo>
                <a:cubicBezTo>
                  <a:pt x="171" y="288"/>
                  <a:pt x="171" y="288"/>
                  <a:pt x="170" y="288"/>
                </a:cubicBezTo>
                <a:cubicBezTo>
                  <a:pt x="166" y="287"/>
                  <a:pt x="152" y="293"/>
                  <a:pt x="149" y="294"/>
                </a:cubicBezTo>
                <a:cubicBezTo>
                  <a:pt x="149" y="294"/>
                  <a:pt x="149" y="294"/>
                  <a:pt x="149" y="294"/>
                </a:cubicBezTo>
                <a:cubicBezTo>
                  <a:pt x="154" y="295"/>
                  <a:pt x="157" y="297"/>
                  <a:pt x="161" y="299"/>
                </a:cubicBezTo>
                <a:cubicBezTo>
                  <a:pt x="163" y="300"/>
                  <a:pt x="166" y="300"/>
                  <a:pt x="166" y="299"/>
                </a:cubicBezTo>
                <a:cubicBezTo>
                  <a:pt x="168" y="297"/>
                  <a:pt x="168" y="295"/>
                  <a:pt x="170" y="293"/>
                </a:cubicBezTo>
                <a:cubicBezTo>
                  <a:pt x="172" y="292"/>
                  <a:pt x="177" y="290"/>
                  <a:pt x="178" y="288"/>
                </a:cubicBezTo>
                <a:cubicBezTo>
                  <a:pt x="177" y="288"/>
                  <a:pt x="177" y="288"/>
                  <a:pt x="177" y="288"/>
                </a:cubicBezTo>
                <a:cubicBezTo>
                  <a:pt x="175" y="288"/>
                  <a:pt x="173" y="288"/>
                  <a:pt x="171" y="287"/>
                </a:cubicBezTo>
                <a:close/>
                <a:moveTo>
                  <a:pt x="66" y="288"/>
                </a:moveTo>
                <a:cubicBezTo>
                  <a:pt x="62" y="297"/>
                  <a:pt x="63" y="305"/>
                  <a:pt x="71" y="311"/>
                </a:cubicBezTo>
                <a:cubicBezTo>
                  <a:pt x="73" y="312"/>
                  <a:pt x="73" y="313"/>
                  <a:pt x="75" y="313"/>
                </a:cubicBezTo>
                <a:cubicBezTo>
                  <a:pt x="75" y="313"/>
                  <a:pt x="75" y="313"/>
                  <a:pt x="75" y="312"/>
                </a:cubicBezTo>
                <a:cubicBezTo>
                  <a:pt x="70" y="308"/>
                  <a:pt x="71" y="292"/>
                  <a:pt x="66" y="288"/>
                </a:cubicBezTo>
                <a:close/>
                <a:moveTo>
                  <a:pt x="313" y="290"/>
                </a:moveTo>
                <a:cubicBezTo>
                  <a:pt x="311" y="292"/>
                  <a:pt x="302" y="296"/>
                  <a:pt x="305" y="302"/>
                </a:cubicBezTo>
                <a:cubicBezTo>
                  <a:pt x="310" y="300"/>
                  <a:pt x="316" y="296"/>
                  <a:pt x="316" y="290"/>
                </a:cubicBezTo>
                <a:cubicBezTo>
                  <a:pt x="314" y="290"/>
                  <a:pt x="314" y="290"/>
                  <a:pt x="313" y="290"/>
                </a:cubicBezTo>
                <a:close/>
                <a:moveTo>
                  <a:pt x="124" y="291"/>
                </a:moveTo>
                <a:cubicBezTo>
                  <a:pt x="124" y="291"/>
                  <a:pt x="124" y="292"/>
                  <a:pt x="124" y="292"/>
                </a:cubicBezTo>
                <a:cubicBezTo>
                  <a:pt x="127" y="292"/>
                  <a:pt x="131" y="295"/>
                  <a:pt x="134" y="292"/>
                </a:cubicBezTo>
                <a:cubicBezTo>
                  <a:pt x="134" y="292"/>
                  <a:pt x="134" y="292"/>
                  <a:pt x="134" y="292"/>
                </a:cubicBezTo>
                <a:cubicBezTo>
                  <a:pt x="130" y="292"/>
                  <a:pt x="128" y="291"/>
                  <a:pt x="124" y="291"/>
                </a:cubicBezTo>
                <a:close/>
                <a:moveTo>
                  <a:pt x="135" y="291"/>
                </a:moveTo>
                <a:cubicBezTo>
                  <a:pt x="135" y="291"/>
                  <a:pt x="135" y="291"/>
                  <a:pt x="135" y="291"/>
                </a:cubicBezTo>
                <a:cubicBezTo>
                  <a:pt x="135" y="291"/>
                  <a:pt x="135" y="291"/>
                  <a:pt x="135" y="291"/>
                </a:cubicBezTo>
                <a:cubicBezTo>
                  <a:pt x="135" y="291"/>
                  <a:pt x="135" y="291"/>
                  <a:pt x="135" y="291"/>
                </a:cubicBezTo>
                <a:cubicBezTo>
                  <a:pt x="135" y="291"/>
                  <a:pt x="135" y="291"/>
                  <a:pt x="135" y="291"/>
                </a:cubicBezTo>
                <a:cubicBezTo>
                  <a:pt x="135" y="291"/>
                  <a:pt x="135" y="291"/>
                  <a:pt x="135" y="291"/>
                </a:cubicBezTo>
                <a:close/>
                <a:moveTo>
                  <a:pt x="184" y="291"/>
                </a:moveTo>
                <a:cubicBezTo>
                  <a:pt x="182" y="293"/>
                  <a:pt x="176" y="293"/>
                  <a:pt x="174" y="295"/>
                </a:cubicBezTo>
                <a:cubicBezTo>
                  <a:pt x="167" y="300"/>
                  <a:pt x="169" y="310"/>
                  <a:pt x="170" y="319"/>
                </a:cubicBezTo>
                <a:cubicBezTo>
                  <a:pt x="178" y="320"/>
                  <a:pt x="195" y="321"/>
                  <a:pt x="202" y="317"/>
                </a:cubicBezTo>
                <a:cubicBezTo>
                  <a:pt x="204" y="308"/>
                  <a:pt x="202" y="297"/>
                  <a:pt x="196" y="294"/>
                </a:cubicBezTo>
                <a:cubicBezTo>
                  <a:pt x="194" y="294"/>
                  <a:pt x="191" y="294"/>
                  <a:pt x="189" y="294"/>
                </a:cubicBezTo>
                <a:cubicBezTo>
                  <a:pt x="187" y="293"/>
                  <a:pt x="186" y="291"/>
                  <a:pt x="184" y="291"/>
                </a:cubicBezTo>
                <a:close/>
                <a:moveTo>
                  <a:pt x="290" y="292"/>
                </a:moveTo>
                <a:cubicBezTo>
                  <a:pt x="289" y="296"/>
                  <a:pt x="299" y="304"/>
                  <a:pt x="302" y="301"/>
                </a:cubicBezTo>
                <a:cubicBezTo>
                  <a:pt x="299" y="296"/>
                  <a:pt x="299" y="291"/>
                  <a:pt x="290" y="292"/>
                </a:cubicBezTo>
                <a:close/>
                <a:moveTo>
                  <a:pt x="119" y="296"/>
                </a:moveTo>
                <a:cubicBezTo>
                  <a:pt x="118" y="297"/>
                  <a:pt x="116" y="297"/>
                  <a:pt x="115" y="297"/>
                </a:cubicBezTo>
                <a:cubicBezTo>
                  <a:pt x="113" y="298"/>
                  <a:pt x="109" y="301"/>
                  <a:pt x="107" y="304"/>
                </a:cubicBezTo>
                <a:cubicBezTo>
                  <a:pt x="103" y="310"/>
                  <a:pt x="110" y="317"/>
                  <a:pt x="114" y="320"/>
                </a:cubicBezTo>
                <a:cubicBezTo>
                  <a:pt x="125" y="327"/>
                  <a:pt x="139" y="326"/>
                  <a:pt x="153" y="323"/>
                </a:cubicBezTo>
                <a:cubicBezTo>
                  <a:pt x="153" y="323"/>
                  <a:pt x="153" y="323"/>
                  <a:pt x="153" y="322"/>
                </a:cubicBezTo>
                <a:cubicBezTo>
                  <a:pt x="151" y="317"/>
                  <a:pt x="143" y="312"/>
                  <a:pt x="140" y="309"/>
                </a:cubicBezTo>
                <a:cubicBezTo>
                  <a:pt x="137" y="305"/>
                  <a:pt x="135" y="300"/>
                  <a:pt x="132" y="297"/>
                </a:cubicBezTo>
                <a:cubicBezTo>
                  <a:pt x="128" y="297"/>
                  <a:pt x="124" y="297"/>
                  <a:pt x="119" y="296"/>
                </a:cubicBezTo>
                <a:close/>
                <a:moveTo>
                  <a:pt x="164" y="314"/>
                </a:moveTo>
                <a:cubicBezTo>
                  <a:pt x="164" y="310"/>
                  <a:pt x="164" y="307"/>
                  <a:pt x="165" y="304"/>
                </a:cubicBezTo>
                <a:cubicBezTo>
                  <a:pt x="161" y="301"/>
                  <a:pt x="152" y="298"/>
                  <a:pt x="147" y="296"/>
                </a:cubicBezTo>
                <a:cubicBezTo>
                  <a:pt x="143" y="295"/>
                  <a:pt x="141" y="297"/>
                  <a:pt x="138" y="297"/>
                </a:cubicBezTo>
                <a:cubicBezTo>
                  <a:pt x="138" y="308"/>
                  <a:pt x="155" y="315"/>
                  <a:pt x="164" y="314"/>
                </a:cubicBezTo>
                <a:close/>
                <a:moveTo>
                  <a:pt x="287" y="297"/>
                </a:moveTo>
                <a:cubicBezTo>
                  <a:pt x="283" y="301"/>
                  <a:pt x="279" y="305"/>
                  <a:pt x="279" y="310"/>
                </a:cubicBezTo>
                <a:cubicBezTo>
                  <a:pt x="283" y="309"/>
                  <a:pt x="288" y="304"/>
                  <a:pt x="290" y="301"/>
                </a:cubicBezTo>
                <a:cubicBezTo>
                  <a:pt x="289" y="299"/>
                  <a:pt x="288" y="298"/>
                  <a:pt x="287" y="297"/>
                </a:cubicBezTo>
                <a:close/>
                <a:moveTo>
                  <a:pt x="235" y="299"/>
                </a:moveTo>
                <a:cubicBezTo>
                  <a:pt x="232" y="301"/>
                  <a:pt x="230" y="303"/>
                  <a:pt x="228" y="306"/>
                </a:cubicBezTo>
                <a:cubicBezTo>
                  <a:pt x="228" y="306"/>
                  <a:pt x="228" y="306"/>
                  <a:pt x="228" y="306"/>
                </a:cubicBezTo>
                <a:cubicBezTo>
                  <a:pt x="230" y="308"/>
                  <a:pt x="233" y="307"/>
                  <a:pt x="233" y="311"/>
                </a:cubicBezTo>
                <a:cubicBezTo>
                  <a:pt x="230" y="310"/>
                  <a:pt x="229" y="311"/>
                  <a:pt x="227" y="312"/>
                </a:cubicBezTo>
                <a:cubicBezTo>
                  <a:pt x="221" y="326"/>
                  <a:pt x="244" y="328"/>
                  <a:pt x="249" y="320"/>
                </a:cubicBezTo>
                <a:cubicBezTo>
                  <a:pt x="257" y="308"/>
                  <a:pt x="248" y="301"/>
                  <a:pt x="235" y="299"/>
                </a:cubicBezTo>
                <a:close/>
                <a:moveTo>
                  <a:pt x="98" y="300"/>
                </a:moveTo>
                <a:cubicBezTo>
                  <a:pt x="97" y="301"/>
                  <a:pt x="96" y="302"/>
                  <a:pt x="95" y="303"/>
                </a:cubicBezTo>
                <a:cubicBezTo>
                  <a:pt x="95" y="304"/>
                  <a:pt x="95" y="305"/>
                  <a:pt x="95" y="306"/>
                </a:cubicBezTo>
                <a:cubicBezTo>
                  <a:pt x="96" y="306"/>
                  <a:pt x="96" y="306"/>
                  <a:pt x="96" y="306"/>
                </a:cubicBezTo>
                <a:cubicBezTo>
                  <a:pt x="96" y="303"/>
                  <a:pt x="98" y="301"/>
                  <a:pt x="98" y="300"/>
                </a:cubicBezTo>
                <a:close/>
                <a:moveTo>
                  <a:pt x="104" y="301"/>
                </a:moveTo>
                <a:cubicBezTo>
                  <a:pt x="103" y="302"/>
                  <a:pt x="100" y="304"/>
                  <a:pt x="102" y="306"/>
                </a:cubicBezTo>
                <a:cubicBezTo>
                  <a:pt x="102" y="306"/>
                  <a:pt x="102" y="306"/>
                  <a:pt x="102" y="306"/>
                </a:cubicBezTo>
                <a:cubicBezTo>
                  <a:pt x="102" y="304"/>
                  <a:pt x="103" y="302"/>
                  <a:pt x="104" y="301"/>
                </a:cubicBezTo>
                <a:cubicBezTo>
                  <a:pt x="104" y="301"/>
                  <a:pt x="104" y="301"/>
                  <a:pt x="104" y="301"/>
                </a:cubicBezTo>
                <a:close/>
                <a:moveTo>
                  <a:pt x="99" y="303"/>
                </a:moveTo>
                <a:cubicBezTo>
                  <a:pt x="98" y="303"/>
                  <a:pt x="98" y="303"/>
                  <a:pt x="98" y="304"/>
                </a:cubicBezTo>
                <a:cubicBezTo>
                  <a:pt x="98" y="304"/>
                  <a:pt x="98" y="304"/>
                  <a:pt x="98" y="305"/>
                </a:cubicBezTo>
                <a:cubicBezTo>
                  <a:pt x="98" y="305"/>
                  <a:pt x="98" y="305"/>
                  <a:pt x="98" y="305"/>
                </a:cubicBezTo>
                <a:cubicBezTo>
                  <a:pt x="99" y="304"/>
                  <a:pt x="99" y="304"/>
                  <a:pt x="99" y="304"/>
                </a:cubicBezTo>
                <a:cubicBezTo>
                  <a:pt x="99" y="304"/>
                  <a:pt x="99" y="304"/>
                  <a:pt x="99" y="303"/>
                </a:cubicBezTo>
                <a:cubicBezTo>
                  <a:pt x="99" y="303"/>
                  <a:pt x="99" y="303"/>
                  <a:pt x="99" y="303"/>
                </a:cubicBezTo>
                <a:close/>
                <a:moveTo>
                  <a:pt x="265" y="305"/>
                </a:moveTo>
                <a:cubicBezTo>
                  <a:pt x="264" y="306"/>
                  <a:pt x="263" y="307"/>
                  <a:pt x="263" y="308"/>
                </a:cubicBezTo>
                <a:cubicBezTo>
                  <a:pt x="263" y="308"/>
                  <a:pt x="263" y="308"/>
                  <a:pt x="263" y="308"/>
                </a:cubicBezTo>
                <a:cubicBezTo>
                  <a:pt x="266" y="308"/>
                  <a:pt x="271" y="311"/>
                  <a:pt x="272" y="310"/>
                </a:cubicBezTo>
                <a:cubicBezTo>
                  <a:pt x="273" y="310"/>
                  <a:pt x="273" y="310"/>
                  <a:pt x="273" y="310"/>
                </a:cubicBezTo>
                <a:cubicBezTo>
                  <a:pt x="273" y="309"/>
                  <a:pt x="273" y="309"/>
                  <a:pt x="273" y="309"/>
                </a:cubicBezTo>
                <a:cubicBezTo>
                  <a:pt x="271" y="308"/>
                  <a:pt x="268" y="306"/>
                  <a:pt x="265" y="305"/>
                </a:cubicBezTo>
                <a:close/>
                <a:moveTo>
                  <a:pt x="101" y="307"/>
                </a:moveTo>
                <a:cubicBezTo>
                  <a:pt x="101" y="307"/>
                  <a:pt x="101" y="307"/>
                  <a:pt x="101" y="308"/>
                </a:cubicBezTo>
                <a:cubicBezTo>
                  <a:pt x="101" y="307"/>
                  <a:pt x="101" y="307"/>
                  <a:pt x="102" y="307"/>
                </a:cubicBezTo>
                <a:cubicBezTo>
                  <a:pt x="101" y="307"/>
                  <a:pt x="101" y="307"/>
                  <a:pt x="101" y="307"/>
                </a:cubicBezTo>
                <a:close/>
                <a:moveTo>
                  <a:pt x="260" y="310"/>
                </a:moveTo>
                <a:cubicBezTo>
                  <a:pt x="260" y="317"/>
                  <a:pt x="256" y="320"/>
                  <a:pt x="253" y="324"/>
                </a:cubicBezTo>
                <a:cubicBezTo>
                  <a:pt x="254" y="324"/>
                  <a:pt x="254" y="325"/>
                  <a:pt x="254" y="325"/>
                </a:cubicBezTo>
                <a:cubicBezTo>
                  <a:pt x="254" y="325"/>
                  <a:pt x="254" y="325"/>
                  <a:pt x="254" y="325"/>
                </a:cubicBezTo>
                <a:cubicBezTo>
                  <a:pt x="255" y="324"/>
                  <a:pt x="255" y="323"/>
                  <a:pt x="256" y="322"/>
                </a:cubicBezTo>
                <a:cubicBezTo>
                  <a:pt x="262" y="324"/>
                  <a:pt x="268" y="318"/>
                  <a:pt x="271" y="313"/>
                </a:cubicBezTo>
                <a:cubicBezTo>
                  <a:pt x="271" y="313"/>
                  <a:pt x="271" y="313"/>
                  <a:pt x="271" y="313"/>
                </a:cubicBezTo>
                <a:cubicBezTo>
                  <a:pt x="270" y="312"/>
                  <a:pt x="268" y="312"/>
                  <a:pt x="267" y="311"/>
                </a:cubicBezTo>
                <a:cubicBezTo>
                  <a:pt x="264" y="310"/>
                  <a:pt x="260" y="314"/>
                  <a:pt x="260" y="311"/>
                </a:cubicBezTo>
                <a:cubicBezTo>
                  <a:pt x="260" y="311"/>
                  <a:pt x="260" y="310"/>
                  <a:pt x="260" y="310"/>
                </a:cubicBezTo>
                <a:close/>
                <a:moveTo>
                  <a:pt x="277" y="311"/>
                </a:moveTo>
                <a:cubicBezTo>
                  <a:pt x="277" y="313"/>
                  <a:pt x="276" y="314"/>
                  <a:pt x="276" y="316"/>
                </a:cubicBezTo>
                <a:cubicBezTo>
                  <a:pt x="276" y="316"/>
                  <a:pt x="276" y="316"/>
                  <a:pt x="276" y="316"/>
                </a:cubicBezTo>
                <a:cubicBezTo>
                  <a:pt x="277" y="316"/>
                  <a:pt x="278" y="315"/>
                  <a:pt x="278" y="314"/>
                </a:cubicBezTo>
                <a:cubicBezTo>
                  <a:pt x="278" y="313"/>
                  <a:pt x="278" y="312"/>
                  <a:pt x="277" y="311"/>
                </a:cubicBezTo>
                <a:close/>
                <a:moveTo>
                  <a:pt x="280" y="314"/>
                </a:moveTo>
                <a:cubicBezTo>
                  <a:pt x="280" y="315"/>
                  <a:pt x="279" y="316"/>
                  <a:pt x="278" y="317"/>
                </a:cubicBezTo>
                <a:cubicBezTo>
                  <a:pt x="279" y="317"/>
                  <a:pt x="281" y="316"/>
                  <a:pt x="281" y="315"/>
                </a:cubicBezTo>
                <a:cubicBezTo>
                  <a:pt x="281" y="314"/>
                  <a:pt x="281" y="315"/>
                  <a:pt x="280" y="314"/>
                </a:cubicBezTo>
                <a:close/>
                <a:moveTo>
                  <a:pt x="290" y="322"/>
                </a:moveTo>
                <a:cubicBezTo>
                  <a:pt x="290" y="319"/>
                  <a:pt x="290" y="318"/>
                  <a:pt x="290" y="317"/>
                </a:cubicBezTo>
                <a:cubicBezTo>
                  <a:pt x="287" y="317"/>
                  <a:pt x="286" y="316"/>
                  <a:pt x="283" y="316"/>
                </a:cubicBezTo>
                <a:cubicBezTo>
                  <a:pt x="283" y="316"/>
                  <a:pt x="283" y="316"/>
                  <a:pt x="283" y="316"/>
                </a:cubicBezTo>
                <a:cubicBezTo>
                  <a:pt x="282" y="317"/>
                  <a:pt x="282" y="317"/>
                  <a:pt x="283" y="318"/>
                </a:cubicBezTo>
                <a:cubicBezTo>
                  <a:pt x="286" y="319"/>
                  <a:pt x="287" y="321"/>
                  <a:pt x="290" y="322"/>
                </a:cubicBezTo>
                <a:close/>
                <a:moveTo>
                  <a:pt x="218" y="318"/>
                </a:moveTo>
                <a:cubicBezTo>
                  <a:pt x="216" y="323"/>
                  <a:pt x="211" y="326"/>
                  <a:pt x="209" y="330"/>
                </a:cubicBezTo>
                <a:cubicBezTo>
                  <a:pt x="209" y="330"/>
                  <a:pt x="210" y="330"/>
                  <a:pt x="210" y="330"/>
                </a:cubicBezTo>
                <a:cubicBezTo>
                  <a:pt x="213" y="329"/>
                  <a:pt x="221" y="330"/>
                  <a:pt x="223" y="329"/>
                </a:cubicBezTo>
                <a:cubicBezTo>
                  <a:pt x="223" y="328"/>
                  <a:pt x="224" y="327"/>
                  <a:pt x="224" y="325"/>
                </a:cubicBezTo>
                <a:cubicBezTo>
                  <a:pt x="222" y="323"/>
                  <a:pt x="220" y="321"/>
                  <a:pt x="218" y="318"/>
                </a:cubicBezTo>
                <a:close/>
                <a:moveTo>
                  <a:pt x="273" y="319"/>
                </a:moveTo>
                <a:cubicBezTo>
                  <a:pt x="269" y="322"/>
                  <a:pt x="266" y="322"/>
                  <a:pt x="263" y="325"/>
                </a:cubicBezTo>
                <a:cubicBezTo>
                  <a:pt x="263" y="326"/>
                  <a:pt x="262" y="327"/>
                  <a:pt x="262" y="328"/>
                </a:cubicBezTo>
                <a:cubicBezTo>
                  <a:pt x="263" y="328"/>
                  <a:pt x="266" y="327"/>
                  <a:pt x="267" y="327"/>
                </a:cubicBezTo>
                <a:cubicBezTo>
                  <a:pt x="268" y="326"/>
                  <a:pt x="274" y="321"/>
                  <a:pt x="273" y="319"/>
                </a:cubicBezTo>
                <a:close/>
                <a:moveTo>
                  <a:pt x="108" y="320"/>
                </a:moveTo>
                <a:cubicBezTo>
                  <a:pt x="108" y="322"/>
                  <a:pt x="112" y="324"/>
                  <a:pt x="113" y="325"/>
                </a:cubicBezTo>
                <a:cubicBezTo>
                  <a:pt x="113" y="325"/>
                  <a:pt x="114" y="325"/>
                  <a:pt x="114" y="325"/>
                </a:cubicBezTo>
                <a:cubicBezTo>
                  <a:pt x="114" y="325"/>
                  <a:pt x="114" y="325"/>
                  <a:pt x="114" y="325"/>
                </a:cubicBezTo>
                <a:cubicBezTo>
                  <a:pt x="111" y="323"/>
                  <a:pt x="110" y="321"/>
                  <a:pt x="108" y="320"/>
                </a:cubicBezTo>
                <a:close/>
                <a:moveTo>
                  <a:pt x="279" y="320"/>
                </a:moveTo>
                <a:cubicBezTo>
                  <a:pt x="279" y="322"/>
                  <a:pt x="279" y="327"/>
                  <a:pt x="279" y="330"/>
                </a:cubicBezTo>
                <a:cubicBezTo>
                  <a:pt x="279" y="330"/>
                  <a:pt x="279" y="330"/>
                  <a:pt x="279" y="330"/>
                </a:cubicBezTo>
                <a:cubicBezTo>
                  <a:pt x="280" y="330"/>
                  <a:pt x="281" y="329"/>
                  <a:pt x="283" y="329"/>
                </a:cubicBezTo>
                <a:cubicBezTo>
                  <a:pt x="282" y="326"/>
                  <a:pt x="281" y="322"/>
                  <a:pt x="280" y="320"/>
                </a:cubicBezTo>
                <a:cubicBezTo>
                  <a:pt x="280" y="320"/>
                  <a:pt x="280" y="320"/>
                  <a:pt x="280" y="320"/>
                </a:cubicBezTo>
                <a:cubicBezTo>
                  <a:pt x="280" y="320"/>
                  <a:pt x="279" y="320"/>
                  <a:pt x="279" y="320"/>
                </a:cubicBezTo>
                <a:close/>
                <a:moveTo>
                  <a:pt x="242" y="322"/>
                </a:moveTo>
                <a:cubicBezTo>
                  <a:pt x="242" y="322"/>
                  <a:pt x="242" y="322"/>
                  <a:pt x="242" y="322"/>
                </a:cubicBezTo>
                <a:cubicBezTo>
                  <a:pt x="242" y="322"/>
                  <a:pt x="242" y="322"/>
                  <a:pt x="242" y="322"/>
                </a:cubicBezTo>
                <a:close/>
                <a:moveTo>
                  <a:pt x="105" y="323"/>
                </a:moveTo>
                <a:cubicBezTo>
                  <a:pt x="105" y="323"/>
                  <a:pt x="105" y="324"/>
                  <a:pt x="105" y="324"/>
                </a:cubicBezTo>
                <a:cubicBezTo>
                  <a:pt x="106" y="324"/>
                  <a:pt x="107" y="325"/>
                  <a:pt x="107" y="326"/>
                </a:cubicBezTo>
                <a:cubicBezTo>
                  <a:pt x="107" y="326"/>
                  <a:pt x="107" y="326"/>
                  <a:pt x="108" y="326"/>
                </a:cubicBezTo>
                <a:cubicBezTo>
                  <a:pt x="107" y="325"/>
                  <a:pt x="106" y="324"/>
                  <a:pt x="105" y="323"/>
                </a:cubicBezTo>
                <a:close/>
                <a:moveTo>
                  <a:pt x="200" y="323"/>
                </a:moveTo>
                <a:cubicBezTo>
                  <a:pt x="195" y="327"/>
                  <a:pt x="177" y="324"/>
                  <a:pt x="173" y="325"/>
                </a:cubicBezTo>
                <a:cubicBezTo>
                  <a:pt x="173" y="325"/>
                  <a:pt x="173" y="325"/>
                  <a:pt x="173" y="326"/>
                </a:cubicBezTo>
                <a:cubicBezTo>
                  <a:pt x="179" y="326"/>
                  <a:pt x="198" y="328"/>
                  <a:pt x="201" y="323"/>
                </a:cubicBezTo>
                <a:cubicBezTo>
                  <a:pt x="201" y="323"/>
                  <a:pt x="200" y="323"/>
                  <a:pt x="200" y="323"/>
                </a:cubicBezTo>
                <a:close/>
                <a:moveTo>
                  <a:pt x="114" y="325"/>
                </a:moveTo>
                <a:cubicBezTo>
                  <a:pt x="114" y="325"/>
                  <a:pt x="114" y="325"/>
                  <a:pt x="114" y="325"/>
                </a:cubicBezTo>
                <a:cubicBezTo>
                  <a:pt x="115" y="326"/>
                  <a:pt x="115" y="326"/>
                  <a:pt x="116" y="326"/>
                </a:cubicBezTo>
                <a:cubicBezTo>
                  <a:pt x="116" y="326"/>
                  <a:pt x="115" y="326"/>
                  <a:pt x="115" y="326"/>
                </a:cubicBezTo>
                <a:cubicBezTo>
                  <a:pt x="115" y="325"/>
                  <a:pt x="115" y="325"/>
                  <a:pt x="114" y="325"/>
                </a:cubicBezTo>
                <a:close/>
                <a:moveTo>
                  <a:pt x="108" y="326"/>
                </a:moveTo>
                <a:cubicBezTo>
                  <a:pt x="109" y="327"/>
                  <a:pt x="109" y="327"/>
                  <a:pt x="109" y="326"/>
                </a:cubicBezTo>
                <a:cubicBezTo>
                  <a:pt x="109" y="326"/>
                  <a:pt x="109" y="326"/>
                  <a:pt x="108" y="326"/>
                </a:cubicBezTo>
                <a:close/>
                <a:moveTo>
                  <a:pt x="145" y="344"/>
                </a:moveTo>
                <a:cubicBezTo>
                  <a:pt x="145" y="344"/>
                  <a:pt x="145" y="344"/>
                  <a:pt x="145" y="345"/>
                </a:cubicBezTo>
                <a:cubicBezTo>
                  <a:pt x="146" y="345"/>
                  <a:pt x="146" y="345"/>
                  <a:pt x="147" y="346"/>
                </a:cubicBezTo>
                <a:cubicBezTo>
                  <a:pt x="150" y="338"/>
                  <a:pt x="155" y="335"/>
                  <a:pt x="165" y="334"/>
                </a:cubicBezTo>
                <a:cubicBezTo>
                  <a:pt x="165" y="333"/>
                  <a:pt x="165" y="333"/>
                  <a:pt x="165" y="333"/>
                </a:cubicBezTo>
                <a:cubicBezTo>
                  <a:pt x="163" y="331"/>
                  <a:pt x="161" y="327"/>
                  <a:pt x="157" y="327"/>
                </a:cubicBezTo>
                <a:cubicBezTo>
                  <a:pt x="155" y="329"/>
                  <a:pt x="153" y="328"/>
                  <a:pt x="151" y="329"/>
                </a:cubicBezTo>
                <a:cubicBezTo>
                  <a:pt x="146" y="331"/>
                  <a:pt x="141" y="331"/>
                  <a:pt x="136" y="333"/>
                </a:cubicBezTo>
                <a:cubicBezTo>
                  <a:pt x="134" y="333"/>
                  <a:pt x="131" y="333"/>
                  <a:pt x="128" y="333"/>
                </a:cubicBezTo>
                <a:cubicBezTo>
                  <a:pt x="128" y="334"/>
                  <a:pt x="128" y="334"/>
                  <a:pt x="129" y="334"/>
                </a:cubicBezTo>
                <a:cubicBezTo>
                  <a:pt x="132" y="337"/>
                  <a:pt x="141" y="338"/>
                  <a:pt x="144" y="344"/>
                </a:cubicBezTo>
                <a:cubicBezTo>
                  <a:pt x="144" y="344"/>
                  <a:pt x="145" y="344"/>
                  <a:pt x="145" y="344"/>
                </a:cubicBezTo>
                <a:close/>
                <a:moveTo>
                  <a:pt x="255" y="327"/>
                </a:moveTo>
                <a:cubicBezTo>
                  <a:pt x="255" y="328"/>
                  <a:pt x="255" y="328"/>
                  <a:pt x="255" y="328"/>
                </a:cubicBezTo>
                <a:cubicBezTo>
                  <a:pt x="256" y="328"/>
                  <a:pt x="256" y="328"/>
                  <a:pt x="256" y="328"/>
                </a:cubicBezTo>
                <a:cubicBezTo>
                  <a:pt x="256" y="328"/>
                  <a:pt x="256" y="327"/>
                  <a:pt x="256" y="327"/>
                </a:cubicBezTo>
                <a:cubicBezTo>
                  <a:pt x="255" y="327"/>
                  <a:pt x="255" y="327"/>
                  <a:pt x="255" y="327"/>
                </a:cubicBezTo>
                <a:close/>
                <a:moveTo>
                  <a:pt x="129" y="327"/>
                </a:moveTo>
                <a:cubicBezTo>
                  <a:pt x="129" y="327"/>
                  <a:pt x="128" y="327"/>
                  <a:pt x="128" y="328"/>
                </a:cubicBezTo>
                <a:cubicBezTo>
                  <a:pt x="128" y="328"/>
                  <a:pt x="128" y="328"/>
                  <a:pt x="128" y="328"/>
                </a:cubicBezTo>
                <a:cubicBezTo>
                  <a:pt x="131" y="328"/>
                  <a:pt x="135" y="329"/>
                  <a:pt x="138" y="328"/>
                </a:cubicBezTo>
                <a:cubicBezTo>
                  <a:pt x="138" y="327"/>
                  <a:pt x="138" y="327"/>
                  <a:pt x="138" y="327"/>
                </a:cubicBezTo>
                <a:cubicBezTo>
                  <a:pt x="135" y="327"/>
                  <a:pt x="132" y="327"/>
                  <a:pt x="129" y="327"/>
                </a:cubicBezTo>
                <a:close/>
                <a:moveTo>
                  <a:pt x="230" y="328"/>
                </a:moveTo>
                <a:cubicBezTo>
                  <a:pt x="228" y="329"/>
                  <a:pt x="227" y="330"/>
                  <a:pt x="227" y="332"/>
                </a:cubicBezTo>
                <a:cubicBezTo>
                  <a:pt x="229" y="332"/>
                  <a:pt x="229" y="333"/>
                  <a:pt x="231" y="333"/>
                </a:cubicBezTo>
                <a:cubicBezTo>
                  <a:pt x="232" y="332"/>
                  <a:pt x="232" y="331"/>
                  <a:pt x="233" y="329"/>
                </a:cubicBezTo>
                <a:cubicBezTo>
                  <a:pt x="232" y="329"/>
                  <a:pt x="231" y="328"/>
                  <a:pt x="230" y="328"/>
                </a:cubicBezTo>
                <a:close/>
                <a:moveTo>
                  <a:pt x="106" y="329"/>
                </a:moveTo>
                <a:cubicBezTo>
                  <a:pt x="107" y="330"/>
                  <a:pt x="119" y="334"/>
                  <a:pt x="121" y="332"/>
                </a:cubicBezTo>
                <a:cubicBezTo>
                  <a:pt x="118" y="332"/>
                  <a:pt x="115" y="331"/>
                  <a:pt x="112" y="331"/>
                </a:cubicBezTo>
                <a:cubicBezTo>
                  <a:pt x="110" y="330"/>
                  <a:pt x="109" y="329"/>
                  <a:pt x="106" y="329"/>
                </a:cubicBezTo>
                <a:close/>
                <a:moveTo>
                  <a:pt x="135" y="329"/>
                </a:moveTo>
                <a:cubicBezTo>
                  <a:pt x="134" y="330"/>
                  <a:pt x="132" y="330"/>
                  <a:pt x="129" y="330"/>
                </a:cubicBezTo>
                <a:cubicBezTo>
                  <a:pt x="129" y="330"/>
                  <a:pt x="130" y="330"/>
                  <a:pt x="130" y="330"/>
                </a:cubicBezTo>
                <a:cubicBezTo>
                  <a:pt x="132" y="331"/>
                  <a:pt x="135" y="331"/>
                  <a:pt x="138" y="330"/>
                </a:cubicBezTo>
                <a:cubicBezTo>
                  <a:pt x="137" y="329"/>
                  <a:pt x="136" y="329"/>
                  <a:pt x="135" y="329"/>
                </a:cubicBezTo>
                <a:close/>
                <a:moveTo>
                  <a:pt x="190" y="329"/>
                </a:moveTo>
                <a:cubicBezTo>
                  <a:pt x="188" y="332"/>
                  <a:pt x="181" y="329"/>
                  <a:pt x="179" y="335"/>
                </a:cubicBezTo>
                <a:cubicBezTo>
                  <a:pt x="179" y="335"/>
                  <a:pt x="179" y="335"/>
                  <a:pt x="180" y="335"/>
                </a:cubicBezTo>
                <a:cubicBezTo>
                  <a:pt x="182" y="333"/>
                  <a:pt x="185" y="332"/>
                  <a:pt x="187" y="331"/>
                </a:cubicBezTo>
                <a:cubicBezTo>
                  <a:pt x="189" y="331"/>
                  <a:pt x="195" y="332"/>
                  <a:pt x="197" y="331"/>
                </a:cubicBezTo>
                <a:cubicBezTo>
                  <a:pt x="197" y="331"/>
                  <a:pt x="196" y="330"/>
                  <a:pt x="196" y="330"/>
                </a:cubicBezTo>
                <a:cubicBezTo>
                  <a:pt x="194" y="330"/>
                  <a:pt x="192" y="330"/>
                  <a:pt x="190" y="329"/>
                </a:cubicBezTo>
                <a:close/>
                <a:moveTo>
                  <a:pt x="197" y="331"/>
                </a:moveTo>
                <a:cubicBezTo>
                  <a:pt x="197" y="332"/>
                  <a:pt x="198" y="332"/>
                  <a:pt x="199" y="332"/>
                </a:cubicBezTo>
                <a:cubicBezTo>
                  <a:pt x="199" y="332"/>
                  <a:pt x="199" y="332"/>
                  <a:pt x="199" y="332"/>
                </a:cubicBezTo>
                <a:cubicBezTo>
                  <a:pt x="198" y="332"/>
                  <a:pt x="198" y="331"/>
                  <a:pt x="197" y="331"/>
                </a:cubicBezTo>
                <a:close/>
                <a:moveTo>
                  <a:pt x="262" y="331"/>
                </a:moveTo>
                <a:cubicBezTo>
                  <a:pt x="262" y="332"/>
                  <a:pt x="262" y="333"/>
                  <a:pt x="262" y="333"/>
                </a:cubicBezTo>
                <a:cubicBezTo>
                  <a:pt x="262" y="334"/>
                  <a:pt x="263" y="335"/>
                  <a:pt x="264" y="335"/>
                </a:cubicBezTo>
                <a:cubicBezTo>
                  <a:pt x="264" y="334"/>
                  <a:pt x="264" y="334"/>
                  <a:pt x="264" y="334"/>
                </a:cubicBezTo>
                <a:cubicBezTo>
                  <a:pt x="263" y="333"/>
                  <a:pt x="262" y="333"/>
                  <a:pt x="263" y="331"/>
                </a:cubicBezTo>
                <a:cubicBezTo>
                  <a:pt x="262" y="331"/>
                  <a:pt x="262" y="331"/>
                  <a:pt x="262" y="331"/>
                </a:cubicBezTo>
                <a:close/>
                <a:moveTo>
                  <a:pt x="236" y="332"/>
                </a:moveTo>
                <a:cubicBezTo>
                  <a:pt x="236" y="332"/>
                  <a:pt x="236" y="332"/>
                  <a:pt x="236" y="333"/>
                </a:cubicBezTo>
                <a:cubicBezTo>
                  <a:pt x="236" y="333"/>
                  <a:pt x="236" y="333"/>
                  <a:pt x="236" y="333"/>
                </a:cubicBezTo>
                <a:cubicBezTo>
                  <a:pt x="236" y="333"/>
                  <a:pt x="236" y="333"/>
                  <a:pt x="236" y="333"/>
                </a:cubicBezTo>
                <a:cubicBezTo>
                  <a:pt x="236" y="332"/>
                  <a:pt x="236" y="332"/>
                  <a:pt x="236" y="332"/>
                </a:cubicBezTo>
                <a:close/>
                <a:moveTo>
                  <a:pt x="256" y="332"/>
                </a:moveTo>
                <a:cubicBezTo>
                  <a:pt x="255" y="333"/>
                  <a:pt x="254" y="334"/>
                  <a:pt x="253" y="335"/>
                </a:cubicBezTo>
                <a:cubicBezTo>
                  <a:pt x="253" y="335"/>
                  <a:pt x="253" y="335"/>
                  <a:pt x="253" y="335"/>
                </a:cubicBezTo>
                <a:cubicBezTo>
                  <a:pt x="254" y="334"/>
                  <a:pt x="255" y="333"/>
                  <a:pt x="256" y="332"/>
                </a:cubicBezTo>
                <a:cubicBezTo>
                  <a:pt x="256" y="332"/>
                  <a:pt x="256" y="332"/>
                  <a:pt x="256" y="332"/>
                </a:cubicBezTo>
                <a:close/>
                <a:moveTo>
                  <a:pt x="219" y="333"/>
                </a:moveTo>
                <a:cubicBezTo>
                  <a:pt x="213" y="333"/>
                  <a:pt x="208" y="333"/>
                  <a:pt x="206" y="336"/>
                </a:cubicBezTo>
                <a:cubicBezTo>
                  <a:pt x="211" y="341"/>
                  <a:pt x="215" y="336"/>
                  <a:pt x="219" y="334"/>
                </a:cubicBezTo>
                <a:cubicBezTo>
                  <a:pt x="219" y="334"/>
                  <a:pt x="219" y="334"/>
                  <a:pt x="219" y="333"/>
                </a:cubicBezTo>
                <a:close/>
                <a:moveTo>
                  <a:pt x="235" y="333"/>
                </a:moveTo>
                <a:cubicBezTo>
                  <a:pt x="235" y="333"/>
                  <a:pt x="235" y="333"/>
                  <a:pt x="235" y="334"/>
                </a:cubicBezTo>
                <a:cubicBezTo>
                  <a:pt x="235" y="334"/>
                  <a:pt x="235" y="334"/>
                  <a:pt x="235" y="334"/>
                </a:cubicBezTo>
                <a:cubicBezTo>
                  <a:pt x="235" y="333"/>
                  <a:pt x="236" y="333"/>
                  <a:pt x="236" y="333"/>
                </a:cubicBezTo>
                <a:cubicBezTo>
                  <a:pt x="236" y="333"/>
                  <a:pt x="235" y="333"/>
                  <a:pt x="235" y="333"/>
                </a:cubicBezTo>
                <a:close/>
                <a:moveTo>
                  <a:pt x="190" y="334"/>
                </a:moveTo>
                <a:cubicBezTo>
                  <a:pt x="189" y="335"/>
                  <a:pt x="189" y="334"/>
                  <a:pt x="187" y="335"/>
                </a:cubicBezTo>
                <a:cubicBezTo>
                  <a:pt x="185" y="335"/>
                  <a:pt x="183" y="337"/>
                  <a:pt x="182" y="338"/>
                </a:cubicBezTo>
                <a:cubicBezTo>
                  <a:pt x="182" y="338"/>
                  <a:pt x="182" y="339"/>
                  <a:pt x="182" y="339"/>
                </a:cubicBezTo>
                <a:cubicBezTo>
                  <a:pt x="191" y="340"/>
                  <a:pt x="193" y="340"/>
                  <a:pt x="199" y="336"/>
                </a:cubicBezTo>
                <a:cubicBezTo>
                  <a:pt x="199" y="336"/>
                  <a:pt x="199" y="336"/>
                  <a:pt x="198" y="336"/>
                </a:cubicBezTo>
                <a:cubicBezTo>
                  <a:pt x="197" y="333"/>
                  <a:pt x="192" y="334"/>
                  <a:pt x="190" y="334"/>
                </a:cubicBezTo>
                <a:close/>
                <a:moveTo>
                  <a:pt x="265" y="335"/>
                </a:moveTo>
                <a:cubicBezTo>
                  <a:pt x="265" y="335"/>
                  <a:pt x="265" y="335"/>
                  <a:pt x="265" y="335"/>
                </a:cubicBezTo>
                <a:cubicBezTo>
                  <a:pt x="265" y="335"/>
                  <a:pt x="265" y="335"/>
                  <a:pt x="265" y="335"/>
                </a:cubicBezTo>
                <a:cubicBezTo>
                  <a:pt x="265" y="335"/>
                  <a:pt x="265" y="335"/>
                  <a:pt x="265" y="335"/>
                </a:cubicBezTo>
                <a:cubicBezTo>
                  <a:pt x="265" y="335"/>
                  <a:pt x="265" y="335"/>
                  <a:pt x="265" y="335"/>
                </a:cubicBezTo>
                <a:cubicBezTo>
                  <a:pt x="265" y="335"/>
                  <a:pt x="265" y="335"/>
                  <a:pt x="265" y="335"/>
                </a:cubicBezTo>
                <a:close/>
                <a:moveTo>
                  <a:pt x="222" y="335"/>
                </a:moveTo>
                <a:cubicBezTo>
                  <a:pt x="219" y="341"/>
                  <a:pt x="224" y="343"/>
                  <a:pt x="226" y="346"/>
                </a:cubicBezTo>
                <a:cubicBezTo>
                  <a:pt x="227" y="345"/>
                  <a:pt x="227" y="345"/>
                  <a:pt x="227" y="345"/>
                </a:cubicBezTo>
                <a:cubicBezTo>
                  <a:pt x="227" y="342"/>
                  <a:pt x="228" y="340"/>
                  <a:pt x="226" y="338"/>
                </a:cubicBezTo>
                <a:cubicBezTo>
                  <a:pt x="224" y="338"/>
                  <a:pt x="223" y="336"/>
                  <a:pt x="222" y="335"/>
                </a:cubicBezTo>
                <a:close/>
                <a:moveTo>
                  <a:pt x="252" y="335"/>
                </a:moveTo>
                <a:cubicBezTo>
                  <a:pt x="249" y="338"/>
                  <a:pt x="245" y="338"/>
                  <a:pt x="242" y="340"/>
                </a:cubicBezTo>
                <a:cubicBezTo>
                  <a:pt x="242" y="340"/>
                  <a:pt x="242" y="341"/>
                  <a:pt x="242" y="341"/>
                </a:cubicBezTo>
                <a:cubicBezTo>
                  <a:pt x="243" y="341"/>
                  <a:pt x="243" y="341"/>
                  <a:pt x="243" y="341"/>
                </a:cubicBezTo>
                <a:cubicBezTo>
                  <a:pt x="246" y="339"/>
                  <a:pt x="252" y="337"/>
                  <a:pt x="253" y="335"/>
                </a:cubicBezTo>
                <a:cubicBezTo>
                  <a:pt x="252" y="335"/>
                  <a:pt x="252" y="335"/>
                  <a:pt x="252" y="335"/>
                </a:cubicBezTo>
                <a:close/>
                <a:moveTo>
                  <a:pt x="244" y="336"/>
                </a:moveTo>
                <a:cubicBezTo>
                  <a:pt x="243" y="336"/>
                  <a:pt x="243" y="336"/>
                  <a:pt x="243" y="337"/>
                </a:cubicBezTo>
                <a:cubicBezTo>
                  <a:pt x="243" y="337"/>
                  <a:pt x="243" y="337"/>
                  <a:pt x="243" y="337"/>
                </a:cubicBezTo>
                <a:cubicBezTo>
                  <a:pt x="243" y="337"/>
                  <a:pt x="244" y="336"/>
                  <a:pt x="244" y="336"/>
                </a:cubicBezTo>
                <a:cubicBezTo>
                  <a:pt x="244" y="336"/>
                  <a:pt x="244" y="336"/>
                  <a:pt x="244" y="336"/>
                </a:cubicBezTo>
                <a:cubicBezTo>
                  <a:pt x="244" y="336"/>
                  <a:pt x="244" y="336"/>
                  <a:pt x="244" y="336"/>
                </a:cubicBezTo>
                <a:close/>
                <a:moveTo>
                  <a:pt x="241" y="337"/>
                </a:moveTo>
                <a:cubicBezTo>
                  <a:pt x="241" y="337"/>
                  <a:pt x="241" y="337"/>
                  <a:pt x="241" y="337"/>
                </a:cubicBezTo>
                <a:cubicBezTo>
                  <a:pt x="241" y="337"/>
                  <a:pt x="241" y="337"/>
                  <a:pt x="241" y="337"/>
                </a:cubicBezTo>
                <a:cubicBezTo>
                  <a:pt x="241" y="337"/>
                  <a:pt x="242" y="337"/>
                  <a:pt x="242" y="337"/>
                </a:cubicBezTo>
                <a:cubicBezTo>
                  <a:pt x="242" y="337"/>
                  <a:pt x="242" y="337"/>
                  <a:pt x="242" y="337"/>
                </a:cubicBezTo>
                <a:cubicBezTo>
                  <a:pt x="242" y="337"/>
                  <a:pt x="242" y="337"/>
                  <a:pt x="241" y="337"/>
                </a:cubicBezTo>
                <a:close/>
                <a:moveTo>
                  <a:pt x="202" y="337"/>
                </a:moveTo>
                <a:cubicBezTo>
                  <a:pt x="201" y="343"/>
                  <a:pt x="202" y="347"/>
                  <a:pt x="207" y="350"/>
                </a:cubicBezTo>
                <a:cubicBezTo>
                  <a:pt x="207" y="350"/>
                  <a:pt x="207" y="350"/>
                  <a:pt x="208" y="349"/>
                </a:cubicBezTo>
                <a:cubicBezTo>
                  <a:pt x="208" y="343"/>
                  <a:pt x="207" y="339"/>
                  <a:pt x="202" y="337"/>
                </a:cubicBezTo>
                <a:close/>
                <a:moveTo>
                  <a:pt x="162" y="337"/>
                </a:moveTo>
                <a:cubicBezTo>
                  <a:pt x="161" y="338"/>
                  <a:pt x="158" y="339"/>
                  <a:pt x="157" y="340"/>
                </a:cubicBezTo>
                <a:cubicBezTo>
                  <a:pt x="157" y="340"/>
                  <a:pt x="157" y="340"/>
                  <a:pt x="157" y="340"/>
                </a:cubicBezTo>
                <a:cubicBezTo>
                  <a:pt x="162" y="341"/>
                  <a:pt x="171" y="345"/>
                  <a:pt x="176" y="340"/>
                </a:cubicBezTo>
                <a:cubicBezTo>
                  <a:pt x="171" y="337"/>
                  <a:pt x="167" y="338"/>
                  <a:pt x="162" y="337"/>
                </a:cubicBezTo>
                <a:close/>
                <a:moveTo>
                  <a:pt x="240" y="337"/>
                </a:moveTo>
                <a:cubicBezTo>
                  <a:pt x="240" y="338"/>
                  <a:pt x="240" y="338"/>
                  <a:pt x="241" y="337"/>
                </a:cubicBezTo>
                <a:cubicBezTo>
                  <a:pt x="240" y="337"/>
                  <a:pt x="240" y="337"/>
                  <a:pt x="240" y="337"/>
                </a:cubicBezTo>
                <a:close/>
                <a:moveTo>
                  <a:pt x="98" y="338"/>
                </a:moveTo>
                <a:cubicBezTo>
                  <a:pt x="98" y="338"/>
                  <a:pt x="98" y="338"/>
                  <a:pt x="98" y="338"/>
                </a:cubicBezTo>
                <a:cubicBezTo>
                  <a:pt x="98" y="338"/>
                  <a:pt x="98" y="338"/>
                  <a:pt x="98" y="338"/>
                </a:cubicBezTo>
                <a:cubicBezTo>
                  <a:pt x="98" y="338"/>
                  <a:pt x="98" y="338"/>
                  <a:pt x="98" y="338"/>
                </a:cubicBezTo>
                <a:close/>
                <a:moveTo>
                  <a:pt x="254" y="338"/>
                </a:moveTo>
                <a:cubicBezTo>
                  <a:pt x="251" y="342"/>
                  <a:pt x="244" y="343"/>
                  <a:pt x="239" y="346"/>
                </a:cubicBezTo>
                <a:cubicBezTo>
                  <a:pt x="239" y="346"/>
                  <a:pt x="239" y="346"/>
                  <a:pt x="239" y="346"/>
                </a:cubicBezTo>
                <a:cubicBezTo>
                  <a:pt x="239" y="346"/>
                  <a:pt x="240" y="346"/>
                  <a:pt x="240" y="346"/>
                </a:cubicBezTo>
                <a:cubicBezTo>
                  <a:pt x="243" y="343"/>
                  <a:pt x="251" y="343"/>
                  <a:pt x="254" y="338"/>
                </a:cubicBezTo>
                <a:cubicBezTo>
                  <a:pt x="254" y="338"/>
                  <a:pt x="254" y="338"/>
                  <a:pt x="254" y="338"/>
                </a:cubicBezTo>
                <a:cubicBezTo>
                  <a:pt x="254" y="338"/>
                  <a:pt x="254" y="338"/>
                  <a:pt x="254" y="338"/>
                </a:cubicBezTo>
                <a:close/>
                <a:moveTo>
                  <a:pt x="210" y="341"/>
                </a:moveTo>
                <a:cubicBezTo>
                  <a:pt x="210" y="342"/>
                  <a:pt x="211" y="347"/>
                  <a:pt x="212" y="348"/>
                </a:cubicBezTo>
                <a:cubicBezTo>
                  <a:pt x="213" y="345"/>
                  <a:pt x="218" y="345"/>
                  <a:pt x="221" y="344"/>
                </a:cubicBezTo>
                <a:cubicBezTo>
                  <a:pt x="221" y="342"/>
                  <a:pt x="219" y="340"/>
                  <a:pt x="218" y="338"/>
                </a:cubicBezTo>
                <a:cubicBezTo>
                  <a:pt x="215" y="339"/>
                  <a:pt x="215" y="341"/>
                  <a:pt x="210" y="341"/>
                </a:cubicBezTo>
                <a:close/>
                <a:moveTo>
                  <a:pt x="198" y="340"/>
                </a:moveTo>
                <a:cubicBezTo>
                  <a:pt x="196" y="343"/>
                  <a:pt x="190" y="342"/>
                  <a:pt x="186" y="342"/>
                </a:cubicBezTo>
                <a:cubicBezTo>
                  <a:pt x="187" y="345"/>
                  <a:pt x="187" y="346"/>
                  <a:pt x="187" y="350"/>
                </a:cubicBezTo>
                <a:cubicBezTo>
                  <a:pt x="191" y="348"/>
                  <a:pt x="195" y="348"/>
                  <a:pt x="201" y="349"/>
                </a:cubicBezTo>
                <a:cubicBezTo>
                  <a:pt x="201" y="349"/>
                  <a:pt x="201" y="349"/>
                  <a:pt x="201" y="349"/>
                </a:cubicBezTo>
                <a:cubicBezTo>
                  <a:pt x="199" y="346"/>
                  <a:pt x="199" y="344"/>
                  <a:pt x="199" y="340"/>
                </a:cubicBezTo>
                <a:cubicBezTo>
                  <a:pt x="199" y="340"/>
                  <a:pt x="198" y="340"/>
                  <a:pt x="198" y="340"/>
                </a:cubicBezTo>
                <a:close/>
                <a:moveTo>
                  <a:pt x="180" y="341"/>
                </a:moveTo>
                <a:cubicBezTo>
                  <a:pt x="178" y="346"/>
                  <a:pt x="180" y="349"/>
                  <a:pt x="182" y="352"/>
                </a:cubicBezTo>
                <a:cubicBezTo>
                  <a:pt x="182" y="352"/>
                  <a:pt x="182" y="352"/>
                  <a:pt x="182" y="352"/>
                </a:cubicBezTo>
                <a:cubicBezTo>
                  <a:pt x="184" y="351"/>
                  <a:pt x="185" y="349"/>
                  <a:pt x="185" y="346"/>
                </a:cubicBezTo>
                <a:cubicBezTo>
                  <a:pt x="184" y="345"/>
                  <a:pt x="181" y="341"/>
                  <a:pt x="180" y="341"/>
                </a:cubicBezTo>
                <a:cubicBezTo>
                  <a:pt x="180" y="341"/>
                  <a:pt x="180" y="341"/>
                  <a:pt x="180" y="341"/>
                </a:cubicBezTo>
                <a:close/>
                <a:moveTo>
                  <a:pt x="240" y="341"/>
                </a:moveTo>
                <a:cubicBezTo>
                  <a:pt x="240" y="341"/>
                  <a:pt x="240" y="341"/>
                  <a:pt x="239" y="342"/>
                </a:cubicBezTo>
                <a:cubicBezTo>
                  <a:pt x="240" y="342"/>
                  <a:pt x="240" y="342"/>
                  <a:pt x="240" y="342"/>
                </a:cubicBezTo>
                <a:cubicBezTo>
                  <a:pt x="241" y="341"/>
                  <a:pt x="241" y="341"/>
                  <a:pt x="242" y="341"/>
                </a:cubicBezTo>
                <a:cubicBezTo>
                  <a:pt x="241" y="341"/>
                  <a:pt x="241" y="341"/>
                  <a:pt x="240" y="341"/>
                </a:cubicBezTo>
                <a:close/>
                <a:moveTo>
                  <a:pt x="238" y="342"/>
                </a:moveTo>
                <a:cubicBezTo>
                  <a:pt x="238" y="342"/>
                  <a:pt x="238" y="342"/>
                  <a:pt x="238" y="342"/>
                </a:cubicBezTo>
                <a:cubicBezTo>
                  <a:pt x="238" y="342"/>
                  <a:pt x="238" y="342"/>
                  <a:pt x="238" y="342"/>
                </a:cubicBezTo>
                <a:cubicBezTo>
                  <a:pt x="238" y="342"/>
                  <a:pt x="238" y="342"/>
                  <a:pt x="238" y="342"/>
                </a:cubicBezTo>
                <a:close/>
                <a:moveTo>
                  <a:pt x="154" y="342"/>
                </a:moveTo>
                <a:cubicBezTo>
                  <a:pt x="153" y="344"/>
                  <a:pt x="152" y="345"/>
                  <a:pt x="151" y="348"/>
                </a:cubicBezTo>
                <a:cubicBezTo>
                  <a:pt x="153" y="349"/>
                  <a:pt x="155" y="351"/>
                  <a:pt x="156" y="353"/>
                </a:cubicBezTo>
                <a:cubicBezTo>
                  <a:pt x="156" y="353"/>
                  <a:pt x="157" y="353"/>
                  <a:pt x="157" y="353"/>
                </a:cubicBezTo>
                <a:cubicBezTo>
                  <a:pt x="159" y="352"/>
                  <a:pt x="160" y="350"/>
                  <a:pt x="160" y="348"/>
                </a:cubicBezTo>
                <a:cubicBezTo>
                  <a:pt x="157" y="346"/>
                  <a:pt x="158" y="343"/>
                  <a:pt x="154" y="342"/>
                </a:cubicBezTo>
                <a:close/>
                <a:moveTo>
                  <a:pt x="235" y="342"/>
                </a:moveTo>
                <a:cubicBezTo>
                  <a:pt x="236" y="343"/>
                  <a:pt x="236" y="343"/>
                  <a:pt x="237" y="342"/>
                </a:cubicBezTo>
                <a:cubicBezTo>
                  <a:pt x="236" y="342"/>
                  <a:pt x="236" y="342"/>
                  <a:pt x="235" y="342"/>
                </a:cubicBezTo>
                <a:close/>
                <a:moveTo>
                  <a:pt x="174" y="344"/>
                </a:moveTo>
                <a:cubicBezTo>
                  <a:pt x="172" y="346"/>
                  <a:pt x="165" y="346"/>
                  <a:pt x="161" y="346"/>
                </a:cubicBezTo>
                <a:cubicBezTo>
                  <a:pt x="161" y="346"/>
                  <a:pt x="161" y="346"/>
                  <a:pt x="161" y="347"/>
                </a:cubicBezTo>
                <a:cubicBezTo>
                  <a:pt x="162" y="347"/>
                  <a:pt x="162" y="349"/>
                  <a:pt x="162" y="350"/>
                </a:cubicBezTo>
                <a:cubicBezTo>
                  <a:pt x="166" y="348"/>
                  <a:pt x="171" y="349"/>
                  <a:pt x="176" y="349"/>
                </a:cubicBezTo>
                <a:cubicBezTo>
                  <a:pt x="176" y="349"/>
                  <a:pt x="176" y="349"/>
                  <a:pt x="176" y="349"/>
                </a:cubicBezTo>
                <a:cubicBezTo>
                  <a:pt x="175" y="347"/>
                  <a:pt x="175" y="346"/>
                  <a:pt x="175" y="344"/>
                </a:cubicBezTo>
                <a:cubicBezTo>
                  <a:pt x="175" y="344"/>
                  <a:pt x="174" y="344"/>
                  <a:pt x="174" y="344"/>
                </a:cubicBezTo>
                <a:close/>
                <a:moveTo>
                  <a:pt x="231" y="345"/>
                </a:moveTo>
                <a:cubicBezTo>
                  <a:pt x="230" y="347"/>
                  <a:pt x="229" y="349"/>
                  <a:pt x="228" y="352"/>
                </a:cubicBezTo>
                <a:cubicBezTo>
                  <a:pt x="229" y="352"/>
                  <a:pt x="229" y="351"/>
                  <a:pt x="229" y="351"/>
                </a:cubicBezTo>
                <a:cubicBezTo>
                  <a:pt x="230" y="350"/>
                  <a:pt x="232" y="348"/>
                  <a:pt x="231" y="345"/>
                </a:cubicBezTo>
                <a:close/>
                <a:moveTo>
                  <a:pt x="247" y="346"/>
                </a:moveTo>
                <a:cubicBezTo>
                  <a:pt x="247" y="347"/>
                  <a:pt x="247" y="347"/>
                  <a:pt x="247" y="348"/>
                </a:cubicBezTo>
                <a:cubicBezTo>
                  <a:pt x="247" y="347"/>
                  <a:pt x="248" y="347"/>
                  <a:pt x="248" y="347"/>
                </a:cubicBezTo>
                <a:cubicBezTo>
                  <a:pt x="248" y="347"/>
                  <a:pt x="248" y="347"/>
                  <a:pt x="248" y="346"/>
                </a:cubicBezTo>
                <a:cubicBezTo>
                  <a:pt x="248" y="346"/>
                  <a:pt x="248" y="346"/>
                  <a:pt x="247" y="346"/>
                </a:cubicBezTo>
                <a:close/>
                <a:moveTo>
                  <a:pt x="217" y="347"/>
                </a:moveTo>
                <a:cubicBezTo>
                  <a:pt x="215" y="349"/>
                  <a:pt x="213" y="349"/>
                  <a:pt x="211" y="351"/>
                </a:cubicBezTo>
                <a:cubicBezTo>
                  <a:pt x="220" y="353"/>
                  <a:pt x="219" y="352"/>
                  <a:pt x="225" y="349"/>
                </a:cubicBezTo>
                <a:cubicBezTo>
                  <a:pt x="225" y="349"/>
                  <a:pt x="225" y="348"/>
                  <a:pt x="225" y="348"/>
                </a:cubicBezTo>
                <a:cubicBezTo>
                  <a:pt x="223" y="348"/>
                  <a:pt x="220" y="347"/>
                  <a:pt x="217" y="347"/>
                </a:cubicBezTo>
                <a:close/>
                <a:moveTo>
                  <a:pt x="245" y="347"/>
                </a:moveTo>
                <a:cubicBezTo>
                  <a:pt x="244" y="349"/>
                  <a:pt x="242" y="348"/>
                  <a:pt x="240" y="349"/>
                </a:cubicBezTo>
                <a:cubicBezTo>
                  <a:pt x="240" y="349"/>
                  <a:pt x="240" y="349"/>
                  <a:pt x="240" y="349"/>
                </a:cubicBezTo>
                <a:cubicBezTo>
                  <a:pt x="241" y="349"/>
                  <a:pt x="242" y="349"/>
                  <a:pt x="242" y="349"/>
                </a:cubicBezTo>
                <a:cubicBezTo>
                  <a:pt x="244" y="348"/>
                  <a:pt x="246" y="349"/>
                  <a:pt x="247" y="347"/>
                </a:cubicBezTo>
                <a:cubicBezTo>
                  <a:pt x="246" y="347"/>
                  <a:pt x="246" y="347"/>
                  <a:pt x="245" y="347"/>
                </a:cubicBezTo>
                <a:close/>
                <a:moveTo>
                  <a:pt x="167" y="351"/>
                </a:moveTo>
                <a:cubicBezTo>
                  <a:pt x="165" y="353"/>
                  <a:pt x="162" y="353"/>
                  <a:pt x="160" y="355"/>
                </a:cubicBezTo>
                <a:cubicBezTo>
                  <a:pt x="160" y="355"/>
                  <a:pt x="160" y="355"/>
                  <a:pt x="160" y="355"/>
                </a:cubicBezTo>
                <a:cubicBezTo>
                  <a:pt x="164" y="355"/>
                  <a:pt x="174" y="358"/>
                  <a:pt x="178" y="354"/>
                </a:cubicBezTo>
                <a:cubicBezTo>
                  <a:pt x="177" y="354"/>
                  <a:pt x="177" y="354"/>
                  <a:pt x="177" y="353"/>
                </a:cubicBezTo>
                <a:cubicBezTo>
                  <a:pt x="175" y="353"/>
                  <a:pt x="175" y="352"/>
                  <a:pt x="174" y="351"/>
                </a:cubicBezTo>
                <a:cubicBezTo>
                  <a:pt x="171" y="351"/>
                  <a:pt x="169" y="351"/>
                  <a:pt x="167" y="351"/>
                </a:cubicBezTo>
                <a:close/>
                <a:moveTo>
                  <a:pt x="191" y="351"/>
                </a:moveTo>
                <a:cubicBezTo>
                  <a:pt x="190" y="352"/>
                  <a:pt x="187" y="354"/>
                  <a:pt x="186" y="354"/>
                </a:cubicBezTo>
                <a:cubicBezTo>
                  <a:pt x="186" y="355"/>
                  <a:pt x="186" y="355"/>
                  <a:pt x="186" y="355"/>
                </a:cubicBezTo>
                <a:cubicBezTo>
                  <a:pt x="186" y="355"/>
                  <a:pt x="186" y="355"/>
                  <a:pt x="186" y="355"/>
                </a:cubicBezTo>
                <a:cubicBezTo>
                  <a:pt x="187" y="355"/>
                  <a:pt x="189" y="356"/>
                  <a:pt x="190" y="356"/>
                </a:cubicBezTo>
                <a:cubicBezTo>
                  <a:pt x="194" y="358"/>
                  <a:pt x="201" y="355"/>
                  <a:pt x="203" y="353"/>
                </a:cubicBezTo>
                <a:cubicBezTo>
                  <a:pt x="203" y="353"/>
                  <a:pt x="202" y="353"/>
                  <a:pt x="202" y="352"/>
                </a:cubicBezTo>
                <a:cubicBezTo>
                  <a:pt x="199" y="352"/>
                  <a:pt x="196" y="351"/>
                  <a:pt x="191" y="351"/>
                </a:cubicBezTo>
                <a:close/>
              </a:path>
            </a:pathLst>
          </a:custGeom>
          <a:solidFill>
            <a:schemeClr val="accent2">
              <a:alpha val="2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35" name="Freeform 年"/>
          <p:cNvSpPr>
            <a:spLocks noEditPoints="1"/>
          </p:cNvSpPr>
          <p:nvPr/>
        </p:nvSpPr>
        <p:spPr bwMode="auto">
          <a:xfrm>
            <a:off x="387350" y="963613"/>
            <a:ext cx="428625" cy="1060450"/>
          </a:xfrm>
          <a:custGeom>
            <a:avLst/>
            <a:gdLst/>
            <a:ahLst/>
            <a:cxnLst>
              <a:cxn ang="0">
                <a:pos x="16" y="3"/>
              </a:cxn>
              <a:cxn ang="0">
                <a:pos x="27" y="4"/>
              </a:cxn>
              <a:cxn ang="0">
                <a:pos x="42" y="16"/>
              </a:cxn>
              <a:cxn ang="0">
                <a:pos x="70" y="13"/>
              </a:cxn>
              <a:cxn ang="0">
                <a:pos x="88" y="12"/>
              </a:cxn>
              <a:cxn ang="0">
                <a:pos x="88" y="17"/>
              </a:cxn>
              <a:cxn ang="0">
                <a:pos x="72" y="26"/>
              </a:cxn>
              <a:cxn ang="0">
                <a:pos x="72" y="40"/>
              </a:cxn>
              <a:cxn ang="0">
                <a:pos x="81" y="40"/>
              </a:cxn>
              <a:cxn ang="0">
                <a:pos x="94" y="37"/>
              </a:cxn>
              <a:cxn ang="0">
                <a:pos x="92" y="45"/>
              </a:cxn>
              <a:cxn ang="0">
                <a:pos x="73" y="46"/>
              </a:cxn>
              <a:cxn ang="0">
                <a:pos x="68" y="58"/>
              </a:cxn>
              <a:cxn ang="0">
                <a:pos x="69" y="64"/>
              </a:cxn>
              <a:cxn ang="0">
                <a:pos x="91" y="62"/>
              </a:cxn>
              <a:cxn ang="0">
                <a:pos x="94" y="73"/>
              </a:cxn>
              <a:cxn ang="0">
                <a:pos x="76" y="86"/>
              </a:cxn>
              <a:cxn ang="0">
                <a:pos x="67" y="108"/>
              </a:cxn>
              <a:cxn ang="0">
                <a:pos x="67" y="132"/>
              </a:cxn>
              <a:cxn ang="0">
                <a:pos x="65" y="143"/>
              </a:cxn>
              <a:cxn ang="0">
                <a:pos x="64" y="158"/>
              </a:cxn>
              <a:cxn ang="0">
                <a:pos x="62" y="168"/>
              </a:cxn>
              <a:cxn ang="0">
                <a:pos x="62" y="184"/>
              </a:cxn>
              <a:cxn ang="0">
                <a:pos x="61" y="190"/>
              </a:cxn>
              <a:cxn ang="0">
                <a:pos x="61" y="211"/>
              </a:cxn>
              <a:cxn ang="0">
                <a:pos x="61" y="236"/>
              </a:cxn>
              <a:cxn ang="0">
                <a:pos x="58" y="247"/>
              </a:cxn>
              <a:cxn ang="0">
                <a:pos x="59" y="251"/>
              </a:cxn>
              <a:cxn ang="0">
                <a:pos x="61" y="252"/>
              </a:cxn>
              <a:cxn ang="0">
                <a:pos x="63" y="251"/>
              </a:cxn>
              <a:cxn ang="0">
                <a:pos x="63" y="261"/>
              </a:cxn>
              <a:cxn ang="0">
                <a:pos x="55" y="261"/>
              </a:cxn>
              <a:cxn ang="0">
                <a:pos x="54" y="246"/>
              </a:cxn>
              <a:cxn ang="0">
                <a:pos x="52" y="180"/>
              </a:cxn>
              <a:cxn ang="0">
                <a:pos x="54" y="167"/>
              </a:cxn>
              <a:cxn ang="0">
                <a:pos x="53" y="135"/>
              </a:cxn>
              <a:cxn ang="0">
                <a:pos x="54" y="108"/>
              </a:cxn>
              <a:cxn ang="0">
                <a:pos x="54" y="97"/>
              </a:cxn>
              <a:cxn ang="0">
                <a:pos x="48" y="94"/>
              </a:cxn>
              <a:cxn ang="0">
                <a:pos x="13" y="95"/>
              </a:cxn>
              <a:cxn ang="0">
                <a:pos x="16" y="83"/>
              </a:cxn>
              <a:cxn ang="0">
                <a:pos x="21" y="73"/>
              </a:cxn>
              <a:cxn ang="0">
                <a:pos x="20" y="60"/>
              </a:cxn>
              <a:cxn ang="0">
                <a:pos x="14" y="54"/>
              </a:cxn>
              <a:cxn ang="0">
                <a:pos x="12" y="44"/>
              </a:cxn>
              <a:cxn ang="0">
                <a:pos x="20" y="34"/>
              </a:cxn>
              <a:cxn ang="0">
                <a:pos x="27" y="36"/>
              </a:cxn>
              <a:cxn ang="0">
                <a:pos x="33" y="43"/>
              </a:cxn>
              <a:cxn ang="0">
                <a:pos x="51" y="39"/>
              </a:cxn>
              <a:cxn ang="0">
                <a:pos x="49" y="25"/>
              </a:cxn>
              <a:cxn ang="0">
                <a:pos x="18" y="26"/>
              </a:cxn>
              <a:cxn ang="0">
                <a:pos x="16" y="3"/>
              </a:cxn>
              <a:cxn ang="0">
                <a:pos x="36" y="51"/>
              </a:cxn>
              <a:cxn ang="0">
                <a:pos x="42" y="47"/>
              </a:cxn>
              <a:cxn ang="0">
                <a:pos x="52" y="47"/>
              </a:cxn>
              <a:cxn ang="0">
                <a:pos x="54" y="53"/>
              </a:cxn>
              <a:cxn ang="0">
                <a:pos x="55" y="69"/>
              </a:cxn>
              <a:cxn ang="0">
                <a:pos x="36" y="76"/>
              </a:cxn>
              <a:cxn ang="0">
                <a:pos x="36" y="51"/>
              </a:cxn>
            </a:cxnLst>
            <a:rect l="0" t="0" r="r" b="b"/>
            <a:pathLst>
              <a:path w="108" h="267">
                <a:moveTo>
                  <a:pt x="16" y="3"/>
                </a:moveTo>
                <a:cubicBezTo>
                  <a:pt x="19" y="1"/>
                  <a:pt x="25" y="0"/>
                  <a:pt x="27" y="4"/>
                </a:cubicBezTo>
                <a:cubicBezTo>
                  <a:pt x="32" y="11"/>
                  <a:pt x="31" y="16"/>
                  <a:pt x="42" y="16"/>
                </a:cubicBezTo>
                <a:cubicBezTo>
                  <a:pt x="49" y="16"/>
                  <a:pt x="58" y="15"/>
                  <a:pt x="70" y="13"/>
                </a:cubicBezTo>
                <a:cubicBezTo>
                  <a:pt x="75" y="11"/>
                  <a:pt x="83" y="9"/>
                  <a:pt x="88" y="12"/>
                </a:cubicBezTo>
                <a:cubicBezTo>
                  <a:pt x="90" y="14"/>
                  <a:pt x="89" y="16"/>
                  <a:pt x="88" y="17"/>
                </a:cubicBezTo>
                <a:cubicBezTo>
                  <a:pt x="82" y="18"/>
                  <a:pt x="76" y="25"/>
                  <a:pt x="72" y="26"/>
                </a:cubicBezTo>
                <a:lnTo>
                  <a:pt x="72" y="40"/>
                </a:lnTo>
                <a:cubicBezTo>
                  <a:pt x="73" y="42"/>
                  <a:pt x="75" y="42"/>
                  <a:pt x="81" y="40"/>
                </a:cubicBezTo>
                <a:cubicBezTo>
                  <a:pt x="85" y="38"/>
                  <a:pt x="89" y="38"/>
                  <a:pt x="94" y="37"/>
                </a:cubicBezTo>
                <a:cubicBezTo>
                  <a:pt x="108" y="39"/>
                  <a:pt x="103" y="43"/>
                  <a:pt x="92" y="45"/>
                </a:cubicBezTo>
                <a:cubicBezTo>
                  <a:pt x="88" y="46"/>
                  <a:pt x="73" y="46"/>
                  <a:pt x="73" y="46"/>
                </a:cubicBezTo>
                <a:cubicBezTo>
                  <a:pt x="68" y="47"/>
                  <a:pt x="71" y="59"/>
                  <a:pt x="68" y="58"/>
                </a:cubicBezTo>
                <a:cubicBezTo>
                  <a:pt x="68" y="60"/>
                  <a:pt x="68" y="63"/>
                  <a:pt x="69" y="64"/>
                </a:cubicBezTo>
                <a:cubicBezTo>
                  <a:pt x="80" y="64"/>
                  <a:pt x="89" y="62"/>
                  <a:pt x="91" y="62"/>
                </a:cubicBezTo>
                <a:cubicBezTo>
                  <a:pt x="96" y="62"/>
                  <a:pt x="99" y="67"/>
                  <a:pt x="94" y="73"/>
                </a:cubicBezTo>
                <a:cubicBezTo>
                  <a:pt x="87" y="80"/>
                  <a:pt x="83" y="83"/>
                  <a:pt x="76" y="86"/>
                </a:cubicBezTo>
                <a:cubicBezTo>
                  <a:pt x="69" y="92"/>
                  <a:pt x="68" y="101"/>
                  <a:pt x="67" y="108"/>
                </a:cubicBezTo>
                <a:cubicBezTo>
                  <a:pt x="67" y="121"/>
                  <a:pt x="67" y="125"/>
                  <a:pt x="67" y="132"/>
                </a:cubicBezTo>
                <a:cubicBezTo>
                  <a:pt x="67" y="132"/>
                  <a:pt x="67" y="140"/>
                  <a:pt x="65" y="143"/>
                </a:cubicBezTo>
                <a:cubicBezTo>
                  <a:pt x="65" y="148"/>
                  <a:pt x="64" y="158"/>
                  <a:pt x="64" y="158"/>
                </a:cubicBezTo>
                <a:cubicBezTo>
                  <a:pt x="64" y="158"/>
                  <a:pt x="64" y="167"/>
                  <a:pt x="62" y="168"/>
                </a:cubicBezTo>
                <a:cubicBezTo>
                  <a:pt x="62" y="175"/>
                  <a:pt x="63" y="181"/>
                  <a:pt x="62" y="184"/>
                </a:cubicBezTo>
                <a:cubicBezTo>
                  <a:pt x="62" y="184"/>
                  <a:pt x="62" y="188"/>
                  <a:pt x="61" y="190"/>
                </a:cubicBezTo>
                <a:cubicBezTo>
                  <a:pt x="61" y="197"/>
                  <a:pt x="61" y="207"/>
                  <a:pt x="61" y="211"/>
                </a:cubicBezTo>
                <a:cubicBezTo>
                  <a:pt x="61" y="219"/>
                  <a:pt x="62" y="228"/>
                  <a:pt x="61" y="236"/>
                </a:cubicBezTo>
                <a:cubicBezTo>
                  <a:pt x="61" y="241"/>
                  <a:pt x="61" y="245"/>
                  <a:pt x="58" y="247"/>
                </a:cubicBezTo>
                <a:cubicBezTo>
                  <a:pt x="58" y="248"/>
                  <a:pt x="58" y="249"/>
                  <a:pt x="59" y="251"/>
                </a:cubicBezTo>
                <a:cubicBezTo>
                  <a:pt x="59" y="252"/>
                  <a:pt x="60" y="252"/>
                  <a:pt x="61" y="252"/>
                </a:cubicBezTo>
                <a:cubicBezTo>
                  <a:pt x="60" y="250"/>
                  <a:pt x="62" y="250"/>
                  <a:pt x="63" y="251"/>
                </a:cubicBezTo>
                <a:lnTo>
                  <a:pt x="63" y="261"/>
                </a:lnTo>
                <a:cubicBezTo>
                  <a:pt x="62" y="264"/>
                  <a:pt x="57" y="267"/>
                  <a:pt x="55" y="261"/>
                </a:cubicBezTo>
                <a:cubicBezTo>
                  <a:pt x="54" y="256"/>
                  <a:pt x="54" y="253"/>
                  <a:pt x="54" y="246"/>
                </a:cubicBezTo>
                <a:cubicBezTo>
                  <a:pt x="54" y="239"/>
                  <a:pt x="52" y="182"/>
                  <a:pt x="52" y="180"/>
                </a:cubicBezTo>
                <a:cubicBezTo>
                  <a:pt x="51" y="173"/>
                  <a:pt x="53" y="170"/>
                  <a:pt x="54" y="167"/>
                </a:cubicBezTo>
                <a:cubicBezTo>
                  <a:pt x="54" y="159"/>
                  <a:pt x="54" y="142"/>
                  <a:pt x="53" y="135"/>
                </a:cubicBezTo>
                <a:cubicBezTo>
                  <a:pt x="53" y="126"/>
                  <a:pt x="50" y="115"/>
                  <a:pt x="54" y="108"/>
                </a:cubicBezTo>
                <a:cubicBezTo>
                  <a:pt x="54" y="103"/>
                  <a:pt x="54" y="100"/>
                  <a:pt x="54" y="97"/>
                </a:cubicBezTo>
                <a:cubicBezTo>
                  <a:pt x="54" y="95"/>
                  <a:pt x="54" y="91"/>
                  <a:pt x="48" y="94"/>
                </a:cubicBezTo>
                <a:cubicBezTo>
                  <a:pt x="42" y="97"/>
                  <a:pt x="16" y="101"/>
                  <a:pt x="13" y="95"/>
                </a:cubicBezTo>
                <a:cubicBezTo>
                  <a:pt x="10" y="87"/>
                  <a:pt x="14" y="87"/>
                  <a:pt x="16" y="83"/>
                </a:cubicBezTo>
                <a:cubicBezTo>
                  <a:pt x="19" y="78"/>
                  <a:pt x="21" y="79"/>
                  <a:pt x="21" y="73"/>
                </a:cubicBezTo>
                <a:cubicBezTo>
                  <a:pt x="21" y="66"/>
                  <a:pt x="20" y="60"/>
                  <a:pt x="20" y="60"/>
                </a:cubicBezTo>
                <a:cubicBezTo>
                  <a:pt x="19" y="58"/>
                  <a:pt x="17" y="55"/>
                  <a:pt x="14" y="54"/>
                </a:cubicBezTo>
                <a:cubicBezTo>
                  <a:pt x="8" y="53"/>
                  <a:pt x="8" y="50"/>
                  <a:pt x="12" y="44"/>
                </a:cubicBezTo>
                <a:cubicBezTo>
                  <a:pt x="17" y="38"/>
                  <a:pt x="20" y="34"/>
                  <a:pt x="20" y="34"/>
                </a:cubicBezTo>
                <a:cubicBezTo>
                  <a:pt x="20" y="34"/>
                  <a:pt x="23" y="28"/>
                  <a:pt x="27" y="36"/>
                </a:cubicBezTo>
                <a:cubicBezTo>
                  <a:pt x="30" y="38"/>
                  <a:pt x="34" y="39"/>
                  <a:pt x="33" y="43"/>
                </a:cubicBezTo>
                <a:cubicBezTo>
                  <a:pt x="35" y="48"/>
                  <a:pt x="45" y="40"/>
                  <a:pt x="51" y="39"/>
                </a:cubicBezTo>
                <a:lnTo>
                  <a:pt x="49" y="25"/>
                </a:lnTo>
                <a:lnTo>
                  <a:pt x="18" y="26"/>
                </a:lnTo>
                <a:cubicBezTo>
                  <a:pt x="18" y="26"/>
                  <a:pt x="0" y="15"/>
                  <a:pt x="16" y="3"/>
                </a:cubicBezTo>
                <a:moveTo>
                  <a:pt x="36" y="51"/>
                </a:moveTo>
                <a:lnTo>
                  <a:pt x="42" y="47"/>
                </a:lnTo>
                <a:cubicBezTo>
                  <a:pt x="42" y="47"/>
                  <a:pt x="49" y="44"/>
                  <a:pt x="52" y="47"/>
                </a:cubicBezTo>
                <a:cubicBezTo>
                  <a:pt x="53" y="48"/>
                  <a:pt x="54" y="51"/>
                  <a:pt x="54" y="53"/>
                </a:cubicBezTo>
                <a:cubicBezTo>
                  <a:pt x="54" y="54"/>
                  <a:pt x="55" y="65"/>
                  <a:pt x="55" y="69"/>
                </a:cubicBezTo>
                <a:cubicBezTo>
                  <a:pt x="55" y="69"/>
                  <a:pt x="42" y="82"/>
                  <a:pt x="36" y="76"/>
                </a:cubicBezTo>
                <a:cubicBezTo>
                  <a:pt x="36" y="68"/>
                  <a:pt x="36" y="59"/>
                  <a:pt x="36" y="51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1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4000">
                <a:schemeClr val="bg2"/>
              </a:gs>
              <a:gs pos="50000">
                <a:schemeClr val="bg2">
                  <a:alpha val="0"/>
                </a:schemeClr>
              </a:gs>
              <a:gs pos="50000">
                <a:schemeClr val="bg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099" name="组合 底纹"/>
          <p:cNvGrpSpPr>
            <a:grpSpLocks/>
          </p:cNvGrpSpPr>
          <p:nvPr/>
        </p:nvGrpSpPr>
        <p:grpSpPr bwMode="auto">
          <a:xfrm>
            <a:off x="1143000" y="0"/>
            <a:ext cx="6858000" cy="6864350"/>
            <a:chOff x="642914" y="-496898"/>
            <a:chExt cx="7858179" cy="7866074"/>
          </a:xfrm>
        </p:grpSpPr>
        <p:grpSp>
          <p:nvGrpSpPr>
            <p:cNvPr id="4154" name="组合 6"/>
            <p:cNvGrpSpPr>
              <a:grpSpLocks/>
            </p:cNvGrpSpPr>
            <p:nvPr/>
          </p:nvGrpSpPr>
          <p:grpSpPr bwMode="auto">
            <a:xfrm>
              <a:off x="3643307" y="5478466"/>
              <a:ext cx="2081214" cy="1890714"/>
              <a:chOff x="3563940" y="5478472"/>
              <a:chExt cx="2081214" cy="1890714"/>
            </a:xfrm>
          </p:grpSpPr>
          <p:sp>
            <p:nvSpPr>
              <p:cNvPr id="4249" name="Freeform 67"/>
              <p:cNvSpPr>
                <a:spLocks/>
              </p:cNvSpPr>
              <p:nvPr/>
            </p:nvSpPr>
            <p:spPr bwMode="auto">
              <a:xfrm>
                <a:off x="5303841" y="5995998"/>
                <a:ext cx="341313" cy="349251"/>
              </a:xfrm>
              <a:custGeom>
                <a:avLst/>
                <a:gdLst>
                  <a:gd name="T0" fmla="*/ 14 w 91"/>
                  <a:gd name="T1" fmla="*/ 0 h 93"/>
                  <a:gd name="T2" fmla="*/ 24 w 91"/>
                  <a:gd name="T3" fmla="*/ 31 h 93"/>
                  <a:gd name="T4" fmla="*/ 31 w 91"/>
                  <a:gd name="T5" fmla="*/ 59 h 93"/>
                  <a:gd name="T6" fmla="*/ 55 w 91"/>
                  <a:gd name="T7" fmla="*/ 59 h 93"/>
                  <a:gd name="T8" fmla="*/ 45 w 91"/>
                  <a:gd name="T9" fmla="*/ 42 h 93"/>
                  <a:gd name="T10" fmla="*/ 30 w 91"/>
                  <a:gd name="T11" fmla="*/ 36 h 93"/>
                  <a:gd name="T12" fmla="*/ 55 w 91"/>
                  <a:gd name="T13" fmla="*/ 17 h 93"/>
                  <a:gd name="T14" fmla="*/ 86 w 91"/>
                  <a:gd name="T15" fmla="*/ 38 h 93"/>
                  <a:gd name="T16" fmla="*/ 77 w 91"/>
                  <a:gd name="T17" fmla="*/ 80 h 93"/>
                  <a:gd name="T18" fmla="*/ 24 w 91"/>
                  <a:gd name="T19" fmla="*/ 81 h 93"/>
                  <a:gd name="T20" fmla="*/ 0 w 91"/>
                  <a:gd name="T21" fmla="*/ 48 h 93"/>
                  <a:gd name="T22" fmla="*/ 14 w 91"/>
                  <a:gd name="T23" fmla="*/ 0 h 9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91"/>
                  <a:gd name="T37" fmla="*/ 0 h 93"/>
                  <a:gd name="T38" fmla="*/ 91 w 91"/>
                  <a:gd name="T39" fmla="*/ 93 h 9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91" h="93">
                    <a:moveTo>
                      <a:pt x="14" y="0"/>
                    </a:moveTo>
                    <a:cubicBezTo>
                      <a:pt x="24" y="4"/>
                      <a:pt x="24" y="17"/>
                      <a:pt x="24" y="31"/>
                    </a:cubicBezTo>
                    <a:cubicBezTo>
                      <a:pt x="24" y="45"/>
                      <a:pt x="25" y="54"/>
                      <a:pt x="31" y="59"/>
                    </a:cubicBezTo>
                    <a:cubicBezTo>
                      <a:pt x="41" y="68"/>
                      <a:pt x="49" y="66"/>
                      <a:pt x="55" y="59"/>
                    </a:cubicBezTo>
                    <a:cubicBezTo>
                      <a:pt x="61" y="52"/>
                      <a:pt x="55" y="38"/>
                      <a:pt x="45" y="42"/>
                    </a:cubicBezTo>
                    <a:cubicBezTo>
                      <a:pt x="38" y="45"/>
                      <a:pt x="27" y="47"/>
                      <a:pt x="30" y="36"/>
                    </a:cubicBezTo>
                    <a:cubicBezTo>
                      <a:pt x="32" y="25"/>
                      <a:pt x="42" y="18"/>
                      <a:pt x="55" y="17"/>
                    </a:cubicBezTo>
                    <a:cubicBezTo>
                      <a:pt x="69" y="17"/>
                      <a:pt x="82" y="26"/>
                      <a:pt x="86" y="38"/>
                    </a:cubicBezTo>
                    <a:cubicBezTo>
                      <a:pt x="91" y="53"/>
                      <a:pt x="90" y="68"/>
                      <a:pt x="77" y="80"/>
                    </a:cubicBezTo>
                    <a:cubicBezTo>
                      <a:pt x="63" y="92"/>
                      <a:pt x="39" y="93"/>
                      <a:pt x="24" y="81"/>
                    </a:cubicBezTo>
                    <a:cubicBezTo>
                      <a:pt x="8" y="68"/>
                      <a:pt x="4" y="56"/>
                      <a:pt x="0" y="48"/>
                    </a:cubicBezTo>
                    <a:cubicBezTo>
                      <a:pt x="7" y="38"/>
                      <a:pt x="14" y="14"/>
                      <a:pt x="14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50" name="Freeform 68"/>
              <p:cNvSpPr>
                <a:spLocks/>
              </p:cNvSpPr>
              <p:nvPr/>
            </p:nvSpPr>
            <p:spPr bwMode="auto">
              <a:xfrm>
                <a:off x="5330828" y="5995998"/>
                <a:ext cx="244475" cy="307975"/>
              </a:xfrm>
              <a:custGeom>
                <a:avLst/>
                <a:gdLst>
                  <a:gd name="T0" fmla="*/ 7 w 65"/>
                  <a:gd name="T1" fmla="*/ 0 h 82"/>
                  <a:gd name="T2" fmla="*/ 17 w 65"/>
                  <a:gd name="T3" fmla="*/ 31 h 82"/>
                  <a:gd name="T4" fmla="*/ 24 w 65"/>
                  <a:gd name="T5" fmla="*/ 59 h 82"/>
                  <a:gd name="T6" fmla="*/ 49 w 65"/>
                  <a:gd name="T7" fmla="*/ 57 h 82"/>
                  <a:gd name="T8" fmla="*/ 38 w 65"/>
                  <a:gd name="T9" fmla="*/ 42 h 82"/>
                  <a:gd name="T10" fmla="*/ 27 w 65"/>
                  <a:gd name="T11" fmla="*/ 42 h 82"/>
                  <a:gd name="T12" fmla="*/ 48 w 65"/>
                  <a:gd name="T13" fmla="*/ 31 h 82"/>
                  <a:gd name="T14" fmla="*/ 63 w 65"/>
                  <a:gd name="T15" fmla="*/ 44 h 82"/>
                  <a:gd name="T16" fmla="*/ 57 w 65"/>
                  <a:gd name="T17" fmla="*/ 70 h 82"/>
                  <a:gd name="T18" fmla="*/ 19 w 65"/>
                  <a:gd name="T19" fmla="*/ 68 h 82"/>
                  <a:gd name="T20" fmla="*/ 0 w 65"/>
                  <a:gd name="T21" fmla="*/ 31 h 82"/>
                  <a:gd name="T22" fmla="*/ 7 w 65"/>
                  <a:gd name="T23" fmla="*/ 0 h 8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65"/>
                  <a:gd name="T37" fmla="*/ 0 h 82"/>
                  <a:gd name="T38" fmla="*/ 65 w 65"/>
                  <a:gd name="T39" fmla="*/ 82 h 8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65" h="82">
                    <a:moveTo>
                      <a:pt x="7" y="0"/>
                    </a:moveTo>
                    <a:cubicBezTo>
                      <a:pt x="17" y="4"/>
                      <a:pt x="17" y="17"/>
                      <a:pt x="17" y="31"/>
                    </a:cubicBezTo>
                    <a:cubicBezTo>
                      <a:pt x="17" y="45"/>
                      <a:pt x="19" y="53"/>
                      <a:pt x="24" y="59"/>
                    </a:cubicBezTo>
                    <a:cubicBezTo>
                      <a:pt x="32" y="67"/>
                      <a:pt x="45" y="65"/>
                      <a:pt x="49" y="57"/>
                    </a:cubicBezTo>
                    <a:cubicBezTo>
                      <a:pt x="53" y="50"/>
                      <a:pt x="48" y="38"/>
                      <a:pt x="38" y="42"/>
                    </a:cubicBezTo>
                    <a:cubicBezTo>
                      <a:pt x="31" y="45"/>
                      <a:pt x="27" y="45"/>
                      <a:pt x="27" y="42"/>
                    </a:cubicBezTo>
                    <a:cubicBezTo>
                      <a:pt x="27" y="35"/>
                      <a:pt x="34" y="28"/>
                      <a:pt x="48" y="31"/>
                    </a:cubicBezTo>
                    <a:cubicBezTo>
                      <a:pt x="55" y="33"/>
                      <a:pt x="61" y="38"/>
                      <a:pt x="63" y="44"/>
                    </a:cubicBezTo>
                    <a:cubicBezTo>
                      <a:pt x="65" y="51"/>
                      <a:pt x="65" y="61"/>
                      <a:pt x="57" y="70"/>
                    </a:cubicBezTo>
                    <a:cubicBezTo>
                      <a:pt x="51" y="76"/>
                      <a:pt x="35" y="82"/>
                      <a:pt x="19" y="68"/>
                    </a:cubicBezTo>
                    <a:cubicBezTo>
                      <a:pt x="6" y="57"/>
                      <a:pt x="7" y="35"/>
                      <a:pt x="0" y="31"/>
                    </a:cubicBezTo>
                    <a:cubicBezTo>
                      <a:pt x="3" y="23"/>
                      <a:pt x="7" y="10"/>
                      <a:pt x="7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51" name="Freeform 69"/>
              <p:cNvSpPr>
                <a:spLocks/>
              </p:cNvSpPr>
              <p:nvPr/>
            </p:nvSpPr>
            <p:spPr bwMode="auto">
              <a:xfrm>
                <a:off x="4513266" y="6862773"/>
                <a:ext cx="396876" cy="506413"/>
              </a:xfrm>
              <a:custGeom>
                <a:avLst/>
                <a:gdLst>
                  <a:gd name="T0" fmla="*/ 35 w 106"/>
                  <a:gd name="T1" fmla="*/ 0 h 135"/>
                  <a:gd name="T2" fmla="*/ 63 w 106"/>
                  <a:gd name="T3" fmla="*/ 66 h 135"/>
                  <a:gd name="T4" fmla="*/ 57 w 106"/>
                  <a:gd name="T5" fmla="*/ 104 h 135"/>
                  <a:gd name="T6" fmla="*/ 28 w 106"/>
                  <a:gd name="T7" fmla="*/ 101 h 135"/>
                  <a:gd name="T8" fmla="*/ 39 w 106"/>
                  <a:gd name="T9" fmla="*/ 83 h 135"/>
                  <a:gd name="T10" fmla="*/ 52 w 106"/>
                  <a:gd name="T11" fmla="*/ 76 h 135"/>
                  <a:gd name="T12" fmla="*/ 29 w 106"/>
                  <a:gd name="T13" fmla="*/ 59 h 135"/>
                  <a:gd name="T14" fmla="*/ 3 w 106"/>
                  <a:gd name="T15" fmla="*/ 82 h 135"/>
                  <a:gd name="T16" fmla="*/ 15 w 106"/>
                  <a:gd name="T17" fmla="*/ 121 h 135"/>
                  <a:gd name="T18" fmla="*/ 68 w 106"/>
                  <a:gd name="T19" fmla="*/ 128 h 135"/>
                  <a:gd name="T20" fmla="*/ 87 w 106"/>
                  <a:gd name="T21" fmla="*/ 55 h 135"/>
                  <a:gd name="T22" fmla="*/ 35 w 106"/>
                  <a:gd name="T23" fmla="*/ 0 h 13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06"/>
                  <a:gd name="T37" fmla="*/ 0 h 135"/>
                  <a:gd name="T38" fmla="*/ 106 w 106"/>
                  <a:gd name="T39" fmla="*/ 135 h 13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06" h="135">
                    <a:moveTo>
                      <a:pt x="35" y="0"/>
                    </a:moveTo>
                    <a:cubicBezTo>
                      <a:pt x="22" y="46"/>
                      <a:pt x="50" y="51"/>
                      <a:pt x="63" y="66"/>
                    </a:cubicBezTo>
                    <a:cubicBezTo>
                      <a:pt x="76" y="81"/>
                      <a:pt x="66" y="99"/>
                      <a:pt x="57" y="104"/>
                    </a:cubicBezTo>
                    <a:cubicBezTo>
                      <a:pt x="47" y="110"/>
                      <a:pt x="35" y="110"/>
                      <a:pt x="28" y="101"/>
                    </a:cubicBezTo>
                    <a:cubicBezTo>
                      <a:pt x="21" y="92"/>
                      <a:pt x="28" y="79"/>
                      <a:pt x="39" y="83"/>
                    </a:cubicBezTo>
                    <a:cubicBezTo>
                      <a:pt x="46" y="86"/>
                      <a:pt x="53" y="83"/>
                      <a:pt x="52" y="76"/>
                    </a:cubicBezTo>
                    <a:cubicBezTo>
                      <a:pt x="52" y="69"/>
                      <a:pt x="45" y="58"/>
                      <a:pt x="29" y="59"/>
                    </a:cubicBezTo>
                    <a:cubicBezTo>
                      <a:pt x="15" y="60"/>
                      <a:pt x="6" y="73"/>
                      <a:pt x="3" y="82"/>
                    </a:cubicBezTo>
                    <a:cubicBezTo>
                      <a:pt x="0" y="92"/>
                      <a:pt x="2" y="109"/>
                      <a:pt x="15" y="121"/>
                    </a:cubicBezTo>
                    <a:cubicBezTo>
                      <a:pt x="30" y="135"/>
                      <a:pt x="55" y="134"/>
                      <a:pt x="68" y="128"/>
                    </a:cubicBezTo>
                    <a:cubicBezTo>
                      <a:pt x="106" y="109"/>
                      <a:pt x="94" y="66"/>
                      <a:pt x="87" y="55"/>
                    </a:cubicBezTo>
                    <a:cubicBezTo>
                      <a:pt x="82" y="52"/>
                      <a:pt x="44" y="25"/>
                      <a:pt x="35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52" name="Freeform 70"/>
              <p:cNvSpPr>
                <a:spLocks/>
              </p:cNvSpPr>
              <p:nvPr/>
            </p:nvSpPr>
            <p:spPr bwMode="auto">
              <a:xfrm>
                <a:off x="4551366" y="6862772"/>
                <a:ext cx="300038" cy="457201"/>
              </a:xfrm>
              <a:custGeom>
                <a:avLst/>
                <a:gdLst>
                  <a:gd name="T0" fmla="*/ 25 w 80"/>
                  <a:gd name="T1" fmla="*/ 0 h 122"/>
                  <a:gd name="T2" fmla="*/ 53 w 80"/>
                  <a:gd name="T3" fmla="*/ 66 h 122"/>
                  <a:gd name="T4" fmla="*/ 47 w 80"/>
                  <a:gd name="T5" fmla="*/ 104 h 122"/>
                  <a:gd name="T6" fmla="*/ 17 w 80"/>
                  <a:gd name="T7" fmla="*/ 99 h 122"/>
                  <a:gd name="T8" fmla="*/ 29 w 80"/>
                  <a:gd name="T9" fmla="*/ 83 h 122"/>
                  <a:gd name="T10" fmla="*/ 42 w 80"/>
                  <a:gd name="T11" fmla="*/ 76 h 122"/>
                  <a:gd name="T12" fmla="*/ 23 w 80"/>
                  <a:gd name="T13" fmla="*/ 69 h 122"/>
                  <a:gd name="T14" fmla="*/ 12 w 80"/>
                  <a:gd name="T15" fmla="*/ 110 h 122"/>
                  <a:gd name="T16" fmla="*/ 49 w 80"/>
                  <a:gd name="T17" fmla="*/ 117 h 122"/>
                  <a:gd name="T18" fmla="*/ 60 w 80"/>
                  <a:gd name="T19" fmla="*/ 52 h 122"/>
                  <a:gd name="T20" fmla="*/ 25 w 80"/>
                  <a:gd name="T21" fmla="*/ 0 h 12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80"/>
                  <a:gd name="T34" fmla="*/ 0 h 122"/>
                  <a:gd name="T35" fmla="*/ 80 w 80"/>
                  <a:gd name="T36" fmla="*/ 122 h 12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80" h="122">
                    <a:moveTo>
                      <a:pt x="25" y="0"/>
                    </a:moveTo>
                    <a:cubicBezTo>
                      <a:pt x="12" y="46"/>
                      <a:pt x="41" y="52"/>
                      <a:pt x="53" y="66"/>
                    </a:cubicBezTo>
                    <a:cubicBezTo>
                      <a:pt x="64" y="80"/>
                      <a:pt x="58" y="98"/>
                      <a:pt x="47" y="104"/>
                    </a:cubicBezTo>
                    <a:cubicBezTo>
                      <a:pt x="34" y="112"/>
                      <a:pt x="21" y="107"/>
                      <a:pt x="17" y="99"/>
                    </a:cubicBezTo>
                    <a:cubicBezTo>
                      <a:pt x="12" y="91"/>
                      <a:pt x="18" y="79"/>
                      <a:pt x="29" y="83"/>
                    </a:cubicBezTo>
                    <a:cubicBezTo>
                      <a:pt x="36" y="86"/>
                      <a:pt x="44" y="82"/>
                      <a:pt x="42" y="76"/>
                    </a:cubicBezTo>
                    <a:cubicBezTo>
                      <a:pt x="42" y="72"/>
                      <a:pt x="35" y="66"/>
                      <a:pt x="23" y="69"/>
                    </a:cubicBezTo>
                    <a:cubicBezTo>
                      <a:pt x="3" y="74"/>
                      <a:pt x="0" y="98"/>
                      <a:pt x="12" y="110"/>
                    </a:cubicBezTo>
                    <a:cubicBezTo>
                      <a:pt x="21" y="120"/>
                      <a:pt x="36" y="122"/>
                      <a:pt x="49" y="117"/>
                    </a:cubicBezTo>
                    <a:cubicBezTo>
                      <a:pt x="80" y="104"/>
                      <a:pt x="78" y="65"/>
                      <a:pt x="60" y="52"/>
                    </a:cubicBezTo>
                    <a:cubicBezTo>
                      <a:pt x="43" y="41"/>
                      <a:pt x="31" y="34"/>
                      <a:pt x="25" y="0"/>
                    </a:cubicBezTo>
                  </a:path>
                </a:pathLst>
              </a:custGeom>
              <a:solidFill>
                <a:srgbClr val="D1CEC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53" name="Freeform 71"/>
              <p:cNvSpPr>
                <a:spLocks/>
              </p:cNvSpPr>
              <p:nvPr/>
            </p:nvSpPr>
            <p:spPr bwMode="auto">
              <a:xfrm>
                <a:off x="3973515" y="5478472"/>
                <a:ext cx="490539" cy="723901"/>
              </a:xfrm>
              <a:custGeom>
                <a:avLst/>
                <a:gdLst>
                  <a:gd name="T0" fmla="*/ 0 w 131"/>
                  <a:gd name="T1" fmla="*/ 0 h 193"/>
                  <a:gd name="T2" fmla="*/ 14 w 131"/>
                  <a:gd name="T3" fmla="*/ 45 h 193"/>
                  <a:gd name="T4" fmla="*/ 72 w 131"/>
                  <a:gd name="T5" fmla="*/ 180 h 193"/>
                  <a:gd name="T6" fmla="*/ 131 w 131"/>
                  <a:gd name="T7" fmla="*/ 193 h 193"/>
                  <a:gd name="T8" fmla="*/ 100 w 131"/>
                  <a:gd name="T9" fmla="*/ 142 h 193"/>
                  <a:gd name="T10" fmla="*/ 59 w 131"/>
                  <a:gd name="T11" fmla="*/ 18 h 193"/>
                  <a:gd name="T12" fmla="*/ 0 w 131"/>
                  <a:gd name="T13" fmla="*/ 0 h 19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1"/>
                  <a:gd name="T22" fmla="*/ 0 h 193"/>
                  <a:gd name="T23" fmla="*/ 131 w 131"/>
                  <a:gd name="T24" fmla="*/ 193 h 19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1" h="193">
                    <a:moveTo>
                      <a:pt x="0" y="0"/>
                    </a:moveTo>
                    <a:cubicBezTo>
                      <a:pt x="0" y="0"/>
                      <a:pt x="18" y="16"/>
                      <a:pt x="14" y="45"/>
                    </a:cubicBezTo>
                    <a:cubicBezTo>
                      <a:pt x="5" y="114"/>
                      <a:pt x="31" y="159"/>
                      <a:pt x="72" y="180"/>
                    </a:cubicBezTo>
                    <a:cubicBezTo>
                      <a:pt x="92" y="189"/>
                      <a:pt x="107" y="193"/>
                      <a:pt x="131" y="193"/>
                    </a:cubicBezTo>
                    <a:cubicBezTo>
                      <a:pt x="114" y="169"/>
                      <a:pt x="107" y="159"/>
                      <a:pt x="100" y="142"/>
                    </a:cubicBezTo>
                    <a:cubicBezTo>
                      <a:pt x="59" y="121"/>
                      <a:pt x="48" y="56"/>
                      <a:pt x="59" y="18"/>
                    </a:cubicBezTo>
                    <a:cubicBezTo>
                      <a:pt x="35" y="14"/>
                      <a:pt x="0" y="0"/>
                      <a:pt x="0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54" name="Freeform 72"/>
              <p:cNvSpPr>
                <a:spLocks/>
              </p:cNvSpPr>
              <p:nvPr/>
            </p:nvSpPr>
            <p:spPr bwMode="auto">
              <a:xfrm>
                <a:off x="4152902" y="5530858"/>
                <a:ext cx="206375" cy="484189"/>
              </a:xfrm>
              <a:custGeom>
                <a:avLst/>
                <a:gdLst>
                  <a:gd name="T0" fmla="*/ 11 w 55"/>
                  <a:gd name="T1" fmla="*/ 0 h 129"/>
                  <a:gd name="T2" fmla="*/ 55 w 55"/>
                  <a:gd name="T3" fmla="*/ 129 h 129"/>
                  <a:gd name="T4" fmla="*/ 45 w 55"/>
                  <a:gd name="T5" fmla="*/ 7 h 129"/>
                  <a:gd name="T6" fmla="*/ 11 w 55"/>
                  <a:gd name="T7" fmla="*/ 0 h 1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"/>
                  <a:gd name="T13" fmla="*/ 0 h 129"/>
                  <a:gd name="T14" fmla="*/ 55 w 55"/>
                  <a:gd name="T15" fmla="*/ 129 h 1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" h="129">
                    <a:moveTo>
                      <a:pt x="11" y="0"/>
                    </a:moveTo>
                    <a:cubicBezTo>
                      <a:pt x="0" y="38"/>
                      <a:pt x="7" y="109"/>
                      <a:pt x="55" y="129"/>
                    </a:cubicBezTo>
                    <a:cubicBezTo>
                      <a:pt x="41" y="116"/>
                      <a:pt x="42" y="38"/>
                      <a:pt x="45" y="7"/>
                    </a:cubicBezTo>
                    <a:cubicBezTo>
                      <a:pt x="31" y="7"/>
                      <a:pt x="18" y="4"/>
                      <a:pt x="11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55" name="Freeform 73"/>
              <p:cNvSpPr>
                <a:spLocks/>
              </p:cNvSpPr>
              <p:nvPr/>
            </p:nvSpPr>
            <p:spPr bwMode="auto">
              <a:xfrm>
                <a:off x="3563940" y="5610234"/>
                <a:ext cx="746126" cy="660401"/>
              </a:xfrm>
              <a:custGeom>
                <a:avLst/>
                <a:gdLst>
                  <a:gd name="T0" fmla="*/ 199 w 199"/>
                  <a:gd name="T1" fmla="*/ 0 h 176"/>
                  <a:gd name="T2" fmla="*/ 119 w 199"/>
                  <a:gd name="T3" fmla="*/ 38 h 176"/>
                  <a:gd name="T4" fmla="*/ 35 w 199"/>
                  <a:gd name="T5" fmla="*/ 45 h 176"/>
                  <a:gd name="T6" fmla="*/ 4 w 199"/>
                  <a:gd name="T7" fmla="*/ 91 h 176"/>
                  <a:gd name="T8" fmla="*/ 20 w 199"/>
                  <a:gd name="T9" fmla="*/ 148 h 176"/>
                  <a:gd name="T10" fmla="*/ 82 w 199"/>
                  <a:gd name="T11" fmla="*/ 172 h 176"/>
                  <a:gd name="T12" fmla="*/ 130 w 199"/>
                  <a:gd name="T13" fmla="*/ 141 h 176"/>
                  <a:gd name="T14" fmla="*/ 116 w 199"/>
                  <a:gd name="T15" fmla="*/ 83 h 176"/>
                  <a:gd name="T16" fmla="*/ 71 w 199"/>
                  <a:gd name="T17" fmla="*/ 89 h 176"/>
                  <a:gd name="T18" fmla="*/ 82 w 199"/>
                  <a:gd name="T19" fmla="*/ 103 h 176"/>
                  <a:gd name="T20" fmla="*/ 92 w 199"/>
                  <a:gd name="T21" fmla="*/ 131 h 176"/>
                  <a:gd name="T22" fmla="*/ 56 w 199"/>
                  <a:gd name="T23" fmla="*/ 132 h 176"/>
                  <a:gd name="T24" fmla="*/ 37 w 199"/>
                  <a:gd name="T25" fmla="*/ 96 h 176"/>
                  <a:gd name="T26" fmla="*/ 71 w 199"/>
                  <a:gd name="T27" fmla="*/ 65 h 176"/>
                  <a:gd name="T28" fmla="*/ 144 w 199"/>
                  <a:gd name="T29" fmla="*/ 66 h 176"/>
                  <a:gd name="T30" fmla="*/ 199 w 199"/>
                  <a:gd name="T31" fmla="*/ 38 h 176"/>
                  <a:gd name="T32" fmla="*/ 199 w 199"/>
                  <a:gd name="T33" fmla="*/ 0 h 17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99"/>
                  <a:gd name="T52" fmla="*/ 0 h 176"/>
                  <a:gd name="T53" fmla="*/ 199 w 199"/>
                  <a:gd name="T54" fmla="*/ 176 h 17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99" h="176">
                    <a:moveTo>
                      <a:pt x="199" y="0"/>
                    </a:moveTo>
                    <a:cubicBezTo>
                      <a:pt x="188" y="14"/>
                      <a:pt x="156" y="44"/>
                      <a:pt x="119" y="38"/>
                    </a:cubicBezTo>
                    <a:cubicBezTo>
                      <a:pt x="75" y="30"/>
                      <a:pt x="52" y="35"/>
                      <a:pt x="35" y="45"/>
                    </a:cubicBezTo>
                    <a:cubicBezTo>
                      <a:pt x="23" y="53"/>
                      <a:pt x="6" y="68"/>
                      <a:pt x="4" y="91"/>
                    </a:cubicBezTo>
                    <a:cubicBezTo>
                      <a:pt x="0" y="117"/>
                      <a:pt x="9" y="134"/>
                      <a:pt x="20" y="148"/>
                    </a:cubicBezTo>
                    <a:cubicBezTo>
                      <a:pt x="31" y="163"/>
                      <a:pt x="59" y="176"/>
                      <a:pt x="82" y="172"/>
                    </a:cubicBezTo>
                    <a:cubicBezTo>
                      <a:pt x="105" y="169"/>
                      <a:pt x="120" y="160"/>
                      <a:pt x="130" y="141"/>
                    </a:cubicBezTo>
                    <a:cubicBezTo>
                      <a:pt x="138" y="125"/>
                      <a:pt x="138" y="95"/>
                      <a:pt x="116" y="83"/>
                    </a:cubicBezTo>
                    <a:cubicBezTo>
                      <a:pt x="97" y="72"/>
                      <a:pt x="78" y="79"/>
                      <a:pt x="71" y="89"/>
                    </a:cubicBezTo>
                    <a:cubicBezTo>
                      <a:pt x="64" y="100"/>
                      <a:pt x="71" y="103"/>
                      <a:pt x="82" y="103"/>
                    </a:cubicBezTo>
                    <a:cubicBezTo>
                      <a:pt x="92" y="103"/>
                      <a:pt x="100" y="121"/>
                      <a:pt x="92" y="131"/>
                    </a:cubicBezTo>
                    <a:cubicBezTo>
                      <a:pt x="84" y="140"/>
                      <a:pt x="67" y="141"/>
                      <a:pt x="56" y="132"/>
                    </a:cubicBezTo>
                    <a:cubicBezTo>
                      <a:pt x="43" y="123"/>
                      <a:pt x="37" y="113"/>
                      <a:pt x="37" y="96"/>
                    </a:cubicBezTo>
                    <a:cubicBezTo>
                      <a:pt x="37" y="86"/>
                      <a:pt x="47" y="66"/>
                      <a:pt x="71" y="65"/>
                    </a:cubicBezTo>
                    <a:cubicBezTo>
                      <a:pt x="101" y="66"/>
                      <a:pt x="117" y="70"/>
                      <a:pt x="144" y="66"/>
                    </a:cubicBezTo>
                    <a:cubicBezTo>
                      <a:pt x="161" y="63"/>
                      <a:pt x="195" y="48"/>
                      <a:pt x="199" y="38"/>
                    </a:cubicBezTo>
                    <a:cubicBezTo>
                      <a:pt x="199" y="24"/>
                      <a:pt x="199" y="17"/>
                      <a:pt x="199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56" name="Freeform 74"/>
              <p:cNvSpPr>
                <a:spLocks/>
              </p:cNvSpPr>
              <p:nvPr/>
            </p:nvSpPr>
            <p:spPr bwMode="auto">
              <a:xfrm>
                <a:off x="4581527" y="5588008"/>
                <a:ext cx="887413" cy="1511302"/>
              </a:xfrm>
              <a:custGeom>
                <a:avLst/>
                <a:gdLst>
                  <a:gd name="T0" fmla="*/ 121 w 237"/>
                  <a:gd name="T1" fmla="*/ 16 h 403"/>
                  <a:gd name="T2" fmla="*/ 138 w 237"/>
                  <a:gd name="T3" fmla="*/ 2 h 403"/>
                  <a:gd name="T4" fmla="*/ 172 w 237"/>
                  <a:gd name="T5" fmla="*/ 20 h 403"/>
                  <a:gd name="T6" fmla="*/ 186 w 237"/>
                  <a:gd name="T7" fmla="*/ 171 h 403"/>
                  <a:gd name="T8" fmla="*/ 100 w 237"/>
                  <a:gd name="T9" fmla="*/ 240 h 403"/>
                  <a:gd name="T10" fmla="*/ 52 w 237"/>
                  <a:gd name="T11" fmla="*/ 302 h 403"/>
                  <a:gd name="T12" fmla="*/ 86 w 237"/>
                  <a:gd name="T13" fmla="*/ 352 h 403"/>
                  <a:gd name="T14" fmla="*/ 137 w 237"/>
                  <a:gd name="T15" fmla="*/ 336 h 403"/>
                  <a:gd name="T16" fmla="*/ 124 w 237"/>
                  <a:gd name="T17" fmla="*/ 297 h 403"/>
                  <a:gd name="T18" fmla="*/ 93 w 237"/>
                  <a:gd name="T19" fmla="*/ 306 h 403"/>
                  <a:gd name="T20" fmla="*/ 103 w 237"/>
                  <a:gd name="T21" fmla="*/ 261 h 403"/>
                  <a:gd name="T22" fmla="*/ 165 w 237"/>
                  <a:gd name="T23" fmla="*/ 261 h 403"/>
                  <a:gd name="T24" fmla="*/ 196 w 237"/>
                  <a:gd name="T25" fmla="*/ 323 h 403"/>
                  <a:gd name="T26" fmla="*/ 162 w 237"/>
                  <a:gd name="T27" fmla="*/ 385 h 403"/>
                  <a:gd name="T28" fmla="*/ 97 w 237"/>
                  <a:gd name="T29" fmla="*/ 402 h 403"/>
                  <a:gd name="T30" fmla="*/ 47 w 237"/>
                  <a:gd name="T31" fmla="*/ 384 h 403"/>
                  <a:gd name="T32" fmla="*/ 3 w 237"/>
                  <a:gd name="T33" fmla="*/ 313 h 403"/>
                  <a:gd name="T34" fmla="*/ 33 w 237"/>
                  <a:gd name="T35" fmla="*/ 231 h 403"/>
                  <a:gd name="T36" fmla="*/ 81 w 237"/>
                  <a:gd name="T37" fmla="*/ 198 h 403"/>
                  <a:gd name="T38" fmla="*/ 145 w 237"/>
                  <a:gd name="T39" fmla="*/ 157 h 403"/>
                  <a:gd name="T40" fmla="*/ 172 w 237"/>
                  <a:gd name="T41" fmla="*/ 99 h 403"/>
                  <a:gd name="T42" fmla="*/ 145 w 237"/>
                  <a:gd name="T43" fmla="*/ 30 h 403"/>
                  <a:gd name="T44" fmla="*/ 121 w 237"/>
                  <a:gd name="T45" fmla="*/ 16 h 40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237"/>
                  <a:gd name="T70" fmla="*/ 0 h 403"/>
                  <a:gd name="T71" fmla="*/ 237 w 237"/>
                  <a:gd name="T72" fmla="*/ 403 h 403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237" h="403">
                    <a:moveTo>
                      <a:pt x="121" y="16"/>
                    </a:moveTo>
                    <a:cubicBezTo>
                      <a:pt x="114" y="9"/>
                      <a:pt x="124" y="0"/>
                      <a:pt x="138" y="2"/>
                    </a:cubicBezTo>
                    <a:cubicBezTo>
                      <a:pt x="154" y="6"/>
                      <a:pt x="161" y="11"/>
                      <a:pt x="172" y="20"/>
                    </a:cubicBezTo>
                    <a:cubicBezTo>
                      <a:pt x="195" y="37"/>
                      <a:pt x="237" y="96"/>
                      <a:pt x="186" y="171"/>
                    </a:cubicBezTo>
                    <a:cubicBezTo>
                      <a:pt x="156" y="217"/>
                      <a:pt x="134" y="223"/>
                      <a:pt x="100" y="240"/>
                    </a:cubicBezTo>
                    <a:cubicBezTo>
                      <a:pt x="65" y="257"/>
                      <a:pt x="51" y="276"/>
                      <a:pt x="52" y="302"/>
                    </a:cubicBezTo>
                    <a:cubicBezTo>
                      <a:pt x="52" y="327"/>
                      <a:pt x="66" y="346"/>
                      <a:pt x="86" y="352"/>
                    </a:cubicBezTo>
                    <a:cubicBezTo>
                      <a:pt x="108" y="358"/>
                      <a:pt x="131" y="352"/>
                      <a:pt x="137" y="336"/>
                    </a:cubicBezTo>
                    <a:cubicBezTo>
                      <a:pt x="142" y="326"/>
                      <a:pt x="146" y="305"/>
                      <a:pt x="124" y="297"/>
                    </a:cubicBezTo>
                    <a:cubicBezTo>
                      <a:pt x="102" y="291"/>
                      <a:pt x="103" y="313"/>
                      <a:pt x="93" y="306"/>
                    </a:cubicBezTo>
                    <a:cubicBezTo>
                      <a:pt x="83" y="299"/>
                      <a:pt x="86" y="271"/>
                      <a:pt x="103" y="261"/>
                    </a:cubicBezTo>
                    <a:cubicBezTo>
                      <a:pt x="121" y="250"/>
                      <a:pt x="143" y="249"/>
                      <a:pt x="165" y="261"/>
                    </a:cubicBezTo>
                    <a:cubicBezTo>
                      <a:pt x="191" y="274"/>
                      <a:pt x="198" y="299"/>
                      <a:pt x="196" y="323"/>
                    </a:cubicBezTo>
                    <a:cubicBezTo>
                      <a:pt x="194" y="350"/>
                      <a:pt x="179" y="373"/>
                      <a:pt x="162" y="385"/>
                    </a:cubicBezTo>
                    <a:cubicBezTo>
                      <a:pt x="142" y="399"/>
                      <a:pt x="118" y="403"/>
                      <a:pt x="97" y="402"/>
                    </a:cubicBezTo>
                    <a:cubicBezTo>
                      <a:pt x="72" y="401"/>
                      <a:pt x="57" y="392"/>
                      <a:pt x="47" y="384"/>
                    </a:cubicBezTo>
                    <a:cubicBezTo>
                      <a:pt x="39" y="378"/>
                      <a:pt x="7" y="357"/>
                      <a:pt x="3" y="313"/>
                    </a:cubicBezTo>
                    <a:cubicBezTo>
                      <a:pt x="0" y="271"/>
                      <a:pt x="16" y="245"/>
                      <a:pt x="33" y="231"/>
                    </a:cubicBezTo>
                    <a:cubicBezTo>
                      <a:pt x="55" y="214"/>
                      <a:pt x="68" y="206"/>
                      <a:pt x="81" y="198"/>
                    </a:cubicBezTo>
                    <a:cubicBezTo>
                      <a:pt x="97" y="189"/>
                      <a:pt x="125" y="178"/>
                      <a:pt x="145" y="157"/>
                    </a:cubicBezTo>
                    <a:cubicBezTo>
                      <a:pt x="165" y="136"/>
                      <a:pt x="172" y="116"/>
                      <a:pt x="172" y="99"/>
                    </a:cubicBezTo>
                    <a:cubicBezTo>
                      <a:pt x="172" y="68"/>
                      <a:pt x="159" y="44"/>
                      <a:pt x="145" y="30"/>
                    </a:cubicBezTo>
                    <a:cubicBezTo>
                      <a:pt x="136" y="21"/>
                      <a:pt x="128" y="20"/>
                      <a:pt x="121" y="16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57" name="Freeform 75"/>
              <p:cNvSpPr>
                <a:spLocks/>
              </p:cNvSpPr>
              <p:nvPr/>
            </p:nvSpPr>
            <p:spPr bwMode="auto">
              <a:xfrm>
                <a:off x="4670426" y="5588007"/>
                <a:ext cx="787400" cy="1390651"/>
              </a:xfrm>
              <a:custGeom>
                <a:avLst/>
                <a:gdLst>
                  <a:gd name="T0" fmla="*/ 100 w 210"/>
                  <a:gd name="T1" fmla="*/ 9 h 371"/>
                  <a:gd name="T2" fmla="*/ 114 w 210"/>
                  <a:gd name="T3" fmla="*/ 2 h 371"/>
                  <a:gd name="T4" fmla="*/ 150 w 210"/>
                  <a:gd name="T5" fmla="*/ 21 h 371"/>
                  <a:gd name="T6" fmla="*/ 162 w 210"/>
                  <a:gd name="T7" fmla="*/ 171 h 371"/>
                  <a:gd name="T8" fmla="*/ 69 w 210"/>
                  <a:gd name="T9" fmla="*/ 244 h 371"/>
                  <a:gd name="T10" fmla="*/ 28 w 210"/>
                  <a:gd name="T11" fmla="*/ 303 h 371"/>
                  <a:gd name="T12" fmla="*/ 65 w 210"/>
                  <a:gd name="T13" fmla="*/ 353 h 371"/>
                  <a:gd name="T14" fmla="*/ 114 w 210"/>
                  <a:gd name="T15" fmla="*/ 335 h 371"/>
                  <a:gd name="T16" fmla="*/ 102 w 210"/>
                  <a:gd name="T17" fmla="*/ 297 h 371"/>
                  <a:gd name="T18" fmla="*/ 68 w 210"/>
                  <a:gd name="T19" fmla="*/ 304 h 371"/>
                  <a:gd name="T20" fmla="*/ 83 w 210"/>
                  <a:gd name="T21" fmla="*/ 283 h 371"/>
                  <a:gd name="T22" fmla="*/ 120 w 210"/>
                  <a:gd name="T23" fmla="*/ 288 h 371"/>
                  <a:gd name="T24" fmla="*/ 83 w 210"/>
                  <a:gd name="T25" fmla="*/ 371 h 371"/>
                  <a:gd name="T26" fmla="*/ 33 w 210"/>
                  <a:gd name="T27" fmla="*/ 354 h 371"/>
                  <a:gd name="T28" fmla="*/ 35 w 210"/>
                  <a:gd name="T29" fmla="*/ 247 h 371"/>
                  <a:gd name="T30" fmla="*/ 107 w 210"/>
                  <a:gd name="T31" fmla="*/ 207 h 371"/>
                  <a:gd name="T32" fmla="*/ 171 w 210"/>
                  <a:gd name="T33" fmla="*/ 96 h 371"/>
                  <a:gd name="T34" fmla="*/ 131 w 210"/>
                  <a:gd name="T35" fmla="*/ 20 h 371"/>
                  <a:gd name="T36" fmla="*/ 100 w 210"/>
                  <a:gd name="T37" fmla="*/ 9 h 37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10"/>
                  <a:gd name="T58" fmla="*/ 0 h 371"/>
                  <a:gd name="T59" fmla="*/ 210 w 210"/>
                  <a:gd name="T60" fmla="*/ 371 h 37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10" h="371">
                    <a:moveTo>
                      <a:pt x="100" y="9"/>
                    </a:moveTo>
                    <a:cubicBezTo>
                      <a:pt x="97" y="6"/>
                      <a:pt x="103" y="0"/>
                      <a:pt x="114" y="2"/>
                    </a:cubicBezTo>
                    <a:cubicBezTo>
                      <a:pt x="130" y="6"/>
                      <a:pt x="136" y="9"/>
                      <a:pt x="150" y="21"/>
                    </a:cubicBezTo>
                    <a:cubicBezTo>
                      <a:pt x="176" y="43"/>
                      <a:pt x="210" y="99"/>
                      <a:pt x="162" y="171"/>
                    </a:cubicBezTo>
                    <a:cubicBezTo>
                      <a:pt x="138" y="208"/>
                      <a:pt x="123" y="218"/>
                      <a:pt x="69" y="244"/>
                    </a:cubicBezTo>
                    <a:cubicBezTo>
                      <a:pt x="39" y="258"/>
                      <a:pt x="26" y="283"/>
                      <a:pt x="28" y="303"/>
                    </a:cubicBezTo>
                    <a:cubicBezTo>
                      <a:pt x="30" y="331"/>
                      <a:pt x="42" y="347"/>
                      <a:pt x="65" y="353"/>
                    </a:cubicBezTo>
                    <a:cubicBezTo>
                      <a:pt x="87" y="358"/>
                      <a:pt x="108" y="351"/>
                      <a:pt x="114" y="335"/>
                    </a:cubicBezTo>
                    <a:cubicBezTo>
                      <a:pt x="119" y="323"/>
                      <a:pt x="119" y="304"/>
                      <a:pt x="102" y="297"/>
                    </a:cubicBezTo>
                    <a:cubicBezTo>
                      <a:pt x="77" y="289"/>
                      <a:pt x="79" y="315"/>
                      <a:pt x="68" y="304"/>
                    </a:cubicBezTo>
                    <a:cubicBezTo>
                      <a:pt x="63" y="299"/>
                      <a:pt x="73" y="287"/>
                      <a:pt x="83" y="283"/>
                    </a:cubicBezTo>
                    <a:cubicBezTo>
                      <a:pt x="93" y="279"/>
                      <a:pt x="107" y="278"/>
                      <a:pt x="120" y="288"/>
                    </a:cubicBezTo>
                    <a:cubicBezTo>
                      <a:pt x="155" y="311"/>
                      <a:pt x="129" y="370"/>
                      <a:pt x="83" y="371"/>
                    </a:cubicBezTo>
                    <a:cubicBezTo>
                      <a:pt x="62" y="371"/>
                      <a:pt x="42" y="362"/>
                      <a:pt x="33" y="354"/>
                    </a:cubicBezTo>
                    <a:cubicBezTo>
                      <a:pt x="1" y="327"/>
                      <a:pt x="0" y="275"/>
                      <a:pt x="35" y="247"/>
                    </a:cubicBezTo>
                    <a:cubicBezTo>
                      <a:pt x="52" y="233"/>
                      <a:pt x="82" y="224"/>
                      <a:pt x="107" y="207"/>
                    </a:cubicBezTo>
                    <a:cubicBezTo>
                      <a:pt x="127" y="193"/>
                      <a:pt x="170" y="153"/>
                      <a:pt x="171" y="96"/>
                    </a:cubicBezTo>
                    <a:cubicBezTo>
                      <a:pt x="171" y="79"/>
                      <a:pt x="165" y="44"/>
                      <a:pt x="131" y="20"/>
                    </a:cubicBezTo>
                    <a:cubicBezTo>
                      <a:pt x="121" y="12"/>
                      <a:pt x="107" y="9"/>
                      <a:pt x="100" y="9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58" name="Freeform 76"/>
              <p:cNvSpPr>
                <a:spLocks/>
              </p:cNvSpPr>
              <p:nvPr/>
            </p:nvSpPr>
            <p:spPr bwMode="auto">
              <a:xfrm>
                <a:off x="3635377" y="5699132"/>
                <a:ext cx="674689" cy="473076"/>
              </a:xfrm>
              <a:custGeom>
                <a:avLst/>
                <a:gdLst>
                  <a:gd name="T0" fmla="*/ 180 w 180"/>
                  <a:gd name="T1" fmla="*/ 0 h 126"/>
                  <a:gd name="T2" fmla="*/ 100 w 180"/>
                  <a:gd name="T3" fmla="*/ 33 h 126"/>
                  <a:gd name="T4" fmla="*/ 32 w 180"/>
                  <a:gd name="T5" fmla="*/ 34 h 126"/>
                  <a:gd name="T6" fmla="*/ 2 w 180"/>
                  <a:gd name="T7" fmla="*/ 80 h 126"/>
                  <a:gd name="T8" fmla="*/ 22 w 180"/>
                  <a:gd name="T9" fmla="*/ 116 h 126"/>
                  <a:gd name="T10" fmla="*/ 59 w 180"/>
                  <a:gd name="T11" fmla="*/ 124 h 126"/>
                  <a:gd name="T12" fmla="*/ 86 w 180"/>
                  <a:gd name="T13" fmla="*/ 99 h 126"/>
                  <a:gd name="T14" fmla="*/ 76 w 180"/>
                  <a:gd name="T15" fmla="*/ 72 h 126"/>
                  <a:gd name="T16" fmla="*/ 63 w 180"/>
                  <a:gd name="T17" fmla="*/ 79 h 126"/>
                  <a:gd name="T18" fmla="*/ 73 w 180"/>
                  <a:gd name="T19" fmla="*/ 107 h 126"/>
                  <a:gd name="T20" fmla="*/ 35 w 180"/>
                  <a:gd name="T21" fmla="*/ 107 h 126"/>
                  <a:gd name="T22" fmla="*/ 18 w 180"/>
                  <a:gd name="T23" fmla="*/ 72 h 126"/>
                  <a:gd name="T24" fmla="*/ 52 w 180"/>
                  <a:gd name="T25" fmla="*/ 41 h 126"/>
                  <a:gd name="T26" fmla="*/ 125 w 180"/>
                  <a:gd name="T27" fmla="*/ 42 h 126"/>
                  <a:gd name="T28" fmla="*/ 179 w 180"/>
                  <a:gd name="T29" fmla="*/ 15 h 126"/>
                  <a:gd name="T30" fmla="*/ 180 w 180"/>
                  <a:gd name="T31" fmla="*/ 0 h 12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0"/>
                  <a:gd name="T49" fmla="*/ 0 h 126"/>
                  <a:gd name="T50" fmla="*/ 180 w 180"/>
                  <a:gd name="T51" fmla="*/ 126 h 12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0" h="126">
                    <a:moveTo>
                      <a:pt x="180" y="0"/>
                    </a:moveTo>
                    <a:cubicBezTo>
                      <a:pt x="173" y="9"/>
                      <a:pt x="138" y="35"/>
                      <a:pt x="100" y="33"/>
                    </a:cubicBezTo>
                    <a:cubicBezTo>
                      <a:pt x="64" y="28"/>
                      <a:pt x="45" y="28"/>
                      <a:pt x="32" y="34"/>
                    </a:cubicBezTo>
                    <a:cubicBezTo>
                      <a:pt x="23" y="38"/>
                      <a:pt x="0" y="50"/>
                      <a:pt x="2" y="80"/>
                    </a:cubicBezTo>
                    <a:cubicBezTo>
                      <a:pt x="4" y="99"/>
                      <a:pt x="14" y="111"/>
                      <a:pt x="22" y="116"/>
                    </a:cubicBezTo>
                    <a:cubicBezTo>
                      <a:pt x="32" y="123"/>
                      <a:pt x="45" y="126"/>
                      <a:pt x="59" y="124"/>
                    </a:cubicBezTo>
                    <a:cubicBezTo>
                      <a:pt x="71" y="122"/>
                      <a:pt x="83" y="113"/>
                      <a:pt x="86" y="99"/>
                    </a:cubicBezTo>
                    <a:cubicBezTo>
                      <a:pt x="88" y="86"/>
                      <a:pt x="83" y="76"/>
                      <a:pt x="76" y="72"/>
                    </a:cubicBezTo>
                    <a:cubicBezTo>
                      <a:pt x="62" y="63"/>
                      <a:pt x="42" y="79"/>
                      <a:pt x="63" y="79"/>
                    </a:cubicBezTo>
                    <a:cubicBezTo>
                      <a:pt x="73" y="79"/>
                      <a:pt x="81" y="96"/>
                      <a:pt x="73" y="107"/>
                    </a:cubicBezTo>
                    <a:cubicBezTo>
                      <a:pt x="64" y="117"/>
                      <a:pt x="52" y="117"/>
                      <a:pt x="35" y="107"/>
                    </a:cubicBezTo>
                    <a:cubicBezTo>
                      <a:pt x="18" y="94"/>
                      <a:pt x="18" y="82"/>
                      <a:pt x="18" y="72"/>
                    </a:cubicBezTo>
                    <a:cubicBezTo>
                      <a:pt x="18" y="61"/>
                      <a:pt x="28" y="41"/>
                      <a:pt x="52" y="41"/>
                    </a:cubicBezTo>
                    <a:cubicBezTo>
                      <a:pt x="76" y="41"/>
                      <a:pt x="103" y="46"/>
                      <a:pt x="125" y="42"/>
                    </a:cubicBezTo>
                    <a:cubicBezTo>
                      <a:pt x="149" y="37"/>
                      <a:pt x="172" y="25"/>
                      <a:pt x="179" y="15"/>
                    </a:cubicBezTo>
                    <a:cubicBezTo>
                      <a:pt x="179" y="10"/>
                      <a:pt x="180" y="7"/>
                      <a:pt x="180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59" name="Freeform 77"/>
              <p:cNvSpPr>
                <a:spLocks/>
              </p:cNvSpPr>
              <p:nvPr/>
            </p:nvSpPr>
            <p:spPr bwMode="auto">
              <a:xfrm>
                <a:off x="4265613" y="5541967"/>
                <a:ext cx="982664" cy="844551"/>
              </a:xfrm>
              <a:custGeom>
                <a:avLst/>
                <a:gdLst>
                  <a:gd name="T0" fmla="*/ 98 w 262"/>
                  <a:gd name="T1" fmla="*/ 8 h 225"/>
                  <a:gd name="T2" fmla="*/ 108 w 262"/>
                  <a:gd name="T3" fmla="*/ 135 h 225"/>
                  <a:gd name="T4" fmla="*/ 184 w 262"/>
                  <a:gd name="T5" fmla="*/ 130 h 225"/>
                  <a:gd name="T6" fmla="*/ 149 w 262"/>
                  <a:gd name="T7" fmla="*/ 101 h 225"/>
                  <a:gd name="T8" fmla="*/ 122 w 262"/>
                  <a:gd name="T9" fmla="*/ 101 h 225"/>
                  <a:gd name="T10" fmla="*/ 167 w 262"/>
                  <a:gd name="T11" fmla="*/ 21 h 225"/>
                  <a:gd name="T12" fmla="*/ 256 w 262"/>
                  <a:gd name="T13" fmla="*/ 121 h 225"/>
                  <a:gd name="T14" fmla="*/ 118 w 262"/>
                  <a:gd name="T15" fmla="*/ 211 h 225"/>
                  <a:gd name="T16" fmla="*/ 8 w 262"/>
                  <a:gd name="T17" fmla="*/ 63 h 225"/>
                  <a:gd name="T18" fmla="*/ 0 w 262"/>
                  <a:gd name="T19" fmla="*/ 0 h 225"/>
                  <a:gd name="T20" fmla="*/ 98 w 262"/>
                  <a:gd name="T21" fmla="*/ 8 h 2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62"/>
                  <a:gd name="T34" fmla="*/ 0 h 225"/>
                  <a:gd name="T35" fmla="*/ 262 w 262"/>
                  <a:gd name="T36" fmla="*/ 225 h 2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62" h="225">
                    <a:moveTo>
                      <a:pt x="98" y="8"/>
                    </a:moveTo>
                    <a:cubicBezTo>
                      <a:pt x="98" y="8"/>
                      <a:pt x="60" y="103"/>
                      <a:pt x="108" y="135"/>
                    </a:cubicBezTo>
                    <a:cubicBezTo>
                      <a:pt x="141" y="157"/>
                      <a:pt x="174" y="147"/>
                      <a:pt x="184" y="130"/>
                    </a:cubicBezTo>
                    <a:cubicBezTo>
                      <a:pt x="196" y="110"/>
                      <a:pt x="177" y="80"/>
                      <a:pt x="149" y="101"/>
                    </a:cubicBezTo>
                    <a:cubicBezTo>
                      <a:pt x="146" y="114"/>
                      <a:pt x="136" y="114"/>
                      <a:pt x="122" y="101"/>
                    </a:cubicBezTo>
                    <a:cubicBezTo>
                      <a:pt x="94" y="76"/>
                      <a:pt x="105" y="20"/>
                      <a:pt x="167" y="21"/>
                    </a:cubicBezTo>
                    <a:cubicBezTo>
                      <a:pt x="226" y="23"/>
                      <a:pt x="262" y="70"/>
                      <a:pt x="256" y="121"/>
                    </a:cubicBezTo>
                    <a:cubicBezTo>
                      <a:pt x="251" y="177"/>
                      <a:pt x="187" y="225"/>
                      <a:pt x="118" y="211"/>
                    </a:cubicBezTo>
                    <a:cubicBezTo>
                      <a:pt x="53" y="197"/>
                      <a:pt x="12" y="156"/>
                      <a:pt x="8" y="63"/>
                    </a:cubicBezTo>
                    <a:cubicBezTo>
                      <a:pt x="8" y="39"/>
                      <a:pt x="8" y="20"/>
                      <a:pt x="0" y="0"/>
                    </a:cubicBezTo>
                    <a:cubicBezTo>
                      <a:pt x="41" y="8"/>
                      <a:pt x="98" y="8"/>
                      <a:pt x="98" y="8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60" name="Freeform 78"/>
              <p:cNvSpPr>
                <a:spLocks/>
              </p:cNvSpPr>
              <p:nvPr/>
            </p:nvSpPr>
            <p:spPr bwMode="auto">
              <a:xfrm>
                <a:off x="4438650" y="5572126"/>
                <a:ext cx="655638" cy="646114"/>
              </a:xfrm>
              <a:custGeom>
                <a:avLst/>
                <a:gdLst>
                  <a:gd name="T0" fmla="*/ 52 w 175"/>
                  <a:gd name="T1" fmla="*/ 0 h 172"/>
                  <a:gd name="T2" fmla="*/ 62 w 175"/>
                  <a:gd name="T3" fmla="*/ 127 h 172"/>
                  <a:gd name="T4" fmla="*/ 135 w 175"/>
                  <a:gd name="T5" fmla="*/ 127 h 172"/>
                  <a:gd name="T6" fmla="*/ 103 w 175"/>
                  <a:gd name="T7" fmla="*/ 93 h 172"/>
                  <a:gd name="T8" fmla="*/ 76 w 175"/>
                  <a:gd name="T9" fmla="*/ 93 h 172"/>
                  <a:gd name="T10" fmla="*/ 124 w 175"/>
                  <a:gd name="T11" fmla="*/ 51 h 172"/>
                  <a:gd name="T12" fmla="*/ 169 w 175"/>
                  <a:gd name="T13" fmla="*/ 113 h 172"/>
                  <a:gd name="T14" fmla="*/ 76 w 175"/>
                  <a:gd name="T15" fmla="*/ 161 h 172"/>
                  <a:gd name="T16" fmla="*/ 7 w 175"/>
                  <a:gd name="T17" fmla="*/ 0 h 172"/>
                  <a:gd name="T18" fmla="*/ 52 w 175"/>
                  <a:gd name="T19" fmla="*/ 0 h 1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5"/>
                  <a:gd name="T31" fmla="*/ 0 h 172"/>
                  <a:gd name="T32" fmla="*/ 175 w 175"/>
                  <a:gd name="T33" fmla="*/ 172 h 17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5" h="172">
                    <a:moveTo>
                      <a:pt x="52" y="0"/>
                    </a:moveTo>
                    <a:cubicBezTo>
                      <a:pt x="52" y="0"/>
                      <a:pt x="14" y="96"/>
                      <a:pt x="62" y="127"/>
                    </a:cubicBezTo>
                    <a:cubicBezTo>
                      <a:pt x="93" y="148"/>
                      <a:pt x="121" y="141"/>
                      <a:pt x="135" y="127"/>
                    </a:cubicBezTo>
                    <a:cubicBezTo>
                      <a:pt x="152" y="106"/>
                      <a:pt x="135" y="72"/>
                      <a:pt x="103" y="93"/>
                    </a:cubicBezTo>
                    <a:cubicBezTo>
                      <a:pt x="100" y="106"/>
                      <a:pt x="90" y="106"/>
                      <a:pt x="76" y="93"/>
                    </a:cubicBezTo>
                    <a:cubicBezTo>
                      <a:pt x="72" y="86"/>
                      <a:pt x="86" y="51"/>
                      <a:pt x="124" y="51"/>
                    </a:cubicBezTo>
                    <a:cubicBezTo>
                      <a:pt x="159" y="55"/>
                      <a:pt x="175" y="79"/>
                      <a:pt x="169" y="113"/>
                    </a:cubicBezTo>
                    <a:cubicBezTo>
                      <a:pt x="164" y="137"/>
                      <a:pt x="135" y="172"/>
                      <a:pt x="76" y="161"/>
                    </a:cubicBezTo>
                    <a:cubicBezTo>
                      <a:pt x="4" y="148"/>
                      <a:pt x="0" y="68"/>
                      <a:pt x="7" y="0"/>
                    </a:cubicBezTo>
                    <a:cubicBezTo>
                      <a:pt x="24" y="0"/>
                      <a:pt x="52" y="0"/>
                      <a:pt x="52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  <p:grpSp>
          <p:nvGrpSpPr>
            <p:cNvPr id="4155" name="组合 19"/>
            <p:cNvGrpSpPr>
              <a:grpSpLocks/>
            </p:cNvGrpSpPr>
            <p:nvPr/>
          </p:nvGrpSpPr>
          <p:grpSpPr bwMode="auto">
            <a:xfrm rot="2700000">
              <a:off x="1506657" y="4673747"/>
              <a:ext cx="2081213" cy="1890713"/>
              <a:chOff x="3563938" y="5478463"/>
              <a:chExt cx="2081213" cy="1890713"/>
            </a:xfrm>
          </p:grpSpPr>
          <p:sp>
            <p:nvSpPr>
              <p:cNvPr id="4237" name="Freeform 67"/>
              <p:cNvSpPr>
                <a:spLocks/>
              </p:cNvSpPr>
              <p:nvPr/>
            </p:nvSpPr>
            <p:spPr bwMode="auto">
              <a:xfrm>
                <a:off x="5303838" y="5995988"/>
                <a:ext cx="341313" cy="349250"/>
              </a:xfrm>
              <a:custGeom>
                <a:avLst/>
                <a:gdLst>
                  <a:gd name="T0" fmla="*/ 14 w 91"/>
                  <a:gd name="T1" fmla="*/ 0 h 93"/>
                  <a:gd name="T2" fmla="*/ 24 w 91"/>
                  <a:gd name="T3" fmla="*/ 31 h 93"/>
                  <a:gd name="T4" fmla="*/ 31 w 91"/>
                  <a:gd name="T5" fmla="*/ 59 h 93"/>
                  <a:gd name="T6" fmla="*/ 55 w 91"/>
                  <a:gd name="T7" fmla="*/ 59 h 93"/>
                  <a:gd name="T8" fmla="*/ 45 w 91"/>
                  <a:gd name="T9" fmla="*/ 42 h 93"/>
                  <a:gd name="T10" fmla="*/ 30 w 91"/>
                  <a:gd name="T11" fmla="*/ 36 h 93"/>
                  <a:gd name="T12" fmla="*/ 55 w 91"/>
                  <a:gd name="T13" fmla="*/ 17 h 93"/>
                  <a:gd name="T14" fmla="*/ 86 w 91"/>
                  <a:gd name="T15" fmla="*/ 38 h 93"/>
                  <a:gd name="T16" fmla="*/ 77 w 91"/>
                  <a:gd name="T17" fmla="*/ 80 h 93"/>
                  <a:gd name="T18" fmla="*/ 24 w 91"/>
                  <a:gd name="T19" fmla="*/ 81 h 93"/>
                  <a:gd name="T20" fmla="*/ 0 w 91"/>
                  <a:gd name="T21" fmla="*/ 48 h 93"/>
                  <a:gd name="T22" fmla="*/ 14 w 91"/>
                  <a:gd name="T23" fmla="*/ 0 h 9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91"/>
                  <a:gd name="T37" fmla="*/ 0 h 93"/>
                  <a:gd name="T38" fmla="*/ 91 w 91"/>
                  <a:gd name="T39" fmla="*/ 93 h 9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91" h="93">
                    <a:moveTo>
                      <a:pt x="14" y="0"/>
                    </a:moveTo>
                    <a:cubicBezTo>
                      <a:pt x="24" y="4"/>
                      <a:pt x="24" y="17"/>
                      <a:pt x="24" y="31"/>
                    </a:cubicBezTo>
                    <a:cubicBezTo>
                      <a:pt x="24" y="45"/>
                      <a:pt x="25" y="54"/>
                      <a:pt x="31" y="59"/>
                    </a:cubicBezTo>
                    <a:cubicBezTo>
                      <a:pt x="41" y="68"/>
                      <a:pt x="49" y="66"/>
                      <a:pt x="55" y="59"/>
                    </a:cubicBezTo>
                    <a:cubicBezTo>
                      <a:pt x="61" y="52"/>
                      <a:pt x="55" y="38"/>
                      <a:pt x="45" y="42"/>
                    </a:cubicBezTo>
                    <a:cubicBezTo>
                      <a:pt x="38" y="45"/>
                      <a:pt x="27" y="47"/>
                      <a:pt x="30" y="36"/>
                    </a:cubicBezTo>
                    <a:cubicBezTo>
                      <a:pt x="32" y="25"/>
                      <a:pt x="42" y="18"/>
                      <a:pt x="55" y="17"/>
                    </a:cubicBezTo>
                    <a:cubicBezTo>
                      <a:pt x="69" y="17"/>
                      <a:pt x="82" y="26"/>
                      <a:pt x="86" y="38"/>
                    </a:cubicBezTo>
                    <a:cubicBezTo>
                      <a:pt x="91" y="53"/>
                      <a:pt x="90" y="68"/>
                      <a:pt x="77" y="80"/>
                    </a:cubicBezTo>
                    <a:cubicBezTo>
                      <a:pt x="63" y="92"/>
                      <a:pt x="39" y="93"/>
                      <a:pt x="24" y="81"/>
                    </a:cubicBezTo>
                    <a:cubicBezTo>
                      <a:pt x="8" y="68"/>
                      <a:pt x="4" y="56"/>
                      <a:pt x="0" y="48"/>
                    </a:cubicBezTo>
                    <a:cubicBezTo>
                      <a:pt x="7" y="38"/>
                      <a:pt x="14" y="14"/>
                      <a:pt x="14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38" name="Freeform 68"/>
              <p:cNvSpPr>
                <a:spLocks/>
              </p:cNvSpPr>
              <p:nvPr/>
            </p:nvSpPr>
            <p:spPr bwMode="auto">
              <a:xfrm>
                <a:off x="5330825" y="5995988"/>
                <a:ext cx="244475" cy="307975"/>
              </a:xfrm>
              <a:custGeom>
                <a:avLst/>
                <a:gdLst>
                  <a:gd name="T0" fmla="*/ 7 w 65"/>
                  <a:gd name="T1" fmla="*/ 0 h 82"/>
                  <a:gd name="T2" fmla="*/ 17 w 65"/>
                  <a:gd name="T3" fmla="*/ 31 h 82"/>
                  <a:gd name="T4" fmla="*/ 24 w 65"/>
                  <a:gd name="T5" fmla="*/ 59 h 82"/>
                  <a:gd name="T6" fmla="*/ 49 w 65"/>
                  <a:gd name="T7" fmla="*/ 57 h 82"/>
                  <a:gd name="T8" fmla="*/ 38 w 65"/>
                  <a:gd name="T9" fmla="*/ 42 h 82"/>
                  <a:gd name="T10" fmla="*/ 27 w 65"/>
                  <a:gd name="T11" fmla="*/ 42 h 82"/>
                  <a:gd name="T12" fmla="*/ 48 w 65"/>
                  <a:gd name="T13" fmla="*/ 31 h 82"/>
                  <a:gd name="T14" fmla="*/ 63 w 65"/>
                  <a:gd name="T15" fmla="*/ 44 h 82"/>
                  <a:gd name="T16" fmla="*/ 57 w 65"/>
                  <a:gd name="T17" fmla="*/ 70 h 82"/>
                  <a:gd name="T18" fmla="*/ 19 w 65"/>
                  <a:gd name="T19" fmla="*/ 68 h 82"/>
                  <a:gd name="T20" fmla="*/ 0 w 65"/>
                  <a:gd name="T21" fmla="*/ 31 h 82"/>
                  <a:gd name="T22" fmla="*/ 7 w 65"/>
                  <a:gd name="T23" fmla="*/ 0 h 8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65"/>
                  <a:gd name="T37" fmla="*/ 0 h 82"/>
                  <a:gd name="T38" fmla="*/ 65 w 65"/>
                  <a:gd name="T39" fmla="*/ 82 h 8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65" h="82">
                    <a:moveTo>
                      <a:pt x="7" y="0"/>
                    </a:moveTo>
                    <a:cubicBezTo>
                      <a:pt x="17" y="4"/>
                      <a:pt x="17" y="17"/>
                      <a:pt x="17" y="31"/>
                    </a:cubicBezTo>
                    <a:cubicBezTo>
                      <a:pt x="17" y="45"/>
                      <a:pt x="19" y="53"/>
                      <a:pt x="24" y="59"/>
                    </a:cubicBezTo>
                    <a:cubicBezTo>
                      <a:pt x="32" y="67"/>
                      <a:pt x="45" y="65"/>
                      <a:pt x="49" y="57"/>
                    </a:cubicBezTo>
                    <a:cubicBezTo>
                      <a:pt x="53" y="50"/>
                      <a:pt x="48" y="38"/>
                      <a:pt x="38" y="42"/>
                    </a:cubicBezTo>
                    <a:cubicBezTo>
                      <a:pt x="31" y="45"/>
                      <a:pt x="27" y="45"/>
                      <a:pt x="27" y="42"/>
                    </a:cubicBezTo>
                    <a:cubicBezTo>
                      <a:pt x="27" y="35"/>
                      <a:pt x="34" y="28"/>
                      <a:pt x="48" y="31"/>
                    </a:cubicBezTo>
                    <a:cubicBezTo>
                      <a:pt x="55" y="33"/>
                      <a:pt x="61" y="38"/>
                      <a:pt x="63" y="44"/>
                    </a:cubicBezTo>
                    <a:cubicBezTo>
                      <a:pt x="65" y="51"/>
                      <a:pt x="65" y="61"/>
                      <a:pt x="57" y="70"/>
                    </a:cubicBezTo>
                    <a:cubicBezTo>
                      <a:pt x="51" y="76"/>
                      <a:pt x="35" y="82"/>
                      <a:pt x="19" y="68"/>
                    </a:cubicBezTo>
                    <a:cubicBezTo>
                      <a:pt x="6" y="57"/>
                      <a:pt x="7" y="35"/>
                      <a:pt x="0" y="31"/>
                    </a:cubicBezTo>
                    <a:cubicBezTo>
                      <a:pt x="3" y="23"/>
                      <a:pt x="7" y="10"/>
                      <a:pt x="7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39" name="Freeform 69"/>
              <p:cNvSpPr>
                <a:spLocks/>
              </p:cNvSpPr>
              <p:nvPr/>
            </p:nvSpPr>
            <p:spPr bwMode="auto">
              <a:xfrm>
                <a:off x="4513263" y="6862763"/>
                <a:ext cx="396875" cy="506413"/>
              </a:xfrm>
              <a:custGeom>
                <a:avLst/>
                <a:gdLst>
                  <a:gd name="T0" fmla="*/ 35 w 106"/>
                  <a:gd name="T1" fmla="*/ 0 h 135"/>
                  <a:gd name="T2" fmla="*/ 63 w 106"/>
                  <a:gd name="T3" fmla="*/ 66 h 135"/>
                  <a:gd name="T4" fmla="*/ 57 w 106"/>
                  <a:gd name="T5" fmla="*/ 104 h 135"/>
                  <a:gd name="T6" fmla="*/ 28 w 106"/>
                  <a:gd name="T7" fmla="*/ 101 h 135"/>
                  <a:gd name="T8" fmla="*/ 39 w 106"/>
                  <a:gd name="T9" fmla="*/ 83 h 135"/>
                  <a:gd name="T10" fmla="*/ 52 w 106"/>
                  <a:gd name="T11" fmla="*/ 76 h 135"/>
                  <a:gd name="T12" fmla="*/ 29 w 106"/>
                  <a:gd name="T13" fmla="*/ 59 h 135"/>
                  <a:gd name="T14" fmla="*/ 3 w 106"/>
                  <a:gd name="T15" fmla="*/ 82 h 135"/>
                  <a:gd name="T16" fmla="*/ 15 w 106"/>
                  <a:gd name="T17" fmla="*/ 121 h 135"/>
                  <a:gd name="T18" fmla="*/ 68 w 106"/>
                  <a:gd name="T19" fmla="*/ 128 h 135"/>
                  <a:gd name="T20" fmla="*/ 87 w 106"/>
                  <a:gd name="T21" fmla="*/ 55 h 135"/>
                  <a:gd name="T22" fmla="*/ 35 w 106"/>
                  <a:gd name="T23" fmla="*/ 0 h 13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06"/>
                  <a:gd name="T37" fmla="*/ 0 h 135"/>
                  <a:gd name="T38" fmla="*/ 106 w 106"/>
                  <a:gd name="T39" fmla="*/ 135 h 13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06" h="135">
                    <a:moveTo>
                      <a:pt x="35" y="0"/>
                    </a:moveTo>
                    <a:cubicBezTo>
                      <a:pt x="22" y="46"/>
                      <a:pt x="50" y="51"/>
                      <a:pt x="63" y="66"/>
                    </a:cubicBezTo>
                    <a:cubicBezTo>
                      <a:pt x="76" y="81"/>
                      <a:pt x="66" y="99"/>
                      <a:pt x="57" y="104"/>
                    </a:cubicBezTo>
                    <a:cubicBezTo>
                      <a:pt x="47" y="110"/>
                      <a:pt x="35" y="110"/>
                      <a:pt x="28" y="101"/>
                    </a:cubicBezTo>
                    <a:cubicBezTo>
                      <a:pt x="21" y="92"/>
                      <a:pt x="28" y="79"/>
                      <a:pt x="39" y="83"/>
                    </a:cubicBezTo>
                    <a:cubicBezTo>
                      <a:pt x="46" y="86"/>
                      <a:pt x="53" y="83"/>
                      <a:pt x="52" y="76"/>
                    </a:cubicBezTo>
                    <a:cubicBezTo>
                      <a:pt x="52" y="69"/>
                      <a:pt x="45" y="58"/>
                      <a:pt x="29" y="59"/>
                    </a:cubicBezTo>
                    <a:cubicBezTo>
                      <a:pt x="15" y="60"/>
                      <a:pt x="6" y="73"/>
                      <a:pt x="3" y="82"/>
                    </a:cubicBezTo>
                    <a:cubicBezTo>
                      <a:pt x="0" y="92"/>
                      <a:pt x="2" y="109"/>
                      <a:pt x="15" y="121"/>
                    </a:cubicBezTo>
                    <a:cubicBezTo>
                      <a:pt x="30" y="135"/>
                      <a:pt x="55" y="134"/>
                      <a:pt x="68" y="128"/>
                    </a:cubicBezTo>
                    <a:cubicBezTo>
                      <a:pt x="106" y="109"/>
                      <a:pt x="94" y="66"/>
                      <a:pt x="87" y="55"/>
                    </a:cubicBezTo>
                    <a:cubicBezTo>
                      <a:pt x="82" y="52"/>
                      <a:pt x="44" y="25"/>
                      <a:pt x="35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40" name="Freeform 70"/>
              <p:cNvSpPr>
                <a:spLocks/>
              </p:cNvSpPr>
              <p:nvPr/>
            </p:nvSpPr>
            <p:spPr bwMode="auto">
              <a:xfrm>
                <a:off x="4551363" y="6862763"/>
                <a:ext cx="300038" cy="457200"/>
              </a:xfrm>
              <a:custGeom>
                <a:avLst/>
                <a:gdLst>
                  <a:gd name="T0" fmla="*/ 25 w 80"/>
                  <a:gd name="T1" fmla="*/ 0 h 122"/>
                  <a:gd name="T2" fmla="*/ 53 w 80"/>
                  <a:gd name="T3" fmla="*/ 66 h 122"/>
                  <a:gd name="T4" fmla="*/ 47 w 80"/>
                  <a:gd name="T5" fmla="*/ 104 h 122"/>
                  <a:gd name="T6" fmla="*/ 17 w 80"/>
                  <a:gd name="T7" fmla="*/ 99 h 122"/>
                  <a:gd name="T8" fmla="*/ 29 w 80"/>
                  <a:gd name="T9" fmla="*/ 83 h 122"/>
                  <a:gd name="T10" fmla="*/ 42 w 80"/>
                  <a:gd name="T11" fmla="*/ 76 h 122"/>
                  <a:gd name="T12" fmla="*/ 23 w 80"/>
                  <a:gd name="T13" fmla="*/ 69 h 122"/>
                  <a:gd name="T14" fmla="*/ 12 w 80"/>
                  <a:gd name="T15" fmla="*/ 110 h 122"/>
                  <a:gd name="T16" fmla="*/ 49 w 80"/>
                  <a:gd name="T17" fmla="*/ 117 h 122"/>
                  <a:gd name="T18" fmla="*/ 60 w 80"/>
                  <a:gd name="T19" fmla="*/ 52 h 122"/>
                  <a:gd name="T20" fmla="*/ 25 w 80"/>
                  <a:gd name="T21" fmla="*/ 0 h 12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80"/>
                  <a:gd name="T34" fmla="*/ 0 h 122"/>
                  <a:gd name="T35" fmla="*/ 80 w 80"/>
                  <a:gd name="T36" fmla="*/ 122 h 12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80" h="122">
                    <a:moveTo>
                      <a:pt x="25" y="0"/>
                    </a:moveTo>
                    <a:cubicBezTo>
                      <a:pt x="12" y="46"/>
                      <a:pt x="41" y="52"/>
                      <a:pt x="53" y="66"/>
                    </a:cubicBezTo>
                    <a:cubicBezTo>
                      <a:pt x="64" y="80"/>
                      <a:pt x="58" y="98"/>
                      <a:pt x="47" y="104"/>
                    </a:cubicBezTo>
                    <a:cubicBezTo>
                      <a:pt x="34" y="112"/>
                      <a:pt x="21" y="107"/>
                      <a:pt x="17" y="99"/>
                    </a:cubicBezTo>
                    <a:cubicBezTo>
                      <a:pt x="12" y="91"/>
                      <a:pt x="18" y="79"/>
                      <a:pt x="29" y="83"/>
                    </a:cubicBezTo>
                    <a:cubicBezTo>
                      <a:pt x="36" y="86"/>
                      <a:pt x="44" y="82"/>
                      <a:pt x="42" y="76"/>
                    </a:cubicBezTo>
                    <a:cubicBezTo>
                      <a:pt x="42" y="72"/>
                      <a:pt x="35" y="66"/>
                      <a:pt x="23" y="69"/>
                    </a:cubicBezTo>
                    <a:cubicBezTo>
                      <a:pt x="3" y="74"/>
                      <a:pt x="0" y="98"/>
                      <a:pt x="12" y="110"/>
                    </a:cubicBezTo>
                    <a:cubicBezTo>
                      <a:pt x="21" y="120"/>
                      <a:pt x="36" y="122"/>
                      <a:pt x="49" y="117"/>
                    </a:cubicBezTo>
                    <a:cubicBezTo>
                      <a:pt x="80" y="104"/>
                      <a:pt x="78" y="65"/>
                      <a:pt x="60" y="52"/>
                    </a:cubicBezTo>
                    <a:cubicBezTo>
                      <a:pt x="43" y="41"/>
                      <a:pt x="31" y="34"/>
                      <a:pt x="25" y="0"/>
                    </a:cubicBezTo>
                  </a:path>
                </a:pathLst>
              </a:custGeom>
              <a:solidFill>
                <a:srgbClr val="D1CEC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41" name="Freeform 71"/>
              <p:cNvSpPr>
                <a:spLocks/>
              </p:cNvSpPr>
              <p:nvPr/>
            </p:nvSpPr>
            <p:spPr bwMode="auto">
              <a:xfrm>
                <a:off x="3973513" y="5478463"/>
                <a:ext cx="490538" cy="723900"/>
              </a:xfrm>
              <a:custGeom>
                <a:avLst/>
                <a:gdLst>
                  <a:gd name="T0" fmla="*/ 0 w 131"/>
                  <a:gd name="T1" fmla="*/ 0 h 193"/>
                  <a:gd name="T2" fmla="*/ 14 w 131"/>
                  <a:gd name="T3" fmla="*/ 45 h 193"/>
                  <a:gd name="T4" fmla="*/ 72 w 131"/>
                  <a:gd name="T5" fmla="*/ 180 h 193"/>
                  <a:gd name="T6" fmla="*/ 131 w 131"/>
                  <a:gd name="T7" fmla="*/ 193 h 193"/>
                  <a:gd name="T8" fmla="*/ 100 w 131"/>
                  <a:gd name="T9" fmla="*/ 142 h 193"/>
                  <a:gd name="T10" fmla="*/ 59 w 131"/>
                  <a:gd name="T11" fmla="*/ 18 h 193"/>
                  <a:gd name="T12" fmla="*/ 0 w 131"/>
                  <a:gd name="T13" fmla="*/ 0 h 19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1"/>
                  <a:gd name="T22" fmla="*/ 0 h 193"/>
                  <a:gd name="T23" fmla="*/ 131 w 131"/>
                  <a:gd name="T24" fmla="*/ 193 h 19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1" h="193">
                    <a:moveTo>
                      <a:pt x="0" y="0"/>
                    </a:moveTo>
                    <a:cubicBezTo>
                      <a:pt x="0" y="0"/>
                      <a:pt x="18" y="16"/>
                      <a:pt x="14" y="45"/>
                    </a:cubicBezTo>
                    <a:cubicBezTo>
                      <a:pt x="5" y="114"/>
                      <a:pt x="31" y="159"/>
                      <a:pt x="72" y="180"/>
                    </a:cubicBezTo>
                    <a:cubicBezTo>
                      <a:pt x="92" y="189"/>
                      <a:pt x="107" y="193"/>
                      <a:pt x="131" y="193"/>
                    </a:cubicBezTo>
                    <a:cubicBezTo>
                      <a:pt x="114" y="169"/>
                      <a:pt x="107" y="159"/>
                      <a:pt x="100" y="142"/>
                    </a:cubicBezTo>
                    <a:cubicBezTo>
                      <a:pt x="59" y="121"/>
                      <a:pt x="48" y="56"/>
                      <a:pt x="59" y="18"/>
                    </a:cubicBezTo>
                    <a:cubicBezTo>
                      <a:pt x="35" y="14"/>
                      <a:pt x="0" y="0"/>
                      <a:pt x="0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42" name="Freeform 72"/>
              <p:cNvSpPr>
                <a:spLocks/>
              </p:cNvSpPr>
              <p:nvPr/>
            </p:nvSpPr>
            <p:spPr bwMode="auto">
              <a:xfrm>
                <a:off x="4152900" y="5530851"/>
                <a:ext cx="206375" cy="484188"/>
              </a:xfrm>
              <a:custGeom>
                <a:avLst/>
                <a:gdLst>
                  <a:gd name="T0" fmla="*/ 11 w 55"/>
                  <a:gd name="T1" fmla="*/ 0 h 129"/>
                  <a:gd name="T2" fmla="*/ 55 w 55"/>
                  <a:gd name="T3" fmla="*/ 129 h 129"/>
                  <a:gd name="T4" fmla="*/ 45 w 55"/>
                  <a:gd name="T5" fmla="*/ 7 h 129"/>
                  <a:gd name="T6" fmla="*/ 11 w 55"/>
                  <a:gd name="T7" fmla="*/ 0 h 1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"/>
                  <a:gd name="T13" fmla="*/ 0 h 129"/>
                  <a:gd name="T14" fmla="*/ 55 w 55"/>
                  <a:gd name="T15" fmla="*/ 129 h 1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" h="129">
                    <a:moveTo>
                      <a:pt x="11" y="0"/>
                    </a:moveTo>
                    <a:cubicBezTo>
                      <a:pt x="0" y="38"/>
                      <a:pt x="7" y="109"/>
                      <a:pt x="55" y="129"/>
                    </a:cubicBezTo>
                    <a:cubicBezTo>
                      <a:pt x="41" y="116"/>
                      <a:pt x="42" y="38"/>
                      <a:pt x="45" y="7"/>
                    </a:cubicBezTo>
                    <a:cubicBezTo>
                      <a:pt x="31" y="7"/>
                      <a:pt x="18" y="4"/>
                      <a:pt x="11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43" name="Freeform 73"/>
              <p:cNvSpPr>
                <a:spLocks/>
              </p:cNvSpPr>
              <p:nvPr/>
            </p:nvSpPr>
            <p:spPr bwMode="auto">
              <a:xfrm>
                <a:off x="3563938" y="5610226"/>
                <a:ext cx="746125" cy="660400"/>
              </a:xfrm>
              <a:custGeom>
                <a:avLst/>
                <a:gdLst>
                  <a:gd name="T0" fmla="*/ 199 w 199"/>
                  <a:gd name="T1" fmla="*/ 0 h 176"/>
                  <a:gd name="T2" fmla="*/ 119 w 199"/>
                  <a:gd name="T3" fmla="*/ 38 h 176"/>
                  <a:gd name="T4" fmla="*/ 35 w 199"/>
                  <a:gd name="T5" fmla="*/ 45 h 176"/>
                  <a:gd name="T6" fmla="*/ 4 w 199"/>
                  <a:gd name="T7" fmla="*/ 91 h 176"/>
                  <a:gd name="T8" fmla="*/ 20 w 199"/>
                  <a:gd name="T9" fmla="*/ 148 h 176"/>
                  <a:gd name="T10" fmla="*/ 82 w 199"/>
                  <a:gd name="T11" fmla="*/ 172 h 176"/>
                  <a:gd name="T12" fmla="*/ 130 w 199"/>
                  <a:gd name="T13" fmla="*/ 141 h 176"/>
                  <a:gd name="T14" fmla="*/ 116 w 199"/>
                  <a:gd name="T15" fmla="*/ 83 h 176"/>
                  <a:gd name="T16" fmla="*/ 71 w 199"/>
                  <a:gd name="T17" fmla="*/ 89 h 176"/>
                  <a:gd name="T18" fmla="*/ 82 w 199"/>
                  <a:gd name="T19" fmla="*/ 103 h 176"/>
                  <a:gd name="T20" fmla="*/ 92 w 199"/>
                  <a:gd name="T21" fmla="*/ 131 h 176"/>
                  <a:gd name="T22" fmla="*/ 56 w 199"/>
                  <a:gd name="T23" fmla="*/ 132 h 176"/>
                  <a:gd name="T24" fmla="*/ 37 w 199"/>
                  <a:gd name="T25" fmla="*/ 96 h 176"/>
                  <a:gd name="T26" fmla="*/ 71 w 199"/>
                  <a:gd name="T27" fmla="*/ 65 h 176"/>
                  <a:gd name="T28" fmla="*/ 144 w 199"/>
                  <a:gd name="T29" fmla="*/ 66 h 176"/>
                  <a:gd name="T30" fmla="*/ 199 w 199"/>
                  <a:gd name="T31" fmla="*/ 38 h 176"/>
                  <a:gd name="T32" fmla="*/ 199 w 199"/>
                  <a:gd name="T33" fmla="*/ 0 h 17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99"/>
                  <a:gd name="T52" fmla="*/ 0 h 176"/>
                  <a:gd name="T53" fmla="*/ 199 w 199"/>
                  <a:gd name="T54" fmla="*/ 176 h 17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99" h="176">
                    <a:moveTo>
                      <a:pt x="199" y="0"/>
                    </a:moveTo>
                    <a:cubicBezTo>
                      <a:pt x="188" y="14"/>
                      <a:pt x="156" y="44"/>
                      <a:pt x="119" y="38"/>
                    </a:cubicBezTo>
                    <a:cubicBezTo>
                      <a:pt x="75" y="30"/>
                      <a:pt x="52" y="35"/>
                      <a:pt x="35" y="45"/>
                    </a:cubicBezTo>
                    <a:cubicBezTo>
                      <a:pt x="23" y="53"/>
                      <a:pt x="6" y="68"/>
                      <a:pt x="4" y="91"/>
                    </a:cubicBezTo>
                    <a:cubicBezTo>
                      <a:pt x="0" y="117"/>
                      <a:pt x="9" y="134"/>
                      <a:pt x="20" y="148"/>
                    </a:cubicBezTo>
                    <a:cubicBezTo>
                      <a:pt x="31" y="163"/>
                      <a:pt x="59" y="176"/>
                      <a:pt x="82" y="172"/>
                    </a:cubicBezTo>
                    <a:cubicBezTo>
                      <a:pt x="105" y="169"/>
                      <a:pt x="120" y="160"/>
                      <a:pt x="130" y="141"/>
                    </a:cubicBezTo>
                    <a:cubicBezTo>
                      <a:pt x="138" y="125"/>
                      <a:pt x="138" y="95"/>
                      <a:pt x="116" y="83"/>
                    </a:cubicBezTo>
                    <a:cubicBezTo>
                      <a:pt x="97" y="72"/>
                      <a:pt x="78" y="79"/>
                      <a:pt x="71" y="89"/>
                    </a:cubicBezTo>
                    <a:cubicBezTo>
                      <a:pt x="64" y="100"/>
                      <a:pt x="71" y="103"/>
                      <a:pt x="82" y="103"/>
                    </a:cubicBezTo>
                    <a:cubicBezTo>
                      <a:pt x="92" y="103"/>
                      <a:pt x="100" y="121"/>
                      <a:pt x="92" y="131"/>
                    </a:cubicBezTo>
                    <a:cubicBezTo>
                      <a:pt x="84" y="140"/>
                      <a:pt x="67" y="141"/>
                      <a:pt x="56" y="132"/>
                    </a:cubicBezTo>
                    <a:cubicBezTo>
                      <a:pt x="43" y="123"/>
                      <a:pt x="37" y="113"/>
                      <a:pt x="37" y="96"/>
                    </a:cubicBezTo>
                    <a:cubicBezTo>
                      <a:pt x="37" y="86"/>
                      <a:pt x="47" y="66"/>
                      <a:pt x="71" y="65"/>
                    </a:cubicBezTo>
                    <a:cubicBezTo>
                      <a:pt x="101" y="66"/>
                      <a:pt x="117" y="70"/>
                      <a:pt x="144" y="66"/>
                    </a:cubicBezTo>
                    <a:cubicBezTo>
                      <a:pt x="161" y="63"/>
                      <a:pt x="195" y="48"/>
                      <a:pt x="199" y="38"/>
                    </a:cubicBezTo>
                    <a:cubicBezTo>
                      <a:pt x="199" y="24"/>
                      <a:pt x="199" y="17"/>
                      <a:pt x="199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44" name="Freeform 74"/>
              <p:cNvSpPr>
                <a:spLocks/>
              </p:cNvSpPr>
              <p:nvPr/>
            </p:nvSpPr>
            <p:spPr bwMode="auto">
              <a:xfrm>
                <a:off x="4581525" y="5588001"/>
                <a:ext cx="887413" cy="1511300"/>
              </a:xfrm>
              <a:custGeom>
                <a:avLst/>
                <a:gdLst>
                  <a:gd name="T0" fmla="*/ 121 w 237"/>
                  <a:gd name="T1" fmla="*/ 16 h 403"/>
                  <a:gd name="T2" fmla="*/ 138 w 237"/>
                  <a:gd name="T3" fmla="*/ 2 h 403"/>
                  <a:gd name="T4" fmla="*/ 172 w 237"/>
                  <a:gd name="T5" fmla="*/ 20 h 403"/>
                  <a:gd name="T6" fmla="*/ 186 w 237"/>
                  <a:gd name="T7" fmla="*/ 171 h 403"/>
                  <a:gd name="T8" fmla="*/ 100 w 237"/>
                  <a:gd name="T9" fmla="*/ 240 h 403"/>
                  <a:gd name="T10" fmla="*/ 52 w 237"/>
                  <a:gd name="T11" fmla="*/ 302 h 403"/>
                  <a:gd name="T12" fmla="*/ 86 w 237"/>
                  <a:gd name="T13" fmla="*/ 352 h 403"/>
                  <a:gd name="T14" fmla="*/ 137 w 237"/>
                  <a:gd name="T15" fmla="*/ 336 h 403"/>
                  <a:gd name="T16" fmla="*/ 124 w 237"/>
                  <a:gd name="T17" fmla="*/ 297 h 403"/>
                  <a:gd name="T18" fmla="*/ 93 w 237"/>
                  <a:gd name="T19" fmla="*/ 306 h 403"/>
                  <a:gd name="T20" fmla="*/ 103 w 237"/>
                  <a:gd name="T21" fmla="*/ 261 h 403"/>
                  <a:gd name="T22" fmla="*/ 165 w 237"/>
                  <a:gd name="T23" fmla="*/ 261 h 403"/>
                  <a:gd name="T24" fmla="*/ 196 w 237"/>
                  <a:gd name="T25" fmla="*/ 323 h 403"/>
                  <a:gd name="T26" fmla="*/ 162 w 237"/>
                  <a:gd name="T27" fmla="*/ 385 h 403"/>
                  <a:gd name="T28" fmla="*/ 97 w 237"/>
                  <a:gd name="T29" fmla="*/ 402 h 403"/>
                  <a:gd name="T30" fmla="*/ 47 w 237"/>
                  <a:gd name="T31" fmla="*/ 384 h 403"/>
                  <a:gd name="T32" fmla="*/ 3 w 237"/>
                  <a:gd name="T33" fmla="*/ 313 h 403"/>
                  <a:gd name="T34" fmla="*/ 33 w 237"/>
                  <a:gd name="T35" fmla="*/ 231 h 403"/>
                  <a:gd name="T36" fmla="*/ 81 w 237"/>
                  <a:gd name="T37" fmla="*/ 198 h 403"/>
                  <a:gd name="T38" fmla="*/ 145 w 237"/>
                  <a:gd name="T39" fmla="*/ 157 h 403"/>
                  <a:gd name="T40" fmla="*/ 172 w 237"/>
                  <a:gd name="T41" fmla="*/ 99 h 403"/>
                  <a:gd name="T42" fmla="*/ 145 w 237"/>
                  <a:gd name="T43" fmla="*/ 30 h 403"/>
                  <a:gd name="T44" fmla="*/ 121 w 237"/>
                  <a:gd name="T45" fmla="*/ 16 h 40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237"/>
                  <a:gd name="T70" fmla="*/ 0 h 403"/>
                  <a:gd name="T71" fmla="*/ 237 w 237"/>
                  <a:gd name="T72" fmla="*/ 403 h 403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237" h="403">
                    <a:moveTo>
                      <a:pt x="121" y="16"/>
                    </a:moveTo>
                    <a:cubicBezTo>
                      <a:pt x="114" y="9"/>
                      <a:pt x="124" y="0"/>
                      <a:pt x="138" y="2"/>
                    </a:cubicBezTo>
                    <a:cubicBezTo>
                      <a:pt x="154" y="6"/>
                      <a:pt x="161" y="11"/>
                      <a:pt x="172" y="20"/>
                    </a:cubicBezTo>
                    <a:cubicBezTo>
                      <a:pt x="195" y="37"/>
                      <a:pt x="237" y="96"/>
                      <a:pt x="186" y="171"/>
                    </a:cubicBezTo>
                    <a:cubicBezTo>
                      <a:pt x="156" y="217"/>
                      <a:pt x="134" y="223"/>
                      <a:pt x="100" y="240"/>
                    </a:cubicBezTo>
                    <a:cubicBezTo>
                      <a:pt x="65" y="257"/>
                      <a:pt x="51" y="276"/>
                      <a:pt x="52" y="302"/>
                    </a:cubicBezTo>
                    <a:cubicBezTo>
                      <a:pt x="52" y="327"/>
                      <a:pt x="66" y="346"/>
                      <a:pt x="86" y="352"/>
                    </a:cubicBezTo>
                    <a:cubicBezTo>
                      <a:pt x="108" y="358"/>
                      <a:pt x="131" y="352"/>
                      <a:pt x="137" y="336"/>
                    </a:cubicBezTo>
                    <a:cubicBezTo>
                      <a:pt x="142" y="326"/>
                      <a:pt x="146" y="305"/>
                      <a:pt x="124" y="297"/>
                    </a:cubicBezTo>
                    <a:cubicBezTo>
                      <a:pt x="102" y="291"/>
                      <a:pt x="103" y="313"/>
                      <a:pt x="93" y="306"/>
                    </a:cubicBezTo>
                    <a:cubicBezTo>
                      <a:pt x="83" y="299"/>
                      <a:pt x="86" y="271"/>
                      <a:pt x="103" y="261"/>
                    </a:cubicBezTo>
                    <a:cubicBezTo>
                      <a:pt x="121" y="250"/>
                      <a:pt x="143" y="249"/>
                      <a:pt x="165" y="261"/>
                    </a:cubicBezTo>
                    <a:cubicBezTo>
                      <a:pt x="191" y="274"/>
                      <a:pt x="198" y="299"/>
                      <a:pt x="196" y="323"/>
                    </a:cubicBezTo>
                    <a:cubicBezTo>
                      <a:pt x="194" y="350"/>
                      <a:pt x="179" y="373"/>
                      <a:pt x="162" y="385"/>
                    </a:cubicBezTo>
                    <a:cubicBezTo>
                      <a:pt x="142" y="399"/>
                      <a:pt x="118" y="403"/>
                      <a:pt x="97" y="402"/>
                    </a:cubicBezTo>
                    <a:cubicBezTo>
                      <a:pt x="72" y="401"/>
                      <a:pt x="57" y="392"/>
                      <a:pt x="47" y="384"/>
                    </a:cubicBezTo>
                    <a:cubicBezTo>
                      <a:pt x="39" y="378"/>
                      <a:pt x="7" y="357"/>
                      <a:pt x="3" y="313"/>
                    </a:cubicBezTo>
                    <a:cubicBezTo>
                      <a:pt x="0" y="271"/>
                      <a:pt x="16" y="245"/>
                      <a:pt x="33" y="231"/>
                    </a:cubicBezTo>
                    <a:cubicBezTo>
                      <a:pt x="55" y="214"/>
                      <a:pt x="68" y="206"/>
                      <a:pt x="81" y="198"/>
                    </a:cubicBezTo>
                    <a:cubicBezTo>
                      <a:pt x="97" y="189"/>
                      <a:pt x="125" y="178"/>
                      <a:pt x="145" y="157"/>
                    </a:cubicBezTo>
                    <a:cubicBezTo>
                      <a:pt x="165" y="136"/>
                      <a:pt x="172" y="116"/>
                      <a:pt x="172" y="99"/>
                    </a:cubicBezTo>
                    <a:cubicBezTo>
                      <a:pt x="172" y="68"/>
                      <a:pt x="159" y="44"/>
                      <a:pt x="145" y="30"/>
                    </a:cubicBezTo>
                    <a:cubicBezTo>
                      <a:pt x="136" y="21"/>
                      <a:pt x="128" y="20"/>
                      <a:pt x="121" y="16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45" name="Freeform 75"/>
              <p:cNvSpPr>
                <a:spLocks/>
              </p:cNvSpPr>
              <p:nvPr/>
            </p:nvSpPr>
            <p:spPr bwMode="auto">
              <a:xfrm>
                <a:off x="4670425" y="5588001"/>
                <a:ext cx="787400" cy="1390650"/>
              </a:xfrm>
              <a:custGeom>
                <a:avLst/>
                <a:gdLst>
                  <a:gd name="T0" fmla="*/ 100 w 210"/>
                  <a:gd name="T1" fmla="*/ 9 h 371"/>
                  <a:gd name="T2" fmla="*/ 114 w 210"/>
                  <a:gd name="T3" fmla="*/ 2 h 371"/>
                  <a:gd name="T4" fmla="*/ 150 w 210"/>
                  <a:gd name="T5" fmla="*/ 21 h 371"/>
                  <a:gd name="T6" fmla="*/ 162 w 210"/>
                  <a:gd name="T7" fmla="*/ 171 h 371"/>
                  <a:gd name="T8" fmla="*/ 69 w 210"/>
                  <a:gd name="T9" fmla="*/ 244 h 371"/>
                  <a:gd name="T10" fmla="*/ 28 w 210"/>
                  <a:gd name="T11" fmla="*/ 303 h 371"/>
                  <a:gd name="T12" fmla="*/ 65 w 210"/>
                  <a:gd name="T13" fmla="*/ 353 h 371"/>
                  <a:gd name="T14" fmla="*/ 114 w 210"/>
                  <a:gd name="T15" fmla="*/ 335 h 371"/>
                  <a:gd name="T16" fmla="*/ 102 w 210"/>
                  <a:gd name="T17" fmla="*/ 297 h 371"/>
                  <a:gd name="T18" fmla="*/ 68 w 210"/>
                  <a:gd name="T19" fmla="*/ 304 h 371"/>
                  <a:gd name="T20" fmla="*/ 83 w 210"/>
                  <a:gd name="T21" fmla="*/ 283 h 371"/>
                  <a:gd name="T22" fmla="*/ 120 w 210"/>
                  <a:gd name="T23" fmla="*/ 288 h 371"/>
                  <a:gd name="T24" fmla="*/ 83 w 210"/>
                  <a:gd name="T25" fmla="*/ 371 h 371"/>
                  <a:gd name="T26" fmla="*/ 33 w 210"/>
                  <a:gd name="T27" fmla="*/ 354 h 371"/>
                  <a:gd name="T28" fmla="*/ 35 w 210"/>
                  <a:gd name="T29" fmla="*/ 247 h 371"/>
                  <a:gd name="T30" fmla="*/ 107 w 210"/>
                  <a:gd name="T31" fmla="*/ 207 h 371"/>
                  <a:gd name="T32" fmla="*/ 171 w 210"/>
                  <a:gd name="T33" fmla="*/ 96 h 371"/>
                  <a:gd name="T34" fmla="*/ 131 w 210"/>
                  <a:gd name="T35" fmla="*/ 20 h 371"/>
                  <a:gd name="T36" fmla="*/ 100 w 210"/>
                  <a:gd name="T37" fmla="*/ 9 h 37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10"/>
                  <a:gd name="T58" fmla="*/ 0 h 371"/>
                  <a:gd name="T59" fmla="*/ 210 w 210"/>
                  <a:gd name="T60" fmla="*/ 371 h 37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10" h="371">
                    <a:moveTo>
                      <a:pt x="100" y="9"/>
                    </a:moveTo>
                    <a:cubicBezTo>
                      <a:pt x="97" y="6"/>
                      <a:pt x="103" y="0"/>
                      <a:pt x="114" y="2"/>
                    </a:cubicBezTo>
                    <a:cubicBezTo>
                      <a:pt x="130" y="6"/>
                      <a:pt x="136" y="9"/>
                      <a:pt x="150" y="21"/>
                    </a:cubicBezTo>
                    <a:cubicBezTo>
                      <a:pt x="176" y="43"/>
                      <a:pt x="210" y="99"/>
                      <a:pt x="162" y="171"/>
                    </a:cubicBezTo>
                    <a:cubicBezTo>
                      <a:pt x="138" y="208"/>
                      <a:pt x="123" y="218"/>
                      <a:pt x="69" y="244"/>
                    </a:cubicBezTo>
                    <a:cubicBezTo>
                      <a:pt x="39" y="258"/>
                      <a:pt x="26" y="283"/>
                      <a:pt x="28" y="303"/>
                    </a:cubicBezTo>
                    <a:cubicBezTo>
                      <a:pt x="30" y="331"/>
                      <a:pt x="42" y="347"/>
                      <a:pt x="65" y="353"/>
                    </a:cubicBezTo>
                    <a:cubicBezTo>
                      <a:pt x="87" y="358"/>
                      <a:pt x="108" y="351"/>
                      <a:pt x="114" y="335"/>
                    </a:cubicBezTo>
                    <a:cubicBezTo>
                      <a:pt x="119" y="323"/>
                      <a:pt x="119" y="304"/>
                      <a:pt x="102" y="297"/>
                    </a:cubicBezTo>
                    <a:cubicBezTo>
                      <a:pt x="77" y="289"/>
                      <a:pt x="79" y="315"/>
                      <a:pt x="68" y="304"/>
                    </a:cubicBezTo>
                    <a:cubicBezTo>
                      <a:pt x="63" y="299"/>
                      <a:pt x="73" y="287"/>
                      <a:pt x="83" y="283"/>
                    </a:cubicBezTo>
                    <a:cubicBezTo>
                      <a:pt x="93" y="279"/>
                      <a:pt x="107" y="278"/>
                      <a:pt x="120" y="288"/>
                    </a:cubicBezTo>
                    <a:cubicBezTo>
                      <a:pt x="155" y="311"/>
                      <a:pt x="129" y="370"/>
                      <a:pt x="83" y="371"/>
                    </a:cubicBezTo>
                    <a:cubicBezTo>
                      <a:pt x="62" y="371"/>
                      <a:pt x="42" y="362"/>
                      <a:pt x="33" y="354"/>
                    </a:cubicBezTo>
                    <a:cubicBezTo>
                      <a:pt x="1" y="327"/>
                      <a:pt x="0" y="275"/>
                      <a:pt x="35" y="247"/>
                    </a:cubicBezTo>
                    <a:cubicBezTo>
                      <a:pt x="52" y="233"/>
                      <a:pt x="82" y="224"/>
                      <a:pt x="107" y="207"/>
                    </a:cubicBezTo>
                    <a:cubicBezTo>
                      <a:pt x="127" y="193"/>
                      <a:pt x="170" y="153"/>
                      <a:pt x="171" y="96"/>
                    </a:cubicBezTo>
                    <a:cubicBezTo>
                      <a:pt x="171" y="79"/>
                      <a:pt x="165" y="44"/>
                      <a:pt x="131" y="20"/>
                    </a:cubicBezTo>
                    <a:cubicBezTo>
                      <a:pt x="121" y="12"/>
                      <a:pt x="107" y="9"/>
                      <a:pt x="100" y="9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46" name="Freeform 76"/>
              <p:cNvSpPr>
                <a:spLocks/>
              </p:cNvSpPr>
              <p:nvPr/>
            </p:nvSpPr>
            <p:spPr bwMode="auto">
              <a:xfrm>
                <a:off x="3635375" y="5699126"/>
                <a:ext cx="674688" cy="473075"/>
              </a:xfrm>
              <a:custGeom>
                <a:avLst/>
                <a:gdLst>
                  <a:gd name="T0" fmla="*/ 180 w 180"/>
                  <a:gd name="T1" fmla="*/ 0 h 126"/>
                  <a:gd name="T2" fmla="*/ 100 w 180"/>
                  <a:gd name="T3" fmla="*/ 33 h 126"/>
                  <a:gd name="T4" fmla="*/ 32 w 180"/>
                  <a:gd name="T5" fmla="*/ 34 h 126"/>
                  <a:gd name="T6" fmla="*/ 2 w 180"/>
                  <a:gd name="T7" fmla="*/ 80 h 126"/>
                  <a:gd name="T8" fmla="*/ 22 w 180"/>
                  <a:gd name="T9" fmla="*/ 116 h 126"/>
                  <a:gd name="T10" fmla="*/ 59 w 180"/>
                  <a:gd name="T11" fmla="*/ 124 h 126"/>
                  <a:gd name="T12" fmla="*/ 86 w 180"/>
                  <a:gd name="T13" fmla="*/ 99 h 126"/>
                  <a:gd name="T14" fmla="*/ 76 w 180"/>
                  <a:gd name="T15" fmla="*/ 72 h 126"/>
                  <a:gd name="T16" fmla="*/ 63 w 180"/>
                  <a:gd name="T17" fmla="*/ 79 h 126"/>
                  <a:gd name="T18" fmla="*/ 73 w 180"/>
                  <a:gd name="T19" fmla="*/ 107 h 126"/>
                  <a:gd name="T20" fmla="*/ 35 w 180"/>
                  <a:gd name="T21" fmla="*/ 107 h 126"/>
                  <a:gd name="T22" fmla="*/ 18 w 180"/>
                  <a:gd name="T23" fmla="*/ 72 h 126"/>
                  <a:gd name="T24" fmla="*/ 52 w 180"/>
                  <a:gd name="T25" fmla="*/ 41 h 126"/>
                  <a:gd name="T26" fmla="*/ 125 w 180"/>
                  <a:gd name="T27" fmla="*/ 42 h 126"/>
                  <a:gd name="T28" fmla="*/ 179 w 180"/>
                  <a:gd name="T29" fmla="*/ 15 h 126"/>
                  <a:gd name="T30" fmla="*/ 180 w 180"/>
                  <a:gd name="T31" fmla="*/ 0 h 12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0"/>
                  <a:gd name="T49" fmla="*/ 0 h 126"/>
                  <a:gd name="T50" fmla="*/ 180 w 180"/>
                  <a:gd name="T51" fmla="*/ 126 h 12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0" h="126">
                    <a:moveTo>
                      <a:pt x="180" y="0"/>
                    </a:moveTo>
                    <a:cubicBezTo>
                      <a:pt x="173" y="9"/>
                      <a:pt x="138" y="35"/>
                      <a:pt x="100" y="33"/>
                    </a:cubicBezTo>
                    <a:cubicBezTo>
                      <a:pt x="64" y="28"/>
                      <a:pt x="45" y="28"/>
                      <a:pt x="32" y="34"/>
                    </a:cubicBezTo>
                    <a:cubicBezTo>
                      <a:pt x="23" y="38"/>
                      <a:pt x="0" y="50"/>
                      <a:pt x="2" y="80"/>
                    </a:cubicBezTo>
                    <a:cubicBezTo>
                      <a:pt x="4" y="99"/>
                      <a:pt x="14" y="111"/>
                      <a:pt x="22" y="116"/>
                    </a:cubicBezTo>
                    <a:cubicBezTo>
                      <a:pt x="32" y="123"/>
                      <a:pt x="45" y="126"/>
                      <a:pt x="59" y="124"/>
                    </a:cubicBezTo>
                    <a:cubicBezTo>
                      <a:pt x="71" y="122"/>
                      <a:pt x="83" y="113"/>
                      <a:pt x="86" y="99"/>
                    </a:cubicBezTo>
                    <a:cubicBezTo>
                      <a:pt x="88" y="86"/>
                      <a:pt x="83" y="76"/>
                      <a:pt x="76" y="72"/>
                    </a:cubicBezTo>
                    <a:cubicBezTo>
                      <a:pt x="62" y="63"/>
                      <a:pt x="42" y="79"/>
                      <a:pt x="63" y="79"/>
                    </a:cubicBezTo>
                    <a:cubicBezTo>
                      <a:pt x="73" y="79"/>
                      <a:pt x="81" y="96"/>
                      <a:pt x="73" y="107"/>
                    </a:cubicBezTo>
                    <a:cubicBezTo>
                      <a:pt x="64" y="117"/>
                      <a:pt x="52" y="117"/>
                      <a:pt x="35" y="107"/>
                    </a:cubicBezTo>
                    <a:cubicBezTo>
                      <a:pt x="18" y="94"/>
                      <a:pt x="18" y="82"/>
                      <a:pt x="18" y="72"/>
                    </a:cubicBezTo>
                    <a:cubicBezTo>
                      <a:pt x="18" y="61"/>
                      <a:pt x="28" y="41"/>
                      <a:pt x="52" y="41"/>
                    </a:cubicBezTo>
                    <a:cubicBezTo>
                      <a:pt x="76" y="41"/>
                      <a:pt x="103" y="46"/>
                      <a:pt x="125" y="42"/>
                    </a:cubicBezTo>
                    <a:cubicBezTo>
                      <a:pt x="149" y="37"/>
                      <a:pt x="172" y="25"/>
                      <a:pt x="179" y="15"/>
                    </a:cubicBezTo>
                    <a:cubicBezTo>
                      <a:pt x="179" y="10"/>
                      <a:pt x="180" y="7"/>
                      <a:pt x="180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47" name="Freeform 77"/>
              <p:cNvSpPr>
                <a:spLocks/>
              </p:cNvSpPr>
              <p:nvPr/>
            </p:nvSpPr>
            <p:spPr bwMode="auto">
              <a:xfrm>
                <a:off x="4265613" y="5541963"/>
                <a:ext cx="982663" cy="844550"/>
              </a:xfrm>
              <a:custGeom>
                <a:avLst/>
                <a:gdLst>
                  <a:gd name="T0" fmla="*/ 98 w 262"/>
                  <a:gd name="T1" fmla="*/ 8 h 225"/>
                  <a:gd name="T2" fmla="*/ 108 w 262"/>
                  <a:gd name="T3" fmla="*/ 135 h 225"/>
                  <a:gd name="T4" fmla="*/ 184 w 262"/>
                  <a:gd name="T5" fmla="*/ 130 h 225"/>
                  <a:gd name="T6" fmla="*/ 149 w 262"/>
                  <a:gd name="T7" fmla="*/ 101 h 225"/>
                  <a:gd name="T8" fmla="*/ 122 w 262"/>
                  <a:gd name="T9" fmla="*/ 101 h 225"/>
                  <a:gd name="T10" fmla="*/ 167 w 262"/>
                  <a:gd name="T11" fmla="*/ 21 h 225"/>
                  <a:gd name="T12" fmla="*/ 256 w 262"/>
                  <a:gd name="T13" fmla="*/ 121 h 225"/>
                  <a:gd name="T14" fmla="*/ 118 w 262"/>
                  <a:gd name="T15" fmla="*/ 211 h 225"/>
                  <a:gd name="T16" fmla="*/ 8 w 262"/>
                  <a:gd name="T17" fmla="*/ 63 h 225"/>
                  <a:gd name="T18" fmla="*/ 0 w 262"/>
                  <a:gd name="T19" fmla="*/ 0 h 225"/>
                  <a:gd name="T20" fmla="*/ 98 w 262"/>
                  <a:gd name="T21" fmla="*/ 8 h 2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62"/>
                  <a:gd name="T34" fmla="*/ 0 h 225"/>
                  <a:gd name="T35" fmla="*/ 262 w 262"/>
                  <a:gd name="T36" fmla="*/ 225 h 2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62" h="225">
                    <a:moveTo>
                      <a:pt x="98" y="8"/>
                    </a:moveTo>
                    <a:cubicBezTo>
                      <a:pt x="98" y="8"/>
                      <a:pt x="60" y="103"/>
                      <a:pt x="108" y="135"/>
                    </a:cubicBezTo>
                    <a:cubicBezTo>
                      <a:pt x="141" y="157"/>
                      <a:pt x="174" y="147"/>
                      <a:pt x="184" y="130"/>
                    </a:cubicBezTo>
                    <a:cubicBezTo>
                      <a:pt x="196" y="110"/>
                      <a:pt x="177" y="80"/>
                      <a:pt x="149" y="101"/>
                    </a:cubicBezTo>
                    <a:cubicBezTo>
                      <a:pt x="146" y="114"/>
                      <a:pt x="136" y="114"/>
                      <a:pt x="122" y="101"/>
                    </a:cubicBezTo>
                    <a:cubicBezTo>
                      <a:pt x="94" y="76"/>
                      <a:pt x="105" y="20"/>
                      <a:pt x="167" y="21"/>
                    </a:cubicBezTo>
                    <a:cubicBezTo>
                      <a:pt x="226" y="23"/>
                      <a:pt x="262" y="70"/>
                      <a:pt x="256" y="121"/>
                    </a:cubicBezTo>
                    <a:cubicBezTo>
                      <a:pt x="251" y="177"/>
                      <a:pt x="187" y="225"/>
                      <a:pt x="118" y="211"/>
                    </a:cubicBezTo>
                    <a:cubicBezTo>
                      <a:pt x="53" y="197"/>
                      <a:pt x="12" y="156"/>
                      <a:pt x="8" y="63"/>
                    </a:cubicBezTo>
                    <a:cubicBezTo>
                      <a:pt x="8" y="39"/>
                      <a:pt x="8" y="20"/>
                      <a:pt x="0" y="0"/>
                    </a:cubicBezTo>
                    <a:cubicBezTo>
                      <a:pt x="41" y="8"/>
                      <a:pt x="98" y="8"/>
                      <a:pt x="98" y="8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48" name="Freeform 78"/>
              <p:cNvSpPr>
                <a:spLocks/>
              </p:cNvSpPr>
              <p:nvPr/>
            </p:nvSpPr>
            <p:spPr bwMode="auto">
              <a:xfrm>
                <a:off x="4438650" y="5572126"/>
                <a:ext cx="655638" cy="646113"/>
              </a:xfrm>
              <a:custGeom>
                <a:avLst/>
                <a:gdLst>
                  <a:gd name="T0" fmla="*/ 52 w 175"/>
                  <a:gd name="T1" fmla="*/ 0 h 172"/>
                  <a:gd name="T2" fmla="*/ 62 w 175"/>
                  <a:gd name="T3" fmla="*/ 127 h 172"/>
                  <a:gd name="T4" fmla="*/ 135 w 175"/>
                  <a:gd name="T5" fmla="*/ 127 h 172"/>
                  <a:gd name="T6" fmla="*/ 103 w 175"/>
                  <a:gd name="T7" fmla="*/ 93 h 172"/>
                  <a:gd name="T8" fmla="*/ 76 w 175"/>
                  <a:gd name="T9" fmla="*/ 93 h 172"/>
                  <a:gd name="T10" fmla="*/ 124 w 175"/>
                  <a:gd name="T11" fmla="*/ 51 h 172"/>
                  <a:gd name="T12" fmla="*/ 169 w 175"/>
                  <a:gd name="T13" fmla="*/ 113 h 172"/>
                  <a:gd name="T14" fmla="*/ 76 w 175"/>
                  <a:gd name="T15" fmla="*/ 161 h 172"/>
                  <a:gd name="T16" fmla="*/ 7 w 175"/>
                  <a:gd name="T17" fmla="*/ 0 h 172"/>
                  <a:gd name="T18" fmla="*/ 52 w 175"/>
                  <a:gd name="T19" fmla="*/ 0 h 1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5"/>
                  <a:gd name="T31" fmla="*/ 0 h 172"/>
                  <a:gd name="T32" fmla="*/ 175 w 175"/>
                  <a:gd name="T33" fmla="*/ 172 h 17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5" h="172">
                    <a:moveTo>
                      <a:pt x="52" y="0"/>
                    </a:moveTo>
                    <a:cubicBezTo>
                      <a:pt x="52" y="0"/>
                      <a:pt x="14" y="96"/>
                      <a:pt x="62" y="127"/>
                    </a:cubicBezTo>
                    <a:cubicBezTo>
                      <a:pt x="93" y="148"/>
                      <a:pt x="121" y="141"/>
                      <a:pt x="135" y="127"/>
                    </a:cubicBezTo>
                    <a:cubicBezTo>
                      <a:pt x="152" y="106"/>
                      <a:pt x="135" y="72"/>
                      <a:pt x="103" y="93"/>
                    </a:cubicBezTo>
                    <a:cubicBezTo>
                      <a:pt x="100" y="106"/>
                      <a:pt x="90" y="106"/>
                      <a:pt x="76" y="93"/>
                    </a:cubicBezTo>
                    <a:cubicBezTo>
                      <a:pt x="72" y="86"/>
                      <a:pt x="86" y="51"/>
                      <a:pt x="124" y="51"/>
                    </a:cubicBezTo>
                    <a:cubicBezTo>
                      <a:pt x="159" y="55"/>
                      <a:pt x="175" y="79"/>
                      <a:pt x="169" y="113"/>
                    </a:cubicBezTo>
                    <a:cubicBezTo>
                      <a:pt x="164" y="137"/>
                      <a:pt x="135" y="172"/>
                      <a:pt x="76" y="161"/>
                    </a:cubicBezTo>
                    <a:cubicBezTo>
                      <a:pt x="4" y="148"/>
                      <a:pt x="0" y="68"/>
                      <a:pt x="7" y="0"/>
                    </a:cubicBezTo>
                    <a:cubicBezTo>
                      <a:pt x="24" y="0"/>
                      <a:pt x="52" y="0"/>
                      <a:pt x="52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  <p:grpSp>
          <p:nvGrpSpPr>
            <p:cNvPr id="4156" name="组合 32"/>
            <p:cNvGrpSpPr>
              <a:grpSpLocks/>
            </p:cNvGrpSpPr>
            <p:nvPr/>
          </p:nvGrpSpPr>
          <p:grpSpPr bwMode="auto">
            <a:xfrm rot="5400000">
              <a:off x="547668" y="2595564"/>
              <a:ext cx="2081213" cy="1890713"/>
              <a:chOff x="3563938" y="5478463"/>
              <a:chExt cx="2081213" cy="1890713"/>
            </a:xfrm>
          </p:grpSpPr>
          <p:sp>
            <p:nvSpPr>
              <p:cNvPr id="4225" name="Freeform 67"/>
              <p:cNvSpPr>
                <a:spLocks/>
              </p:cNvSpPr>
              <p:nvPr/>
            </p:nvSpPr>
            <p:spPr bwMode="auto">
              <a:xfrm>
                <a:off x="5303838" y="5995988"/>
                <a:ext cx="341313" cy="349250"/>
              </a:xfrm>
              <a:custGeom>
                <a:avLst/>
                <a:gdLst>
                  <a:gd name="T0" fmla="*/ 14 w 91"/>
                  <a:gd name="T1" fmla="*/ 0 h 93"/>
                  <a:gd name="T2" fmla="*/ 24 w 91"/>
                  <a:gd name="T3" fmla="*/ 31 h 93"/>
                  <a:gd name="T4" fmla="*/ 31 w 91"/>
                  <a:gd name="T5" fmla="*/ 59 h 93"/>
                  <a:gd name="T6" fmla="*/ 55 w 91"/>
                  <a:gd name="T7" fmla="*/ 59 h 93"/>
                  <a:gd name="T8" fmla="*/ 45 w 91"/>
                  <a:gd name="T9" fmla="*/ 42 h 93"/>
                  <a:gd name="T10" fmla="*/ 30 w 91"/>
                  <a:gd name="T11" fmla="*/ 36 h 93"/>
                  <a:gd name="T12" fmla="*/ 55 w 91"/>
                  <a:gd name="T13" fmla="*/ 17 h 93"/>
                  <a:gd name="T14" fmla="*/ 86 w 91"/>
                  <a:gd name="T15" fmla="*/ 38 h 93"/>
                  <a:gd name="T16" fmla="*/ 77 w 91"/>
                  <a:gd name="T17" fmla="*/ 80 h 93"/>
                  <a:gd name="T18" fmla="*/ 24 w 91"/>
                  <a:gd name="T19" fmla="*/ 81 h 93"/>
                  <a:gd name="T20" fmla="*/ 0 w 91"/>
                  <a:gd name="T21" fmla="*/ 48 h 93"/>
                  <a:gd name="T22" fmla="*/ 14 w 91"/>
                  <a:gd name="T23" fmla="*/ 0 h 9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91"/>
                  <a:gd name="T37" fmla="*/ 0 h 93"/>
                  <a:gd name="T38" fmla="*/ 91 w 91"/>
                  <a:gd name="T39" fmla="*/ 93 h 9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91" h="93">
                    <a:moveTo>
                      <a:pt x="14" y="0"/>
                    </a:moveTo>
                    <a:cubicBezTo>
                      <a:pt x="24" y="4"/>
                      <a:pt x="24" y="17"/>
                      <a:pt x="24" y="31"/>
                    </a:cubicBezTo>
                    <a:cubicBezTo>
                      <a:pt x="24" y="45"/>
                      <a:pt x="25" y="54"/>
                      <a:pt x="31" y="59"/>
                    </a:cubicBezTo>
                    <a:cubicBezTo>
                      <a:pt x="41" y="68"/>
                      <a:pt x="49" y="66"/>
                      <a:pt x="55" y="59"/>
                    </a:cubicBezTo>
                    <a:cubicBezTo>
                      <a:pt x="61" y="52"/>
                      <a:pt x="55" y="38"/>
                      <a:pt x="45" y="42"/>
                    </a:cubicBezTo>
                    <a:cubicBezTo>
                      <a:pt x="38" y="45"/>
                      <a:pt x="27" y="47"/>
                      <a:pt x="30" y="36"/>
                    </a:cubicBezTo>
                    <a:cubicBezTo>
                      <a:pt x="32" y="25"/>
                      <a:pt x="42" y="18"/>
                      <a:pt x="55" y="17"/>
                    </a:cubicBezTo>
                    <a:cubicBezTo>
                      <a:pt x="69" y="17"/>
                      <a:pt x="82" y="26"/>
                      <a:pt x="86" y="38"/>
                    </a:cubicBezTo>
                    <a:cubicBezTo>
                      <a:pt x="91" y="53"/>
                      <a:pt x="90" y="68"/>
                      <a:pt x="77" y="80"/>
                    </a:cubicBezTo>
                    <a:cubicBezTo>
                      <a:pt x="63" y="92"/>
                      <a:pt x="39" y="93"/>
                      <a:pt x="24" y="81"/>
                    </a:cubicBezTo>
                    <a:cubicBezTo>
                      <a:pt x="8" y="68"/>
                      <a:pt x="4" y="56"/>
                      <a:pt x="0" y="48"/>
                    </a:cubicBezTo>
                    <a:cubicBezTo>
                      <a:pt x="7" y="38"/>
                      <a:pt x="14" y="14"/>
                      <a:pt x="14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26" name="Freeform 68"/>
              <p:cNvSpPr>
                <a:spLocks/>
              </p:cNvSpPr>
              <p:nvPr/>
            </p:nvSpPr>
            <p:spPr bwMode="auto">
              <a:xfrm>
                <a:off x="5330825" y="5995988"/>
                <a:ext cx="244475" cy="307975"/>
              </a:xfrm>
              <a:custGeom>
                <a:avLst/>
                <a:gdLst>
                  <a:gd name="T0" fmla="*/ 7 w 65"/>
                  <a:gd name="T1" fmla="*/ 0 h 82"/>
                  <a:gd name="T2" fmla="*/ 17 w 65"/>
                  <a:gd name="T3" fmla="*/ 31 h 82"/>
                  <a:gd name="T4" fmla="*/ 24 w 65"/>
                  <a:gd name="T5" fmla="*/ 59 h 82"/>
                  <a:gd name="T6" fmla="*/ 49 w 65"/>
                  <a:gd name="T7" fmla="*/ 57 h 82"/>
                  <a:gd name="T8" fmla="*/ 38 w 65"/>
                  <a:gd name="T9" fmla="*/ 42 h 82"/>
                  <a:gd name="T10" fmla="*/ 27 w 65"/>
                  <a:gd name="T11" fmla="*/ 42 h 82"/>
                  <a:gd name="T12" fmla="*/ 48 w 65"/>
                  <a:gd name="T13" fmla="*/ 31 h 82"/>
                  <a:gd name="T14" fmla="*/ 63 w 65"/>
                  <a:gd name="T15" fmla="*/ 44 h 82"/>
                  <a:gd name="T16" fmla="*/ 57 w 65"/>
                  <a:gd name="T17" fmla="*/ 70 h 82"/>
                  <a:gd name="T18" fmla="*/ 19 w 65"/>
                  <a:gd name="T19" fmla="*/ 68 h 82"/>
                  <a:gd name="T20" fmla="*/ 0 w 65"/>
                  <a:gd name="T21" fmla="*/ 31 h 82"/>
                  <a:gd name="T22" fmla="*/ 7 w 65"/>
                  <a:gd name="T23" fmla="*/ 0 h 8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65"/>
                  <a:gd name="T37" fmla="*/ 0 h 82"/>
                  <a:gd name="T38" fmla="*/ 65 w 65"/>
                  <a:gd name="T39" fmla="*/ 82 h 8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65" h="82">
                    <a:moveTo>
                      <a:pt x="7" y="0"/>
                    </a:moveTo>
                    <a:cubicBezTo>
                      <a:pt x="17" y="4"/>
                      <a:pt x="17" y="17"/>
                      <a:pt x="17" y="31"/>
                    </a:cubicBezTo>
                    <a:cubicBezTo>
                      <a:pt x="17" y="45"/>
                      <a:pt x="19" y="53"/>
                      <a:pt x="24" y="59"/>
                    </a:cubicBezTo>
                    <a:cubicBezTo>
                      <a:pt x="32" y="67"/>
                      <a:pt x="45" y="65"/>
                      <a:pt x="49" y="57"/>
                    </a:cubicBezTo>
                    <a:cubicBezTo>
                      <a:pt x="53" y="50"/>
                      <a:pt x="48" y="38"/>
                      <a:pt x="38" y="42"/>
                    </a:cubicBezTo>
                    <a:cubicBezTo>
                      <a:pt x="31" y="45"/>
                      <a:pt x="27" y="45"/>
                      <a:pt x="27" y="42"/>
                    </a:cubicBezTo>
                    <a:cubicBezTo>
                      <a:pt x="27" y="35"/>
                      <a:pt x="34" y="28"/>
                      <a:pt x="48" y="31"/>
                    </a:cubicBezTo>
                    <a:cubicBezTo>
                      <a:pt x="55" y="33"/>
                      <a:pt x="61" y="38"/>
                      <a:pt x="63" y="44"/>
                    </a:cubicBezTo>
                    <a:cubicBezTo>
                      <a:pt x="65" y="51"/>
                      <a:pt x="65" y="61"/>
                      <a:pt x="57" y="70"/>
                    </a:cubicBezTo>
                    <a:cubicBezTo>
                      <a:pt x="51" y="76"/>
                      <a:pt x="35" y="82"/>
                      <a:pt x="19" y="68"/>
                    </a:cubicBezTo>
                    <a:cubicBezTo>
                      <a:pt x="6" y="57"/>
                      <a:pt x="7" y="35"/>
                      <a:pt x="0" y="31"/>
                    </a:cubicBezTo>
                    <a:cubicBezTo>
                      <a:pt x="3" y="23"/>
                      <a:pt x="7" y="10"/>
                      <a:pt x="7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27" name="Freeform 69"/>
              <p:cNvSpPr>
                <a:spLocks/>
              </p:cNvSpPr>
              <p:nvPr/>
            </p:nvSpPr>
            <p:spPr bwMode="auto">
              <a:xfrm>
                <a:off x="4513263" y="6862763"/>
                <a:ext cx="396875" cy="506413"/>
              </a:xfrm>
              <a:custGeom>
                <a:avLst/>
                <a:gdLst>
                  <a:gd name="T0" fmla="*/ 35 w 106"/>
                  <a:gd name="T1" fmla="*/ 0 h 135"/>
                  <a:gd name="T2" fmla="*/ 63 w 106"/>
                  <a:gd name="T3" fmla="*/ 66 h 135"/>
                  <a:gd name="T4" fmla="*/ 57 w 106"/>
                  <a:gd name="T5" fmla="*/ 104 h 135"/>
                  <a:gd name="T6" fmla="*/ 28 w 106"/>
                  <a:gd name="T7" fmla="*/ 101 h 135"/>
                  <a:gd name="T8" fmla="*/ 39 w 106"/>
                  <a:gd name="T9" fmla="*/ 83 h 135"/>
                  <a:gd name="T10" fmla="*/ 52 w 106"/>
                  <a:gd name="T11" fmla="*/ 76 h 135"/>
                  <a:gd name="T12" fmla="*/ 29 w 106"/>
                  <a:gd name="T13" fmla="*/ 59 h 135"/>
                  <a:gd name="T14" fmla="*/ 3 w 106"/>
                  <a:gd name="T15" fmla="*/ 82 h 135"/>
                  <a:gd name="T16" fmla="*/ 15 w 106"/>
                  <a:gd name="T17" fmla="*/ 121 h 135"/>
                  <a:gd name="T18" fmla="*/ 68 w 106"/>
                  <a:gd name="T19" fmla="*/ 128 h 135"/>
                  <a:gd name="T20" fmla="*/ 87 w 106"/>
                  <a:gd name="T21" fmla="*/ 55 h 135"/>
                  <a:gd name="T22" fmla="*/ 35 w 106"/>
                  <a:gd name="T23" fmla="*/ 0 h 13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06"/>
                  <a:gd name="T37" fmla="*/ 0 h 135"/>
                  <a:gd name="T38" fmla="*/ 106 w 106"/>
                  <a:gd name="T39" fmla="*/ 135 h 13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06" h="135">
                    <a:moveTo>
                      <a:pt x="35" y="0"/>
                    </a:moveTo>
                    <a:cubicBezTo>
                      <a:pt x="22" y="46"/>
                      <a:pt x="50" y="51"/>
                      <a:pt x="63" y="66"/>
                    </a:cubicBezTo>
                    <a:cubicBezTo>
                      <a:pt x="76" y="81"/>
                      <a:pt x="66" y="99"/>
                      <a:pt x="57" y="104"/>
                    </a:cubicBezTo>
                    <a:cubicBezTo>
                      <a:pt x="47" y="110"/>
                      <a:pt x="35" y="110"/>
                      <a:pt x="28" y="101"/>
                    </a:cubicBezTo>
                    <a:cubicBezTo>
                      <a:pt x="21" y="92"/>
                      <a:pt x="28" y="79"/>
                      <a:pt x="39" y="83"/>
                    </a:cubicBezTo>
                    <a:cubicBezTo>
                      <a:pt x="46" y="86"/>
                      <a:pt x="53" y="83"/>
                      <a:pt x="52" y="76"/>
                    </a:cubicBezTo>
                    <a:cubicBezTo>
                      <a:pt x="52" y="69"/>
                      <a:pt x="45" y="58"/>
                      <a:pt x="29" y="59"/>
                    </a:cubicBezTo>
                    <a:cubicBezTo>
                      <a:pt x="15" y="60"/>
                      <a:pt x="6" y="73"/>
                      <a:pt x="3" y="82"/>
                    </a:cubicBezTo>
                    <a:cubicBezTo>
                      <a:pt x="0" y="92"/>
                      <a:pt x="2" y="109"/>
                      <a:pt x="15" y="121"/>
                    </a:cubicBezTo>
                    <a:cubicBezTo>
                      <a:pt x="30" y="135"/>
                      <a:pt x="55" y="134"/>
                      <a:pt x="68" y="128"/>
                    </a:cubicBezTo>
                    <a:cubicBezTo>
                      <a:pt x="106" y="109"/>
                      <a:pt x="94" y="66"/>
                      <a:pt x="87" y="55"/>
                    </a:cubicBezTo>
                    <a:cubicBezTo>
                      <a:pt x="82" y="52"/>
                      <a:pt x="44" y="25"/>
                      <a:pt x="35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28" name="Freeform 70"/>
              <p:cNvSpPr>
                <a:spLocks/>
              </p:cNvSpPr>
              <p:nvPr/>
            </p:nvSpPr>
            <p:spPr bwMode="auto">
              <a:xfrm>
                <a:off x="4551363" y="6862763"/>
                <a:ext cx="300038" cy="457200"/>
              </a:xfrm>
              <a:custGeom>
                <a:avLst/>
                <a:gdLst>
                  <a:gd name="T0" fmla="*/ 25 w 80"/>
                  <a:gd name="T1" fmla="*/ 0 h 122"/>
                  <a:gd name="T2" fmla="*/ 53 w 80"/>
                  <a:gd name="T3" fmla="*/ 66 h 122"/>
                  <a:gd name="T4" fmla="*/ 47 w 80"/>
                  <a:gd name="T5" fmla="*/ 104 h 122"/>
                  <a:gd name="T6" fmla="*/ 17 w 80"/>
                  <a:gd name="T7" fmla="*/ 99 h 122"/>
                  <a:gd name="T8" fmla="*/ 29 w 80"/>
                  <a:gd name="T9" fmla="*/ 83 h 122"/>
                  <a:gd name="T10" fmla="*/ 42 w 80"/>
                  <a:gd name="T11" fmla="*/ 76 h 122"/>
                  <a:gd name="T12" fmla="*/ 23 w 80"/>
                  <a:gd name="T13" fmla="*/ 69 h 122"/>
                  <a:gd name="T14" fmla="*/ 12 w 80"/>
                  <a:gd name="T15" fmla="*/ 110 h 122"/>
                  <a:gd name="T16" fmla="*/ 49 w 80"/>
                  <a:gd name="T17" fmla="*/ 117 h 122"/>
                  <a:gd name="T18" fmla="*/ 60 w 80"/>
                  <a:gd name="T19" fmla="*/ 52 h 122"/>
                  <a:gd name="T20" fmla="*/ 25 w 80"/>
                  <a:gd name="T21" fmla="*/ 0 h 12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80"/>
                  <a:gd name="T34" fmla="*/ 0 h 122"/>
                  <a:gd name="T35" fmla="*/ 80 w 80"/>
                  <a:gd name="T36" fmla="*/ 122 h 12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80" h="122">
                    <a:moveTo>
                      <a:pt x="25" y="0"/>
                    </a:moveTo>
                    <a:cubicBezTo>
                      <a:pt x="12" y="46"/>
                      <a:pt x="41" y="52"/>
                      <a:pt x="53" y="66"/>
                    </a:cubicBezTo>
                    <a:cubicBezTo>
                      <a:pt x="64" y="80"/>
                      <a:pt x="58" y="98"/>
                      <a:pt x="47" y="104"/>
                    </a:cubicBezTo>
                    <a:cubicBezTo>
                      <a:pt x="34" y="112"/>
                      <a:pt x="21" y="107"/>
                      <a:pt x="17" y="99"/>
                    </a:cubicBezTo>
                    <a:cubicBezTo>
                      <a:pt x="12" y="91"/>
                      <a:pt x="18" y="79"/>
                      <a:pt x="29" y="83"/>
                    </a:cubicBezTo>
                    <a:cubicBezTo>
                      <a:pt x="36" y="86"/>
                      <a:pt x="44" y="82"/>
                      <a:pt x="42" y="76"/>
                    </a:cubicBezTo>
                    <a:cubicBezTo>
                      <a:pt x="42" y="72"/>
                      <a:pt x="35" y="66"/>
                      <a:pt x="23" y="69"/>
                    </a:cubicBezTo>
                    <a:cubicBezTo>
                      <a:pt x="3" y="74"/>
                      <a:pt x="0" y="98"/>
                      <a:pt x="12" y="110"/>
                    </a:cubicBezTo>
                    <a:cubicBezTo>
                      <a:pt x="21" y="120"/>
                      <a:pt x="36" y="122"/>
                      <a:pt x="49" y="117"/>
                    </a:cubicBezTo>
                    <a:cubicBezTo>
                      <a:pt x="80" y="104"/>
                      <a:pt x="78" y="65"/>
                      <a:pt x="60" y="52"/>
                    </a:cubicBezTo>
                    <a:cubicBezTo>
                      <a:pt x="43" y="41"/>
                      <a:pt x="31" y="34"/>
                      <a:pt x="25" y="0"/>
                    </a:cubicBezTo>
                  </a:path>
                </a:pathLst>
              </a:custGeom>
              <a:solidFill>
                <a:srgbClr val="D1CEC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29" name="Freeform 71"/>
              <p:cNvSpPr>
                <a:spLocks/>
              </p:cNvSpPr>
              <p:nvPr/>
            </p:nvSpPr>
            <p:spPr bwMode="auto">
              <a:xfrm>
                <a:off x="3973513" y="5478463"/>
                <a:ext cx="490538" cy="723900"/>
              </a:xfrm>
              <a:custGeom>
                <a:avLst/>
                <a:gdLst>
                  <a:gd name="T0" fmla="*/ 0 w 131"/>
                  <a:gd name="T1" fmla="*/ 0 h 193"/>
                  <a:gd name="T2" fmla="*/ 14 w 131"/>
                  <a:gd name="T3" fmla="*/ 45 h 193"/>
                  <a:gd name="T4" fmla="*/ 72 w 131"/>
                  <a:gd name="T5" fmla="*/ 180 h 193"/>
                  <a:gd name="T6" fmla="*/ 131 w 131"/>
                  <a:gd name="T7" fmla="*/ 193 h 193"/>
                  <a:gd name="T8" fmla="*/ 100 w 131"/>
                  <a:gd name="T9" fmla="*/ 142 h 193"/>
                  <a:gd name="T10" fmla="*/ 59 w 131"/>
                  <a:gd name="T11" fmla="*/ 18 h 193"/>
                  <a:gd name="T12" fmla="*/ 0 w 131"/>
                  <a:gd name="T13" fmla="*/ 0 h 19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1"/>
                  <a:gd name="T22" fmla="*/ 0 h 193"/>
                  <a:gd name="T23" fmla="*/ 131 w 131"/>
                  <a:gd name="T24" fmla="*/ 193 h 19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1" h="193">
                    <a:moveTo>
                      <a:pt x="0" y="0"/>
                    </a:moveTo>
                    <a:cubicBezTo>
                      <a:pt x="0" y="0"/>
                      <a:pt x="18" y="16"/>
                      <a:pt x="14" y="45"/>
                    </a:cubicBezTo>
                    <a:cubicBezTo>
                      <a:pt x="5" y="114"/>
                      <a:pt x="31" y="159"/>
                      <a:pt x="72" y="180"/>
                    </a:cubicBezTo>
                    <a:cubicBezTo>
                      <a:pt x="92" y="189"/>
                      <a:pt x="107" y="193"/>
                      <a:pt x="131" y="193"/>
                    </a:cubicBezTo>
                    <a:cubicBezTo>
                      <a:pt x="114" y="169"/>
                      <a:pt x="107" y="159"/>
                      <a:pt x="100" y="142"/>
                    </a:cubicBezTo>
                    <a:cubicBezTo>
                      <a:pt x="59" y="121"/>
                      <a:pt x="48" y="56"/>
                      <a:pt x="59" y="18"/>
                    </a:cubicBezTo>
                    <a:cubicBezTo>
                      <a:pt x="35" y="14"/>
                      <a:pt x="0" y="0"/>
                      <a:pt x="0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30" name="Freeform 72"/>
              <p:cNvSpPr>
                <a:spLocks/>
              </p:cNvSpPr>
              <p:nvPr/>
            </p:nvSpPr>
            <p:spPr bwMode="auto">
              <a:xfrm>
                <a:off x="4152900" y="5530851"/>
                <a:ext cx="206375" cy="484188"/>
              </a:xfrm>
              <a:custGeom>
                <a:avLst/>
                <a:gdLst>
                  <a:gd name="T0" fmla="*/ 11 w 55"/>
                  <a:gd name="T1" fmla="*/ 0 h 129"/>
                  <a:gd name="T2" fmla="*/ 55 w 55"/>
                  <a:gd name="T3" fmla="*/ 129 h 129"/>
                  <a:gd name="T4" fmla="*/ 45 w 55"/>
                  <a:gd name="T5" fmla="*/ 7 h 129"/>
                  <a:gd name="T6" fmla="*/ 11 w 55"/>
                  <a:gd name="T7" fmla="*/ 0 h 1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"/>
                  <a:gd name="T13" fmla="*/ 0 h 129"/>
                  <a:gd name="T14" fmla="*/ 55 w 55"/>
                  <a:gd name="T15" fmla="*/ 129 h 1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" h="129">
                    <a:moveTo>
                      <a:pt x="11" y="0"/>
                    </a:moveTo>
                    <a:cubicBezTo>
                      <a:pt x="0" y="38"/>
                      <a:pt x="7" y="109"/>
                      <a:pt x="55" y="129"/>
                    </a:cubicBezTo>
                    <a:cubicBezTo>
                      <a:pt x="41" y="116"/>
                      <a:pt x="42" y="38"/>
                      <a:pt x="45" y="7"/>
                    </a:cubicBezTo>
                    <a:cubicBezTo>
                      <a:pt x="31" y="7"/>
                      <a:pt x="18" y="4"/>
                      <a:pt x="11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31" name="Freeform 73"/>
              <p:cNvSpPr>
                <a:spLocks/>
              </p:cNvSpPr>
              <p:nvPr/>
            </p:nvSpPr>
            <p:spPr bwMode="auto">
              <a:xfrm>
                <a:off x="3563938" y="5610226"/>
                <a:ext cx="746125" cy="660400"/>
              </a:xfrm>
              <a:custGeom>
                <a:avLst/>
                <a:gdLst>
                  <a:gd name="T0" fmla="*/ 199 w 199"/>
                  <a:gd name="T1" fmla="*/ 0 h 176"/>
                  <a:gd name="T2" fmla="*/ 119 w 199"/>
                  <a:gd name="T3" fmla="*/ 38 h 176"/>
                  <a:gd name="T4" fmla="*/ 35 w 199"/>
                  <a:gd name="T5" fmla="*/ 45 h 176"/>
                  <a:gd name="T6" fmla="*/ 4 w 199"/>
                  <a:gd name="T7" fmla="*/ 91 h 176"/>
                  <a:gd name="T8" fmla="*/ 20 w 199"/>
                  <a:gd name="T9" fmla="*/ 148 h 176"/>
                  <a:gd name="T10" fmla="*/ 82 w 199"/>
                  <a:gd name="T11" fmla="*/ 172 h 176"/>
                  <a:gd name="T12" fmla="*/ 130 w 199"/>
                  <a:gd name="T13" fmla="*/ 141 h 176"/>
                  <a:gd name="T14" fmla="*/ 116 w 199"/>
                  <a:gd name="T15" fmla="*/ 83 h 176"/>
                  <a:gd name="T16" fmla="*/ 71 w 199"/>
                  <a:gd name="T17" fmla="*/ 89 h 176"/>
                  <a:gd name="T18" fmla="*/ 82 w 199"/>
                  <a:gd name="T19" fmla="*/ 103 h 176"/>
                  <a:gd name="T20" fmla="*/ 92 w 199"/>
                  <a:gd name="T21" fmla="*/ 131 h 176"/>
                  <a:gd name="T22" fmla="*/ 56 w 199"/>
                  <a:gd name="T23" fmla="*/ 132 h 176"/>
                  <a:gd name="T24" fmla="*/ 37 w 199"/>
                  <a:gd name="T25" fmla="*/ 96 h 176"/>
                  <a:gd name="T26" fmla="*/ 71 w 199"/>
                  <a:gd name="T27" fmla="*/ 65 h 176"/>
                  <a:gd name="T28" fmla="*/ 144 w 199"/>
                  <a:gd name="T29" fmla="*/ 66 h 176"/>
                  <a:gd name="T30" fmla="*/ 199 w 199"/>
                  <a:gd name="T31" fmla="*/ 38 h 176"/>
                  <a:gd name="T32" fmla="*/ 199 w 199"/>
                  <a:gd name="T33" fmla="*/ 0 h 17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99"/>
                  <a:gd name="T52" fmla="*/ 0 h 176"/>
                  <a:gd name="T53" fmla="*/ 199 w 199"/>
                  <a:gd name="T54" fmla="*/ 176 h 17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99" h="176">
                    <a:moveTo>
                      <a:pt x="199" y="0"/>
                    </a:moveTo>
                    <a:cubicBezTo>
                      <a:pt x="188" y="14"/>
                      <a:pt x="156" y="44"/>
                      <a:pt x="119" y="38"/>
                    </a:cubicBezTo>
                    <a:cubicBezTo>
                      <a:pt x="75" y="30"/>
                      <a:pt x="52" y="35"/>
                      <a:pt x="35" y="45"/>
                    </a:cubicBezTo>
                    <a:cubicBezTo>
                      <a:pt x="23" y="53"/>
                      <a:pt x="6" y="68"/>
                      <a:pt x="4" y="91"/>
                    </a:cubicBezTo>
                    <a:cubicBezTo>
                      <a:pt x="0" y="117"/>
                      <a:pt x="9" y="134"/>
                      <a:pt x="20" y="148"/>
                    </a:cubicBezTo>
                    <a:cubicBezTo>
                      <a:pt x="31" y="163"/>
                      <a:pt x="59" y="176"/>
                      <a:pt x="82" y="172"/>
                    </a:cubicBezTo>
                    <a:cubicBezTo>
                      <a:pt x="105" y="169"/>
                      <a:pt x="120" y="160"/>
                      <a:pt x="130" y="141"/>
                    </a:cubicBezTo>
                    <a:cubicBezTo>
                      <a:pt x="138" y="125"/>
                      <a:pt x="138" y="95"/>
                      <a:pt x="116" y="83"/>
                    </a:cubicBezTo>
                    <a:cubicBezTo>
                      <a:pt x="97" y="72"/>
                      <a:pt x="78" y="79"/>
                      <a:pt x="71" y="89"/>
                    </a:cubicBezTo>
                    <a:cubicBezTo>
                      <a:pt x="64" y="100"/>
                      <a:pt x="71" y="103"/>
                      <a:pt x="82" y="103"/>
                    </a:cubicBezTo>
                    <a:cubicBezTo>
                      <a:pt x="92" y="103"/>
                      <a:pt x="100" y="121"/>
                      <a:pt x="92" y="131"/>
                    </a:cubicBezTo>
                    <a:cubicBezTo>
                      <a:pt x="84" y="140"/>
                      <a:pt x="67" y="141"/>
                      <a:pt x="56" y="132"/>
                    </a:cubicBezTo>
                    <a:cubicBezTo>
                      <a:pt x="43" y="123"/>
                      <a:pt x="37" y="113"/>
                      <a:pt x="37" y="96"/>
                    </a:cubicBezTo>
                    <a:cubicBezTo>
                      <a:pt x="37" y="86"/>
                      <a:pt x="47" y="66"/>
                      <a:pt x="71" y="65"/>
                    </a:cubicBezTo>
                    <a:cubicBezTo>
                      <a:pt x="101" y="66"/>
                      <a:pt x="117" y="70"/>
                      <a:pt x="144" y="66"/>
                    </a:cubicBezTo>
                    <a:cubicBezTo>
                      <a:pt x="161" y="63"/>
                      <a:pt x="195" y="48"/>
                      <a:pt x="199" y="38"/>
                    </a:cubicBezTo>
                    <a:cubicBezTo>
                      <a:pt x="199" y="24"/>
                      <a:pt x="199" y="17"/>
                      <a:pt x="199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32" name="Freeform 74"/>
              <p:cNvSpPr>
                <a:spLocks/>
              </p:cNvSpPr>
              <p:nvPr/>
            </p:nvSpPr>
            <p:spPr bwMode="auto">
              <a:xfrm>
                <a:off x="4581525" y="5588001"/>
                <a:ext cx="887413" cy="1511300"/>
              </a:xfrm>
              <a:custGeom>
                <a:avLst/>
                <a:gdLst>
                  <a:gd name="T0" fmla="*/ 121 w 237"/>
                  <a:gd name="T1" fmla="*/ 16 h 403"/>
                  <a:gd name="T2" fmla="*/ 138 w 237"/>
                  <a:gd name="T3" fmla="*/ 2 h 403"/>
                  <a:gd name="T4" fmla="*/ 172 w 237"/>
                  <a:gd name="T5" fmla="*/ 20 h 403"/>
                  <a:gd name="T6" fmla="*/ 186 w 237"/>
                  <a:gd name="T7" fmla="*/ 171 h 403"/>
                  <a:gd name="T8" fmla="*/ 100 w 237"/>
                  <a:gd name="T9" fmla="*/ 240 h 403"/>
                  <a:gd name="T10" fmla="*/ 52 w 237"/>
                  <a:gd name="T11" fmla="*/ 302 h 403"/>
                  <a:gd name="T12" fmla="*/ 86 w 237"/>
                  <a:gd name="T13" fmla="*/ 352 h 403"/>
                  <a:gd name="T14" fmla="*/ 137 w 237"/>
                  <a:gd name="T15" fmla="*/ 336 h 403"/>
                  <a:gd name="T16" fmla="*/ 124 w 237"/>
                  <a:gd name="T17" fmla="*/ 297 h 403"/>
                  <a:gd name="T18" fmla="*/ 93 w 237"/>
                  <a:gd name="T19" fmla="*/ 306 h 403"/>
                  <a:gd name="T20" fmla="*/ 103 w 237"/>
                  <a:gd name="T21" fmla="*/ 261 h 403"/>
                  <a:gd name="T22" fmla="*/ 165 w 237"/>
                  <a:gd name="T23" fmla="*/ 261 h 403"/>
                  <a:gd name="T24" fmla="*/ 196 w 237"/>
                  <a:gd name="T25" fmla="*/ 323 h 403"/>
                  <a:gd name="T26" fmla="*/ 162 w 237"/>
                  <a:gd name="T27" fmla="*/ 385 h 403"/>
                  <a:gd name="T28" fmla="*/ 97 w 237"/>
                  <a:gd name="T29" fmla="*/ 402 h 403"/>
                  <a:gd name="T30" fmla="*/ 47 w 237"/>
                  <a:gd name="T31" fmla="*/ 384 h 403"/>
                  <a:gd name="T32" fmla="*/ 3 w 237"/>
                  <a:gd name="T33" fmla="*/ 313 h 403"/>
                  <a:gd name="T34" fmla="*/ 33 w 237"/>
                  <a:gd name="T35" fmla="*/ 231 h 403"/>
                  <a:gd name="T36" fmla="*/ 81 w 237"/>
                  <a:gd name="T37" fmla="*/ 198 h 403"/>
                  <a:gd name="T38" fmla="*/ 145 w 237"/>
                  <a:gd name="T39" fmla="*/ 157 h 403"/>
                  <a:gd name="T40" fmla="*/ 172 w 237"/>
                  <a:gd name="T41" fmla="*/ 99 h 403"/>
                  <a:gd name="T42" fmla="*/ 145 w 237"/>
                  <a:gd name="T43" fmla="*/ 30 h 403"/>
                  <a:gd name="T44" fmla="*/ 121 w 237"/>
                  <a:gd name="T45" fmla="*/ 16 h 40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237"/>
                  <a:gd name="T70" fmla="*/ 0 h 403"/>
                  <a:gd name="T71" fmla="*/ 237 w 237"/>
                  <a:gd name="T72" fmla="*/ 403 h 403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237" h="403">
                    <a:moveTo>
                      <a:pt x="121" y="16"/>
                    </a:moveTo>
                    <a:cubicBezTo>
                      <a:pt x="114" y="9"/>
                      <a:pt x="124" y="0"/>
                      <a:pt x="138" y="2"/>
                    </a:cubicBezTo>
                    <a:cubicBezTo>
                      <a:pt x="154" y="6"/>
                      <a:pt x="161" y="11"/>
                      <a:pt x="172" y="20"/>
                    </a:cubicBezTo>
                    <a:cubicBezTo>
                      <a:pt x="195" y="37"/>
                      <a:pt x="237" y="96"/>
                      <a:pt x="186" y="171"/>
                    </a:cubicBezTo>
                    <a:cubicBezTo>
                      <a:pt x="156" y="217"/>
                      <a:pt x="134" y="223"/>
                      <a:pt x="100" y="240"/>
                    </a:cubicBezTo>
                    <a:cubicBezTo>
                      <a:pt x="65" y="257"/>
                      <a:pt x="51" y="276"/>
                      <a:pt x="52" y="302"/>
                    </a:cubicBezTo>
                    <a:cubicBezTo>
                      <a:pt x="52" y="327"/>
                      <a:pt x="66" y="346"/>
                      <a:pt x="86" y="352"/>
                    </a:cubicBezTo>
                    <a:cubicBezTo>
                      <a:pt x="108" y="358"/>
                      <a:pt x="131" y="352"/>
                      <a:pt x="137" y="336"/>
                    </a:cubicBezTo>
                    <a:cubicBezTo>
                      <a:pt x="142" y="326"/>
                      <a:pt x="146" y="305"/>
                      <a:pt x="124" y="297"/>
                    </a:cubicBezTo>
                    <a:cubicBezTo>
                      <a:pt x="102" y="291"/>
                      <a:pt x="103" y="313"/>
                      <a:pt x="93" y="306"/>
                    </a:cubicBezTo>
                    <a:cubicBezTo>
                      <a:pt x="83" y="299"/>
                      <a:pt x="86" y="271"/>
                      <a:pt x="103" y="261"/>
                    </a:cubicBezTo>
                    <a:cubicBezTo>
                      <a:pt x="121" y="250"/>
                      <a:pt x="143" y="249"/>
                      <a:pt x="165" y="261"/>
                    </a:cubicBezTo>
                    <a:cubicBezTo>
                      <a:pt x="191" y="274"/>
                      <a:pt x="198" y="299"/>
                      <a:pt x="196" y="323"/>
                    </a:cubicBezTo>
                    <a:cubicBezTo>
                      <a:pt x="194" y="350"/>
                      <a:pt x="179" y="373"/>
                      <a:pt x="162" y="385"/>
                    </a:cubicBezTo>
                    <a:cubicBezTo>
                      <a:pt x="142" y="399"/>
                      <a:pt x="118" y="403"/>
                      <a:pt x="97" y="402"/>
                    </a:cubicBezTo>
                    <a:cubicBezTo>
                      <a:pt x="72" y="401"/>
                      <a:pt x="57" y="392"/>
                      <a:pt x="47" y="384"/>
                    </a:cubicBezTo>
                    <a:cubicBezTo>
                      <a:pt x="39" y="378"/>
                      <a:pt x="7" y="357"/>
                      <a:pt x="3" y="313"/>
                    </a:cubicBezTo>
                    <a:cubicBezTo>
                      <a:pt x="0" y="271"/>
                      <a:pt x="16" y="245"/>
                      <a:pt x="33" y="231"/>
                    </a:cubicBezTo>
                    <a:cubicBezTo>
                      <a:pt x="55" y="214"/>
                      <a:pt x="68" y="206"/>
                      <a:pt x="81" y="198"/>
                    </a:cubicBezTo>
                    <a:cubicBezTo>
                      <a:pt x="97" y="189"/>
                      <a:pt x="125" y="178"/>
                      <a:pt x="145" y="157"/>
                    </a:cubicBezTo>
                    <a:cubicBezTo>
                      <a:pt x="165" y="136"/>
                      <a:pt x="172" y="116"/>
                      <a:pt x="172" y="99"/>
                    </a:cubicBezTo>
                    <a:cubicBezTo>
                      <a:pt x="172" y="68"/>
                      <a:pt x="159" y="44"/>
                      <a:pt x="145" y="30"/>
                    </a:cubicBezTo>
                    <a:cubicBezTo>
                      <a:pt x="136" y="21"/>
                      <a:pt x="128" y="20"/>
                      <a:pt x="121" y="16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33" name="Freeform 75"/>
              <p:cNvSpPr>
                <a:spLocks/>
              </p:cNvSpPr>
              <p:nvPr/>
            </p:nvSpPr>
            <p:spPr bwMode="auto">
              <a:xfrm>
                <a:off x="4670425" y="5588001"/>
                <a:ext cx="787400" cy="1390650"/>
              </a:xfrm>
              <a:custGeom>
                <a:avLst/>
                <a:gdLst>
                  <a:gd name="T0" fmla="*/ 100 w 210"/>
                  <a:gd name="T1" fmla="*/ 9 h 371"/>
                  <a:gd name="T2" fmla="*/ 114 w 210"/>
                  <a:gd name="T3" fmla="*/ 2 h 371"/>
                  <a:gd name="T4" fmla="*/ 150 w 210"/>
                  <a:gd name="T5" fmla="*/ 21 h 371"/>
                  <a:gd name="T6" fmla="*/ 162 w 210"/>
                  <a:gd name="T7" fmla="*/ 171 h 371"/>
                  <a:gd name="T8" fmla="*/ 69 w 210"/>
                  <a:gd name="T9" fmla="*/ 244 h 371"/>
                  <a:gd name="T10" fmla="*/ 28 w 210"/>
                  <a:gd name="T11" fmla="*/ 303 h 371"/>
                  <a:gd name="T12" fmla="*/ 65 w 210"/>
                  <a:gd name="T13" fmla="*/ 353 h 371"/>
                  <a:gd name="T14" fmla="*/ 114 w 210"/>
                  <a:gd name="T15" fmla="*/ 335 h 371"/>
                  <a:gd name="T16" fmla="*/ 102 w 210"/>
                  <a:gd name="T17" fmla="*/ 297 h 371"/>
                  <a:gd name="T18" fmla="*/ 68 w 210"/>
                  <a:gd name="T19" fmla="*/ 304 h 371"/>
                  <a:gd name="T20" fmla="*/ 83 w 210"/>
                  <a:gd name="T21" fmla="*/ 283 h 371"/>
                  <a:gd name="T22" fmla="*/ 120 w 210"/>
                  <a:gd name="T23" fmla="*/ 288 h 371"/>
                  <a:gd name="T24" fmla="*/ 83 w 210"/>
                  <a:gd name="T25" fmla="*/ 371 h 371"/>
                  <a:gd name="T26" fmla="*/ 33 w 210"/>
                  <a:gd name="T27" fmla="*/ 354 h 371"/>
                  <a:gd name="T28" fmla="*/ 35 w 210"/>
                  <a:gd name="T29" fmla="*/ 247 h 371"/>
                  <a:gd name="T30" fmla="*/ 107 w 210"/>
                  <a:gd name="T31" fmla="*/ 207 h 371"/>
                  <a:gd name="T32" fmla="*/ 171 w 210"/>
                  <a:gd name="T33" fmla="*/ 96 h 371"/>
                  <a:gd name="T34" fmla="*/ 131 w 210"/>
                  <a:gd name="T35" fmla="*/ 20 h 371"/>
                  <a:gd name="T36" fmla="*/ 100 w 210"/>
                  <a:gd name="T37" fmla="*/ 9 h 37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10"/>
                  <a:gd name="T58" fmla="*/ 0 h 371"/>
                  <a:gd name="T59" fmla="*/ 210 w 210"/>
                  <a:gd name="T60" fmla="*/ 371 h 37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10" h="371">
                    <a:moveTo>
                      <a:pt x="100" y="9"/>
                    </a:moveTo>
                    <a:cubicBezTo>
                      <a:pt x="97" y="6"/>
                      <a:pt x="103" y="0"/>
                      <a:pt x="114" y="2"/>
                    </a:cubicBezTo>
                    <a:cubicBezTo>
                      <a:pt x="130" y="6"/>
                      <a:pt x="136" y="9"/>
                      <a:pt x="150" y="21"/>
                    </a:cubicBezTo>
                    <a:cubicBezTo>
                      <a:pt x="176" y="43"/>
                      <a:pt x="210" y="99"/>
                      <a:pt x="162" y="171"/>
                    </a:cubicBezTo>
                    <a:cubicBezTo>
                      <a:pt x="138" y="208"/>
                      <a:pt x="123" y="218"/>
                      <a:pt x="69" y="244"/>
                    </a:cubicBezTo>
                    <a:cubicBezTo>
                      <a:pt x="39" y="258"/>
                      <a:pt x="26" y="283"/>
                      <a:pt x="28" y="303"/>
                    </a:cubicBezTo>
                    <a:cubicBezTo>
                      <a:pt x="30" y="331"/>
                      <a:pt x="42" y="347"/>
                      <a:pt x="65" y="353"/>
                    </a:cubicBezTo>
                    <a:cubicBezTo>
                      <a:pt x="87" y="358"/>
                      <a:pt x="108" y="351"/>
                      <a:pt x="114" y="335"/>
                    </a:cubicBezTo>
                    <a:cubicBezTo>
                      <a:pt x="119" y="323"/>
                      <a:pt x="119" y="304"/>
                      <a:pt x="102" y="297"/>
                    </a:cubicBezTo>
                    <a:cubicBezTo>
                      <a:pt x="77" y="289"/>
                      <a:pt x="79" y="315"/>
                      <a:pt x="68" y="304"/>
                    </a:cubicBezTo>
                    <a:cubicBezTo>
                      <a:pt x="63" y="299"/>
                      <a:pt x="73" y="287"/>
                      <a:pt x="83" y="283"/>
                    </a:cubicBezTo>
                    <a:cubicBezTo>
                      <a:pt x="93" y="279"/>
                      <a:pt x="107" y="278"/>
                      <a:pt x="120" y="288"/>
                    </a:cubicBezTo>
                    <a:cubicBezTo>
                      <a:pt x="155" y="311"/>
                      <a:pt x="129" y="370"/>
                      <a:pt x="83" y="371"/>
                    </a:cubicBezTo>
                    <a:cubicBezTo>
                      <a:pt x="62" y="371"/>
                      <a:pt x="42" y="362"/>
                      <a:pt x="33" y="354"/>
                    </a:cubicBezTo>
                    <a:cubicBezTo>
                      <a:pt x="1" y="327"/>
                      <a:pt x="0" y="275"/>
                      <a:pt x="35" y="247"/>
                    </a:cubicBezTo>
                    <a:cubicBezTo>
                      <a:pt x="52" y="233"/>
                      <a:pt x="82" y="224"/>
                      <a:pt x="107" y="207"/>
                    </a:cubicBezTo>
                    <a:cubicBezTo>
                      <a:pt x="127" y="193"/>
                      <a:pt x="170" y="153"/>
                      <a:pt x="171" y="96"/>
                    </a:cubicBezTo>
                    <a:cubicBezTo>
                      <a:pt x="171" y="79"/>
                      <a:pt x="165" y="44"/>
                      <a:pt x="131" y="20"/>
                    </a:cubicBezTo>
                    <a:cubicBezTo>
                      <a:pt x="121" y="12"/>
                      <a:pt x="107" y="9"/>
                      <a:pt x="100" y="9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34" name="Freeform 76"/>
              <p:cNvSpPr>
                <a:spLocks/>
              </p:cNvSpPr>
              <p:nvPr/>
            </p:nvSpPr>
            <p:spPr bwMode="auto">
              <a:xfrm>
                <a:off x="3635375" y="5699126"/>
                <a:ext cx="674688" cy="473075"/>
              </a:xfrm>
              <a:custGeom>
                <a:avLst/>
                <a:gdLst>
                  <a:gd name="T0" fmla="*/ 180 w 180"/>
                  <a:gd name="T1" fmla="*/ 0 h 126"/>
                  <a:gd name="T2" fmla="*/ 100 w 180"/>
                  <a:gd name="T3" fmla="*/ 33 h 126"/>
                  <a:gd name="T4" fmla="*/ 32 w 180"/>
                  <a:gd name="T5" fmla="*/ 34 h 126"/>
                  <a:gd name="T6" fmla="*/ 2 w 180"/>
                  <a:gd name="T7" fmla="*/ 80 h 126"/>
                  <a:gd name="T8" fmla="*/ 22 w 180"/>
                  <a:gd name="T9" fmla="*/ 116 h 126"/>
                  <a:gd name="T10" fmla="*/ 59 w 180"/>
                  <a:gd name="T11" fmla="*/ 124 h 126"/>
                  <a:gd name="T12" fmla="*/ 86 w 180"/>
                  <a:gd name="T13" fmla="*/ 99 h 126"/>
                  <a:gd name="T14" fmla="*/ 76 w 180"/>
                  <a:gd name="T15" fmla="*/ 72 h 126"/>
                  <a:gd name="T16" fmla="*/ 63 w 180"/>
                  <a:gd name="T17" fmla="*/ 79 h 126"/>
                  <a:gd name="T18" fmla="*/ 73 w 180"/>
                  <a:gd name="T19" fmla="*/ 107 h 126"/>
                  <a:gd name="T20" fmla="*/ 35 w 180"/>
                  <a:gd name="T21" fmla="*/ 107 h 126"/>
                  <a:gd name="T22" fmla="*/ 18 w 180"/>
                  <a:gd name="T23" fmla="*/ 72 h 126"/>
                  <a:gd name="T24" fmla="*/ 52 w 180"/>
                  <a:gd name="T25" fmla="*/ 41 h 126"/>
                  <a:gd name="T26" fmla="*/ 125 w 180"/>
                  <a:gd name="T27" fmla="*/ 42 h 126"/>
                  <a:gd name="T28" fmla="*/ 179 w 180"/>
                  <a:gd name="T29" fmla="*/ 15 h 126"/>
                  <a:gd name="T30" fmla="*/ 180 w 180"/>
                  <a:gd name="T31" fmla="*/ 0 h 12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0"/>
                  <a:gd name="T49" fmla="*/ 0 h 126"/>
                  <a:gd name="T50" fmla="*/ 180 w 180"/>
                  <a:gd name="T51" fmla="*/ 126 h 12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0" h="126">
                    <a:moveTo>
                      <a:pt x="180" y="0"/>
                    </a:moveTo>
                    <a:cubicBezTo>
                      <a:pt x="173" y="9"/>
                      <a:pt x="138" y="35"/>
                      <a:pt x="100" y="33"/>
                    </a:cubicBezTo>
                    <a:cubicBezTo>
                      <a:pt x="64" y="28"/>
                      <a:pt x="45" y="28"/>
                      <a:pt x="32" y="34"/>
                    </a:cubicBezTo>
                    <a:cubicBezTo>
                      <a:pt x="23" y="38"/>
                      <a:pt x="0" y="50"/>
                      <a:pt x="2" y="80"/>
                    </a:cubicBezTo>
                    <a:cubicBezTo>
                      <a:pt x="4" y="99"/>
                      <a:pt x="14" y="111"/>
                      <a:pt x="22" y="116"/>
                    </a:cubicBezTo>
                    <a:cubicBezTo>
                      <a:pt x="32" y="123"/>
                      <a:pt x="45" y="126"/>
                      <a:pt x="59" y="124"/>
                    </a:cubicBezTo>
                    <a:cubicBezTo>
                      <a:pt x="71" y="122"/>
                      <a:pt x="83" y="113"/>
                      <a:pt x="86" y="99"/>
                    </a:cubicBezTo>
                    <a:cubicBezTo>
                      <a:pt x="88" y="86"/>
                      <a:pt x="83" y="76"/>
                      <a:pt x="76" y="72"/>
                    </a:cubicBezTo>
                    <a:cubicBezTo>
                      <a:pt x="62" y="63"/>
                      <a:pt x="42" y="79"/>
                      <a:pt x="63" y="79"/>
                    </a:cubicBezTo>
                    <a:cubicBezTo>
                      <a:pt x="73" y="79"/>
                      <a:pt x="81" y="96"/>
                      <a:pt x="73" y="107"/>
                    </a:cubicBezTo>
                    <a:cubicBezTo>
                      <a:pt x="64" y="117"/>
                      <a:pt x="52" y="117"/>
                      <a:pt x="35" y="107"/>
                    </a:cubicBezTo>
                    <a:cubicBezTo>
                      <a:pt x="18" y="94"/>
                      <a:pt x="18" y="82"/>
                      <a:pt x="18" y="72"/>
                    </a:cubicBezTo>
                    <a:cubicBezTo>
                      <a:pt x="18" y="61"/>
                      <a:pt x="28" y="41"/>
                      <a:pt x="52" y="41"/>
                    </a:cubicBezTo>
                    <a:cubicBezTo>
                      <a:pt x="76" y="41"/>
                      <a:pt x="103" y="46"/>
                      <a:pt x="125" y="42"/>
                    </a:cubicBezTo>
                    <a:cubicBezTo>
                      <a:pt x="149" y="37"/>
                      <a:pt x="172" y="25"/>
                      <a:pt x="179" y="15"/>
                    </a:cubicBezTo>
                    <a:cubicBezTo>
                      <a:pt x="179" y="10"/>
                      <a:pt x="180" y="7"/>
                      <a:pt x="180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35" name="Freeform 77"/>
              <p:cNvSpPr>
                <a:spLocks/>
              </p:cNvSpPr>
              <p:nvPr/>
            </p:nvSpPr>
            <p:spPr bwMode="auto">
              <a:xfrm>
                <a:off x="4265613" y="5541963"/>
                <a:ext cx="982663" cy="844550"/>
              </a:xfrm>
              <a:custGeom>
                <a:avLst/>
                <a:gdLst>
                  <a:gd name="T0" fmla="*/ 98 w 262"/>
                  <a:gd name="T1" fmla="*/ 8 h 225"/>
                  <a:gd name="T2" fmla="*/ 108 w 262"/>
                  <a:gd name="T3" fmla="*/ 135 h 225"/>
                  <a:gd name="T4" fmla="*/ 184 w 262"/>
                  <a:gd name="T5" fmla="*/ 130 h 225"/>
                  <a:gd name="T6" fmla="*/ 149 w 262"/>
                  <a:gd name="T7" fmla="*/ 101 h 225"/>
                  <a:gd name="T8" fmla="*/ 122 w 262"/>
                  <a:gd name="T9" fmla="*/ 101 h 225"/>
                  <a:gd name="T10" fmla="*/ 167 w 262"/>
                  <a:gd name="T11" fmla="*/ 21 h 225"/>
                  <a:gd name="T12" fmla="*/ 256 w 262"/>
                  <a:gd name="T13" fmla="*/ 121 h 225"/>
                  <a:gd name="T14" fmla="*/ 118 w 262"/>
                  <a:gd name="T15" fmla="*/ 211 h 225"/>
                  <a:gd name="T16" fmla="*/ 8 w 262"/>
                  <a:gd name="T17" fmla="*/ 63 h 225"/>
                  <a:gd name="T18" fmla="*/ 0 w 262"/>
                  <a:gd name="T19" fmla="*/ 0 h 225"/>
                  <a:gd name="T20" fmla="*/ 98 w 262"/>
                  <a:gd name="T21" fmla="*/ 8 h 2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62"/>
                  <a:gd name="T34" fmla="*/ 0 h 225"/>
                  <a:gd name="T35" fmla="*/ 262 w 262"/>
                  <a:gd name="T36" fmla="*/ 225 h 2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62" h="225">
                    <a:moveTo>
                      <a:pt x="98" y="8"/>
                    </a:moveTo>
                    <a:cubicBezTo>
                      <a:pt x="98" y="8"/>
                      <a:pt x="60" y="103"/>
                      <a:pt x="108" y="135"/>
                    </a:cubicBezTo>
                    <a:cubicBezTo>
                      <a:pt x="141" y="157"/>
                      <a:pt x="174" y="147"/>
                      <a:pt x="184" y="130"/>
                    </a:cubicBezTo>
                    <a:cubicBezTo>
                      <a:pt x="196" y="110"/>
                      <a:pt x="177" y="80"/>
                      <a:pt x="149" y="101"/>
                    </a:cubicBezTo>
                    <a:cubicBezTo>
                      <a:pt x="146" y="114"/>
                      <a:pt x="136" y="114"/>
                      <a:pt x="122" y="101"/>
                    </a:cubicBezTo>
                    <a:cubicBezTo>
                      <a:pt x="94" y="76"/>
                      <a:pt x="105" y="20"/>
                      <a:pt x="167" y="21"/>
                    </a:cubicBezTo>
                    <a:cubicBezTo>
                      <a:pt x="226" y="23"/>
                      <a:pt x="262" y="70"/>
                      <a:pt x="256" y="121"/>
                    </a:cubicBezTo>
                    <a:cubicBezTo>
                      <a:pt x="251" y="177"/>
                      <a:pt x="187" y="225"/>
                      <a:pt x="118" y="211"/>
                    </a:cubicBezTo>
                    <a:cubicBezTo>
                      <a:pt x="53" y="197"/>
                      <a:pt x="12" y="156"/>
                      <a:pt x="8" y="63"/>
                    </a:cubicBezTo>
                    <a:cubicBezTo>
                      <a:pt x="8" y="39"/>
                      <a:pt x="8" y="20"/>
                      <a:pt x="0" y="0"/>
                    </a:cubicBezTo>
                    <a:cubicBezTo>
                      <a:pt x="41" y="8"/>
                      <a:pt x="98" y="8"/>
                      <a:pt x="98" y="8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36" name="Freeform 78"/>
              <p:cNvSpPr>
                <a:spLocks/>
              </p:cNvSpPr>
              <p:nvPr/>
            </p:nvSpPr>
            <p:spPr bwMode="auto">
              <a:xfrm>
                <a:off x="4438650" y="5572126"/>
                <a:ext cx="655638" cy="646113"/>
              </a:xfrm>
              <a:custGeom>
                <a:avLst/>
                <a:gdLst>
                  <a:gd name="T0" fmla="*/ 52 w 175"/>
                  <a:gd name="T1" fmla="*/ 0 h 172"/>
                  <a:gd name="T2" fmla="*/ 62 w 175"/>
                  <a:gd name="T3" fmla="*/ 127 h 172"/>
                  <a:gd name="T4" fmla="*/ 135 w 175"/>
                  <a:gd name="T5" fmla="*/ 127 h 172"/>
                  <a:gd name="T6" fmla="*/ 103 w 175"/>
                  <a:gd name="T7" fmla="*/ 93 h 172"/>
                  <a:gd name="T8" fmla="*/ 76 w 175"/>
                  <a:gd name="T9" fmla="*/ 93 h 172"/>
                  <a:gd name="T10" fmla="*/ 124 w 175"/>
                  <a:gd name="T11" fmla="*/ 51 h 172"/>
                  <a:gd name="T12" fmla="*/ 169 w 175"/>
                  <a:gd name="T13" fmla="*/ 113 h 172"/>
                  <a:gd name="T14" fmla="*/ 76 w 175"/>
                  <a:gd name="T15" fmla="*/ 161 h 172"/>
                  <a:gd name="T16" fmla="*/ 7 w 175"/>
                  <a:gd name="T17" fmla="*/ 0 h 172"/>
                  <a:gd name="T18" fmla="*/ 52 w 175"/>
                  <a:gd name="T19" fmla="*/ 0 h 1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5"/>
                  <a:gd name="T31" fmla="*/ 0 h 172"/>
                  <a:gd name="T32" fmla="*/ 175 w 175"/>
                  <a:gd name="T33" fmla="*/ 172 h 17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5" h="172">
                    <a:moveTo>
                      <a:pt x="52" y="0"/>
                    </a:moveTo>
                    <a:cubicBezTo>
                      <a:pt x="52" y="0"/>
                      <a:pt x="14" y="96"/>
                      <a:pt x="62" y="127"/>
                    </a:cubicBezTo>
                    <a:cubicBezTo>
                      <a:pt x="93" y="148"/>
                      <a:pt x="121" y="141"/>
                      <a:pt x="135" y="127"/>
                    </a:cubicBezTo>
                    <a:cubicBezTo>
                      <a:pt x="152" y="106"/>
                      <a:pt x="135" y="72"/>
                      <a:pt x="103" y="93"/>
                    </a:cubicBezTo>
                    <a:cubicBezTo>
                      <a:pt x="100" y="106"/>
                      <a:pt x="90" y="106"/>
                      <a:pt x="76" y="93"/>
                    </a:cubicBezTo>
                    <a:cubicBezTo>
                      <a:pt x="72" y="86"/>
                      <a:pt x="86" y="51"/>
                      <a:pt x="124" y="51"/>
                    </a:cubicBezTo>
                    <a:cubicBezTo>
                      <a:pt x="159" y="55"/>
                      <a:pt x="175" y="79"/>
                      <a:pt x="169" y="113"/>
                    </a:cubicBezTo>
                    <a:cubicBezTo>
                      <a:pt x="164" y="137"/>
                      <a:pt x="135" y="172"/>
                      <a:pt x="76" y="161"/>
                    </a:cubicBezTo>
                    <a:cubicBezTo>
                      <a:pt x="4" y="148"/>
                      <a:pt x="0" y="68"/>
                      <a:pt x="7" y="0"/>
                    </a:cubicBezTo>
                    <a:cubicBezTo>
                      <a:pt x="24" y="0"/>
                      <a:pt x="52" y="0"/>
                      <a:pt x="52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  <p:grpSp>
          <p:nvGrpSpPr>
            <p:cNvPr id="4157" name="组合 45"/>
            <p:cNvGrpSpPr>
              <a:grpSpLocks/>
            </p:cNvGrpSpPr>
            <p:nvPr/>
          </p:nvGrpSpPr>
          <p:grpSpPr bwMode="auto">
            <a:xfrm rot="10800000">
              <a:off x="3446468" y="-496898"/>
              <a:ext cx="2081213" cy="1890713"/>
              <a:chOff x="3563938" y="5478463"/>
              <a:chExt cx="2081213" cy="1890713"/>
            </a:xfrm>
          </p:grpSpPr>
          <p:sp>
            <p:nvSpPr>
              <p:cNvPr id="4213" name="Freeform 67"/>
              <p:cNvSpPr>
                <a:spLocks/>
              </p:cNvSpPr>
              <p:nvPr/>
            </p:nvSpPr>
            <p:spPr bwMode="auto">
              <a:xfrm>
                <a:off x="5303838" y="5995988"/>
                <a:ext cx="341313" cy="349250"/>
              </a:xfrm>
              <a:custGeom>
                <a:avLst/>
                <a:gdLst>
                  <a:gd name="T0" fmla="*/ 14 w 91"/>
                  <a:gd name="T1" fmla="*/ 0 h 93"/>
                  <a:gd name="T2" fmla="*/ 24 w 91"/>
                  <a:gd name="T3" fmla="*/ 31 h 93"/>
                  <a:gd name="T4" fmla="*/ 31 w 91"/>
                  <a:gd name="T5" fmla="*/ 59 h 93"/>
                  <a:gd name="T6" fmla="*/ 55 w 91"/>
                  <a:gd name="T7" fmla="*/ 59 h 93"/>
                  <a:gd name="T8" fmla="*/ 45 w 91"/>
                  <a:gd name="T9" fmla="*/ 42 h 93"/>
                  <a:gd name="T10" fmla="*/ 30 w 91"/>
                  <a:gd name="T11" fmla="*/ 36 h 93"/>
                  <a:gd name="T12" fmla="*/ 55 w 91"/>
                  <a:gd name="T13" fmla="*/ 17 h 93"/>
                  <a:gd name="T14" fmla="*/ 86 w 91"/>
                  <a:gd name="T15" fmla="*/ 38 h 93"/>
                  <a:gd name="T16" fmla="*/ 77 w 91"/>
                  <a:gd name="T17" fmla="*/ 80 h 93"/>
                  <a:gd name="T18" fmla="*/ 24 w 91"/>
                  <a:gd name="T19" fmla="*/ 81 h 93"/>
                  <a:gd name="T20" fmla="*/ 0 w 91"/>
                  <a:gd name="T21" fmla="*/ 48 h 93"/>
                  <a:gd name="T22" fmla="*/ 14 w 91"/>
                  <a:gd name="T23" fmla="*/ 0 h 9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91"/>
                  <a:gd name="T37" fmla="*/ 0 h 93"/>
                  <a:gd name="T38" fmla="*/ 91 w 91"/>
                  <a:gd name="T39" fmla="*/ 93 h 9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91" h="93">
                    <a:moveTo>
                      <a:pt x="14" y="0"/>
                    </a:moveTo>
                    <a:cubicBezTo>
                      <a:pt x="24" y="4"/>
                      <a:pt x="24" y="17"/>
                      <a:pt x="24" y="31"/>
                    </a:cubicBezTo>
                    <a:cubicBezTo>
                      <a:pt x="24" y="45"/>
                      <a:pt x="25" y="54"/>
                      <a:pt x="31" y="59"/>
                    </a:cubicBezTo>
                    <a:cubicBezTo>
                      <a:pt x="41" y="68"/>
                      <a:pt x="49" y="66"/>
                      <a:pt x="55" y="59"/>
                    </a:cubicBezTo>
                    <a:cubicBezTo>
                      <a:pt x="61" y="52"/>
                      <a:pt x="55" y="38"/>
                      <a:pt x="45" y="42"/>
                    </a:cubicBezTo>
                    <a:cubicBezTo>
                      <a:pt x="38" y="45"/>
                      <a:pt x="27" y="47"/>
                      <a:pt x="30" y="36"/>
                    </a:cubicBezTo>
                    <a:cubicBezTo>
                      <a:pt x="32" y="25"/>
                      <a:pt x="42" y="18"/>
                      <a:pt x="55" y="17"/>
                    </a:cubicBezTo>
                    <a:cubicBezTo>
                      <a:pt x="69" y="17"/>
                      <a:pt x="82" y="26"/>
                      <a:pt x="86" y="38"/>
                    </a:cubicBezTo>
                    <a:cubicBezTo>
                      <a:pt x="91" y="53"/>
                      <a:pt x="90" y="68"/>
                      <a:pt x="77" y="80"/>
                    </a:cubicBezTo>
                    <a:cubicBezTo>
                      <a:pt x="63" y="92"/>
                      <a:pt x="39" y="93"/>
                      <a:pt x="24" y="81"/>
                    </a:cubicBezTo>
                    <a:cubicBezTo>
                      <a:pt x="8" y="68"/>
                      <a:pt x="4" y="56"/>
                      <a:pt x="0" y="48"/>
                    </a:cubicBezTo>
                    <a:cubicBezTo>
                      <a:pt x="7" y="38"/>
                      <a:pt x="14" y="14"/>
                      <a:pt x="14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14" name="Freeform 68"/>
              <p:cNvSpPr>
                <a:spLocks/>
              </p:cNvSpPr>
              <p:nvPr/>
            </p:nvSpPr>
            <p:spPr bwMode="auto">
              <a:xfrm>
                <a:off x="5330825" y="5995988"/>
                <a:ext cx="244475" cy="307975"/>
              </a:xfrm>
              <a:custGeom>
                <a:avLst/>
                <a:gdLst>
                  <a:gd name="T0" fmla="*/ 7 w 65"/>
                  <a:gd name="T1" fmla="*/ 0 h 82"/>
                  <a:gd name="T2" fmla="*/ 17 w 65"/>
                  <a:gd name="T3" fmla="*/ 31 h 82"/>
                  <a:gd name="T4" fmla="*/ 24 w 65"/>
                  <a:gd name="T5" fmla="*/ 59 h 82"/>
                  <a:gd name="T6" fmla="*/ 49 w 65"/>
                  <a:gd name="T7" fmla="*/ 57 h 82"/>
                  <a:gd name="T8" fmla="*/ 38 w 65"/>
                  <a:gd name="T9" fmla="*/ 42 h 82"/>
                  <a:gd name="T10" fmla="*/ 27 w 65"/>
                  <a:gd name="T11" fmla="*/ 42 h 82"/>
                  <a:gd name="T12" fmla="*/ 48 w 65"/>
                  <a:gd name="T13" fmla="*/ 31 h 82"/>
                  <a:gd name="T14" fmla="*/ 63 w 65"/>
                  <a:gd name="T15" fmla="*/ 44 h 82"/>
                  <a:gd name="T16" fmla="*/ 57 w 65"/>
                  <a:gd name="T17" fmla="*/ 70 h 82"/>
                  <a:gd name="T18" fmla="*/ 19 w 65"/>
                  <a:gd name="T19" fmla="*/ 68 h 82"/>
                  <a:gd name="T20" fmla="*/ 0 w 65"/>
                  <a:gd name="T21" fmla="*/ 31 h 82"/>
                  <a:gd name="T22" fmla="*/ 7 w 65"/>
                  <a:gd name="T23" fmla="*/ 0 h 8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65"/>
                  <a:gd name="T37" fmla="*/ 0 h 82"/>
                  <a:gd name="T38" fmla="*/ 65 w 65"/>
                  <a:gd name="T39" fmla="*/ 82 h 8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65" h="82">
                    <a:moveTo>
                      <a:pt x="7" y="0"/>
                    </a:moveTo>
                    <a:cubicBezTo>
                      <a:pt x="17" y="4"/>
                      <a:pt x="17" y="17"/>
                      <a:pt x="17" y="31"/>
                    </a:cubicBezTo>
                    <a:cubicBezTo>
                      <a:pt x="17" y="45"/>
                      <a:pt x="19" y="53"/>
                      <a:pt x="24" y="59"/>
                    </a:cubicBezTo>
                    <a:cubicBezTo>
                      <a:pt x="32" y="67"/>
                      <a:pt x="45" y="65"/>
                      <a:pt x="49" y="57"/>
                    </a:cubicBezTo>
                    <a:cubicBezTo>
                      <a:pt x="53" y="50"/>
                      <a:pt x="48" y="38"/>
                      <a:pt x="38" y="42"/>
                    </a:cubicBezTo>
                    <a:cubicBezTo>
                      <a:pt x="31" y="45"/>
                      <a:pt x="27" y="45"/>
                      <a:pt x="27" y="42"/>
                    </a:cubicBezTo>
                    <a:cubicBezTo>
                      <a:pt x="27" y="35"/>
                      <a:pt x="34" y="28"/>
                      <a:pt x="48" y="31"/>
                    </a:cubicBezTo>
                    <a:cubicBezTo>
                      <a:pt x="55" y="33"/>
                      <a:pt x="61" y="38"/>
                      <a:pt x="63" y="44"/>
                    </a:cubicBezTo>
                    <a:cubicBezTo>
                      <a:pt x="65" y="51"/>
                      <a:pt x="65" y="61"/>
                      <a:pt x="57" y="70"/>
                    </a:cubicBezTo>
                    <a:cubicBezTo>
                      <a:pt x="51" y="76"/>
                      <a:pt x="35" y="82"/>
                      <a:pt x="19" y="68"/>
                    </a:cubicBezTo>
                    <a:cubicBezTo>
                      <a:pt x="6" y="57"/>
                      <a:pt x="7" y="35"/>
                      <a:pt x="0" y="31"/>
                    </a:cubicBezTo>
                    <a:cubicBezTo>
                      <a:pt x="3" y="23"/>
                      <a:pt x="7" y="10"/>
                      <a:pt x="7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15" name="Freeform 69"/>
              <p:cNvSpPr>
                <a:spLocks/>
              </p:cNvSpPr>
              <p:nvPr/>
            </p:nvSpPr>
            <p:spPr bwMode="auto">
              <a:xfrm>
                <a:off x="4513263" y="6862763"/>
                <a:ext cx="396875" cy="506413"/>
              </a:xfrm>
              <a:custGeom>
                <a:avLst/>
                <a:gdLst>
                  <a:gd name="T0" fmla="*/ 35 w 106"/>
                  <a:gd name="T1" fmla="*/ 0 h 135"/>
                  <a:gd name="T2" fmla="*/ 63 w 106"/>
                  <a:gd name="T3" fmla="*/ 66 h 135"/>
                  <a:gd name="T4" fmla="*/ 57 w 106"/>
                  <a:gd name="T5" fmla="*/ 104 h 135"/>
                  <a:gd name="T6" fmla="*/ 28 w 106"/>
                  <a:gd name="T7" fmla="*/ 101 h 135"/>
                  <a:gd name="T8" fmla="*/ 39 w 106"/>
                  <a:gd name="T9" fmla="*/ 83 h 135"/>
                  <a:gd name="T10" fmla="*/ 52 w 106"/>
                  <a:gd name="T11" fmla="*/ 76 h 135"/>
                  <a:gd name="T12" fmla="*/ 29 w 106"/>
                  <a:gd name="T13" fmla="*/ 59 h 135"/>
                  <a:gd name="T14" fmla="*/ 3 w 106"/>
                  <a:gd name="T15" fmla="*/ 82 h 135"/>
                  <a:gd name="T16" fmla="*/ 15 w 106"/>
                  <a:gd name="T17" fmla="*/ 121 h 135"/>
                  <a:gd name="T18" fmla="*/ 68 w 106"/>
                  <a:gd name="T19" fmla="*/ 128 h 135"/>
                  <a:gd name="T20" fmla="*/ 87 w 106"/>
                  <a:gd name="T21" fmla="*/ 55 h 135"/>
                  <a:gd name="T22" fmla="*/ 35 w 106"/>
                  <a:gd name="T23" fmla="*/ 0 h 13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06"/>
                  <a:gd name="T37" fmla="*/ 0 h 135"/>
                  <a:gd name="T38" fmla="*/ 106 w 106"/>
                  <a:gd name="T39" fmla="*/ 135 h 13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06" h="135">
                    <a:moveTo>
                      <a:pt x="35" y="0"/>
                    </a:moveTo>
                    <a:cubicBezTo>
                      <a:pt x="22" y="46"/>
                      <a:pt x="50" y="51"/>
                      <a:pt x="63" y="66"/>
                    </a:cubicBezTo>
                    <a:cubicBezTo>
                      <a:pt x="76" y="81"/>
                      <a:pt x="66" y="99"/>
                      <a:pt x="57" y="104"/>
                    </a:cubicBezTo>
                    <a:cubicBezTo>
                      <a:pt x="47" y="110"/>
                      <a:pt x="35" y="110"/>
                      <a:pt x="28" y="101"/>
                    </a:cubicBezTo>
                    <a:cubicBezTo>
                      <a:pt x="21" y="92"/>
                      <a:pt x="28" y="79"/>
                      <a:pt x="39" y="83"/>
                    </a:cubicBezTo>
                    <a:cubicBezTo>
                      <a:pt x="46" y="86"/>
                      <a:pt x="53" y="83"/>
                      <a:pt x="52" y="76"/>
                    </a:cubicBezTo>
                    <a:cubicBezTo>
                      <a:pt x="52" y="69"/>
                      <a:pt x="45" y="58"/>
                      <a:pt x="29" y="59"/>
                    </a:cubicBezTo>
                    <a:cubicBezTo>
                      <a:pt x="15" y="60"/>
                      <a:pt x="6" y="73"/>
                      <a:pt x="3" y="82"/>
                    </a:cubicBezTo>
                    <a:cubicBezTo>
                      <a:pt x="0" y="92"/>
                      <a:pt x="2" y="109"/>
                      <a:pt x="15" y="121"/>
                    </a:cubicBezTo>
                    <a:cubicBezTo>
                      <a:pt x="30" y="135"/>
                      <a:pt x="55" y="134"/>
                      <a:pt x="68" y="128"/>
                    </a:cubicBezTo>
                    <a:cubicBezTo>
                      <a:pt x="106" y="109"/>
                      <a:pt x="94" y="66"/>
                      <a:pt x="87" y="55"/>
                    </a:cubicBezTo>
                    <a:cubicBezTo>
                      <a:pt x="82" y="52"/>
                      <a:pt x="44" y="25"/>
                      <a:pt x="35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16" name="Freeform 70"/>
              <p:cNvSpPr>
                <a:spLocks/>
              </p:cNvSpPr>
              <p:nvPr/>
            </p:nvSpPr>
            <p:spPr bwMode="auto">
              <a:xfrm>
                <a:off x="4551363" y="6862763"/>
                <a:ext cx="300038" cy="457200"/>
              </a:xfrm>
              <a:custGeom>
                <a:avLst/>
                <a:gdLst>
                  <a:gd name="T0" fmla="*/ 25 w 80"/>
                  <a:gd name="T1" fmla="*/ 0 h 122"/>
                  <a:gd name="T2" fmla="*/ 53 w 80"/>
                  <a:gd name="T3" fmla="*/ 66 h 122"/>
                  <a:gd name="T4" fmla="*/ 47 w 80"/>
                  <a:gd name="T5" fmla="*/ 104 h 122"/>
                  <a:gd name="T6" fmla="*/ 17 w 80"/>
                  <a:gd name="T7" fmla="*/ 99 h 122"/>
                  <a:gd name="T8" fmla="*/ 29 w 80"/>
                  <a:gd name="T9" fmla="*/ 83 h 122"/>
                  <a:gd name="T10" fmla="*/ 42 w 80"/>
                  <a:gd name="T11" fmla="*/ 76 h 122"/>
                  <a:gd name="T12" fmla="*/ 23 w 80"/>
                  <a:gd name="T13" fmla="*/ 69 h 122"/>
                  <a:gd name="T14" fmla="*/ 12 w 80"/>
                  <a:gd name="T15" fmla="*/ 110 h 122"/>
                  <a:gd name="T16" fmla="*/ 49 w 80"/>
                  <a:gd name="T17" fmla="*/ 117 h 122"/>
                  <a:gd name="T18" fmla="*/ 60 w 80"/>
                  <a:gd name="T19" fmla="*/ 52 h 122"/>
                  <a:gd name="T20" fmla="*/ 25 w 80"/>
                  <a:gd name="T21" fmla="*/ 0 h 12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80"/>
                  <a:gd name="T34" fmla="*/ 0 h 122"/>
                  <a:gd name="T35" fmla="*/ 80 w 80"/>
                  <a:gd name="T36" fmla="*/ 122 h 12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80" h="122">
                    <a:moveTo>
                      <a:pt x="25" y="0"/>
                    </a:moveTo>
                    <a:cubicBezTo>
                      <a:pt x="12" y="46"/>
                      <a:pt x="41" y="52"/>
                      <a:pt x="53" y="66"/>
                    </a:cubicBezTo>
                    <a:cubicBezTo>
                      <a:pt x="64" y="80"/>
                      <a:pt x="58" y="98"/>
                      <a:pt x="47" y="104"/>
                    </a:cubicBezTo>
                    <a:cubicBezTo>
                      <a:pt x="34" y="112"/>
                      <a:pt x="21" y="107"/>
                      <a:pt x="17" y="99"/>
                    </a:cubicBezTo>
                    <a:cubicBezTo>
                      <a:pt x="12" y="91"/>
                      <a:pt x="18" y="79"/>
                      <a:pt x="29" y="83"/>
                    </a:cubicBezTo>
                    <a:cubicBezTo>
                      <a:pt x="36" y="86"/>
                      <a:pt x="44" y="82"/>
                      <a:pt x="42" y="76"/>
                    </a:cubicBezTo>
                    <a:cubicBezTo>
                      <a:pt x="42" y="72"/>
                      <a:pt x="35" y="66"/>
                      <a:pt x="23" y="69"/>
                    </a:cubicBezTo>
                    <a:cubicBezTo>
                      <a:pt x="3" y="74"/>
                      <a:pt x="0" y="98"/>
                      <a:pt x="12" y="110"/>
                    </a:cubicBezTo>
                    <a:cubicBezTo>
                      <a:pt x="21" y="120"/>
                      <a:pt x="36" y="122"/>
                      <a:pt x="49" y="117"/>
                    </a:cubicBezTo>
                    <a:cubicBezTo>
                      <a:pt x="80" y="104"/>
                      <a:pt x="78" y="65"/>
                      <a:pt x="60" y="52"/>
                    </a:cubicBezTo>
                    <a:cubicBezTo>
                      <a:pt x="43" y="41"/>
                      <a:pt x="31" y="34"/>
                      <a:pt x="25" y="0"/>
                    </a:cubicBezTo>
                  </a:path>
                </a:pathLst>
              </a:custGeom>
              <a:solidFill>
                <a:srgbClr val="D1CEC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17" name="Freeform 71"/>
              <p:cNvSpPr>
                <a:spLocks/>
              </p:cNvSpPr>
              <p:nvPr/>
            </p:nvSpPr>
            <p:spPr bwMode="auto">
              <a:xfrm>
                <a:off x="3973513" y="5478463"/>
                <a:ext cx="490538" cy="723900"/>
              </a:xfrm>
              <a:custGeom>
                <a:avLst/>
                <a:gdLst>
                  <a:gd name="T0" fmla="*/ 0 w 131"/>
                  <a:gd name="T1" fmla="*/ 0 h 193"/>
                  <a:gd name="T2" fmla="*/ 14 w 131"/>
                  <a:gd name="T3" fmla="*/ 45 h 193"/>
                  <a:gd name="T4" fmla="*/ 72 w 131"/>
                  <a:gd name="T5" fmla="*/ 180 h 193"/>
                  <a:gd name="T6" fmla="*/ 131 w 131"/>
                  <a:gd name="T7" fmla="*/ 193 h 193"/>
                  <a:gd name="T8" fmla="*/ 100 w 131"/>
                  <a:gd name="T9" fmla="*/ 142 h 193"/>
                  <a:gd name="T10" fmla="*/ 59 w 131"/>
                  <a:gd name="T11" fmla="*/ 18 h 193"/>
                  <a:gd name="T12" fmla="*/ 0 w 131"/>
                  <a:gd name="T13" fmla="*/ 0 h 19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1"/>
                  <a:gd name="T22" fmla="*/ 0 h 193"/>
                  <a:gd name="T23" fmla="*/ 131 w 131"/>
                  <a:gd name="T24" fmla="*/ 193 h 19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1" h="193">
                    <a:moveTo>
                      <a:pt x="0" y="0"/>
                    </a:moveTo>
                    <a:cubicBezTo>
                      <a:pt x="0" y="0"/>
                      <a:pt x="18" y="16"/>
                      <a:pt x="14" y="45"/>
                    </a:cubicBezTo>
                    <a:cubicBezTo>
                      <a:pt x="5" y="114"/>
                      <a:pt x="31" y="159"/>
                      <a:pt x="72" y="180"/>
                    </a:cubicBezTo>
                    <a:cubicBezTo>
                      <a:pt x="92" y="189"/>
                      <a:pt x="107" y="193"/>
                      <a:pt x="131" y="193"/>
                    </a:cubicBezTo>
                    <a:cubicBezTo>
                      <a:pt x="114" y="169"/>
                      <a:pt x="107" y="159"/>
                      <a:pt x="100" y="142"/>
                    </a:cubicBezTo>
                    <a:cubicBezTo>
                      <a:pt x="59" y="121"/>
                      <a:pt x="48" y="56"/>
                      <a:pt x="59" y="18"/>
                    </a:cubicBezTo>
                    <a:cubicBezTo>
                      <a:pt x="35" y="14"/>
                      <a:pt x="0" y="0"/>
                      <a:pt x="0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18" name="Freeform 72"/>
              <p:cNvSpPr>
                <a:spLocks/>
              </p:cNvSpPr>
              <p:nvPr/>
            </p:nvSpPr>
            <p:spPr bwMode="auto">
              <a:xfrm>
                <a:off x="4152900" y="5530851"/>
                <a:ext cx="206375" cy="484188"/>
              </a:xfrm>
              <a:custGeom>
                <a:avLst/>
                <a:gdLst>
                  <a:gd name="T0" fmla="*/ 11 w 55"/>
                  <a:gd name="T1" fmla="*/ 0 h 129"/>
                  <a:gd name="T2" fmla="*/ 55 w 55"/>
                  <a:gd name="T3" fmla="*/ 129 h 129"/>
                  <a:gd name="T4" fmla="*/ 45 w 55"/>
                  <a:gd name="T5" fmla="*/ 7 h 129"/>
                  <a:gd name="T6" fmla="*/ 11 w 55"/>
                  <a:gd name="T7" fmla="*/ 0 h 1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"/>
                  <a:gd name="T13" fmla="*/ 0 h 129"/>
                  <a:gd name="T14" fmla="*/ 55 w 55"/>
                  <a:gd name="T15" fmla="*/ 129 h 1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" h="129">
                    <a:moveTo>
                      <a:pt x="11" y="0"/>
                    </a:moveTo>
                    <a:cubicBezTo>
                      <a:pt x="0" y="38"/>
                      <a:pt x="7" y="109"/>
                      <a:pt x="55" y="129"/>
                    </a:cubicBezTo>
                    <a:cubicBezTo>
                      <a:pt x="41" y="116"/>
                      <a:pt x="42" y="38"/>
                      <a:pt x="45" y="7"/>
                    </a:cubicBezTo>
                    <a:cubicBezTo>
                      <a:pt x="31" y="7"/>
                      <a:pt x="18" y="4"/>
                      <a:pt x="11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19" name="Freeform 73"/>
              <p:cNvSpPr>
                <a:spLocks/>
              </p:cNvSpPr>
              <p:nvPr/>
            </p:nvSpPr>
            <p:spPr bwMode="auto">
              <a:xfrm>
                <a:off x="3563938" y="5610226"/>
                <a:ext cx="746125" cy="660400"/>
              </a:xfrm>
              <a:custGeom>
                <a:avLst/>
                <a:gdLst>
                  <a:gd name="T0" fmla="*/ 199 w 199"/>
                  <a:gd name="T1" fmla="*/ 0 h 176"/>
                  <a:gd name="T2" fmla="*/ 119 w 199"/>
                  <a:gd name="T3" fmla="*/ 38 h 176"/>
                  <a:gd name="T4" fmla="*/ 35 w 199"/>
                  <a:gd name="T5" fmla="*/ 45 h 176"/>
                  <a:gd name="T6" fmla="*/ 4 w 199"/>
                  <a:gd name="T7" fmla="*/ 91 h 176"/>
                  <a:gd name="T8" fmla="*/ 20 w 199"/>
                  <a:gd name="T9" fmla="*/ 148 h 176"/>
                  <a:gd name="T10" fmla="*/ 82 w 199"/>
                  <a:gd name="T11" fmla="*/ 172 h 176"/>
                  <a:gd name="T12" fmla="*/ 130 w 199"/>
                  <a:gd name="T13" fmla="*/ 141 h 176"/>
                  <a:gd name="T14" fmla="*/ 116 w 199"/>
                  <a:gd name="T15" fmla="*/ 83 h 176"/>
                  <a:gd name="T16" fmla="*/ 71 w 199"/>
                  <a:gd name="T17" fmla="*/ 89 h 176"/>
                  <a:gd name="T18" fmla="*/ 82 w 199"/>
                  <a:gd name="T19" fmla="*/ 103 h 176"/>
                  <a:gd name="T20" fmla="*/ 92 w 199"/>
                  <a:gd name="T21" fmla="*/ 131 h 176"/>
                  <a:gd name="T22" fmla="*/ 56 w 199"/>
                  <a:gd name="T23" fmla="*/ 132 h 176"/>
                  <a:gd name="T24" fmla="*/ 37 w 199"/>
                  <a:gd name="T25" fmla="*/ 96 h 176"/>
                  <a:gd name="T26" fmla="*/ 71 w 199"/>
                  <a:gd name="T27" fmla="*/ 65 h 176"/>
                  <a:gd name="T28" fmla="*/ 144 w 199"/>
                  <a:gd name="T29" fmla="*/ 66 h 176"/>
                  <a:gd name="T30" fmla="*/ 199 w 199"/>
                  <a:gd name="T31" fmla="*/ 38 h 176"/>
                  <a:gd name="T32" fmla="*/ 199 w 199"/>
                  <a:gd name="T33" fmla="*/ 0 h 17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99"/>
                  <a:gd name="T52" fmla="*/ 0 h 176"/>
                  <a:gd name="T53" fmla="*/ 199 w 199"/>
                  <a:gd name="T54" fmla="*/ 176 h 17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99" h="176">
                    <a:moveTo>
                      <a:pt x="199" y="0"/>
                    </a:moveTo>
                    <a:cubicBezTo>
                      <a:pt x="188" y="14"/>
                      <a:pt x="156" y="44"/>
                      <a:pt x="119" y="38"/>
                    </a:cubicBezTo>
                    <a:cubicBezTo>
                      <a:pt x="75" y="30"/>
                      <a:pt x="52" y="35"/>
                      <a:pt x="35" y="45"/>
                    </a:cubicBezTo>
                    <a:cubicBezTo>
                      <a:pt x="23" y="53"/>
                      <a:pt x="6" y="68"/>
                      <a:pt x="4" y="91"/>
                    </a:cubicBezTo>
                    <a:cubicBezTo>
                      <a:pt x="0" y="117"/>
                      <a:pt x="9" y="134"/>
                      <a:pt x="20" y="148"/>
                    </a:cubicBezTo>
                    <a:cubicBezTo>
                      <a:pt x="31" y="163"/>
                      <a:pt x="59" y="176"/>
                      <a:pt x="82" y="172"/>
                    </a:cubicBezTo>
                    <a:cubicBezTo>
                      <a:pt x="105" y="169"/>
                      <a:pt x="120" y="160"/>
                      <a:pt x="130" y="141"/>
                    </a:cubicBezTo>
                    <a:cubicBezTo>
                      <a:pt x="138" y="125"/>
                      <a:pt x="138" y="95"/>
                      <a:pt x="116" y="83"/>
                    </a:cubicBezTo>
                    <a:cubicBezTo>
                      <a:pt x="97" y="72"/>
                      <a:pt x="78" y="79"/>
                      <a:pt x="71" y="89"/>
                    </a:cubicBezTo>
                    <a:cubicBezTo>
                      <a:pt x="64" y="100"/>
                      <a:pt x="71" y="103"/>
                      <a:pt x="82" y="103"/>
                    </a:cubicBezTo>
                    <a:cubicBezTo>
                      <a:pt x="92" y="103"/>
                      <a:pt x="100" y="121"/>
                      <a:pt x="92" y="131"/>
                    </a:cubicBezTo>
                    <a:cubicBezTo>
                      <a:pt x="84" y="140"/>
                      <a:pt x="67" y="141"/>
                      <a:pt x="56" y="132"/>
                    </a:cubicBezTo>
                    <a:cubicBezTo>
                      <a:pt x="43" y="123"/>
                      <a:pt x="37" y="113"/>
                      <a:pt x="37" y="96"/>
                    </a:cubicBezTo>
                    <a:cubicBezTo>
                      <a:pt x="37" y="86"/>
                      <a:pt x="47" y="66"/>
                      <a:pt x="71" y="65"/>
                    </a:cubicBezTo>
                    <a:cubicBezTo>
                      <a:pt x="101" y="66"/>
                      <a:pt x="117" y="70"/>
                      <a:pt x="144" y="66"/>
                    </a:cubicBezTo>
                    <a:cubicBezTo>
                      <a:pt x="161" y="63"/>
                      <a:pt x="195" y="48"/>
                      <a:pt x="199" y="38"/>
                    </a:cubicBezTo>
                    <a:cubicBezTo>
                      <a:pt x="199" y="24"/>
                      <a:pt x="199" y="17"/>
                      <a:pt x="199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20" name="Freeform 74"/>
              <p:cNvSpPr>
                <a:spLocks/>
              </p:cNvSpPr>
              <p:nvPr/>
            </p:nvSpPr>
            <p:spPr bwMode="auto">
              <a:xfrm>
                <a:off x="4581525" y="5588001"/>
                <a:ext cx="887413" cy="1511300"/>
              </a:xfrm>
              <a:custGeom>
                <a:avLst/>
                <a:gdLst>
                  <a:gd name="T0" fmla="*/ 121 w 237"/>
                  <a:gd name="T1" fmla="*/ 16 h 403"/>
                  <a:gd name="T2" fmla="*/ 138 w 237"/>
                  <a:gd name="T3" fmla="*/ 2 h 403"/>
                  <a:gd name="T4" fmla="*/ 172 w 237"/>
                  <a:gd name="T5" fmla="*/ 20 h 403"/>
                  <a:gd name="T6" fmla="*/ 186 w 237"/>
                  <a:gd name="T7" fmla="*/ 171 h 403"/>
                  <a:gd name="T8" fmla="*/ 100 w 237"/>
                  <a:gd name="T9" fmla="*/ 240 h 403"/>
                  <a:gd name="T10" fmla="*/ 52 w 237"/>
                  <a:gd name="T11" fmla="*/ 302 h 403"/>
                  <a:gd name="T12" fmla="*/ 86 w 237"/>
                  <a:gd name="T13" fmla="*/ 352 h 403"/>
                  <a:gd name="T14" fmla="*/ 137 w 237"/>
                  <a:gd name="T15" fmla="*/ 336 h 403"/>
                  <a:gd name="T16" fmla="*/ 124 w 237"/>
                  <a:gd name="T17" fmla="*/ 297 h 403"/>
                  <a:gd name="T18" fmla="*/ 93 w 237"/>
                  <a:gd name="T19" fmla="*/ 306 h 403"/>
                  <a:gd name="T20" fmla="*/ 103 w 237"/>
                  <a:gd name="T21" fmla="*/ 261 h 403"/>
                  <a:gd name="T22" fmla="*/ 165 w 237"/>
                  <a:gd name="T23" fmla="*/ 261 h 403"/>
                  <a:gd name="T24" fmla="*/ 196 w 237"/>
                  <a:gd name="T25" fmla="*/ 323 h 403"/>
                  <a:gd name="T26" fmla="*/ 162 w 237"/>
                  <a:gd name="T27" fmla="*/ 385 h 403"/>
                  <a:gd name="T28" fmla="*/ 97 w 237"/>
                  <a:gd name="T29" fmla="*/ 402 h 403"/>
                  <a:gd name="T30" fmla="*/ 47 w 237"/>
                  <a:gd name="T31" fmla="*/ 384 h 403"/>
                  <a:gd name="T32" fmla="*/ 3 w 237"/>
                  <a:gd name="T33" fmla="*/ 313 h 403"/>
                  <a:gd name="T34" fmla="*/ 33 w 237"/>
                  <a:gd name="T35" fmla="*/ 231 h 403"/>
                  <a:gd name="T36" fmla="*/ 81 w 237"/>
                  <a:gd name="T37" fmla="*/ 198 h 403"/>
                  <a:gd name="T38" fmla="*/ 145 w 237"/>
                  <a:gd name="T39" fmla="*/ 157 h 403"/>
                  <a:gd name="T40" fmla="*/ 172 w 237"/>
                  <a:gd name="T41" fmla="*/ 99 h 403"/>
                  <a:gd name="T42" fmla="*/ 145 w 237"/>
                  <a:gd name="T43" fmla="*/ 30 h 403"/>
                  <a:gd name="T44" fmla="*/ 121 w 237"/>
                  <a:gd name="T45" fmla="*/ 16 h 40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237"/>
                  <a:gd name="T70" fmla="*/ 0 h 403"/>
                  <a:gd name="T71" fmla="*/ 237 w 237"/>
                  <a:gd name="T72" fmla="*/ 403 h 403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237" h="403">
                    <a:moveTo>
                      <a:pt x="121" y="16"/>
                    </a:moveTo>
                    <a:cubicBezTo>
                      <a:pt x="114" y="9"/>
                      <a:pt x="124" y="0"/>
                      <a:pt x="138" y="2"/>
                    </a:cubicBezTo>
                    <a:cubicBezTo>
                      <a:pt x="154" y="6"/>
                      <a:pt x="161" y="11"/>
                      <a:pt x="172" y="20"/>
                    </a:cubicBezTo>
                    <a:cubicBezTo>
                      <a:pt x="195" y="37"/>
                      <a:pt x="237" y="96"/>
                      <a:pt x="186" y="171"/>
                    </a:cubicBezTo>
                    <a:cubicBezTo>
                      <a:pt x="156" y="217"/>
                      <a:pt x="134" y="223"/>
                      <a:pt x="100" y="240"/>
                    </a:cubicBezTo>
                    <a:cubicBezTo>
                      <a:pt x="65" y="257"/>
                      <a:pt x="51" y="276"/>
                      <a:pt x="52" y="302"/>
                    </a:cubicBezTo>
                    <a:cubicBezTo>
                      <a:pt x="52" y="327"/>
                      <a:pt x="66" y="346"/>
                      <a:pt x="86" y="352"/>
                    </a:cubicBezTo>
                    <a:cubicBezTo>
                      <a:pt x="108" y="358"/>
                      <a:pt x="131" y="352"/>
                      <a:pt x="137" y="336"/>
                    </a:cubicBezTo>
                    <a:cubicBezTo>
                      <a:pt x="142" y="326"/>
                      <a:pt x="146" y="305"/>
                      <a:pt x="124" y="297"/>
                    </a:cubicBezTo>
                    <a:cubicBezTo>
                      <a:pt x="102" y="291"/>
                      <a:pt x="103" y="313"/>
                      <a:pt x="93" y="306"/>
                    </a:cubicBezTo>
                    <a:cubicBezTo>
                      <a:pt x="83" y="299"/>
                      <a:pt x="86" y="271"/>
                      <a:pt x="103" y="261"/>
                    </a:cubicBezTo>
                    <a:cubicBezTo>
                      <a:pt x="121" y="250"/>
                      <a:pt x="143" y="249"/>
                      <a:pt x="165" y="261"/>
                    </a:cubicBezTo>
                    <a:cubicBezTo>
                      <a:pt x="191" y="274"/>
                      <a:pt x="198" y="299"/>
                      <a:pt x="196" y="323"/>
                    </a:cubicBezTo>
                    <a:cubicBezTo>
                      <a:pt x="194" y="350"/>
                      <a:pt x="179" y="373"/>
                      <a:pt x="162" y="385"/>
                    </a:cubicBezTo>
                    <a:cubicBezTo>
                      <a:pt x="142" y="399"/>
                      <a:pt x="118" y="403"/>
                      <a:pt x="97" y="402"/>
                    </a:cubicBezTo>
                    <a:cubicBezTo>
                      <a:pt x="72" y="401"/>
                      <a:pt x="57" y="392"/>
                      <a:pt x="47" y="384"/>
                    </a:cubicBezTo>
                    <a:cubicBezTo>
                      <a:pt x="39" y="378"/>
                      <a:pt x="7" y="357"/>
                      <a:pt x="3" y="313"/>
                    </a:cubicBezTo>
                    <a:cubicBezTo>
                      <a:pt x="0" y="271"/>
                      <a:pt x="16" y="245"/>
                      <a:pt x="33" y="231"/>
                    </a:cubicBezTo>
                    <a:cubicBezTo>
                      <a:pt x="55" y="214"/>
                      <a:pt x="68" y="206"/>
                      <a:pt x="81" y="198"/>
                    </a:cubicBezTo>
                    <a:cubicBezTo>
                      <a:pt x="97" y="189"/>
                      <a:pt x="125" y="178"/>
                      <a:pt x="145" y="157"/>
                    </a:cubicBezTo>
                    <a:cubicBezTo>
                      <a:pt x="165" y="136"/>
                      <a:pt x="172" y="116"/>
                      <a:pt x="172" y="99"/>
                    </a:cubicBezTo>
                    <a:cubicBezTo>
                      <a:pt x="172" y="68"/>
                      <a:pt x="159" y="44"/>
                      <a:pt x="145" y="30"/>
                    </a:cubicBezTo>
                    <a:cubicBezTo>
                      <a:pt x="136" y="21"/>
                      <a:pt x="128" y="20"/>
                      <a:pt x="121" y="16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21" name="Freeform 75"/>
              <p:cNvSpPr>
                <a:spLocks/>
              </p:cNvSpPr>
              <p:nvPr/>
            </p:nvSpPr>
            <p:spPr bwMode="auto">
              <a:xfrm>
                <a:off x="4670425" y="5588001"/>
                <a:ext cx="787400" cy="1390650"/>
              </a:xfrm>
              <a:custGeom>
                <a:avLst/>
                <a:gdLst>
                  <a:gd name="T0" fmla="*/ 100 w 210"/>
                  <a:gd name="T1" fmla="*/ 9 h 371"/>
                  <a:gd name="T2" fmla="*/ 114 w 210"/>
                  <a:gd name="T3" fmla="*/ 2 h 371"/>
                  <a:gd name="T4" fmla="*/ 150 w 210"/>
                  <a:gd name="T5" fmla="*/ 21 h 371"/>
                  <a:gd name="T6" fmla="*/ 162 w 210"/>
                  <a:gd name="T7" fmla="*/ 171 h 371"/>
                  <a:gd name="T8" fmla="*/ 69 w 210"/>
                  <a:gd name="T9" fmla="*/ 244 h 371"/>
                  <a:gd name="T10" fmla="*/ 28 w 210"/>
                  <a:gd name="T11" fmla="*/ 303 h 371"/>
                  <a:gd name="T12" fmla="*/ 65 w 210"/>
                  <a:gd name="T13" fmla="*/ 353 h 371"/>
                  <a:gd name="T14" fmla="*/ 114 w 210"/>
                  <a:gd name="T15" fmla="*/ 335 h 371"/>
                  <a:gd name="T16" fmla="*/ 102 w 210"/>
                  <a:gd name="T17" fmla="*/ 297 h 371"/>
                  <a:gd name="T18" fmla="*/ 68 w 210"/>
                  <a:gd name="T19" fmla="*/ 304 h 371"/>
                  <a:gd name="T20" fmla="*/ 83 w 210"/>
                  <a:gd name="T21" fmla="*/ 283 h 371"/>
                  <a:gd name="T22" fmla="*/ 120 w 210"/>
                  <a:gd name="T23" fmla="*/ 288 h 371"/>
                  <a:gd name="T24" fmla="*/ 83 w 210"/>
                  <a:gd name="T25" fmla="*/ 371 h 371"/>
                  <a:gd name="T26" fmla="*/ 33 w 210"/>
                  <a:gd name="T27" fmla="*/ 354 h 371"/>
                  <a:gd name="T28" fmla="*/ 35 w 210"/>
                  <a:gd name="T29" fmla="*/ 247 h 371"/>
                  <a:gd name="T30" fmla="*/ 107 w 210"/>
                  <a:gd name="T31" fmla="*/ 207 h 371"/>
                  <a:gd name="T32" fmla="*/ 171 w 210"/>
                  <a:gd name="T33" fmla="*/ 96 h 371"/>
                  <a:gd name="T34" fmla="*/ 131 w 210"/>
                  <a:gd name="T35" fmla="*/ 20 h 371"/>
                  <a:gd name="T36" fmla="*/ 100 w 210"/>
                  <a:gd name="T37" fmla="*/ 9 h 37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10"/>
                  <a:gd name="T58" fmla="*/ 0 h 371"/>
                  <a:gd name="T59" fmla="*/ 210 w 210"/>
                  <a:gd name="T60" fmla="*/ 371 h 37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10" h="371">
                    <a:moveTo>
                      <a:pt x="100" y="9"/>
                    </a:moveTo>
                    <a:cubicBezTo>
                      <a:pt x="97" y="6"/>
                      <a:pt x="103" y="0"/>
                      <a:pt x="114" y="2"/>
                    </a:cubicBezTo>
                    <a:cubicBezTo>
                      <a:pt x="130" y="6"/>
                      <a:pt x="136" y="9"/>
                      <a:pt x="150" y="21"/>
                    </a:cubicBezTo>
                    <a:cubicBezTo>
                      <a:pt x="176" y="43"/>
                      <a:pt x="210" y="99"/>
                      <a:pt x="162" y="171"/>
                    </a:cubicBezTo>
                    <a:cubicBezTo>
                      <a:pt x="138" y="208"/>
                      <a:pt x="123" y="218"/>
                      <a:pt x="69" y="244"/>
                    </a:cubicBezTo>
                    <a:cubicBezTo>
                      <a:pt x="39" y="258"/>
                      <a:pt x="26" y="283"/>
                      <a:pt x="28" y="303"/>
                    </a:cubicBezTo>
                    <a:cubicBezTo>
                      <a:pt x="30" y="331"/>
                      <a:pt x="42" y="347"/>
                      <a:pt x="65" y="353"/>
                    </a:cubicBezTo>
                    <a:cubicBezTo>
                      <a:pt x="87" y="358"/>
                      <a:pt x="108" y="351"/>
                      <a:pt x="114" y="335"/>
                    </a:cubicBezTo>
                    <a:cubicBezTo>
                      <a:pt x="119" y="323"/>
                      <a:pt x="119" y="304"/>
                      <a:pt x="102" y="297"/>
                    </a:cubicBezTo>
                    <a:cubicBezTo>
                      <a:pt x="77" y="289"/>
                      <a:pt x="79" y="315"/>
                      <a:pt x="68" y="304"/>
                    </a:cubicBezTo>
                    <a:cubicBezTo>
                      <a:pt x="63" y="299"/>
                      <a:pt x="73" y="287"/>
                      <a:pt x="83" y="283"/>
                    </a:cubicBezTo>
                    <a:cubicBezTo>
                      <a:pt x="93" y="279"/>
                      <a:pt x="107" y="278"/>
                      <a:pt x="120" y="288"/>
                    </a:cubicBezTo>
                    <a:cubicBezTo>
                      <a:pt x="155" y="311"/>
                      <a:pt x="129" y="370"/>
                      <a:pt x="83" y="371"/>
                    </a:cubicBezTo>
                    <a:cubicBezTo>
                      <a:pt x="62" y="371"/>
                      <a:pt x="42" y="362"/>
                      <a:pt x="33" y="354"/>
                    </a:cubicBezTo>
                    <a:cubicBezTo>
                      <a:pt x="1" y="327"/>
                      <a:pt x="0" y="275"/>
                      <a:pt x="35" y="247"/>
                    </a:cubicBezTo>
                    <a:cubicBezTo>
                      <a:pt x="52" y="233"/>
                      <a:pt x="82" y="224"/>
                      <a:pt x="107" y="207"/>
                    </a:cubicBezTo>
                    <a:cubicBezTo>
                      <a:pt x="127" y="193"/>
                      <a:pt x="170" y="153"/>
                      <a:pt x="171" y="96"/>
                    </a:cubicBezTo>
                    <a:cubicBezTo>
                      <a:pt x="171" y="79"/>
                      <a:pt x="165" y="44"/>
                      <a:pt x="131" y="20"/>
                    </a:cubicBezTo>
                    <a:cubicBezTo>
                      <a:pt x="121" y="12"/>
                      <a:pt x="107" y="9"/>
                      <a:pt x="100" y="9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22" name="Freeform 76"/>
              <p:cNvSpPr>
                <a:spLocks/>
              </p:cNvSpPr>
              <p:nvPr/>
            </p:nvSpPr>
            <p:spPr bwMode="auto">
              <a:xfrm>
                <a:off x="3635375" y="5699126"/>
                <a:ext cx="674688" cy="473075"/>
              </a:xfrm>
              <a:custGeom>
                <a:avLst/>
                <a:gdLst>
                  <a:gd name="T0" fmla="*/ 180 w 180"/>
                  <a:gd name="T1" fmla="*/ 0 h 126"/>
                  <a:gd name="T2" fmla="*/ 100 w 180"/>
                  <a:gd name="T3" fmla="*/ 33 h 126"/>
                  <a:gd name="T4" fmla="*/ 32 w 180"/>
                  <a:gd name="T5" fmla="*/ 34 h 126"/>
                  <a:gd name="T6" fmla="*/ 2 w 180"/>
                  <a:gd name="T7" fmla="*/ 80 h 126"/>
                  <a:gd name="T8" fmla="*/ 22 w 180"/>
                  <a:gd name="T9" fmla="*/ 116 h 126"/>
                  <a:gd name="T10" fmla="*/ 59 w 180"/>
                  <a:gd name="T11" fmla="*/ 124 h 126"/>
                  <a:gd name="T12" fmla="*/ 86 w 180"/>
                  <a:gd name="T13" fmla="*/ 99 h 126"/>
                  <a:gd name="T14" fmla="*/ 76 w 180"/>
                  <a:gd name="T15" fmla="*/ 72 h 126"/>
                  <a:gd name="T16" fmla="*/ 63 w 180"/>
                  <a:gd name="T17" fmla="*/ 79 h 126"/>
                  <a:gd name="T18" fmla="*/ 73 w 180"/>
                  <a:gd name="T19" fmla="*/ 107 h 126"/>
                  <a:gd name="T20" fmla="*/ 35 w 180"/>
                  <a:gd name="T21" fmla="*/ 107 h 126"/>
                  <a:gd name="T22" fmla="*/ 18 w 180"/>
                  <a:gd name="T23" fmla="*/ 72 h 126"/>
                  <a:gd name="T24" fmla="*/ 52 w 180"/>
                  <a:gd name="T25" fmla="*/ 41 h 126"/>
                  <a:gd name="T26" fmla="*/ 125 w 180"/>
                  <a:gd name="T27" fmla="*/ 42 h 126"/>
                  <a:gd name="T28" fmla="*/ 179 w 180"/>
                  <a:gd name="T29" fmla="*/ 15 h 126"/>
                  <a:gd name="T30" fmla="*/ 180 w 180"/>
                  <a:gd name="T31" fmla="*/ 0 h 12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0"/>
                  <a:gd name="T49" fmla="*/ 0 h 126"/>
                  <a:gd name="T50" fmla="*/ 180 w 180"/>
                  <a:gd name="T51" fmla="*/ 126 h 12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0" h="126">
                    <a:moveTo>
                      <a:pt x="180" y="0"/>
                    </a:moveTo>
                    <a:cubicBezTo>
                      <a:pt x="173" y="9"/>
                      <a:pt x="138" y="35"/>
                      <a:pt x="100" y="33"/>
                    </a:cubicBezTo>
                    <a:cubicBezTo>
                      <a:pt x="64" y="28"/>
                      <a:pt x="45" y="28"/>
                      <a:pt x="32" y="34"/>
                    </a:cubicBezTo>
                    <a:cubicBezTo>
                      <a:pt x="23" y="38"/>
                      <a:pt x="0" y="50"/>
                      <a:pt x="2" y="80"/>
                    </a:cubicBezTo>
                    <a:cubicBezTo>
                      <a:pt x="4" y="99"/>
                      <a:pt x="14" y="111"/>
                      <a:pt x="22" y="116"/>
                    </a:cubicBezTo>
                    <a:cubicBezTo>
                      <a:pt x="32" y="123"/>
                      <a:pt x="45" y="126"/>
                      <a:pt x="59" y="124"/>
                    </a:cubicBezTo>
                    <a:cubicBezTo>
                      <a:pt x="71" y="122"/>
                      <a:pt x="83" y="113"/>
                      <a:pt x="86" y="99"/>
                    </a:cubicBezTo>
                    <a:cubicBezTo>
                      <a:pt x="88" y="86"/>
                      <a:pt x="83" y="76"/>
                      <a:pt x="76" y="72"/>
                    </a:cubicBezTo>
                    <a:cubicBezTo>
                      <a:pt x="62" y="63"/>
                      <a:pt x="42" y="79"/>
                      <a:pt x="63" y="79"/>
                    </a:cubicBezTo>
                    <a:cubicBezTo>
                      <a:pt x="73" y="79"/>
                      <a:pt x="81" y="96"/>
                      <a:pt x="73" y="107"/>
                    </a:cubicBezTo>
                    <a:cubicBezTo>
                      <a:pt x="64" y="117"/>
                      <a:pt x="52" y="117"/>
                      <a:pt x="35" y="107"/>
                    </a:cubicBezTo>
                    <a:cubicBezTo>
                      <a:pt x="18" y="94"/>
                      <a:pt x="18" y="82"/>
                      <a:pt x="18" y="72"/>
                    </a:cubicBezTo>
                    <a:cubicBezTo>
                      <a:pt x="18" y="61"/>
                      <a:pt x="28" y="41"/>
                      <a:pt x="52" y="41"/>
                    </a:cubicBezTo>
                    <a:cubicBezTo>
                      <a:pt x="76" y="41"/>
                      <a:pt x="103" y="46"/>
                      <a:pt x="125" y="42"/>
                    </a:cubicBezTo>
                    <a:cubicBezTo>
                      <a:pt x="149" y="37"/>
                      <a:pt x="172" y="25"/>
                      <a:pt x="179" y="15"/>
                    </a:cubicBezTo>
                    <a:cubicBezTo>
                      <a:pt x="179" y="10"/>
                      <a:pt x="180" y="7"/>
                      <a:pt x="180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23" name="Freeform 77"/>
              <p:cNvSpPr>
                <a:spLocks/>
              </p:cNvSpPr>
              <p:nvPr/>
            </p:nvSpPr>
            <p:spPr bwMode="auto">
              <a:xfrm>
                <a:off x="4265613" y="5541963"/>
                <a:ext cx="982663" cy="844550"/>
              </a:xfrm>
              <a:custGeom>
                <a:avLst/>
                <a:gdLst>
                  <a:gd name="T0" fmla="*/ 98 w 262"/>
                  <a:gd name="T1" fmla="*/ 8 h 225"/>
                  <a:gd name="T2" fmla="*/ 108 w 262"/>
                  <a:gd name="T3" fmla="*/ 135 h 225"/>
                  <a:gd name="T4" fmla="*/ 184 w 262"/>
                  <a:gd name="T5" fmla="*/ 130 h 225"/>
                  <a:gd name="T6" fmla="*/ 149 w 262"/>
                  <a:gd name="T7" fmla="*/ 101 h 225"/>
                  <a:gd name="T8" fmla="*/ 122 w 262"/>
                  <a:gd name="T9" fmla="*/ 101 h 225"/>
                  <a:gd name="T10" fmla="*/ 167 w 262"/>
                  <a:gd name="T11" fmla="*/ 21 h 225"/>
                  <a:gd name="T12" fmla="*/ 256 w 262"/>
                  <a:gd name="T13" fmla="*/ 121 h 225"/>
                  <a:gd name="T14" fmla="*/ 118 w 262"/>
                  <a:gd name="T15" fmla="*/ 211 h 225"/>
                  <a:gd name="T16" fmla="*/ 8 w 262"/>
                  <a:gd name="T17" fmla="*/ 63 h 225"/>
                  <a:gd name="T18" fmla="*/ 0 w 262"/>
                  <a:gd name="T19" fmla="*/ 0 h 225"/>
                  <a:gd name="T20" fmla="*/ 98 w 262"/>
                  <a:gd name="T21" fmla="*/ 8 h 2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62"/>
                  <a:gd name="T34" fmla="*/ 0 h 225"/>
                  <a:gd name="T35" fmla="*/ 262 w 262"/>
                  <a:gd name="T36" fmla="*/ 225 h 2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62" h="225">
                    <a:moveTo>
                      <a:pt x="98" y="8"/>
                    </a:moveTo>
                    <a:cubicBezTo>
                      <a:pt x="98" y="8"/>
                      <a:pt x="60" y="103"/>
                      <a:pt x="108" y="135"/>
                    </a:cubicBezTo>
                    <a:cubicBezTo>
                      <a:pt x="141" y="157"/>
                      <a:pt x="174" y="147"/>
                      <a:pt x="184" y="130"/>
                    </a:cubicBezTo>
                    <a:cubicBezTo>
                      <a:pt x="196" y="110"/>
                      <a:pt x="177" y="80"/>
                      <a:pt x="149" y="101"/>
                    </a:cubicBezTo>
                    <a:cubicBezTo>
                      <a:pt x="146" y="114"/>
                      <a:pt x="136" y="114"/>
                      <a:pt x="122" y="101"/>
                    </a:cubicBezTo>
                    <a:cubicBezTo>
                      <a:pt x="94" y="76"/>
                      <a:pt x="105" y="20"/>
                      <a:pt x="167" y="21"/>
                    </a:cubicBezTo>
                    <a:cubicBezTo>
                      <a:pt x="226" y="23"/>
                      <a:pt x="262" y="70"/>
                      <a:pt x="256" y="121"/>
                    </a:cubicBezTo>
                    <a:cubicBezTo>
                      <a:pt x="251" y="177"/>
                      <a:pt x="187" y="225"/>
                      <a:pt x="118" y="211"/>
                    </a:cubicBezTo>
                    <a:cubicBezTo>
                      <a:pt x="53" y="197"/>
                      <a:pt x="12" y="156"/>
                      <a:pt x="8" y="63"/>
                    </a:cubicBezTo>
                    <a:cubicBezTo>
                      <a:pt x="8" y="39"/>
                      <a:pt x="8" y="20"/>
                      <a:pt x="0" y="0"/>
                    </a:cubicBezTo>
                    <a:cubicBezTo>
                      <a:pt x="41" y="8"/>
                      <a:pt x="98" y="8"/>
                      <a:pt x="98" y="8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24" name="Freeform 78"/>
              <p:cNvSpPr>
                <a:spLocks/>
              </p:cNvSpPr>
              <p:nvPr/>
            </p:nvSpPr>
            <p:spPr bwMode="auto">
              <a:xfrm>
                <a:off x="4438650" y="5572126"/>
                <a:ext cx="655638" cy="646113"/>
              </a:xfrm>
              <a:custGeom>
                <a:avLst/>
                <a:gdLst>
                  <a:gd name="T0" fmla="*/ 52 w 175"/>
                  <a:gd name="T1" fmla="*/ 0 h 172"/>
                  <a:gd name="T2" fmla="*/ 62 w 175"/>
                  <a:gd name="T3" fmla="*/ 127 h 172"/>
                  <a:gd name="T4" fmla="*/ 135 w 175"/>
                  <a:gd name="T5" fmla="*/ 127 h 172"/>
                  <a:gd name="T6" fmla="*/ 103 w 175"/>
                  <a:gd name="T7" fmla="*/ 93 h 172"/>
                  <a:gd name="T8" fmla="*/ 76 w 175"/>
                  <a:gd name="T9" fmla="*/ 93 h 172"/>
                  <a:gd name="T10" fmla="*/ 124 w 175"/>
                  <a:gd name="T11" fmla="*/ 51 h 172"/>
                  <a:gd name="T12" fmla="*/ 169 w 175"/>
                  <a:gd name="T13" fmla="*/ 113 h 172"/>
                  <a:gd name="T14" fmla="*/ 76 w 175"/>
                  <a:gd name="T15" fmla="*/ 161 h 172"/>
                  <a:gd name="T16" fmla="*/ 7 w 175"/>
                  <a:gd name="T17" fmla="*/ 0 h 172"/>
                  <a:gd name="T18" fmla="*/ 52 w 175"/>
                  <a:gd name="T19" fmla="*/ 0 h 1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5"/>
                  <a:gd name="T31" fmla="*/ 0 h 172"/>
                  <a:gd name="T32" fmla="*/ 175 w 175"/>
                  <a:gd name="T33" fmla="*/ 172 h 17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5" h="172">
                    <a:moveTo>
                      <a:pt x="52" y="0"/>
                    </a:moveTo>
                    <a:cubicBezTo>
                      <a:pt x="52" y="0"/>
                      <a:pt x="14" y="96"/>
                      <a:pt x="62" y="127"/>
                    </a:cubicBezTo>
                    <a:cubicBezTo>
                      <a:pt x="93" y="148"/>
                      <a:pt x="121" y="141"/>
                      <a:pt x="135" y="127"/>
                    </a:cubicBezTo>
                    <a:cubicBezTo>
                      <a:pt x="152" y="106"/>
                      <a:pt x="135" y="72"/>
                      <a:pt x="103" y="93"/>
                    </a:cubicBezTo>
                    <a:cubicBezTo>
                      <a:pt x="100" y="106"/>
                      <a:pt x="90" y="106"/>
                      <a:pt x="76" y="93"/>
                    </a:cubicBezTo>
                    <a:cubicBezTo>
                      <a:pt x="72" y="86"/>
                      <a:pt x="86" y="51"/>
                      <a:pt x="124" y="51"/>
                    </a:cubicBezTo>
                    <a:cubicBezTo>
                      <a:pt x="159" y="55"/>
                      <a:pt x="175" y="79"/>
                      <a:pt x="169" y="113"/>
                    </a:cubicBezTo>
                    <a:cubicBezTo>
                      <a:pt x="164" y="137"/>
                      <a:pt x="135" y="172"/>
                      <a:pt x="76" y="161"/>
                    </a:cubicBezTo>
                    <a:cubicBezTo>
                      <a:pt x="4" y="148"/>
                      <a:pt x="0" y="68"/>
                      <a:pt x="7" y="0"/>
                    </a:cubicBezTo>
                    <a:cubicBezTo>
                      <a:pt x="24" y="0"/>
                      <a:pt x="52" y="0"/>
                      <a:pt x="52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  <p:grpSp>
          <p:nvGrpSpPr>
            <p:cNvPr id="4158" name="组合 58"/>
            <p:cNvGrpSpPr>
              <a:grpSpLocks/>
            </p:cNvGrpSpPr>
            <p:nvPr/>
          </p:nvGrpSpPr>
          <p:grpSpPr bwMode="auto">
            <a:xfrm rot="8100000">
              <a:off x="1341283" y="458908"/>
              <a:ext cx="2081213" cy="1890713"/>
              <a:chOff x="3563938" y="5478463"/>
              <a:chExt cx="2081213" cy="1890713"/>
            </a:xfrm>
          </p:grpSpPr>
          <p:sp>
            <p:nvSpPr>
              <p:cNvPr id="4201" name="Freeform 67"/>
              <p:cNvSpPr>
                <a:spLocks/>
              </p:cNvSpPr>
              <p:nvPr/>
            </p:nvSpPr>
            <p:spPr bwMode="auto">
              <a:xfrm>
                <a:off x="5303838" y="5995988"/>
                <a:ext cx="341313" cy="349250"/>
              </a:xfrm>
              <a:custGeom>
                <a:avLst/>
                <a:gdLst>
                  <a:gd name="T0" fmla="*/ 14 w 91"/>
                  <a:gd name="T1" fmla="*/ 0 h 93"/>
                  <a:gd name="T2" fmla="*/ 24 w 91"/>
                  <a:gd name="T3" fmla="*/ 31 h 93"/>
                  <a:gd name="T4" fmla="*/ 31 w 91"/>
                  <a:gd name="T5" fmla="*/ 59 h 93"/>
                  <a:gd name="T6" fmla="*/ 55 w 91"/>
                  <a:gd name="T7" fmla="*/ 59 h 93"/>
                  <a:gd name="T8" fmla="*/ 45 w 91"/>
                  <a:gd name="T9" fmla="*/ 42 h 93"/>
                  <a:gd name="T10" fmla="*/ 30 w 91"/>
                  <a:gd name="T11" fmla="*/ 36 h 93"/>
                  <a:gd name="T12" fmla="*/ 55 w 91"/>
                  <a:gd name="T13" fmla="*/ 17 h 93"/>
                  <a:gd name="T14" fmla="*/ 86 w 91"/>
                  <a:gd name="T15" fmla="*/ 38 h 93"/>
                  <a:gd name="T16" fmla="*/ 77 w 91"/>
                  <a:gd name="T17" fmla="*/ 80 h 93"/>
                  <a:gd name="T18" fmla="*/ 24 w 91"/>
                  <a:gd name="T19" fmla="*/ 81 h 93"/>
                  <a:gd name="T20" fmla="*/ 0 w 91"/>
                  <a:gd name="T21" fmla="*/ 48 h 93"/>
                  <a:gd name="T22" fmla="*/ 14 w 91"/>
                  <a:gd name="T23" fmla="*/ 0 h 9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91"/>
                  <a:gd name="T37" fmla="*/ 0 h 93"/>
                  <a:gd name="T38" fmla="*/ 91 w 91"/>
                  <a:gd name="T39" fmla="*/ 93 h 9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91" h="93">
                    <a:moveTo>
                      <a:pt x="14" y="0"/>
                    </a:moveTo>
                    <a:cubicBezTo>
                      <a:pt x="24" y="4"/>
                      <a:pt x="24" y="17"/>
                      <a:pt x="24" y="31"/>
                    </a:cubicBezTo>
                    <a:cubicBezTo>
                      <a:pt x="24" y="45"/>
                      <a:pt x="25" y="54"/>
                      <a:pt x="31" y="59"/>
                    </a:cubicBezTo>
                    <a:cubicBezTo>
                      <a:pt x="41" y="68"/>
                      <a:pt x="49" y="66"/>
                      <a:pt x="55" y="59"/>
                    </a:cubicBezTo>
                    <a:cubicBezTo>
                      <a:pt x="61" y="52"/>
                      <a:pt x="55" y="38"/>
                      <a:pt x="45" y="42"/>
                    </a:cubicBezTo>
                    <a:cubicBezTo>
                      <a:pt x="38" y="45"/>
                      <a:pt x="27" y="47"/>
                      <a:pt x="30" y="36"/>
                    </a:cubicBezTo>
                    <a:cubicBezTo>
                      <a:pt x="32" y="25"/>
                      <a:pt x="42" y="18"/>
                      <a:pt x="55" y="17"/>
                    </a:cubicBezTo>
                    <a:cubicBezTo>
                      <a:pt x="69" y="17"/>
                      <a:pt x="82" y="26"/>
                      <a:pt x="86" y="38"/>
                    </a:cubicBezTo>
                    <a:cubicBezTo>
                      <a:pt x="91" y="53"/>
                      <a:pt x="90" y="68"/>
                      <a:pt x="77" y="80"/>
                    </a:cubicBezTo>
                    <a:cubicBezTo>
                      <a:pt x="63" y="92"/>
                      <a:pt x="39" y="93"/>
                      <a:pt x="24" y="81"/>
                    </a:cubicBezTo>
                    <a:cubicBezTo>
                      <a:pt x="8" y="68"/>
                      <a:pt x="4" y="56"/>
                      <a:pt x="0" y="48"/>
                    </a:cubicBezTo>
                    <a:cubicBezTo>
                      <a:pt x="7" y="38"/>
                      <a:pt x="14" y="14"/>
                      <a:pt x="14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02" name="Freeform 68"/>
              <p:cNvSpPr>
                <a:spLocks/>
              </p:cNvSpPr>
              <p:nvPr/>
            </p:nvSpPr>
            <p:spPr bwMode="auto">
              <a:xfrm>
                <a:off x="5330825" y="5995988"/>
                <a:ext cx="244475" cy="307975"/>
              </a:xfrm>
              <a:custGeom>
                <a:avLst/>
                <a:gdLst>
                  <a:gd name="T0" fmla="*/ 7 w 65"/>
                  <a:gd name="T1" fmla="*/ 0 h 82"/>
                  <a:gd name="T2" fmla="*/ 17 w 65"/>
                  <a:gd name="T3" fmla="*/ 31 h 82"/>
                  <a:gd name="T4" fmla="*/ 24 w 65"/>
                  <a:gd name="T5" fmla="*/ 59 h 82"/>
                  <a:gd name="T6" fmla="*/ 49 w 65"/>
                  <a:gd name="T7" fmla="*/ 57 h 82"/>
                  <a:gd name="T8" fmla="*/ 38 w 65"/>
                  <a:gd name="T9" fmla="*/ 42 h 82"/>
                  <a:gd name="T10" fmla="*/ 27 w 65"/>
                  <a:gd name="T11" fmla="*/ 42 h 82"/>
                  <a:gd name="T12" fmla="*/ 48 w 65"/>
                  <a:gd name="T13" fmla="*/ 31 h 82"/>
                  <a:gd name="T14" fmla="*/ 63 w 65"/>
                  <a:gd name="T15" fmla="*/ 44 h 82"/>
                  <a:gd name="T16" fmla="*/ 57 w 65"/>
                  <a:gd name="T17" fmla="*/ 70 h 82"/>
                  <a:gd name="T18" fmla="*/ 19 w 65"/>
                  <a:gd name="T19" fmla="*/ 68 h 82"/>
                  <a:gd name="T20" fmla="*/ 0 w 65"/>
                  <a:gd name="T21" fmla="*/ 31 h 82"/>
                  <a:gd name="T22" fmla="*/ 7 w 65"/>
                  <a:gd name="T23" fmla="*/ 0 h 8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65"/>
                  <a:gd name="T37" fmla="*/ 0 h 82"/>
                  <a:gd name="T38" fmla="*/ 65 w 65"/>
                  <a:gd name="T39" fmla="*/ 82 h 8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65" h="82">
                    <a:moveTo>
                      <a:pt x="7" y="0"/>
                    </a:moveTo>
                    <a:cubicBezTo>
                      <a:pt x="17" y="4"/>
                      <a:pt x="17" y="17"/>
                      <a:pt x="17" y="31"/>
                    </a:cubicBezTo>
                    <a:cubicBezTo>
                      <a:pt x="17" y="45"/>
                      <a:pt x="19" y="53"/>
                      <a:pt x="24" y="59"/>
                    </a:cubicBezTo>
                    <a:cubicBezTo>
                      <a:pt x="32" y="67"/>
                      <a:pt x="45" y="65"/>
                      <a:pt x="49" y="57"/>
                    </a:cubicBezTo>
                    <a:cubicBezTo>
                      <a:pt x="53" y="50"/>
                      <a:pt x="48" y="38"/>
                      <a:pt x="38" y="42"/>
                    </a:cubicBezTo>
                    <a:cubicBezTo>
                      <a:pt x="31" y="45"/>
                      <a:pt x="27" y="45"/>
                      <a:pt x="27" y="42"/>
                    </a:cubicBezTo>
                    <a:cubicBezTo>
                      <a:pt x="27" y="35"/>
                      <a:pt x="34" y="28"/>
                      <a:pt x="48" y="31"/>
                    </a:cubicBezTo>
                    <a:cubicBezTo>
                      <a:pt x="55" y="33"/>
                      <a:pt x="61" y="38"/>
                      <a:pt x="63" y="44"/>
                    </a:cubicBezTo>
                    <a:cubicBezTo>
                      <a:pt x="65" y="51"/>
                      <a:pt x="65" y="61"/>
                      <a:pt x="57" y="70"/>
                    </a:cubicBezTo>
                    <a:cubicBezTo>
                      <a:pt x="51" y="76"/>
                      <a:pt x="35" y="82"/>
                      <a:pt x="19" y="68"/>
                    </a:cubicBezTo>
                    <a:cubicBezTo>
                      <a:pt x="6" y="57"/>
                      <a:pt x="7" y="35"/>
                      <a:pt x="0" y="31"/>
                    </a:cubicBezTo>
                    <a:cubicBezTo>
                      <a:pt x="3" y="23"/>
                      <a:pt x="7" y="10"/>
                      <a:pt x="7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03" name="Freeform 69"/>
              <p:cNvSpPr>
                <a:spLocks/>
              </p:cNvSpPr>
              <p:nvPr/>
            </p:nvSpPr>
            <p:spPr bwMode="auto">
              <a:xfrm>
                <a:off x="4513263" y="6862763"/>
                <a:ext cx="396875" cy="506413"/>
              </a:xfrm>
              <a:custGeom>
                <a:avLst/>
                <a:gdLst>
                  <a:gd name="T0" fmla="*/ 35 w 106"/>
                  <a:gd name="T1" fmla="*/ 0 h 135"/>
                  <a:gd name="T2" fmla="*/ 63 w 106"/>
                  <a:gd name="T3" fmla="*/ 66 h 135"/>
                  <a:gd name="T4" fmla="*/ 57 w 106"/>
                  <a:gd name="T5" fmla="*/ 104 h 135"/>
                  <a:gd name="T6" fmla="*/ 28 w 106"/>
                  <a:gd name="T7" fmla="*/ 101 h 135"/>
                  <a:gd name="T8" fmla="*/ 39 w 106"/>
                  <a:gd name="T9" fmla="*/ 83 h 135"/>
                  <a:gd name="T10" fmla="*/ 52 w 106"/>
                  <a:gd name="T11" fmla="*/ 76 h 135"/>
                  <a:gd name="T12" fmla="*/ 29 w 106"/>
                  <a:gd name="T13" fmla="*/ 59 h 135"/>
                  <a:gd name="T14" fmla="*/ 3 w 106"/>
                  <a:gd name="T15" fmla="*/ 82 h 135"/>
                  <a:gd name="T16" fmla="*/ 15 w 106"/>
                  <a:gd name="T17" fmla="*/ 121 h 135"/>
                  <a:gd name="T18" fmla="*/ 68 w 106"/>
                  <a:gd name="T19" fmla="*/ 128 h 135"/>
                  <a:gd name="T20" fmla="*/ 87 w 106"/>
                  <a:gd name="T21" fmla="*/ 55 h 135"/>
                  <a:gd name="T22" fmla="*/ 35 w 106"/>
                  <a:gd name="T23" fmla="*/ 0 h 13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06"/>
                  <a:gd name="T37" fmla="*/ 0 h 135"/>
                  <a:gd name="T38" fmla="*/ 106 w 106"/>
                  <a:gd name="T39" fmla="*/ 135 h 13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06" h="135">
                    <a:moveTo>
                      <a:pt x="35" y="0"/>
                    </a:moveTo>
                    <a:cubicBezTo>
                      <a:pt x="22" y="46"/>
                      <a:pt x="50" y="51"/>
                      <a:pt x="63" y="66"/>
                    </a:cubicBezTo>
                    <a:cubicBezTo>
                      <a:pt x="76" y="81"/>
                      <a:pt x="66" y="99"/>
                      <a:pt x="57" y="104"/>
                    </a:cubicBezTo>
                    <a:cubicBezTo>
                      <a:pt x="47" y="110"/>
                      <a:pt x="35" y="110"/>
                      <a:pt x="28" y="101"/>
                    </a:cubicBezTo>
                    <a:cubicBezTo>
                      <a:pt x="21" y="92"/>
                      <a:pt x="28" y="79"/>
                      <a:pt x="39" y="83"/>
                    </a:cubicBezTo>
                    <a:cubicBezTo>
                      <a:pt x="46" y="86"/>
                      <a:pt x="53" y="83"/>
                      <a:pt x="52" y="76"/>
                    </a:cubicBezTo>
                    <a:cubicBezTo>
                      <a:pt x="52" y="69"/>
                      <a:pt x="45" y="58"/>
                      <a:pt x="29" y="59"/>
                    </a:cubicBezTo>
                    <a:cubicBezTo>
                      <a:pt x="15" y="60"/>
                      <a:pt x="6" y="73"/>
                      <a:pt x="3" y="82"/>
                    </a:cubicBezTo>
                    <a:cubicBezTo>
                      <a:pt x="0" y="92"/>
                      <a:pt x="2" y="109"/>
                      <a:pt x="15" y="121"/>
                    </a:cubicBezTo>
                    <a:cubicBezTo>
                      <a:pt x="30" y="135"/>
                      <a:pt x="55" y="134"/>
                      <a:pt x="68" y="128"/>
                    </a:cubicBezTo>
                    <a:cubicBezTo>
                      <a:pt x="106" y="109"/>
                      <a:pt x="94" y="66"/>
                      <a:pt x="87" y="55"/>
                    </a:cubicBezTo>
                    <a:cubicBezTo>
                      <a:pt x="82" y="52"/>
                      <a:pt x="44" y="25"/>
                      <a:pt x="35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04" name="Freeform 70"/>
              <p:cNvSpPr>
                <a:spLocks/>
              </p:cNvSpPr>
              <p:nvPr/>
            </p:nvSpPr>
            <p:spPr bwMode="auto">
              <a:xfrm>
                <a:off x="4551363" y="6862763"/>
                <a:ext cx="300038" cy="457200"/>
              </a:xfrm>
              <a:custGeom>
                <a:avLst/>
                <a:gdLst>
                  <a:gd name="T0" fmla="*/ 25 w 80"/>
                  <a:gd name="T1" fmla="*/ 0 h 122"/>
                  <a:gd name="T2" fmla="*/ 53 w 80"/>
                  <a:gd name="T3" fmla="*/ 66 h 122"/>
                  <a:gd name="T4" fmla="*/ 47 w 80"/>
                  <a:gd name="T5" fmla="*/ 104 h 122"/>
                  <a:gd name="T6" fmla="*/ 17 w 80"/>
                  <a:gd name="T7" fmla="*/ 99 h 122"/>
                  <a:gd name="T8" fmla="*/ 29 w 80"/>
                  <a:gd name="T9" fmla="*/ 83 h 122"/>
                  <a:gd name="T10" fmla="*/ 42 w 80"/>
                  <a:gd name="T11" fmla="*/ 76 h 122"/>
                  <a:gd name="T12" fmla="*/ 23 w 80"/>
                  <a:gd name="T13" fmla="*/ 69 h 122"/>
                  <a:gd name="T14" fmla="*/ 12 w 80"/>
                  <a:gd name="T15" fmla="*/ 110 h 122"/>
                  <a:gd name="T16" fmla="*/ 49 w 80"/>
                  <a:gd name="T17" fmla="*/ 117 h 122"/>
                  <a:gd name="T18" fmla="*/ 60 w 80"/>
                  <a:gd name="T19" fmla="*/ 52 h 122"/>
                  <a:gd name="T20" fmla="*/ 25 w 80"/>
                  <a:gd name="T21" fmla="*/ 0 h 12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80"/>
                  <a:gd name="T34" fmla="*/ 0 h 122"/>
                  <a:gd name="T35" fmla="*/ 80 w 80"/>
                  <a:gd name="T36" fmla="*/ 122 h 12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80" h="122">
                    <a:moveTo>
                      <a:pt x="25" y="0"/>
                    </a:moveTo>
                    <a:cubicBezTo>
                      <a:pt x="12" y="46"/>
                      <a:pt x="41" y="52"/>
                      <a:pt x="53" y="66"/>
                    </a:cubicBezTo>
                    <a:cubicBezTo>
                      <a:pt x="64" y="80"/>
                      <a:pt x="58" y="98"/>
                      <a:pt x="47" y="104"/>
                    </a:cubicBezTo>
                    <a:cubicBezTo>
                      <a:pt x="34" y="112"/>
                      <a:pt x="21" y="107"/>
                      <a:pt x="17" y="99"/>
                    </a:cubicBezTo>
                    <a:cubicBezTo>
                      <a:pt x="12" y="91"/>
                      <a:pt x="18" y="79"/>
                      <a:pt x="29" y="83"/>
                    </a:cubicBezTo>
                    <a:cubicBezTo>
                      <a:pt x="36" y="86"/>
                      <a:pt x="44" y="82"/>
                      <a:pt x="42" y="76"/>
                    </a:cubicBezTo>
                    <a:cubicBezTo>
                      <a:pt x="42" y="72"/>
                      <a:pt x="35" y="66"/>
                      <a:pt x="23" y="69"/>
                    </a:cubicBezTo>
                    <a:cubicBezTo>
                      <a:pt x="3" y="74"/>
                      <a:pt x="0" y="98"/>
                      <a:pt x="12" y="110"/>
                    </a:cubicBezTo>
                    <a:cubicBezTo>
                      <a:pt x="21" y="120"/>
                      <a:pt x="36" y="122"/>
                      <a:pt x="49" y="117"/>
                    </a:cubicBezTo>
                    <a:cubicBezTo>
                      <a:pt x="80" y="104"/>
                      <a:pt x="78" y="65"/>
                      <a:pt x="60" y="52"/>
                    </a:cubicBezTo>
                    <a:cubicBezTo>
                      <a:pt x="43" y="41"/>
                      <a:pt x="31" y="34"/>
                      <a:pt x="25" y="0"/>
                    </a:cubicBezTo>
                  </a:path>
                </a:pathLst>
              </a:custGeom>
              <a:solidFill>
                <a:srgbClr val="D1CEC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05" name="Freeform 71"/>
              <p:cNvSpPr>
                <a:spLocks/>
              </p:cNvSpPr>
              <p:nvPr/>
            </p:nvSpPr>
            <p:spPr bwMode="auto">
              <a:xfrm>
                <a:off x="3973513" y="5478463"/>
                <a:ext cx="490538" cy="723900"/>
              </a:xfrm>
              <a:custGeom>
                <a:avLst/>
                <a:gdLst>
                  <a:gd name="T0" fmla="*/ 0 w 131"/>
                  <a:gd name="T1" fmla="*/ 0 h 193"/>
                  <a:gd name="T2" fmla="*/ 14 w 131"/>
                  <a:gd name="T3" fmla="*/ 45 h 193"/>
                  <a:gd name="T4" fmla="*/ 72 w 131"/>
                  <a:gd name="T5" fmla="*/ 180 h 193"/>
                  <a:gd name="T6" fmla="*/ 131 w 131"/>
                  <a:gd name="T7" fmla="*/ 193 h 193"/>
                  <a:gd name="T8" fmla="*/ 100 w 131"/>
                  <a:gd name="T9" fmla="*/ 142 h 193"/>
                  <a:gd name="T10" fmla="*/ 59 w 131"/>
                  <a:gd name="T11" fmla="*/ 18 h 193"/>
                  <a:gd name="T12" fmla="*/ 0 w 131"/>
                  <a:gd name="T13" fmla="*/ 0 h 19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1"/>
                  <a:gd name="T22" fmla="*/ 0 h 193"/>
                  <a:gd name="T23" fmla="*/ 131 w 131"/>
                  <a:gd name="T24" fmla="*/ 193 h 19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1" h="193">
                    <a:moveTo>
                      <a:pt x="0" y="0"/>
                    </a:moveTo>
                    <a:cubicBezTo>
                      <a:pt x="0" y="0"/>
                      <a:pt x="18" y="16"/>
                      <a:pt x="14" y="45"/>
                    </a:cubicBezTo>
                    <a:cubicBezTo>
                      <a:pt x="5" y="114"/>
                      <a:pt x="31" y="159"/>
                      <a:pt x="72" y="180"/>
                    </a:cubicBezTo>
                    <a:cubicBezTo>
                      <a:pt x="92" y="189"/>
                      <a:pt x="107" y="193"/>
                      <a:pt x="131" y="193"/>
                    </a:cubicBezTo>
                    <a:cubicBezTo>
                      <a:pt x="114" y="169"/>
                      <a:pt x="107" y="159"/>
                      <a:pt x="100" y="142"/>
                    </a:cubicBezTo>
                    <a:cubicBezTo>
                      <a:pt x="59" y="121"/>
                      <a:pt x="48" y="56"/>
                      <a:pt x="59" y="18"/>
                    </a:cubicBezTo>
                    <a:cubicBezTo>
                      <a:pt x="35" y="14"/>
                      <a:pt x="0" y="0"/>
                      <a:pt x="0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06" name="Freeform 72"/>
              <p:cNvSpPr>
                <a:spLocks/>
              </p:cNvSpPr>
              <p:nvPr/>
            </p:nvSpPr>
            <p:spPr bwMode="auto">
              <a:xfrm>
                <a:off x="4152900" y="5530851"/>
                <a:ext cx="206375" cy="484188"/>
              </a:xfrm>
              <a:custGeom>
                <a:avLst/>
                <a:gdLst>
                  <a:gd name="T0" fmla="*/ 11 w 55"/>
                  <a:gd name="T1" fmla="*/ 0 h 129"/>
                  <a:gd name="T2" fmla="*/ 55 w 55"/>
                  <a:gd name="T3" fmla="*/ 129 h 129"/>
                  <a:gd name="T4" fmla="*/ 45 w 55"/>
                  <a:gd name="T5" fmla="*/ 7 h 129"/>
                  <a:gd name="T6" fmla="*/ 11 w 55"/>
                  <a:gd name="T7" fmla="*/ 0 h 1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"/>
                  <a:gd name="T13" fmla="*/ 0 h 129"/>
                  <a:gd name="T14" fmla="*/ 55 w 55"/>
                  <a:gd name="T15" fmla="*/ 129 h 1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" h="129">
                    <a:moveTo>
                      <a:pt x="11" y="0"/>
                    </a:moveTo>
                    <a:cubicBezTo>
                      <a:pt x="0" y="38"/>
                      <a:pt x="7" y="109"/>
                      <a:pt x="55" y="129"/>
                    </a:cubicBezTo>
                    <a:cubicBezTo>
                      <a:pt x="41" y="116"/>
                      <a:pt x="42" y="38"/>
                      <a:pt x="45" y="7"/>
                    </a:cubicBezTo>
                    <a:cubicBezTo>
                      <a:pt x="31" y="7"/>
                      <a:pt x="18" y="4"/>
                      <a:pt x="11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07" name="Freeform 73"/>
              <p:cNvSpPr>
                <a:spLocks/>
              </p:cNvSpPr>
              <p:nvPr/>
            </p:nvSpPr>
            <p:spPr bwMode="auto">
              <a:xfrm>
                <a:off x="3563938" y="5610226"/>
                <a:ext cx="746125" cy="660400"/>
              </a:xfrm>
              <a:custGeom>
                <a:avLst/>
                <a:gdLst>
                  <a:gd name="T0" fmla="*/ 199 w 199"/>
                  <a:gd name="T1" fmla="*/ 0 h 176"/>
                  <a:gd name="T2" fmla="*/ 119 w 199"/>
                  <a:gd name="T3" fmla="*/ 38 h 176"/>
                  <a:gd name="T4" fmla="*/ 35 w 199"/>
                  <a:gd name="T5" fmla="*/ 45 h 176"/>
                  <a:gd name="T6" fmla="*/ 4 w 199"/>
                  <a:gd name="T7" fmla="*/ 91 h 176"/>
                  <a:gd name="T8" fmla="*/ 20 w 199"/>
                  <a:gd name="T9" fmla="*/ 148 h 176"/>
                  <a:gd name="T10" fmla="*/ 82 w 199"/>
                  <a:gd name="T11" fmla="*/ 172 h 176"/>
                  <a:gd name="T12" fmla="*/ 130 w 199"/>
                  <a:gd name="T13" fmla="*/ 141 h 176"/>
                  <a:gd name="T14" fmla="*/ 116 w 199"/>
                  <a:gd name="T15" fmla="*/ 83 h 176"/>
                  <a:gd name="T16" fmla="*/ 71 w 199"/>
                  <a:gd name="T17" fmla="*/ 89 h 176"/>
                  <a:gd name="T18" fmla="*/ 82 w 199"/>
                  <a:gd name="T19" fmla="*/ 103 h 176"/>
                  <a:gd name="T20" fmla="*/ 92 w 199"/>
                  <a:gd name="T21" fmla="*/ 131 h 176"/>
                  <a:gd name="T22" fmla="*/ 56 w 199"/>
                  <a:gd name="T23" fmla="*/ 132 h 176"/>
                  <a:gd name="T24" fmla="*/ 37 w 199"/>
                  <a:gd name="T25" fmla="*/ 96 h 176"/>
                  <a:gd name="T26" fmla="*/ 71 w 199"/>
                  <a:gd name="T27" fmla="*/ 65 h 176"/>
                  <a:gd name="T28" fmla="*/ 144 w 199"/>
                  <a:gd name="T29" fmla="*/ 66 h 176"/>
                  <a:gd name="T30" fmla="*/ 199 w 199"/>
                  <a:gd name="T31" fmla="*/ 38 h 176"/>
                  <a:gd name="T32" fmla="*/ 199 w 199"/>
                  <a:gd name="T33" fmla="*/ 0 h 17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99"/>
                  <a:gd name="T52" fmla="*/ 0 h 176"/>
                  <a:gd name="T53" fmla="*/ 199 w 199"/>
                  <a:gd name="T54" fmla="*/ 176 h 17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99" h="176">
                    <a:moveTo>
                      <a:pt x="199" y="0"/>
                    </a:moveTo>
                    <a:cubicBezTo>
                      <a:pt x="188" y="14"/>
                      <a:pt x="156" y="44"/>
                      <a:pt x="119" y="38"/>
                    </a:cubicBezTo>
                    <a:cubicBezTo>
                      <a:pt x="75" y="30"/>
                      <a:pt x="52" y="35"/>
                      <a:pt x="35" y="45"/>
                    </a:cubicBezTo>
                    <a:cubicBezTo>
                      <a:pt x="23" y="53"/>
                      <a:pt x="6" y="68"/>
                      <a:pt x="4" y="91"/>
                    </a:cubicBezTo>
                    <a:cubicBezTo>
                      <a:pt x="0" y="117"/>
                      <a:pt x="9" y="134"/>
                      <a:pt x="20" y="148"/>
                    </a:cubicBezTo>
                    <a:cubicBezTo>
                      <a:pt x="31" y="163"/>
                      <a:pt x="59" y="176"/>
                      <a:pt x="82" y="172"/>
                    </a:cubicBezTo>
                    <a:cubicBezTo>
                      <a:pt x="105" y="169"/>
                      <a:pt x="120" y="160"/>
                      <a:pt x="130" y="141"/>
                    </a:cubicBezTo>
                    <a:cubicBezTo>
                      <a:pt x="138" y="125"/>
                      <a:pt x="138" y="95"/>
                      <a:pt x="116" y="83"/>
                    </a:cubicBezTo>
                    <a:cubicBezTo>
                      <a:pt x="97" y="72"/>
                      <a:pt x="78" y="79"/>
                      <a:pt x="71" y="89"/>
                    </a:cubicBezTo>
                    <a:cubicBezTo>
                      <a:pt x="64" y="100"/>
                      <a:pt x="71" y="103"/>
                      <a:pt x="82" y="103"/>
                    </a:cubicBezTo>
                    <a:cubicBezTo>
                      <a:pt x="92" y="103"/>
                      <a:pt x="100" y="121"/>
                      <a:pt x="92" y="131"/>
                    </a:cubicBezTo>
                    <a:cubicBezTo>
                      <a:pt x="84" y="140"/>
                      <a:pt x="67" y="141"/>
                      <a:pt x="56" y="132"/>
                    </a:cubicBezTo>
                    <a:cubicBezTo>
                      <a:pt x="43" y="123"/>
                      <a:pt x="37" y="113"/>
                      <a:pt x="37" y="96"/>
                    </a:cubicBezTo>
                    <a:cubicBezTo>
                      <a:pt x="37" y="86"/>
                      <a:pt x="47" y="66"/>
                      <a:pt x="71" y="65"/>
                    </a:cubicBezTo>
                    <a:cubicBezTo>
                      <a:pt x="101" y="66"/>
                      <a:pt x="117" y="70"/>
                      <a:pt x="144" y="66"/>
                    </a:cubicBezTo>
                    <a:cubicBezTo>
                      <a:pt x="161" y="63"/>
                      <a:pt x="195" y="48"/>
                      <a:pt x="199" y="38"/>
                    </a:cubicBezTo>
                    <a:cubicBezTo>
                      <a:pt x="199" y="24"/>
                      <a:pt x="199" y="17"/>
                      <a:pt x="199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08" name="Freeform 74"/>
              <p:cNvSpPr>
                <a:spLocks/>
              </p:cNvSpPr>
              <p:nvPr/>
            </p:nvSpPr>
            <p:spPr bwMode="auto">
              <a:xfrm>
                <a:off x="4581525" y="5588001"/>
                <a:ext cx="887413" cy="1511300"/>
              </a:xfrm>
              <a:custGeom>
                <a:avLst/>
                <a:gdLst>
                  <a:gd name="T0" fmla="*/ 121 w 237"/>
                  <a:gd name="T1" fmla="*/ 16 h 403"/>
                  <a:gd name="T2" fmla="*/ 138 w 237"/>
                  <a:gd name="T3" fmla="*/ 2 h 403"/>
                  <a:gd name="T4" fmla="*/ 172 w 237"/>
                  <a:gd name="T5" fmla="*/ 20 h 403"/>
                  <a:gd name="T6" fmla="*/ 186 w 237"/>
                  <a:gd name="T7" fmla="*/ 171 h 403"/>
                  <a:gd name="T8" fmla="*/ 100 w 237"/>
                  <a:gd name="T9" fmla="*/ 240 h 403"/>
                  <a:gd name="T10" fmla="*/ 52 w 237"/>
                  <a:gd name="T11" fmla="*/ 302 h 403"/>
                  <a:gd name="T12" fmla="*/ 86 w 237"/>
                  <a:gd name="T13" fmla="*/ 352 h 403"/>
                  <a:gd name="T14" fmla="*/ 137 w 237"/>
                  <a:gd name="T15" fmla="*/ 336 h 403"/>
                  <a:gd name="T16" fmla="*/ 124 w 237"/>
                  <a:gd name="T17" fmla="*/ 297 h 403"/>
                  <a:gd name="T18" fmla="*/ 93 w 237"/>
                  <a:gd name="T19" fmla="*/ 306 h 403"/>
                  <a:gd name="T20" fmla="*/ 103 w 237"/>
                  <a:gd name="T21" fmla="*/ 261 h 403"/>
                  <a:gd name="T22" fmla="*/ 165 w 237"/>
                  <a:gd name="T23" fmla="*/ 261 h 403"/>
                  <a:gd name="T24" fmla="*/ 196 w 237"/>
                  <a:gd name="T25" fmla="*/ 323 h 403"/>
                  <a:gd name="T26" fmla="*/ 162 w 237"/>
                  <a:gd name="T27" fmla="*/ 385 h 403"/>
                  <a:gd name="T28" fmla="*/ 97 w 237"/>
                  <a:gd name="T29" fmla="*/ 402 h 403"/>
                  <a:gd name="T30" fmla="*/ 47 w 237"/>
                  <a:gd name="T31" fmla="*/ 384 h 403"/>
                  <a:gd name="T32" fmla="*/ 3 w 237"/>
                  <a:gd name="T33" fmla="*/ 313 h 403"/>
                  <a:gd name="T34" fmla="*/ 33 w 237"/>
                  <a:gd name="T35" fmla="*/ 231 h 403"/>
                  <a:gd name="T36" fmla="*/ 81 w 237"/>
                  <a:gd name="T37" fmla="*/ 198 h 403"/>
                  <a:gd name="T38" fmla="*/ 145 w 237"/>
                  <a:gd name="T39" fmla="*/ 157 h 403"/>
                  <a:gd name="T40" fmla="*/ 172 w 237"/>
                  <a:gd name="T41" fmla="*/ 99 h 403"/>
                  <a:gd name="T42" fmla="*/ 145 w 237"/>
                  <a:gd name="T43" fmla="*/ 30 h 403"/>
                  <a:gd name="T44" fmla="*/ 121 w 237"/>
                  <a:gd name="T45" fmla="*/ 16 h 40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237"/>
                  <a:gd name="T70" fmla="*/ 0 h 403"/>
                  <a:gd name="T71" fmla="*/ 237 w 237"/>
                  <a:gd name="T72" fmla="*/ 403 h 403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237" h="403">
                    <a:moveTo>
                      <a:pt x="121" y="16"/>
                    </a:moveTo>
                    <a:cubicBezTo>
                      <a:pt x="114" y="9"/>
                      <a:pt x="124" y="0"/>
                      <a:pt x="138" y="2"/>
                    </a:cubicBezTo>
                    <a:cubicBezTo>
                      <a:pt x="154" y="6"/>
                      <a:pt x="161" y="11"/>
                      <a:pt x="172" y="20"/>
                    </a:cubicBezTo>
                    <a:cubicBezTo>
                      <a:pt x="195" y="37"/>
                      <a:pt x="237" y="96"/>
                      <a:pt x="186" y="171"/>
                    </a:cubicBezTo>
                    <a:cubicBezTo>
                      <a:pt x="156" y="217"/>
                      <a:pt x="134" y="223"/>
                      <a:pt x="100" y="240"/>
                    </a:cubicBezTo>
                    <a:cubicBezTo>
                      <a:pt x="65" y="257"/>
                      <a:pt x="51" y="276"/>
                      <a:pt x="52" y="302"/>
                    </a:cubicBezTo>
                    <a:cubicBezTo>
                      <a:pt x="52" y="327"/>
                      <a:pt x="66" y="346"/>
                      <a:pt x="86" y="352"/>
                    </a:cubicBezTo>
                    <a:cubicBezTo>
                      <a:pt x="108" y="358"/>
                      <a:pt x="131" y="352"/>
                      <a:pt x="137" y="336"/>
                    </a:cubicBezTo>
                    <a:cubicBezTo>
                      <a:pt x="142" y="326"/>
                      <a:pt x="146" y="305"/>
                      <a:pt x="124" y="297"/>
                    </a:cubicBezTo>
                    <a:cubicBezTo>
                      <a:pt x="102" y="291"/>
                      <a:pt x="103" y="313"/>
                      <a:pt x="93" y="306"/>
                    </a:cubicBezTo>
                    <a:cubicBezTo>
                      <a:pt x="83" y="299"/>
                      <a:pt x="86" y="271"/>
                      <a:pt x="103" y="261"/>
                    </a:cubicBezTo>
                    <a:cubicBezTo>
                      <a:pt x="121" y="250"/>
                      <a:pt x="143" y="249"/>
                      <a:pt x="165" y="261"/>
                    </a:cubicBezTo>
                    <a:cubicBezTo>
                      <a:pt x="191" y="274"/>
                      <a:pt x="198" y="299"/>
                      <a:pt x="196" y="323"/>
                    </a:cubicBezTo>
                    <a:cubicBezTo>
                      <a:pt x="194" y="350"/>
                      <a:pt x="179" y="373"/>
                      <a:pt x="162" y="385"/>
                    </a:cubicBezTo>
                    <a:cubicBezTo>
                      <a:pt x="142" y="399"/>
                      <a:pt x="118" y="403"/>
                      <a:pt x="97" y="402"/>
                    </a:cubicBezTo>
                    <a:cubicBezTo>
                      <a:pt x="72" y="401"/>
                      <a:pt x="57" y="392"/>
                      <a:pt x="47" y="384"/>
                    </a:cubicBezTo>
                    <a:cubicBezTo>
                      <a:pt x="39" y="378"/>
                      <a:pt x="7" y="357"/>
                      <a:pt x="3" y="313"/>
                    </a:cubicBezTo>
                    <a:cubicBezTo>
                      <a:pt x="0" y="271"/>
                      <a:pt x="16" y="245"/>
                      <a:pt x="33" y="231"/>
                    </a:cubicBezTo>
                    <a:cubicBezTo>
                      <a:pt x="55" y="214"/>
                      <a:pt x="68" y="206"/>
                      <a:pt x="81" y="198"/>
                    </a:cubicBezTo>
                    <a:cubicBezTo>
                      <a:pt x="97" y="189"/>
                      <a:pt x="125" y="178"/>
                      <a:pt x="145" y="157"/>
                    </a:cubicBezTo>
                    <a:cubicBezTo>
                      <a:pt x="165" y="136"/>
                      <a:pt x="172" y="116"/>
                      <a:pt x="172" y="99"/>
                    </a:cubicBezTo>
                    <a:cubicBezTo>
                      <a:pt x="172" y="68"/>
                      <a:pt x="159" y="44"/>
                      <a:pt x="145" y="30"/>
                    </a:cubicBezTo>
                    <a:cubicBezTo>
                      <a:pt x="136" y="21"/>
                      <a:pt x="128" y="20"/>
                      <a:pt x="121" y="16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09" name="Freeform 75"/>
              <p:cNvSpPr>
                <a:spLocks/>
              </p:cNvSpPr>
              <p:nvPr/>
            </p:nvSpPr>
            <p:spPr bwMode="auto">
              <a:xfrm>
                <a:off x="4670425" y="5588001"/>
                <a:ext cx="787400" cy="1390650"/>
              </a:xfrm>
              <a:custGeom>
                <a:avLst/>
                <a:gdLst>
                  <a:gd name="T0" fmla="*/ 100 w 210"/>
                  <a:gd name="T1" fmla="*/ 9 h 371"/>
                  <a:gd name="T2" fmla="*/ 114 w 210"/>
                  <a:gd name="T3" fmla="*/ 2 h 371"/>
                  <a:gd name="T4" fmla="*/ 150 w 210"/>
                  <a:gd name="T5" fmla="*/ 21 h 371"/>
                  <a:gd name="T6" fmla="*/ 162 w 210"/>
                  <a:gd name="T7" fmla="*/ 171 h 371"/>
                  <a:gd name="T8" fmla="*/ 69 w 210"/>
                  <a:gd name="T9" fmla="*/ 244 h 371"/>
                  <a:gd name="T10" fmla="*/ 28 w 210"/>
                  <a:gd name="T11" fmla="*/ 303 h 371"/>
                  <a:gd name="T12" fmla="*/ 65 w 210"/>
                  <a:gd name="T13" fmla="*/ 353 h 371"/>
                  <a:gd name="T14" fmla="*/ 114 w 210"/>
                  <a:gd name="T15" fmla="*/ 335 h 371"/>
                  <a:gd name="T16" fmla="*/ 102 w 210"/>
                  <a:gd name="T17" fmla="*/ 297 h 371"/>
                  <a:gd name="T18" fmla="*/ 68 w 210"/>
                  <a:gd name="T19" fmla="*/ 304 h 371"/>
                  <a:gd name="T20" fmla="*/ 83 w 210"/>
                  <a:gd name="T21" fmla="*/ 283 h 371"/>
                  <a:gd name="T22" fmla="*/ 120 w 210"/>
                  <a:gd name="T23" fmla="*/ 288 h 371"/>
                  <a:gd name="T24" fmla="*/ 83 w 210"/>
                  <a:gd name="T25" fmla="*/ 371 h 371"/>
                  <a:gd name="T26" fmla="*/ 33 w 210"/>
                  <a:gd name="T27" fmla="*/ 354 h 371"/>
                  <a:gd name="T28" fmla="*/ 35 w 210"/>
                  <a:gd name="T29" fmla="*/ 247 h 371"/>
                  <a:gd name="T30" fmla="*/ 107 w 210"/>
                  <a:gd name="T31" fmla="*/ 207 h 371"/>
                  <a:gd name="T32" fmla="*/ 171 w 210"/>
                  <a:gd name="T33" fmla="*/ 96 h 371"/>
                  <a:gd name="T34" fmla="*/ 131 w 210"/>
                  <a:gd name="T35" fmla="*/ 20 h 371"/>
                  <a:gd name="T36" fmla="*/ 100 w 210"/>
                  <a:gd name="T37" fmla="*/ 9 h 37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10"/>
                  <a:gd name="T58" fmla="*/ 0 h 371"/>
                  <a:gd name="T59" fmla="*/ 210 w 210"/>
                  <a:gd name="T60" fmla="*/ 371 h 37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10" h="371">
                    <a:moveTo>
                      <a:pt x="100" y="9"/>
                    </a:moveTo>
                    <a:cubicBezTo>
                      <a:pt x="97" y="6"/>
                      <a:pt x="103" y="0"/>
                      <a:pt x="114" y="2"/>
                    </a:cubicBezTo>
                    <a:cubicBezTo>
                      <a:pt x="130" y="6"/>
                      <a:pt x="136" y="9"/>
                      <a:pt x="150" y="21"/>
                    </a:cubicBezTo>
                    <a:cubicBezTo>
                      <a:pt x="176" y="43"/>
                      <a:pt x="210" y="99"/>
                      <a:pt x="162" y="171"/>
                    </a:cubicBezTo>
                    <a:cubicBezTo>
                      <a:pt x="138" y="208"/>
                      <a:pt x="123" y="218"/>
                      <a:pt x="69" y="244"/>
                    </a:cubicBezTo>
                    <a:cubicBezTo>
                      <a:pt x="39" y="258"/>
                      <a:pt x="26" y="283"/>
                      <a:pt x="28" y="303"/>
                    </a:cubicBezTo>
                    <a:cubicBezTo>
                      <a:pt x="30" y="331"/>
                      <a:pt x="42" y="347"/>
                      <a:pt x="65" y="353"/>
                    </a:cubicBezTo>
                    <a:cubicBezTo>
                      <a:pt x="87" y="358"/>
                      <a:pt x="108" y="351"/>
                      <a:pt x="114" y="335"/>
                    </a:cubicBezTo>
                    <a:cubicBezTo>
                      <a:pt x="119" y="323"/>
                      <a:pt x="119" y="304"/>
                      <a:pt x="102" y="297"/>
                    </a:cubicBezTo>
                    <a:cubicBezTo>
                      <a:pt x="77" y="289"/>
                      <a:pt x="79" y="315"/>
                      <a:pt x="68" y="304"/>
                    </a:cubicBezTo>
                    <a:cubicBezTo>
                      <a:pt x="63" y="299"/>
                      <a:pt x="73" y="287"/>
                      <a:pt x="83" y="283"/>
                    </a:cubicBezTo>
                    <a:cubicBezTo>
                      <a:pt x="93" y="279"/>
                      <a:pt x="107" y="278"/>
                      <a:pt x="120" y="288"/>
                    </a:cubicBezTo>
                    <a:cubicBezTo>
                      <a:pt x="155" y="311"/>
                      <a:pt x="129" y="370"/>
                      <a:pt x="83" y="371"/>
                    </a:cubicBezTo>
                    <a:cubicBezTo>
                      <a:pt x="62" y="371"/>
                      <a:pt x="42" y="362"/>
                      <a:pt x="33" y="354"/>
                    </a:cubicBezTo>
                    <a:cubicBezTo>
                      <a:pt x="1" y="327"/>
                      <a:pt x="0" y="275"/>
                      <a:pt x="35" y="247"/>
                    </a:cubicBezTo>
                    <a:cubicBezTo>
                      <a:pt x="52" y="233"/>
                      <a:pt x="82" y="224"/>
                      <a:pt x="107" y="207"/>
                    </a:cubicBezTo>
                    <a:cubicBezTo>
                      <a:pt x="127" y="193"/>
                      <a:pt x="170" y="153"/>
                      <a:pt x="171" y="96"/>
                    </a:cubicBezTo>
                    <a:cubicBezTo>
                      <a:pt x="171" y="79"/>
                      <a:pt x="165" y="44"/>
                      <a:pt x="131" y="20"/>
                    </a:cubicBezTo>
                    <a:cubicBezTo>
                      <a:pt x="121" y="12"/>
                      <a:pt x="107" y="9"/>
                      <a:pt x="100" y="9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10" name="Freeform 76"/>
              <p:cNvSpPr>
                <a:spLocks/>
              </p:cNvSpPr>
              <p:nvPr/>
            </p:nvSpPr>
            <p:spPr bwMode="auto">
              <a:xfrm>
                <a:off x="3635375" y="5699126"/>
                <a:ext cx="674688" cy="473075"/>
              </a:xfrm>
              <a:custGeom>
                <a:avLst/>
                <a:gdLst>
                  <a:gd name="T0" fmla="*/ 180 w 180"/>
                  <a:gd name="T1" fmla="*/ 0 h 126"/>
                  <a:gd name="T2" fmla="*/ 100 w 180"/>
                  <a:gd name="T3" fmla="*/ 33 h 126"/>
                  <a:gd name="T4" fmla="*/ 32 w 180"/>
                  <a:gd name="T5" fmla="*/ 34 h 126"/>
                  <a:gd name="T6" fmla="*/ 2 w 180"/>
                  <a:gd name="T7" fmla="*/ 80 h 126"/>
                  <a:gd name="T8" fmla="*/ 22 w 180"/>
                  <a:gd name="T9" fmla="*/ 116 h 126"/>
                  <a:gd name="T10" fmla="*/ 59 w 180"/>
                  <a:gd name="T11" fmla="*/ 124 h 126"/>
                  <a:gd name="T12" fmla="*/ 86 w 180"/>
                  <a:gd name="T13" fmla="*/ 99 h 126"/>
                  <a:gd name="T14" fmla="*/ 76 w 180"/>
                  <a:gd name="T15" fmla="*/ 72 h 126"/>
                  <a:gd name="T16" fmla="*/ 63 w 180"/>
                  <a:gd name="T17" fmla="*/ 79 h 126"/>
                  <a:gd name="T18" fmla="*/ 73 w 180"/>
                  <a:gd name="T19" fmla="*/ 107 h 126"/>
                  <a:gd name="T20" fmla="*/ 35 w 180"/>
                  <a:gd name="T21" fmla="*/ 107 h 126"/>
                  <a:gd name="T22" fmla="*/ 18 w 180"/>
                  <a:gd name="T23" fmla="*/ 72 h 126"/>
                  <a:gd name="T24" fmla="*/ 52 w 180"/>
                  <a:gd name="T25" fmla="*/ 41 h 126"/>
                  <a:gd name="T26" fmla="*/ 125 w 180"/>
                  <a:gd name="T27" fmla="*/ 42 h 126"/>
                  <a:gd name="T28" fmla="*/ 179 w 180"/>
                  <a:gd name="T29" fmla="*/ 15 h 126"/>
                  <a:gd name="T30" fmla="*/ 180 w 180"/>
                  <a:gd name="T31" fmla="*/ 0 h 12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0"/>
                  <a:gd name="T49" fmla="*/ 0 h 126"/>
                  <a:gd name="T50" fmla="*/ 180 w 180"/>
                  <a:gd name="T51" fmla="*/ 126 h 12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0" h="126">
                    <a:moveTo>
                      <a:pt x="180" y="0"/>
                    </a:moveTo>
                    <a:cubicBezTo>
                      <a:pt x="173" y="9"/>
                      <a:pt x="138" y="35"/>
                      <a:pt x="100" y="33"/>
                    </a:cubicBezTo>
                    <a:cubicBezTo>
                      <a:pt x="64" y="28"/>
                      <a:pt x="45" y="28"/>
                      <a:pt x="32" y="34"/>
                    </a:cubicBezTo>
                    <a:cubicBezTo>
                      <a:pt x="23" y="38"/>
                      <a:pt x="0" y="50"/>
                      <a:pt x="2" y="80"/>
                    </a:cubicBezTo>
                    <a:cubicBezTo>
                      <a:pt x="4" y="99"/>
                      <a:pt x="14" y="111"/>
                      <a:pt x="22" y="116"/>
                    </a:cubicBezTo>
                    <a:cubicBezTo>
                      <a:pt x="32" y="123"/>
                      <a:pt x="45" y="126"/>
                      <a:pt x="59" y="124"/>
                    </a:cubicBezTo>
                    <a:cubicBezTo>
                      <a:pt x="71" y="122"/>
                      <a:pt x="83" y="113"/>
                      <a:pt x="86" y="99"/>
                    </a:cubicBezTo>
                    <a:cubicBezTo>
                      <a:pt x="88" y="86"/>
                      <a:pt x="83" y="76"/>
                      <a:pt x="76" y="72"/>
                    </a:cubicBezTo>
                    <a:cubicBezTo>
                      <a:pt x="62" y="63"/>
                      <a:pt x="42" y="79"/>
                      <a:pt x="63" y="79"/>
                    </a:cubicBezTo>
                    <a:cubicBezTo>
                      <a:pt x="73" y="79"/>
                      <a:pt x="81" y="96"/>
                      <a:pt x="73" y="107"/>
                    </a:cubicBezTo>
                    <a:cubicBezTo>
                      <a:pt x="64" y="117"/>
                      <a:pt x="52" y="117"/>
                      <a:pt x="35" y="107"/>
                    </a:cubicBezTo>
                    <a:cubicBezTo>
                      <a:pt x="18" y="94"/>
                      <a:pt x="18" y="82"/>
                      <a:pt x="18" y="72"/>
                    </a:cubicBezTo>
                    <a:cubicBezTo>
                      <a:pt x="18" y="61"/>
                      <a:pt x="28" y="41"/>
                      <a:pt x="52" y="41"/>
                    </a:cubicBezTo>
                    <a:cubicBezTo>
                      <a:pt x="76" y="41"/>
                      <a:pt x="103" y="46"/>
                      <a:pt x="125" y="42"/>
                    </a:cubicBezTo>
                    <a:cubicBezTo>
                      <a:pt x="149" y="37"/>
                      <a:pt x="172" y="25"/>
                      <a:pt x="179" y="15"/>
                    </a:cubicBezTo>
                    <a:cubicBezTo>
                      <a:pt x="179" y="10"/>
                      <a:pt x="180" y="7"/>
                      <a:pt x="180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11" name="Freeform 77"/>
              <p:cNvSpPr>
                <a:spLocks/>
              </p:cNvSpPr>
              <p:nvPr/>
            </p:nvSpPr>
            <p:spPr bwMode="auto">
              <a:xfrm>
                <a:off x="4265613" y="5541963"/>
                <a:ext cx="982663" cy="844550"/>
              </a:xfrm>
              <a:custGeom>
                <a:avLst/>
                <a:gdLst>
                  <a:gd name="T0" fmla="*/ 98 w 262"/>
                  <a:gd name="T1" fmla="*/ 8 h 225"/>
                  <a:gd name="T2" fmla="*/ 108 w 262"/>
                  <a:gd name="T3" fmla="*/ 135 h 225"/>
                  <a:gd name="T4" fmla="*/ 184 w 262"/>
                  <a:gd name="T5" fmla="*/ 130 h 225"/>
                  <a:gd name="T6" fmla="*/ 149 w 262"/>
                  <a:gd name="T7" fmla="*/ 101 h 225"/>
                  <a:gd name="T8" fmla="*/ 122 w 262"/>
                  <a:gd name="T9" fmla="*/ 101 h 225"/>
                  <a:gd name="T10" fmla="*/ 167 w 262"/>
                  <a:gd name="T11" fmla="*/ 21 h 225"/>
                  <a:gd name="T12" fmla="*/ 256 w 262"/>
                  <a:gd name="T13" fmla="*/ 121 h 225"/>
                  <a:gd name="T14" fmla="*/ 118 w 262"/>
                  <a:gd name="T15" fmla="*/ 211 h 225"/>
                  <a:gd name="T16" fmla="*/ 8 w 262"/>
                  <a:gd name="T17" fmla="*/ 63 h 225"/>
                  <a:gd name="T18" fmla="*/ 0 w 262"/>
                  <a:gd name="T19" fmla="*/ 0 h 225"/>
                  <a:gd name="T20" fmla="*/ 98 w 262"/>
                  <a:gd name="T21" fmla="*/ 8 h 2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62"/>
                  <a:gd name="T34" fmla="*/ 0 h 225"/>
                  <a:gd name="T35" fmla="*/ 262 w 262"/>
                  <a:gd name="T36" fmla="*/ 225 h 2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62" h="225">
                    <a:moveTo>
                      <a:pt x="98" y="8"/>
                    </a:moveTo>
                    <a:cubicBezTo>
                      <a:pt x="98" y="8"/>
                      <a:pt x="60" y="103"/>
                      <a:pt x="108" y="135"/>
                    </a:cubicBezTo>
                    <a:cubicBezTo>
                      <a:pt x="141" y="157"/>
                      <a:pt x="174" y="147"/>
                      <a:pt x="184" y="130"/>
                    </a:cubicBezTo>
                    <a:cubicBezTo>
                      <a:pt x="196" y="110"/>
                      <a:pt x="177" y="80"/>
                      <a:pt x="149" y="101"/>
                    </a:cubicBezTo>
                    <a:cubicBezTo>
                      <a:pt x="146" y="114"/>
                      <a:pt x="136" y="114"/>
                      <a:pt x="122" y="101"/>
                    </a:cubicBezTo>
                    <a:cubicBezTo>
                      <a:pt x="94" y="76"/>
                      <a:pt x="105" y="20"/>
                      <a:pt x="167" y="21"/>
                    </a:cubicBezTo>
                    <a:cubicBezTo>
                      <a:pt x="226" y="23"/>
                      <a:pt x="262" y="70"/>
                      <a:pt x="256" y="121"/>
                    </a:cubicBezTo>
                    <a:cubicBezTo>
                      <a:pt x="251" y="177"/>
                      <a:pt x="187" y="225"/>
                      <a:pt x="118" y="211"/>
                    </a:cubicBezTo>
                    <a:cubicBezTo>
                      <a:pt x="53" y="197"/>
                      <a:pt x="12" y="156"/>
                      <a:pt x="8" y="63"/>
                    </a:cubicBezTo>
                    <a:cubicBezTo>
                      <a:pt x="8" y="39"/>
                      <a:pt x="8" y="20"/>
                      <a:pt x="0" y="0"/>
                    </a:cubicBezTo>
                    <a:cubicBezTo>
                      <a:pt x="41" y="8"/>
                      <a:pt x="98" y="8"/>
                      <a:pt x="98" y="8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12" name="Freeform 78"/>
              <p:cNvSpPr>
                <a:spLocks/>
              </p:cNvSpPr>
              <p:nvPr/>
            </p:nvSpPr>
            <p:spPr bwMode="auto">
              <a:xfrm>
                <a:off x="4438650" y="5572126"/>
                <a:ext cx="655638" cy="646113"/>
              </a:xfrm>
              <a:custGeom>
                <a:avLst/>
                <a:gdLst>
                  <a:gd name="T0" fmla="*/ 52 w 175"/>
                  <a:gd name="T1" fmla="*/ 0 h 172"/>
                  <a:gd name="T2" fmla="*/ 62 w 175"/>
                  <a:gd name="T3" fmla="*/ 127 h 172"/>
                  <a:gd name="T4" fmla="*/ 135 w 175"/>
                  <a:gd name="T5" fmla="*/ 127 h 172"/>
                  <a:gd name="T6" fmla="*/ 103 w 175"/>
                  <a:gd name="T7" fmla="*/ 93 h 172"/>
                  <a:gd name="T8" fmla="*/ 76 w 175"/>
                  <a:gd name="T9" fmla="*/ 93 h 172"/>
                  <a:gd name="T10" fmla="*/ 124 w 175"/>
                  <a:gd name="T11" fmla="*/ 51 h 172"/>
                  <a:gd name="T12" fmla="*/ 169 w 175"/>
                  <a:gd name="T13" fmla="*/ 113 h 172"/>
                  <a:gd name="T14" fmla="*/ 76 w 175"/>
                  <a:gd name="T15" fmla="*/ 161 h 172"/>
                  <a:gd name="T16" fmla="*/ 7 w 175"/>
                  <a:gd name="T17" fmla="*/ 0 h 172"/>
                  <a:gd name="T18" fmla="*/ 52 w 175"/>
                  <a:gd name="T19" fmla="*/ 0 h 1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5"/>
                  <a:gd name="T31" fmla="*/ 0 h 172"/>
                  <a:gd name="T32" fmla="*/ 175 w 175"/>
                  <a:gd name="T33" fmla="*/ 172 h 17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5" h="172">
                    <a:moveTo>
                      <a:pt x="52" y="0"/>
                    </a:moveTo>
                    <a:cubicBezTo>
                      <a:pt x="52" y="0"/>
                      <a:pt x="14" y="96"/>
                      <a:pt x="62" y="127"/>
                    </a:cubicBezTo>
                    <a:cubicBezTo>
                      <a:pt x="93" y="148"/>
                      <a:pt x="121" y="141"/>
                      <a:pt x="135" y="127"/>
                    </a:cubicBezTo>
                    <a:cubicBezTo>
                      <a:pt x="152" y="106"/>
                      <a:pt x="135" y="72"/>
                      <a:pt x="103" y="93"/>
                    </a:cubicBezTo>
                    <a:cubicBezTo>
                      <a:pt x="100" y="106"/>
                      <a:pt x="90" y="106"/>
                      <a:pt x="76" y="93"/>
                    </a:cubicBezTo>
                    <a:cubicBezTo>
                      <a:pt x="72" y="86"/>
                      <a:pt x="86" y="51"/>
                      <a:pt x="124" y="51"/>
                    </a:cubicBezTo>
                    <a:cubicBezTo>
                      <a:pt x="159" y="55"/>
                      <a:pt x="175" y="79"/>
                      <a:pt x="169" y="113"/>
                    </a:cubicBezTo>
                    <a:cubicBezTo>
                      <a:pt x="164" y="137"/>
                      <a:pt x="135" y="172"/>
                      <a:pt x="76" y="161"/>
                    </a:cubicBezTo>
                    <a:cubicBezTo>
                      <a:pt x="4" y="148"/>
                      <a:pt x="0" y="68"/>
                      <a:pt x="7" y="0"/>
                    </a:cubicBezTo>
                    <a:cubicBezTo>
                      <a:pt x="24" y="0"/>
                      <a:pt x="52" y="0"/>
                      <a:pt x="52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  <p:grpSp>
          <p:nvGrpSpPr>
            <p:cNvPr id="4159" name="组合 71"/>
            <p:cNvGrpSpPr>
              <a:grpSpLocks/>
            </p:cNvGrpSpPr>
            <p:nvPr/>
          </p:nvGrpSpPr>
          <p:grpSpPr bwMode="auto">
            <a:xfrm rot="-2700000">
              <a:off x="5721501" y="4530873"/>
              <a:ext cx="2081213" cy="1890713"/>
              <a:chOff x="3563938" y="5478463"/>
              <a:chExt cx="2081213" cy="1890713"/>
            </a:xfrm>
          </p:grpSpPr>
          <p:sp>
            <p:nvSpPr>
              <p:cNvPr id="4189" name="Freeform 67"/>
              <p:cNvSpPr>
                <a:spLocks/>
              </p:cNvSpPr>
              <p:nvPr/>
            </p:nvSpPr>
            <p:spPr bwMode="auto">
              <a:xfrm>
                <a:off x="5303838" y="5995988"/>
                <a:ext cx="341313" cy="349250"/>
              </a:xfrm>
              <a:custGeom>
                <a:avLst/>
                <a:gdLst>
                  <a:gd name="T0" fmla="*/ 14 w 91"/>
                  <a:gd name="T1" fmla="*/ 0 h 93"/>
                  <a:gd name="T2" fmla="*/ 24 w 91"/>
                  <a:gd name="T3" fmla="*/ 31 h 93"/>
                  <a:gd name="T4" fmla="*/ 31 w 91"/>
                  <a:gd name="T5" fmla="*/ 59 h 93"/>
                  <a:gd name="T6" fmla="*/ 55 w 91"/>
                  <a:gd name="T7" fmla="*/ 59 h 93"/>
                  <a:gd name="T8" fmla="*/ 45 w 91"/>
                  <a:gd name="T9" fmla="*/ 42 h 93"/>
                  <a:gd name="T10" fmla="*/ 30 w 91"/>
                  <a:gd name="T11" fmla="*/ 36 h 93"/>
                  <a:gd name="T12" fmla="*/ 55 w 91"/>
                  <a:gd name="T13" fmla="*/ 17 h 93"/>
                  <a:gd name="T14" fmla="*/ 86 w 91"/>
                  <a:gd name="T15" fmla="*/ 38 h 93"/>
                  <a:gd name="T16" fmla="*/ 77 w 91"/>
                  <a:gd name="T17" fmla="*/ 80 h 93"/>
                  <a:gd name="T18" fmla="*/ 24 w 91"/>
                  <a:gd name="T19" fmla="*/ 81 h 93"/>
                  <a:gd name="T20" fmla="*/ 0 w 91"/>
                  <a:gd name="T21" fmla="*/ 48 h 93"/>
                  <a:gd name="T22" fmla="*/ 14 w 91"/>
                  <a:gd name="T23" fmla="*/ 0 h 9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91"/>
                  <a:gd name="T37" fmla="*/ 0 h 93"/>
                  <a:gd name="T38" fmla="*/ 91 w 91"/>
                  <a:gd name="T39" fmla="*/ 93 h 9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91" h="93">
                    <a:moveTo>
                      <a:pt x="14" y="0"/>
                    </a:moveTo>
                    <a:cubicBezTo>
                      <a:pt x="24" y="4"/>
                      <a:pt x="24" y="17"/>
                      <a:pt x="24" y="31"/>
                    </a:cubicBezTo>
                    <a:cubicBezTo>
                      <a:pt x="24" y="45"/>
                      <a:pt x="25" y="54"/>
                      <a:pt x="31" y="59"/>
                    </a:cubicBezTo>
                    <a:cubicBezTo>
                      <a:pt x="41" y="68"/>
                      <a:pt x="49" y="66"/>
                      <a:pt x="55" y="59"/>
                    </a:cubicBezTo>
                    <a:cubicBezTo>
                      <a:pt x="61" y="52"/>
                      <a:pt x="55" y="38"/>
                      <a:pt x="45" y="42"/>
                    </a:cubicBezTo>
                    <a:cubicBezTo>
                      <a:pt x="38" y="45"/>
                      <a:pt x="27" y="47"/>
                      <a:pt x="30" y="36"/>
                    </a:cubicBezTo>
                    <a:cubicBezTo>
                      <a:pt x="32" y="25"/>
                      <a:pt x="42" y="18"/>
                      <a:pt x="55" y="17"/>
                    </a:cubicBezTo>
                    <a:cubicBezTo>
                      <a:pt x="69" y="17"/>
                      <a:pt x="82" y="26"/>
                      <a:pt x="86" y="38"/>
                    </a:cubicBezTo>
                    <a:cubicBezTo>
                      <a:pt x="91" y="53"/>
                      <a:pt x="90" y="68"/>
                      <a:pt x="77" y="80"/>
                    </a:cubicBezTo>
                    <a:cubicBezTo>
                      <a:pt x="63" y="92"/>
                      <a:pt x="39" y="93"/>
                      <a:pt x="24" y="81"/>
                    </a:cubicBezTo>
                    <a:cubicBezTo>
                      <a:pt x="8" y="68"/>
                      <a:pt x="4" y="56"/>
                      <a:pt x="0" y="48"/>
                    </a:cubicBezTo>
                    <a:cubicBezTo>
                      <a:pt x="7" y="38"/>
                      <a:pt x="14" y="14"/>
                      <a:pt x="14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190" name="Freeform 68"/>
              <p:cNvSpPr>
                <a:spLocks/>
              </p:cNvSpPr>
              <p:nvPr/>
            </p:nvSpPr>
            <p:spPr bwMode="auto">
              <a:xfrm>
                <a:off x="5330825" y="5995988"/>
                <a:ext cx="244475" cy="307975"/>
              </a:xfrm>
              <a:custGeom>
                <a:avLst/>
                <a:gdLst>
                  <a:gd name="T0" fmla="*/ 7 w 65"/>
                  <a:gd name="T1" fmla="*/ 0 h 82"/>
                  <a:gd name="T2" fmla="*/ 17 w 65"/>
                  <a:gd name="T3" fmla="*/ 31 h 82"/>
                  <a:gd name="T4" fmla="*/ 24 w 65"/>
                  <a:gd name="T5" fmla="*/ 59 h 82"/>
                  <a:gd name="T6" fmla="*/ 49 w 65"/>
                  <a:gd name="T7" fmla="*/ 57 h 82"/>
                  <a:gd name="T8" fmla="*/ 38 w 65"/>
                  <a:gd name="T9" fmla="*/ 42 h 82"/>
                  <a:gd name="T10" fmla="*/ 27 w 65"/>
                  <a:gd name="T11" fmla="*/ 42 h 82"/>
                  <a:gd name="T12" fmla="*/ 48 w 65"/>
                  <a:gd name="T13" fmla="*/ 31 h 82"/>
                  <a:gd name="T14" fmla="*/ 63 w 65"/>
                  <a:gd name="T15" fmla="*/ 44 h 82"/>
                  <a:gd name="T16" fmla="*/ 57 w 65"/>
                  <a:gd name="T17" fmla="*/ 70 h 82"/>
                  <a:gd name="T18" fmla="*/ 19 w 65"/>
                  <a:gd name="T19" fmla="*/ 68 h 82"/>
                  <a:gd name="T20" fmla="*/ 0 w 65"/>
                  <a:gd name="T21" fmla="*/ 31 h 82"/>
                  <a:gd name="T22" fmla="*/ 7 w 65"/>
                  <a:gd name="T23" fmla="*/ 0 h 8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65"/>
                  <a:gd name="T37" fmla="*/ 0 h 82"/>
                  <a:gd name="T38" fmla="*/ 65 w 65"/>
                  <a:gd name="T39" fmla="*/ 82 h 8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65" h="82">
                    <a:moveTo>
                      <a:pt x="7" y="0"/>
                    </a:moveTo>
                    <a:cubicBezTo>
                      <a:pt x="17" y="4"/>
                      <a:pt x="17" y="17"/>
                      <a:pt x="17" y="31"/>
                    </a:cubicBezTo>
                    <a:cubicBezTo>
                      <a:pt x="17" y="45"/>
                      <a:pt x="19" y="53"/>
                      <a:pt x="24" y="59"/>
                    </a:cubicBezTo>
                    <a:cubicBezTo>
                      <a:pt x="32" y="67"/>
                      <a:pt x="45" y="65"/>
                      <a:pt x="49" y="57"/>
                    </a:cubicBezTo>
                    <a:cubicBezTo>
                      <a:pt x="53" y="50"/>
                      <a:pt x="48" y="38"/>
                      <a:pt x="38" y="42"/>
                    </a:cubicBezTo>
                    <a:cubicBezTo>
                      <a:pt x="31" y="45"/>
                      <a:pt x="27" y="45"/>
                      <a:pt x="27" y="42"/>
                    </a:cubicBezTo>
                    <a:cubicBezTo>
                      <a:pt x="27" y="35"/>
                      <a:pt x="34" y="28"/>
                      <a:pt x="48" y="31"/>
                    </a:cubicBezTo>
                    <a:cubicBezTo>
                      <a:pt x="55" y="33"/>
                      <a:pt x="61" y="38"/>
                      <a:pt x="63" y="44"/>
                    </a:cubicBezTo>
                    <a:cubicBezTo>
                      <a:pt x="65" y="51"/>
                      <a:pt x="65" y="61"/>
                      <a:pt x="57" y="70"/>
                    </a:cubicBezTo>
                    <a:cubicBezTo>
                      <a:pt x="51" y="76"/>
                      <a:pt x="35" y="82"/>
                      <a:pt x="19" y="68"/>
                    </a:cubicBezTo>
                    <a:cubicBezTo>
                      <a:pt x="6" y="57"/>
                      <a:pt x="7" y="35"/>
                      <a:pt x="0" y="31"/>
                    </a:cubicBezTo>
                    <a:cubicBezTo>
                      <a:pt x="3" y="23"/>
                      <a:pt x="7" y="10"/>
                      <a:pt x="7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191" name="Freeform 69"/>
              <p:cNvSpPr>
                <a:spLocks/>
              </p:cNvSpPr>
              <p:nvPr/>
            </p:nvSpPr>
            <p:spPr bwMode="auto">
              <a:xfrm>
                <a:off x="4513263" y="6862763"/>
                <a:ext cx="396875" cy="506413"/>
              </a:xfrm>
              <a:custGeom>
                <a:avLst/>
                <a:gdLst>
                  <a:gd name="T0" fmla="*/ 35 w 106"/>
                  <a:gd name="T1" fmla="*/ 0 h 135"/>
                  <a:gd name="T2" fmla="*/ 63 w 106"/>
                  <a:gd name="T3" fmla="*/ 66 h 135"/>
                  <a:gd name="T4" fmla="*/ 57 w 106"/>
                  <a:gd name="T5" fmla="*/ 104 h 135"/>
                  <a:gd name="T6" fmla="*/ 28 w 106"/>
                  <a:gd name="T7" fmla="*/ 101 h 135"/>
                  <a:gd name="T8" fmla="*/ 39 w 106"/>
                  <a:gd name="T9" fmla="*/ 83 h 135"/>
                  <a:gd name="T10" fmla="*/ 52 w 106"/>
                  <a:gd name="T11" fmla="*/ 76 h 135"/>
                  <a:gd name="T12" fmla="*/ 29 w 106"/>
                  <a:gd name="T13" fmla="*/ 59 h 135"/>
                  <a:gd name="T14" fmla="*/ 3 w 106"/>
                  <a:gd name="T15" fmla="*/ 82 h 135"/>
                  <a:gd name="T16" fmla="*/ 15 w 106"/>
                  <a:gd name="T17" fmla="*/ 121 h 135"/>
                  <a:gd name="T18" fmla="*/ 68 w 106"/>
                  <a:gd name="T19" fmla="*/ 128 h 135"/>
                  <a:gd name="T20" fmla="*/ 87 w 106"/>
                  <a:gd name="T21" fmla="*/ 55 h 135"/>
                  <a:gd name="T22" fmla="*/ 35 w 106"/>
                  <a:gd name="T23" fmla="*/ 0 h 13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06"/>
                  <a:gd name="T37" fmla="*/ 0 h 135"/>
                  <a:gd name="T38" fmla="*/ 106 w 106"/>
                  <a:gd name="T39" fmla="*/ 135 h 13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06" h="135">
                    <a:moveTo>
                      <a:pt x="35" y="0"/>
                    </a:moveTo>
                    <a:cubicBezTo>
                      <a:pt x="22" y="46"/>
                      <a:pt x="50" y="51"/>
                      <a:pt x="63" y="66"/>
                    </a:cubicBezTo>
                    <a:cubicBezTo>
                      <a:pt x="76" y="81"/>
                      <a:pt x="66" y="99"/>
                      <a:pt x="57" y="104"/>
                    </a:cubicBezTo>
                    <a:cubicBezTo>
                      <a:pt x="47" y="110"/>
                      <a:pt x="35" y="110"/>
                      <a:pt x="28" y="101"/>
                    </a:cubicBezTo>
                    <a:cubicBezTo>
                      <a:pt x="21" y="92"/>
                      <a:pt x="28" y="79"/>
                      <a:pt x="39" y="83"/>
                    </a:cubicBezTo>
                    <a:cubicBezTo>
                      <a:pt x="46" y="86"/>
                      <a:pt x="53" y="83"/>
                      <a:pt x="52" y="76"/>
                    </a:cubicBezTo>
                    <a:cubicBezTo>
                      <a:pt x="52" y="69"/>
                      <a:pt x="45" y="58"/>
                      <a:pt x="29" y="59"/>
                    </a:cubicBezTo>
                    <a:cubicBezTo>
                      <a:pt x="15" y="60"/>
                      <a:pt x="6" y="73"/>
                      <a:pt x="3" y="82"/>
                    </a:cubicBezTo>
                    <a:cubicBezTo>
                      <a:pt x="0" y="92"/>
                      <a:pt x="2" y="109"/>
                      <a:pt x="15" y="121"/>
                    </a:cubicBezTo>
                    <a:cubicBezTo>
                      <a:pt x="30" y="135"/>
                      <a:pt x="55" y="134"/>
                      <a:pt x="68" y="128"/>
                    </a:cubicBezTo>
                    <a:cubicBezTo>
                      <a:pt x="106" y="109"/>
                      <a:pt x="94" y="66"/>
                      <a:pt x="87" y="55"/>
                    </a:cubicBezTo>
                    <a:cubicBezTo>
                      <a:pt x="82" y="52"/>
                      <a:pt x="44" y="25"/>
                      <a:pt x="35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192" name="Freeform 70"/>
              <p:cNvSpPr>
                <a:spLocks/>
              </p:cNvSpPr>
              <p:nvPr/>
            </p:nvSpPr>
            <p:spPr bwMode="auto">
              <a:xfrm>
                <a:off x="4551363" y="6862763"/>
                <a:ext cx="300038" cy="457200"/>
              </a:xfrm>
              <a:custGeom>
                <a:avLst/>
                <a:gdLst>
                  <a:gd name="T0" fmla="*/ 25 w 80"/>
                  <a:gd name="T1" fmla="*/ 0 h 122"/>
                  <a:gd name="T2" fmla="*/ 53 w 80"/>
                  <a:gd name="T3" fmla="*/ 66 h 122"/>
                  <a:gd name="T4" fmla="*/ 47 w 80"/>
                  <a:gd name="T5" fmla="*/ 104 h 122"/>
                  <a:gd name="T6" fmla="*/ 17 w 80"/>
                  <a:gd name="T7" fmla="*/ 99 h 122"/>
                  <a:gd name="T8" fmla="*/ 29 w 80"/>
                  <a:gd name="T9" fmla="*/ 83 h 122"/>
                  <a:gd name="T10" fmla="*/ 42 w 80"/>
                  <a:gd name="T11" fmla="*/ 76 h 122"/>
                  <a:gd name="T12" fmla="*/ 23 w 80"/>
                  <a:gd name="T13" fmla="*/ 69 h 122"/>
                  <a:gd name="T14" fmla="*/ 12 w 80"/>
                  <a:gd name="T15" fmla="*/ 110 h 122"/>
                  <a:gd name="T16" fmla="*/ 49 w 80"/>
                  <a:gd name="T17" fmla="*/ 117 h 122"/>
                  <a:gd name="T18" fmla="*/ 60 w 80"/>
                  <a:gd name="T19" fmla="*/ 52 h 122"/>
                  <a:gd name="T20" fmla="*/ 25 w 80"/>
                  <a:gd name="T21" fmla="*/ 0 h 12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80"/>
                  <a:gd name="T34" fmla="*/ 0 h 122"/>
                  <a:gd name="T35" fmla="*/ 80 w 80"/>
                  <a:gd name="T36" fmla="*/ 122 h 12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80" h="122">
                    <a:moveTo>
                      <a:pt x="25" y="0"/>
                    </a:moveTo>
                    <a:cubicBezTo>
                      <a:pt x="12" y="46"/>
                      <a:pt x="41" y="52"/>
                      <a:pt x="53" y="66"/>
                    </a:cubicBezTo>
                    <a:cubicBezTo>
                      <a:pt x="64" y="80"/>
                      <a:pt x="58" y="98"/>
                      <a:pt x="47" y="104"/>
                    </a:cubicBezTo>
                    <a:cubicBezTo>
                      <a:pt x="34" y="112"/>
                      <a:pt x="21" y="107"/>
                      <a:pt x="17" y="99"/>
                    </a:cubicBezTo>
                    <a:cubicBezTo>
                      <a:pt x="12" y="91"/>
                      <a:pt x="18" y="79"/>
                      <a:pt x="29" y="83"/>
                    </a:cubicBezTo>
                    <a:cubicBezTo>
                      <a:pt x="36" y="86"/>
                      <a:pt x="44" y="82"/>
                      <a:pt x="42" y="76"/>
                    </a:cubicBezTo>
                    <a:cubicBezTo>
                      <a:pt x="42" y="72"/>
                      <a:pt x="35" y="66"/>
                      <a:pt x="23" y="69"/>
                    </a:cubicBezTo>
                    <a:cubicBezTo>
                      <a:pt x="3" y="74"/>
                      <a:pt x="0" y="98"/>
                      <a:pt x="12" y="110"/>
                    </a:cubicBezTo>
                    <a:cubicBezTo>
                      <a:pt x="21" y="120"/>
                      <a:pt x="36" y="122"/>
                      <a:pt x="49" y="117"/>
                    </a:cubicBezTo>
                    <a:cubicBezTo>
                      <a:pt x="80" y="104"/>
                      <a:pt x="78" y="65"/>
                      <a:pt x="60" y="52"/>
                    </a:cubicBezTo>
                    <a:cubicBezTo>
                      <a:pt x="43" y="41"/>
                      <a:pt x="31" y="34"/>
                      <a:pt x="25" y="0"/>
                    </a:cubicBezTo>
                  </a:path>
                </a:pathLst>
              </a:custGeom>
              <a:solidFill>
                <a:srgbClr val="D1CEC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193" name="Freeform 71"/>
              <p:cNvSpPr>
                <a:spLocks/>
              </p:cNvSpPr>
              <p:nvPr/>
            </p:nvSpPr>
            <p:spPr bwMode="auto">
              <a:xfrm>
                <a:off x="3973513" y="5478463"/>
                <a:ext cx="490538" cy="723900"/>
              </a:xfrm>
              <a:custGeom>
                <a:avLst/>
                <a:gdLst>
                  <a:gd name="T0" fmla="*/ 0 w 131"/>
                  <a:gd name="T1" fmla="*/ 0 h 193"/>
                  <a:gd name="T2" fmla="*/ 14 w 131"/>
                  <a:gd name="T3" fmla="*/ 45 h 193"/>
                  <a:gd name="T4" fmla="*/ 72 w 131"/>
                  <a:gd name="T5" fmla="*/ 180 h 193"/>
                  <a:gd name="T6" fmla="*/ 131 w 131"/>
                  <a:gd name="T7" fmla="*/ 193 h 193"/>
                  <a:gd name="T8" fmla="*/ 100 w 131"/>
                  <a:gd name="T9" fmla="*/ 142 h 193"/>
                  <a:gd name="T10" fmla="*/ 59 w 131"/>
                  <a:gd name="T11" fmla="*/ 18 h 193"/>
                  <a:gd name="T12" fmla="*/ 0 w 131"/>
                  <a:gd name="T13" fmla="*/ 0 h 19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1"/>
                  <a:gd name="T22" fmla="*/ 0 h 193"/>
                  <a:gd name="T23" fmla="*/ 131 w 131"/>
                  <a:gd name="T24" fmla="*/ 193 h 19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1" h="193">
                    <a:moveTo>
                      <a:pt x="0" y="0"/>
                    </a:moveTo>
                    <a:cubicBezTo>
                      <a:pt x="0" y="0"/>
                      <a:pt x="18" y="16"/>
                      <a:pt x="14" y="45"/>
                    </a:cubicBezTo>
                    <a:cubicBezTo>
                      <a:pt x="5" y="114"/>
                      <a:pt x="31" y="159"/>
                      <a:pt x="72" y="180"/>
                    </a:cubicBezTo>
                    <a:cubicBezTo>
                      <a:pt x="92" y="189"/>
                      <a:pt x="107" y="193"/>
                      <a:pt x="131" y="193"/>
                    </a:cubicBezTo>
                    <a:cubicBezTo>
                      <a:pt x="114" y="169"/>
                      <a:pt x="107" y="159"/>
                      <a:pt x="100" y="142"/>
                    </a:cubicBezTo>
                    <a:cubicBezTo>
                      <a:pt x="59" y="121"/>
                      <a:pt x="48" y="56"/>
                      <a:pt x="59" y="18"/>
                    </a:cubicBezTo>
                    <a:cubicBezTo>
                      <a:pt x="35" y="14"/>
                      <a:pt x="0" y="0"/>
                      <a:pt x="0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194" name="Freeform 72"/>
              <p:cNvSpPr>
                <a:spLocks/>
              </p:cNvSpPr>
              <p:nvPr/>
            </p:nvSpPr>
            <p:spPr bwMode="auto">
              <a:xfrm>
                <a:off x="4152900" y="5530851"/>
                <a:ext cx="206375" cy="484188"/>
              </a:xfrm>
              <a:custGeom>
                <a:avLst/>
                <a:gdLst>
                  <a:gd name="T0" fmla="*/ 11 w 55"/>
                  <a:gd name="T1" fmla="*/ 0 h 129"/>
                  <a:gd name="T2" fmla="*/ 55 w 55"/>
                  <a:gd name="T3" fmla="*/ 129 h 129"/>
                  <a:gd name="T4" fmla="*/ 45 w 55"/>
                  <a:gd name="T5" fmla="*/ 7 h 129"/>
                  <a:gd name="T6" fmla="*/ 11 w 55"/>
                  <a:gd name="T7" fmla="*/ 0 h 1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"/>
                  <a:gd name="T13" fmla="*/ 0 h 129"/>
                  <a:gd name="T14" fmla="*/ 55 w 55"/>
                  <a:gd name="T15" fmla="*/ 129 h 1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" h="129">
                    <a:moveTo>
                      <a:pt x="11" y="0"/>
                    </a:moveTo>
                    <a:cubicBezTo>
                      <a:pt x="0" y="38"/>
                      <a:pt x="7" y="109"/>
                      <a:pt x="55" y="129"/>
                    </a:cubicBezTo>
                    <a:cubicBezTo>
                      <a:pt x="41" y="116"/>
                      <a:pt x="42" y="38"/>
                      <a:pt x="45" y="7"/>
                    </a:cubicBezTo>
                    <a:cubicBezTo>
                      <a:pt x="31" y="7"/>
                      <a:pt x="18" y="4"/>
                      <a:pt x="11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195" name="Freeform 73"/>
              <p:cNvSpPr>
                <a:spLocks/>
              </p:cNvSpPr>
              <p:nvPr/>
            </p:nvSpPr>
            <p:spPr bwMode="auto">
              <a:xfrm>
                <a:off x="3563938" y="5610226"/>
                <a:ext cx="746125" cy="660400"/>
              </a:xfrm>
              <a:custGeom>
                <a:avLst/>
                <a:gdLst>
                  <a:gd name="T0" fmla="*/ 199 w 199"/>
                  <a:gd name="T1" fmla="*/ 0 h 176"/>
                  <a:gd name="T2" fmla="*/ 119 w 199"/>
                  <a:gd name="T3" fmla="*/ 38 h 176"/>
                  <a:gd name="T4" fmla="*/ 35 w 199"/>
                  <a:gd name="T5" fmla="*/ 45 h 176"/>
                  <a:gd name="T6" fmla="*/ 4 w 199"/>
                  <a:gd name="T7" fmla="*/ 91 h 176"/>
                  <a:gd name="T8" fmla="*/ 20 w 199"/>
                  <a:gd name="T9" fmla="*/ 148 h 176"/>
                  <a:gd name="T10" fmla="*/ 82 w 199"/>
                  <a:gd name="T11" fmla="*/ 172 h 176"/>
                  <a:gd name="T12" fmla="*/ 130 w 199"/>
                  <a:gd name="T13" fmla="*/ 141 h 176"/>
                  <a:gd name="T14" fmla="*/ 116 w 199"/>
                  <a:gd name="T15" fmla="*/ 83 h 176"/>
                  <a:gd name="T16" fmla="*/ 71 w 199"/>
                  <a:gd name="T17" fmla="*/ 89 h 176"/>
                  <a:gd name="T18" fmla="*/ 82 w 199"/>
                  <a:gd name="T19" fmla="*/ 103 h 176"/>
                  <a:gd name="T20" fmla="*/ 92 w 199"/>
                  <a:gd name="T21" fmla="*/ 131 h 176"/>
                  <a:gd name="T22" fmla="*/ 56 w 199"/>
                  <a:gd name="T23" fmla="*/ 132 h 176"/>
                  <a:gd name="T24" fmla="*/ 37 w 199"/>
                  <a:gd name="T25" fmla="*/ 96 h 176"/>
                  <a:gd name="T26" fmla="*/ 71 w 199"/>
                  <a:gd name="T27" fmla="*/ 65 h 176"/>
                  <a:gd name="T28" fmla="*/ 144 w 199"/>
                  <a:gd name="T29" fmla="*/ 66 h 176"/>
                  <a:gd name="T30" fmla="*/ 199 w 199"/>
                  <a:gd name="T31" fmla="*/ 38 h 176"/>
                  <a:gd name="T32" fmla="*/ 199 w 199"/>
                  <a:gd name="T33" fmla="*/ 0 h 17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99"/>
                  <a:gd name="T52" fmla="*/ 0 h 176"/>
                  <a:gd name="T53" fmla="*/ 199 w 199"/>
                  <a:gd name="T54" fmla="*/ 176 h 17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99" h="176">
                    <a:moveTo>
                      <a:pt x="199" y="0"/>
                    </a:moveTo>
                    <a:cubicBezTo>
                      <a:pt x="188" y="14"/>
                      <a:pt x="156" y="44"/>
                      <a:pt x="119" y="38"/>
                    </a:cubicBezTo>
                    <a:cubicBezTo>
                      <a:pt x="75" y="30"/>
                      <a:pt x="52" y="35"/>
                      <a:pt x="35" y="45"/>
                    </a:cubicBezTo>
                    <a:cubicBezTo>
                      <a:pt x="23" y="53"/>
                      <a:pt x="6" y="68"/>
                      <a:pt x="4" y="91"/>
                    </a:cubicBezTo>
                    <a:cubicBezTo>
                      <a:pt x="0" y="117"/>
                      <a:pt x="9" y="134"/>
                      <a:pt x="20" y="148"/>
                    </a:cubicBezTo>
                    <a:cubicBezTo>
                      <a:pt x="31" y="163"/>
                      <a:pt x="59" y="176"/>
                      <a:pt x="82" y="172"/>
                    </a:cubicBezTo>
                    <a:cubicBezTo>
                      <a:pt x="105" y="169"/>
                      <a:pt x="120" y="160"/>
                      <a:pt x="130" y="141"/>
                    </a:cubicBezTo>
                    <a:cubicBezTo>
                      <a:pt x="138" y="125"/>
                      <a:pt x="138" y="95"/>
                      <a:pt x="116" y="83"/>
                    </a:cubicBezTo>
                    <a:cubicBezTo>
                      <a:pt x="97" y="72"/>
                      <a:pt x="78" y="79"/>
                      <a:pt x="71" y="89"/>
                    </a:cubicBezTo>
                    <a:cubicBezTo>
                      <a:pt x="64" y="100"/>
                      <a:pt x="71" y="103"/>
                      <a:pt x="82" y="103"/>
                    </a:cubicBezTo>
                    <a:cubicBezTo>
                      <a:pt x="92" y="103"/>
                      <a:pt x="100" y="121"/>
                      <a:pt x="92" y="131"/>
                    </a:cubicBezTo>
                    <a:cubicBezTo>
                      <a:pt x="84" y="140"/>
                      <a:pt x="67" y="141"/>
                      <a:pt x="56" y="132"/>
                    </a:cubicBezTo>
                    <a:cubicBezTo>
                      <a:pt x="43" y="123"/>
                      <a:pt x="37" y="113"/>
                      <a:pt x="37" y="96"/>
                    </a:cubicBezTo>
                    <a:cubicBezTo>
                      <a:pt x="37" y="86"/>
                      <a:pt x="47" y="66"/>
                      <a:pt x="71" y="65"/>
                    </a:cubicBezTo>
                    <a:cubicBezTo>
                      <a:pt x="101" y="66"/>
                      <a:pt x="117" y="70"/>
                      <a:pt x="144" y="66"/>
                    </a:cubicBezTo>
                    <a:cubicBezTo>
                      <a:pt x="161" y="63"/>
                      <a:pt x="195" y="48"/>
                      <a:pt x="199" y="38"/>
                    </a:cubicBezTo>
                    <a:cubicBezTo>
                      <a:pt x="199" y="24"/>
                      <a:pt x="199" y="17"/>
                      <a:pt x="199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196" name="Freeform 74"/>
              <p:cNvSpPr>
                <a:spLocks/>
              </p:cNvSpPr>
              <p:nvPr/>
            </p:nvSpPr>
            <p:spPr bwMode="auto">
              <a:xfrm>
                <a:off x="4581525" y="5588001"/>
                <a:ext cx="887413" cy="1511300"/>
              </a:xfrm>
              <a:custGeom>
                <a:avLst/>
                <a:gdLst>
                  <a:gd name="T0" fmla="*/ 121 w 237"/>
                  <a:gd name="T1" fmla="*/ 16 h 403"/>
                  <a:gd name="T2" fmla="*/ 138 w 237"/>
                  <a:gd name="T3" fmla="*/ 2 h 403"/>
                  <a:gd name="T4" fmla="*/ 172 w 237"/>
                  <a:gd name="T5" fmla="*/ 20 h 403"/>
                  <a:gd name="T6" fmla="*/ 186 w 237"/>
                  <a:gd name="T7" fmla="*/ 171 h 403"/>
                  <a:gd name="T8" fmla="*/ 100 w 237"/>
                  <a:gd name="T9" fmla="*/ 240 h 403"/>
                  <a:gd name="T10" fmla="*/ 52 w 237"/>
                  <a:gd name="T11" fmla="*/ 302 h 403"/>
                  <a:gd name="T12" fmla="*/ 86 w 237"/>
                  <a:gd name="T13" fmla="*/ 352 h 403"/>
                  <a:gd name="T14" fmla="*/ 137 w 237"/>
                  <a:gd name="T15" fmla="*/ 336 h 403"/>
                  <a:gd name="T16" fmla="*/ 124 w 237"/>
                  <a:gd name="T17" fmla="*/ 297 h 403"/>
                  <a:gd name="T18" fmla="*/ 93 w 237"/>
                  <a:gd name="T19" fmla="*/ 306 h 403"/>
                  <a:gd name="T20" fmla="*/ 103 w 237"/>
                  <a:gd name="T21" fmla="*/ 261 h 403"/>
                  <a:gd name="T22" fmla="*/ 165 w 237"/>
                  <a:gd name="T23" fmla="*/ 261 h 403"/>
                  <a:gd name="T24" fmla="*/ 196 w 237"/>
                  <a:gd name="T25" fmla="*/ 323 h 403"/>
                  <a:gd name="T26" fmla="*/ 162 w 237"/>
                  <a:gd name="T27" fmla="*/ 385 h 403"/>
                  <a:gd name="T28" fmla="*/ 97 w 237"/>
                  <a:gd name="T29" fmla="*/ 402 h 403"/>
                  <a:gd name="T30" fmla="*/ 47 w 237"/>
                  <a:gd name="T31" fmla="*/ 384 h 403"/>
                  <a:gd name="T32" fmla="*/ 3 w 237"/>
                  <a:gd name="T33" fmla="*/ 313 h 403"/>
                  <a:gd name="T34" fmla="*/ 33 w 237"/>
                  <a:gd name="T35" fmla="*/ 231 h 403"/>
                  <a:gd name="T36" fmla="*/ 81 w 237"/>
                  <a:gd name="T37" fmla="*/ 198 h 403"/>
                  <a:gd name="T38" fmla="*/ 145 w 237"/>
                  <a:gd name="T39" fmla="*/ 157 h 403"/>
                  <a:gd name="T40" fmla="*/ 172 w 237"/>
                  <a:gd name="T41" fmla="*/ 99 h 403"/>
                  <a:gd name="T42" fmla="*/ 145 w 237"/>
                  <a:gd name="T43" fmla="*/ 30 h 403"/>
                  <a:gd name="T44" fmla="*/ 121 w 237"/>
                  <a:gd name="T45" fmla="*/ 16 h 40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237"/>
                  <a:gd name="T70" fmla="*/ 0 h 403"/>
                  <a:gd name="T71" fmla="*/ 237 w 237"/>
                  <a:gd name="T72" fmla="*/ 403 h 403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237" h="403">
                    <a:moveTo>
                      <a:pt x="121" y="16"/>
                    </a:moveTo>
                    <a:cubicBezTo>
                      <a:pt x="114" y="9"/>
                      <a:pt x="124" y="0"/>
                      <a:pt x="138" y="2"/>
                    </a:cubicBezTo>
                    <a:cubicBezTo>
                      <a:pt x="154" y="6"/>
                      <a:pt x="161" y="11"/>
                      <a:pt x="172" y="20"/>
                    </a:cubicBezTo>
                    <a:cubicBezTo>
                      <a:pt x="195" y="37"/>
                      <a:pt x="237" y="96"/>
                      <a:pt x="186" y="171"/>
                    </a:cubicBezTo>
                    <a:cubicBezTo>
                      <a:pt x="156" y="217"/>
                      <a:pt x="134" y="223"/>
                      <a:pt x="100" y="240"/>
                    </a:cubicBezTo>
                    <a:cubicBezTo>
                      <a:pt x="65" y="257"/>
                      <a:pt x="51" y="276"/>
                      <a:pt x="52" y="302"/>
                    </a:cubicBezTo>
                    <a:cubicBezTo>
                      <a:pt x="52" y="327"/>
                      <a:pt x="66" y="346"/>
                      <a:pt x="86" y="352"/>
                    </a:cubicBezTo>
                    <a:cubicBezTo>
                      <a:pt x="108" y="358"/>
                      <a:pt x="131" y="352"/>
                      <a:pt x="137" y="336"/>
                    </a:cubicBezTo>
                    <a:cubicBezTo>
                      <a:pt x="142" y="326"/>
                      <a:pt x="146" y="305"/>
                      <a:pt x="124" y="297"/>
                    </a:cubicBezTo>
                    <a:cubicBezTo>
                      <a:pt x="102" y="291"/>
                      <a:pt x="103" y="313"/>
                      <a:pt x="93" y="306"/>
                    </a:cubicBezTo>
                    <a:cubicBezTo>
                      <a:pt x="83" y="299"/>
                      <a:pt x="86" y="271"/>
                      <a:pt x="103" y="261"/>
                    </a:cubicBezTo>
                    <a:cubicBezTo>
                      <a:pt x="121" y="250"/>
                      <a:pt x="143" y="249"/>
                      <a:pt x="165" y="261"/>
                    </a:cubicBezTo>
                    <a:cubicBezTo>
                      <a:pt x="191" y="274"/>
                      <a:pt x="198" y="299"/>
                      <a:pt x="196" y="323"/>
                    </a:cubicBezTo>
                    <a:cubicBezTo>
                      <a:pt x="194" y="350"/>
                      <a:pt x="179" y="373"/>
                      <a:pt x="162" y="385"/>
                    </a:cubicBezTo>
                    <a:cubicBezTo>
                      <a:pt x="142" y="399"/>
                      <a:pt x="118" y="403"/>
                      <a:pt x="97" y="402"/>
                    </a:cubicBezTo>
                    <a:cubicBezTo>
                      <a:pt x="72" y="401"/>
                      <a:pt x="57" y="392"/>
                      <a:pt x="47" y="384"/>
                    </a:cubicBezTo>
                    <a:cubicBezTo>
                      <a:pt x="39" y="378"/>
                      <a:pt x="7" y="357"/>
                      <a:pt x="3" y="313"/>
                    </a:cubicBezTo>
                    <a:cubicBezTo>
                      <a:pt x="0" y="271"/>
                      <a:pt x="16" y="245"/>
                      <a:pt x="33" y="231"/>
                    </a:cubicBezTo>
                    <a:cubicBezTo>
                      <a:pt x="55" y="214"/>
                      <a:pt x="68" y="206"/>
                      <a:pt x="81" y="198"/>
                    </a:cubicBezTo>
                    <a:cubicBezTo>
                      <a:pt x="97" y="189"/>
                      <a:pt x="125" y="178"/>
                      <a:pt x="145" y="157"/>
                    </a:cubicBezTo>
                    <a:cubicBezTo>
                      <a:pt x="165" y="136"/>
                      <a:pt x="172" y="116"/>
                      <a:pt x="172" y="99"/>
                    </a:cubicBezTo>
                    <a:cubicBezTo>
                      <a:pt x="172" y="68"/>
                      <a:pt x="159" y="44"/>
                      <a:pt x="145" y="30"/>
                    </a:cubicBezTo>
                    <a:cubicBezTo>
                      <a:pt x="136" y="21"/>
                      <a:pt x="128" y="20"/>
                      <a:pt x="121" y="16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197" name="Freeform 75"/>
              <p:cNvSpPr>
                <a:spLocks/>
              </p:cNvSpPr>
              <p:nvPr/>
            </p:nvSpPr>
            <p:spPr bwMode="auto">
              <a:xfrm>
                <a:off x="4670425" y="5588001"/>
                <a:ext cx="787400" cy="1390650"/>
              </a:xfrm>
              <a:custGeom>
                <a:avLst/>
                <a:gdLst>
                  <a:gd name="T0" fmla="*/ 100 w 210"/>
                  <a:gd name="T1" fmla="*/ 9 h 371"/>
                  <a:gd name="T2" fmla="*/ 114 w 210"/>
                  <a:gd name="T3" fmla="*/ 2 h 371"/>
                  <a:gd name="T4" fmla="*/ 150 w 210"/>
                  <a:gd name="T5" fmla="*/ 21 h 371"/>
                  <a:gd name="T6" fmla="*/ 162 w 210"/>
                  <a:gd name="T7" fmla="*/ 171 h 371"/>
                  <a:gd name="T8" fmla="*/ 69 w 210"/>
                  <a:gd name="T9" fmla="*/ 244 h 371"/>
                  <a:gd name="T10" fmla="*/ 28 w 210"/>
                  <a:gd name="T11" fmla="*/ 303 h 371"/>
                  <a:gd name="T12" fmla="*/ 65 w 210"/>
                  <a:gd name="T13" fmla="*/ 353 h 371"/>
                  <a:gd name="T14" fmla="*/ 114 w 210"/>
                  <a:gd name="T15" fmla="*/ 335 h 371"/>
                  <a:gd name="T16" fmla="*/ 102 w 210"/>
                  <a:gd name="T17" fmla="*/ 297 h 371"/>
                  <a:gd name="T18" fmla="*/ 68 w 210"/>
                  <a:gd name="T19" fmla="*/ 304 h 371"/>
                  <a:gd name="T20" fmla="*/ 83 w 210"/>
                  <a:gd name="T21" fmla="*/ 283 h 371"/>
                  <a:gd name="T22" fmla="*/ 120 w 210"/>
                  <a:gd name="T23" fmla="*/ 288 h 371"/>
                  <a:gd name="T24" fmla="*/ 83 w 210"/>
                  <a:gd name="T25" fmla="*/ 371 h 371"/>
                  <a:gd name="T26" fmla="*/ 33 w 210"/>
                  <a:gd name="T27" fmla="*/ 354 h 371"/>
                  <a:gd name="T28" fmla="*/ 35 w 210"/>
                  <a:gd name="T29" fmla="*/ 247 h 371"/>
                  <a:gd name="T30" fmla="*/ 107 w 210"/>
                  <a:gd name="T31" fmla="*/ 207 h 371"/>
                  <a:gd name="T32" fmla="*/ 171 w 210"/>
                  <a:gd name="T33" fmla="*/ 96 h 371"/>
                  <a:gd name="T34" fmla="*/ 131 w 210"/>
                  <a:gd name="T35" fmla="*/ 20 h 371"/>
                  <a:gd name="T36" fmla="*/ 100 w 210"/>
                  <a:gd name="T37" fmla="*/ 9 h 37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10"/>
                  <a:gd name="T58" fmla="*/ 0 h 371"/>
                  <a:gd name="T59" fmla="*/ 210 w 210"/>
                  <a:gd name="T60" fmla="*/ 371 h 37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10" h="371">
                    <a:moveTo>
                      <a:pt x="100" y="9"/>
                    </a:moveTo>
                    <a:cubicBezTo>
                      <a:pt x="97" y="6"/>
                      <a:pt x="103" y="0"/>
                      <a:pt x="114" y="2"/>
                    </a:cubicBezTo>
                    <a:cubicBezTo>
                      <a:pt x="130" y="6"/>
                      <a:pt x="136" y="9"/>
                      <a:pt x="150" y="21"/>
                    </a:cubicBezTo>
                    <a:cubicBezTo>
                      <a:pt x="176" y="43"/>
                      <a:pt x="210" y="99"/>
                      <a:pt x="162" y="171"/>
                    </a:cubicBezTo>
                    <a:cubicBezTo>
                      <a:pt x="138" y="208"/>
                      <a:pt x="123" y="218"/>
                      <a:pt x="69" y="244"/>
                    </a:cubicBezTo>
                    <a:cubicBezTo>
                      <a:pt x="39" y="258"/>
                      <a:pt x="26" y="283"/>
                      <a:pt x="28" y="303"/>
                    </a:cubicBezTo>
                    <a:cubicBezTo>
                      <a:pt x="30" y="331"/>
                      <a:pt x="42" y="347"/>
                      <a:pt x="65" y="353"/>
                    </a:cubicBezTo>
                    <a:cubicBezTo>
                      <a:pt x="87" y="358"/>
                      <a:pt x="108" y="351"/>
                      <a:pt x="114" y="335"/>
                    </a:cubicBezTo>
                    <a:cubicBezTo>
                      <a:pt x="119" y="323"/>
                      <a:pt x="119" y="304"/>
                      <a:pt x="102" y="297"/>
                    </a:cubicBezTo>
                    <a:cubicBezTo>
                      <a:pt x="77" y="289"/>
                      <a:pt x="79" y="315"/>
                      <a:pt x="68" y="304"/>
                    </a:cubicBezTo>
                    <a:cubicBezTo>
                      <a:pt x="63" y="299"/>
                      <a:pt x="73" y="287"/>
                      <a:pt x="83" y="283"/>
                    </a:cubicBezTo>
                    <a:cubicBezTo>
                      <a:pt x="93" y="279"/>
                      <a:pt x="107" y="278"/>
                      <a:pt x="120" y="288"/>
                    </a:cubicBezTo>
                    <a:cubicBezTo>
                      <a:pt x="155" y="311"/>
                      <a:pt x="129" y="370"/>
                      <a:pt x="83" y="371"/>
                    </a:cubicBezTo>
                    <a:cubicBezTo>
                      <a:pt x="62" y="371"/>
                      <a:pt x="42" y="362"/>
                      <a:pt x="33" y="354"/>
                    </a:cubicBezTo>
                    <a:cubicBezTo>
                      <a:pt x="1" y="327"/>
                      <a:pt x="0" y="275"/>
                      <a:pt x="35" y="247"/>
                    </a:cubicBezTo>
                    <a:cubicBezTo>
                      <a:pt x="52" y="233"/>
                      <a:pt x="82" y="224"/>
                      <a:pt x="107" y="207"/>
                    </a:cubicBezTo>
                    <a:cubicBezTo>
                      <a:pt x="127" y="193"/>
                      <a:pt x="170" y="153"/>
                      <a:pt x="171" y="96"/>
                    </a:cubicBezTo>
                    <a:cubicBezTo>
                      <a:pt x="171" y="79"/>
                      <a:pt x="165" y="44"/>
                      <a:pt x="131" y="20"/>
                    </a:cubicBezTo>
                    <a:cubicBezTo>
                      <a:pt x="121" y="12"/>
                      <a:pt x="107" y="9"/>
                      <a:pt x="100" y="9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198" name="Freeform 76"/>
              <p:cNvSpPr>
                <a:spLocks/>
              </p:cNvSpPr>
              <p:nvPr/>
            </p:nvSpPr>
            <p:spPr bwMode="auto">
              <a:xfrm>
                <a:off x="3635375" y="5699126"/>
                <a:ext cx="674688" cy="473075"/>
              </a:xfrm>
              <a:custGeom>
                <a:avLst/>
                <a:gdLst>
                  <a:gd name="T0" fmla="*/ 180 w 180"/>
                  <a:gd name="T1" fmla="*/ 0 h 126"/>
                  <a:gd name="T2" fmla="*/ 100 w 180"/>
                  <a:gd name="T3" fmla="*/ 33 h 126"/>
                  <a:gd name="T4" fmla="*/ 32 w 180"/>
                  <a:gd name="T5" fmla="*/ 34 h 126"/>
                  <a:gd name="T6" fmla="*/ 2 w 180"/>
                  <a:gd name="T7" fmla="*/ 80 h 126"/>
                  <a:gd name="T8" fmla="*/ 22 w 180"/>
                  <a:gd name="T9" fmla="*/ 116 h 126"/>
                  <a:gd name="T10" fmla="*/ 59 w 180"/>
                  <a:gd name="T11" fmla="*/ 124 h 126"/>
                  <a:gd name="T12" fmla="*/ 86 w 180"/>
                  <a:gd name="T13" fmla="*/ 99 h 126"/>
                  <a:gd name="T14" fmla="*/ 76 w 180"/>
                  <a:gd name="T15" fmla="*/ 72 h 126"/>
                  <a:gd name="T16" fmla="*/ 63 w 180"/>
                  <a:gd name="T17" fmla="*/ 79 h 126"/>
                  <a:gd name="T18" fmla="*/ 73 w 180"/>
                  <a:gd name="T19" fmla="*/ 107 h 126"/>
                  <a:gd name="T20" fmla="*/ 35 w 180"/>
                  <a:gd name="T21" fmla="*/ 107 h 126"/>
                  <a:gd name="T22" fmla="*/ 18 w 180"/>
                  <a:gd name="T23" fmla="*/ 72 h 126"/>
                  <a:gd name="T24" fmla="*/ 52 w 180"/>
                  <a:gd name="T25" fmla="*/ 41 h 126"/>
                  <a:gd name="T26" fmla="*/ 125 w 180"/>
                  <a:gd name="T27" fmla="*/ 42 h 126"/>
                  <a:gd name="T28" fmla="*/ 179 w 180"/>
                  <a:gd name="T29" fmla="*/ 15 h 126"/>
                  <a:gd name="T30" fmla="*/ 180 w 180"/>
                  <a:gd name="T31" fmla="*/ 0 h 12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0"/>
                  <a:gd name="T49" fmla="*/ 0 h 126"/>
                  <a:gd name="T50" fmla="*/ 180 w 180"/>
                  <a:gd name="T51" fmla="*/ 126 h 12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0" h="126">
                    <a:moveTo>
                      <a:pt x="180" y="0"/>
                    </a:moveTo>
                    <a:cubicBezTo>
                      <a:pt x="173" y="9"/>
                      <a:pt x="138" y="35"/>
                      <a:pt x="100" y="33"/>
                    </a:cubicBezTo>
                    <a:cubicBezTo>
                      <a:pt x="64" y="28"/>
                      <a:pt x="45" y="28"/>
                      <a:pt x="32" y="34"/>
                    </a:cubicBezTo>
                    <a:cubicBezTo>
                      <a:pt x="23" y="38"/>
                      <a:pt x="0" y="50"/>
                      <a:pt x="2" y="80"/>
                    </a:cubicBezTo>
                    <a:cubicBezTo>
                      <a:pt x="4" y="99"/>
                      <a:pt x="14" y="111"/>
                      <a:pt x="22" y="116"/>
                    </a:cubicBezTo>
                    <a:cubicBezTo>
                      <a:pt x="32" y="123"/>
                      <a:pt x="45" y="126"/>
                      <a:pt x="59" y="124"/>
                    </a:cubicBezTo>
                    <a:cubicBezTo>
                      <a:pt x="71" y="122"/>
                      <a:pt x="83" y="113"/>
                      <a:pt x="86" y="99"/>
                    </a:cubicBezTo>
                    <a:cubicBezTo>
                      <a:pt x="88" y="86"/>
                      <a:pt x="83" y="76"/>
                      <a:pt x="76" y="72"/>
                    </a:cubicBezTo>
                    <a:cubicBezTo>
                      <a:pt x="62" y="63"/>
                      <a:pt x="42" y="79"/>
                      <a:pt x="63" y="79"/>
                    </a:cubicBezTo>
                    <a:cubicBezTo>
                      <a:pt x="73" y="79"/>
                      <a:pt x="81" y="96"/>
                      <a:pt x="73" y="107"/>
                    </a:cubicBezTo>
                    <a:cubicBezTo>
                      <a:pt x="64" y="117"/>
                      <a:pt x="52" y="117"/>
                      <a:pt x="35" y="107"/>
                    </a:cubicBezTo>
                    <a:cubicBezTo>
                      <a:pt x="18" y="94"/>
                      <a:pt x="18" y="82"/>
                      <a:pt x="18" y="72"/>
                    </a:cubicBezTo>
                    <a:cubicBezTo>
                      <a:pt x="18" y="61"/>
                      <a:pt x="28" y="41"/>
                      <a:pt x="52" y="41"/>
                    </a:cubicBezTo>
                    <a:cubicBezTo>
                      <a:pt x="76" y="41"/>
                      <a:pt x="103" y="46"/>
                      <a:pt x="125" y="42"/>
                    </a:cubicBezTo>
                    <a:cubicBezTo>
                      <a:pt x="149" y="37"/>
                      <a:pt x="172" y="25"/>
                      <a:pt x="179" y="15"/>
                    </a:cubicBezTo>
                    <a:cubicBezTo>
                      <a:pt x="179" y="10"/>
                      <a:pt x="180" y="7"/>
                      <a:pt x="180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199" name="Freeform 77"/>
              <p:cNvSpPr>
                <a:spLocks/>
              </p:cNvSpPr>
              <p:nvPr/>
            </p:nvSpPr>
            <p:spPr bwMode="auto">
              <a:xfrm>
                <a:off x="4265613" y="5541963"/>
                <a:ext cx="982663" cy="844550"/>
              </a:xfrm>
              <a:custGeom>
                <a:avLst/>
                <a:gdLst>
                  <a:gd name="T0" fmla="*/ 98 w 262"/>
                  <a:gd name="T1" fmla="*/ 8 h 225"/>
                  <a:gd name="T2" fmla="*/ 108 w 262"/>
                  <a:gd name="T3" fmla="*/ 135 h 225"/>
                  <a:gd name="T4" fmla="*/ 184 w 262"/>
                  <a:gd name="T5" fmla="*/ 130 h 225"/>
                  <a:gd name="T6" fmla="*/ 149 w 262"/>
                  <a:gd name="T7" fmla="*/ 101 h 225"/>
                  <a:gd name="T8" fmla="*/ 122 w 262"/>
                  <a:gd name="T9" fmla="*/ 101 h 225"/>
                  <a:gd name="T10" fmla="*/ 167 w 262"/>
                  <a:gd name="T11" fmla="*/ 21 h 225"/>
                  <a:gd name="T12" fmla="*/ 256 w 262"/>
                  <a:gd name="T13" fmla="*/ 121 h 225"/>
                  <a:gd name="T14" fmla="*/ 118 w 262"/>
                  <a:gd name="T15" fmla="*/ 211 h 225"/>
                  <a:gd name="T16" fmla="*/ 8 w 262"/>
                  <a:gd name="T17" fmla="*/ 63 h 225"/>
                  <a:gd name="T18" fmla="*/ 0 w 262"/>
                  <a:gd name="T19" fmla="*/ 0 h 225"/>
                  <a:gd name="T20" fmla="*/ 98 w 262"/>
                  <a:gd name="T21" fmla="*/ 8 h 2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62"/>
                  <a:gd name="T34" fmla="*/ 0 h 225"/>
                  <a:gd name="T35" fmla="*/ 262 w 262"/>
                  <a:gd name="T36" fmla="*/ 225 h 2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62" h="225">
                    <a:moveTo>
                      <a:pt x="98" y="8"/>
                    </a:moveTo>
                    <a:cubicBezTo>
                      <a:pt x="98" y="8"/>
                      <a:pt x="60" y="103"/>
                      <a:pt x="108" y="135"/>
                    </a:cubicBezTo>
                    <a:cubicBezTo>
                      <a:pt x="141" y="157"/>
                      <a:pt x="174" y="147"/>
                      <a:pt x="184" y="130"/>
                    </a:cubicBezTo>
                    <a:cubicBezTo>
                      <a:pt x="196" y="110"/>
                      <a:pt x="177" y="80"/>
                      <a:pt x="149" y="101"/>
                    </a:cubicBezTo>
                    <a:cubicBezTo>
                      <a:pt x="146" y="114"/>
                      <a:pt x="136" y="114"/>
                      <a:pt x="122" y="101"/>
                    </a:cubicBezTo>
                    <a:cubicBezTo>
                      <a:pt x="94" y="76"/>
                      <a:pt x="105" y="20"/>
                      <a:pt x="167" y="21"/>
                    </a:cubicBezTo>
                    <a:cubicBezTo>
                      <a:pt x="226" y="23"/>
                      <a:pt x="262" y="70"/>
                      <a:pt x="256" y="121"/>
                    </a:cubicBezTo>
                    <a:cubicBezTo>
                      <a:pt x="251" y="177"/>
                      <a:pt x="187" y="225"/>
                      <a:pt x="118" y="211"/>
                    </a:cubicBezTo>
                    <a:cubicBezTo>
                      <a:pt x="53" y="197"/>
                      <a:pt x="12" y="156"/>
                      <a:pt x="8" y="63"/>
                    </a:cubicBezTo>
                    <a:cubicBezTo>
                      <a:pt x="8" y="39"/>
                      <a:pt x="8" y="20"/>
                      <a:pt x="0" y="0"/>
                    </a:cubicBezTo>
                    <a:cubicBezTo>
                      <a:pt x="41" y="8"/>
                      <a:pt x="98" y="8"/>
                      <a:pt x="98" y="8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200" name="Freeform 78"/>
              <p:cNvSpPr>
                <a:spLocks/>
              </p:cNvSpPr>
              <p:nvPr/>
            </p:nvSpPr>
            <p:spPr bwMode="auto">
              <a:xfrm>
                <a:off x="4438650" y="5572126"/>
                <a:ext cx="655638" cy="646113"/>
              </a:xfrm>
              <a:custGeom>
                <a:avLst/>
                <a:gdLst>
                  <a:gd name="T0" fmla="*/ 52 w 175"/>
                  <a:gd name="T1" fmla="*/ 0 h 172"/>
                  <a:gd name="T2" fmla="*/ 62 w 175"/>
                  <a:gd name="T3" fmla="*/ 127 h 172"/>
                  <a:gd name="T4" fmla="*/ 135 w 175"/>
                  <a:gd name="T5" fmla="*/ 127 h 172"/>
                  <a:gd name="T6" fmla="*/ 103 w 175"/>
                  <a:gd name="T7" fmla="*/ 93 h 172"/>
                  <a:gd name="T8" fmla="*/ 76 w 175"/>
                  <a:gd name="T9" fmla="*/ 93 h 172"/>
                  <a:gd name="T10" fmla="*/ 124 w 175"/>
                  <a:gd name="T11" fmla="*/ 51 h 172"/>
                  <a:gd name="T12" fmla="*/ 169 w 175"/>
                  <a:gd name="T13" fmla="*/ 113 h 172"/>
                  <a:gd name="T14" fmla="*/ 76 w 175"/>
                  <a:gd name="T15" fmla="*/ 161 h 172"/>
                  <a:gd name="T16" fmla="*/ 7 w 175"/>
                  <a:gd name="T17" fmla="*/ 0 h 172"/>
                  <a:gd name="T18" fmla="*/ 52 w 175"/>
                  <a:gd name="T19" fmla="*/ 0 h 1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5"/>
                  <a:gd name="T31" fmla="*/ 0 h 172"/>
                  <a:gd name="T32" fmla="*/ 175 w 175"/>
                  <a:gd name="T33" fmla="*/ 172 h 17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5" h="172">
                    <a:moveTo>
                      <a:pt x="52" y="0"/>
                    </a:moveTo>
                    <a:cubicBezTo>
                      <a:pt x="52" y="0"/>
                      <a:pt x="14" y="96"/>
                      <a:pt x="62" y="127"/>
                    </a:cubicBezTo>
                    <a:cubicBezTo>
                      <a:pt x="93" y="148"/>
                      <a:pt x="121" y="141"/>
                      <a:pt x="135" y="127"/>
                    </a:cubicBezTo>
                    <a:cubicBezTo>
                      <a:pt x="152" y="106"/>
                      <a:pt x="135" y="72"/>
                      <a:pt x="103" y="93"/>
                    </a:cubicBezTo>
                    <a:cubicBezTo>
                      <a:pt x="100" y="106"/>
                      <a:pt x="90" y="106"/>
                      <a:pt x="76" y="93"/>
                    </a:cubicBezTo>
                    <a:cubicBezTo>
                      <a:pt x="72" y="86"/>
                      <a:pt x="86" y="51"/>
                      <a:pt x="124" y="51"/>
                    </a:cubicBezTo>
                    <a:cubicBezTo>
                      <a:pt x="159" y="55"/>
                      <a:pt x="175" y="79"/>
                      <a:pt x="169" y="113"/>
                    </a:cubicBezTo>
                    <a:cubicBezTo>
                      <a:pt x="164" y="137"/>
                      <a:pt x="135" y="172"/>
                      <a:pt x="76" y="161"/>
                    </a:cubicBezTo>
                    <a:cubicBezTo>
                      <a:pt x="4" y="148"/>
                      <a:pt x="0" y="68"/>
                      <a:pt x="7" y="0"/>
                    </a:cubicBezTo>
                    <a:cubicBezTo>
                      <a:pt x="24" y="0"/>
                      <a:pt x="52" y="0"/>
                      <a:pt x="52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  <p:grpSp>
          <p:nvGrpSpPr>
            <p:cNvPr id="4160" name="组合 84"/>
            <p:cNvGrpSpPr>
              <a:grpSpLocks/>
            </p:cNvGrpSpPr>
            <p:nvPr/>
          </p:nvGrpSpPr>
          <p:grpSpPr bwMode="auto">
            <a:xfrm rot="-5400000">
              <a:off x="6515134" y="2443177"/>
              <a:ext cx="2081213" cy="1890713"/>
              <a:chOff x="3563938" y="5478463"/>
              <a:chExt cx="2081213" cy="1890713"/>
            </a:xfrm>
          </p:grpSpPr>
          <p:sp>
            <p:nvSpPr>
              <p:cNvPr id="4177" name="Freeform 67"/>
              <p:cNvSpPr>
                <a:spLocks/>
              </p:cNvSpPr>
              <p:nvPr/>
            </p:nvSpPr>
            <p:spPr bwMode="auto">
              <a:xfrm>
                <a:off x="5303838" y="5995988"/>
                <a:ext cx="341313" cy="349250"/>
              </a:xfrm>
              <a:custGeom>
                <a:avLst/>
                <a:gdLst>
                  <a:gd name="T0" fmla="*/ 14 w 91"/>
                  <a:gd name="T1" fmla="*/ 0 h 93"/>
                  <a:gd name="T2" fmla="*/ 24 w 91"/>
                  <a:gd name="T3" fmla="*/ 31 h 93"/>
                  <a:gd name="T4" fmla="*/ 31 w 91"/>
                  <a:gd name="T5" fmla="*/ 59 h 93"/>
                  <a:gd name="T6" fmla="*/ 55 w 91"/>
                  <a:gd name="T7" fmla="*/ 59 h 93"/>
                  <a:gd name="T8" fmla="*/ 45 w 91"/>
                  <a:gd name="T9" fmla="*/ 42 h 93"/>
                  <a:gd name="T10" fmla="*/ 30 w 91"/>
                  <a:gd name="T11" fmla="*/ 36 h 93"/>
                  <a:gd name="T12" fmla="*/ 55 w 91"/>
                  <a:gd name="T13" fmla="*/ 17 h 93"/>
                  <a:gd name="T14" fmla="*/ 86 w 91"/>
                  <a:gd name="T15" fmla="*/ 38 h 93"/>
                  <a:gd name="T16" fmla="*/ 77 w 91"/>
                  <a:gd name="T17" fmla="*/ 80 h 93"/>
                  <a:gd name="T18" fmla="*/ 24 w 91"/>
                  <a:gd name="T19" fmla="*/ 81 h 93"/>
                  <a:gd name="T20" fmla="*/ 0 w 91"/>
                  <a:gd name="T21" fmla="*/ 48 h 93"/>
                  <a:gd name="T22" fmla="*/ 14 w 91"/>
                  <a:gd name="T23" fmla="*/ 0 h 9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91"/>
                  <a:gd name="T37" fmla="*/ 0 h 93"/>
                  <a:gd name="T38" fmla="*/ 91 w 91"/>
                  <a:gd name="T39" fmla="*/ 93 h 9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91" h="93">
                    <a:moveTo>
                      <a:pt x="14" y="0"/>
                    </a:moveTo>
                    <a:cubicBezTo>
                      <a:pt x="24" y="4"/>
                      <a:pt x="24" y="17"/>
                      <a:pt x="24" y="31"/>
                    </a:cubicBezTo>
                    <a:cubicBezTo>
                      <a:pt x="24" y="45"/>
                      <a:pt x="25" y="54"/>
                      <a:pt x="31" y="59"/>
                    </a:cubicBezTo>
                    <a:cubicBezTo>
                      <a:pt x="41" y="68"/>
                      <a:pt x="49" y="66"/>
                      <a:pt x="55" y="59"/>
                    </a:cubicBezTo>
                    <a:cubicBezTo>
                      <a:pt x="61" y="52"/>
                      <a:pt x="55" y="38"/>
                      <a:pt x="45" y="42"/>
                    </a:cubicBezTo>
                    <a:cubicBezTo>
                      <a:pt x="38" y="45"/>
                      <a:pt x="27" y="47"/>
                      <a:pt x="30" y="36"/>
                    </a:cubicBezTo>
                    <a:cubicBezTo>
                      <a:pt x="32" y="25"/>
                      <a:pt x="42" y="18"/>
                      <a:pt x="55" y="17"/>
                    </a:cubicBezTo>
                    <a:cubicBezTo>
                      <a:pt x="69" y="17"/>
                      <a:pt x="82" y="26"/>
                      <a:pt x="86" y="38"/>
                    </a:cubicBezTo>
                    <a:cubicBezTo>
                      <a:pt x="91" y="53"/>
                      <a:pt x="90" y="68"/>
                      <a:pt x="77" y="80"/>
                    </a:cubicBezTo>
                    <a:cubicBezTo>
                      <a:pt x="63" y="92"/>
                      <a:pt x="39" y="93"/>
                      <a:pt x="24" y="81"/>
                    </a:cubicBezTo>
                    <a:cubicBezTo>
                      <a:pt x="8" y="68"/>
                      <a:pt x="4" y="56"/>
                      <a:pt x="0" y="48"/>
                    </a:cubicBezTo>
                    <a:cubicBezTo>
                      <a:pt x="7" y="38"/>
                      <a:pt x="14" y="14"/>
                      <a:pt x="14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178" name="Freeform 68"/>
              <p:cNvSpPr>
                <a:spLocks/>
              </p:cNvSpPr>
              <p:nvPr/>
            </p:nvSpPr>
            <p:spPr bwMode="auto">
              <a:xfrm>
                <a:off x="5330825" y="5995988"/>
                <a:ext cx="244475" cy="307975"/>
              </a:xfrm>
              <a:custGeom>
                <a:avLst/>
                <a:gdLst>
                  <a:gd name="T0" fmla="*/ 7 w 65"/>
                  <a:gd name="T1" fmla="*/ 0 h 82"/>
                  <a:gd name="T2" fmla="*/ 17 w 65"/>
                  <a:gd name="T3" fmla="*/ 31 h 82"/>
                  <a:gd name="T4" fmla="*/ 24 w 65"/>
                  <a:gd name="T5" fmla="*/ 59 h 82"/>
                  <a:gd name="T6" fmla="*/ 49 w 65"/>
                  <a:gd name="T7" fmla="*/ 57 h 82"/>
                  <a:gd name="T8" fmla="*/ 38 w 65"/>
                  <a:gd name="T9" fmla="*/ 42 h 82"/>
                  <a:gd name="T10" fmla="*/ 27 w 65"/>
                  <a:gd name="T11" fmla="*/ 42 h 82"/>
                  <a:gd name="T12" fmla="*/ 48 w 65"/>
                  <a:gd name="T13" fmla="*/ 31 h 82"/>
                  <a:gd name="T14" fmla="*/ 63 w 65"/>
                  <a:gd name="T15" fmla="*/ 44 h 82"/>
                  <a:gd name="T16" fmla="*/ 57 w 65"/>
                  <a:gd name="T17" fmla="*/ 70 h 82"/>
                  <a:gd name="T18" fmla="*/ 19 w 65"/>
                  <a:gd name="T19" fmla="*/ 68 h 82"/>
                  <a:gd name="T20" fmla="*/ 0 w 65"/>
                  <a:gd name="T21" fmla="*/ 31 h 82"/>
                  <a:gd name="T22" fmla="*/ 7 w 65"/>
                  <a:gd name="T23" fmla="*/ 0 h 8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65"/>
                  <a:gd name="T37" fmla="*/ 0 h 82"/>
                  <a:gd name="T38" fmla="*/ 65 w 65"/>
                  <a:gd name="T39" fmla="*/ 82 h 8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65" h="82">
                    <a:moveTo>
                      <a:pt x="7" y="0"/>
                    </a:moveTo>
                    <a:cubicBezTo>
                      <a:pt x="17" y="4"/>
                      <a:pt x="17" y="17"/>
                      <a:pt x="17" y="31"/>
                    </a:cubicBezTo>
                    <a:cubicBezTo>
                      <a:pt x="17" y="45"/>
                      <a:pt x="19" y="53"/>
                      <a:pt x="24" y="59"/>
                    </a:cubicBezTo>
                    <a:cubicBezTo>
                      <a:pt x="32" y="67"/>
                      <a:pt x="45" y="65"/>
                      <a:pt x="49" y="57"/>
                    </a:cubicBezTo>
                    <a:cubicBezTo>
                      <a:pt x="53" y="50"/>
                      <a:pt x="48" y="38"/>
                      <a:pt x="38" y="42"/>
                    </a:cubicBezTo>
                    <a:cubicBezTo>
                      <a:pt x="31" y="45"/>
                      <a:pt x="27" y="45"/>
                      <a:pt x="27" y="42"/>
                    </a:cubicBezTo>
                    <a:cubicBezTo>
                      <a:pt x="27" y="35"/>
                      <a:pt x="34" y="28"/>
                      <a:pt x="48" y="31"/>
                    </a:cubicBezTo>
                    <a:cubicBezTo>
                      <a:pt x="55" y="33"/>
                      <a:pt x="61" y="38"/>
                      <a:pt x="63" y="44"/>
                    </a:cubicBezTo>
                    <a:cubicBezTo>
                      <a:pt x="65" y="51"/>
                      <a:pt x="65" y="61"/>
                      <a:pt x="57" y="70"/>
                    </a:cubicBezTo>
                    <a:cubicBezTo>
                      <a:pt x="51" y="76"/>
                      <a:pt x="35" y="82"/>
                      <a:pt x="19" y="68"/>
                    </a:cubicBezTo>
                    <a:cubicBezTo>
                      <a:pt x="6" y="57"/>
                      <a:pt x="7" y="35"/>
                      <a:pt x="0" y="31"/>
                    </a:cubicBezTo>
                    <a:cubicBezTo>
                      <a:pt x="3" y="23"/>
                      <a:pt x="7" y="10"/>
                      <a:pt x="7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179" name="Freeform 69"/>
              <p:cNvSpPr>
                <a:spLocks/>
              </p:cNvSpPr>
              <p:nvPr/>
            </p:nvSpPr>
            <p:spPr bwMode="auto">
              <a:xfrm>
                <a:off x="4513263" y="6862763"/>
                <a:ext cx="396875" cy="506413"/>
              </a:xfrm>
              <a:custGeom>
                <a:avLst/>
                <a:gdLst>
                  <a:gd name="T0" fmla="*/ 35 w 106"/>
                  <a:gd name="T1" fmla="*/ 0 h 135"/>
                  <a:gd name="T2" fmla="*/ 63 w 106"/>
                  <a:gd name="T3" fmla="*/ 66 h 135"/>
                  <a:gd name="T4" fmla="*/ 57 w 106"/>
                  <a:gd name="T5" fmla="*/ 104 h 135"/>
                  <a:gd name="T6" fmla="*/ 28 w 106"/>
                  <a:gd name="T7" fmla="*/ 101 h 135"/>
                  <a:gd name="T8" fmla="*/ 39 w 106"/>
                  <a:gd name="T9" fmla="*/ 83 h 135"/>
                  <a:gd name="T10" fmla="*/ 52 w 106"/>
                  <a:gd name="T11" fmla="*/ 76 h 135"/>
                  <a:gd name="T12" fmla="*/ 29 w 106"/>
                  <a:gd name="T13" fmla="*/ 59 h 135"/>
                  <a:gd name="T14" fmla="*/ 3 w 106"/>
                  <a:gd name="T15" fmla="*/ 82 h 135"/>
                  <a:gd name="T16" fmla="*/ 15 w 106"/>
                  <a:gd name="T17" fmla="*/ 121 h 135"/>
                  <a:gd name="T18" fmla="*/ 68 w 106"/>
                  <a:gd name="T19" fmla="*/ 128 h 135"/>
                  <a:gd name="T20" fmla="*/ 87 w 106"/>
                  <a:gd name="T21" fmla="*/ 55 h 135"/>
                  <a:gd name="T22" fmla="*/ 35 w 106"/>
                  <a:gd name="T23" fmla="*/ 0 h 13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06"/>
                  <a:gd name="T37" fmla="*/ 0 h 135"/>
                  <a:gd name="T38" fmla="*/ 106 w 106"/>
                  <a:gd name="T39" fmla="*/ 135 h 13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06" h="135">
                    <a:moveTo>
                      <a:pt x="35" y="0"/>
                    </a:moveTo>
                    <a:cubicBezTo>
                      <a:pt x="22" y="46"/>
                      <a:pt x="50" y="51"/>
                      <a:pt x="63" y="66"/>
                    </a:cubicBezTo>
                    <a:cubicBezTo>
                      <a:pt x="76" y="81"/>
                      <a:pt x="66" y="99"/>
                      <a:pt x="57" y="104"/>
                    </a:cubicBezTo>
                    <a:cubicBezTo>
                      <a:pt x="47" y="110"/>
                      <a:pt x="35" y="110"/>
                      <a:pt x="28" y="101"/>
                    </a:cubicBezTo>
                    <a:cubicBezTo>
                      <a:pt x="21" y="92"/>
                      <a:pt x="28" y="79"/>
                      <a:pt x="39" y="83"/>
                    </a:cubicBezTo>
                    <a:cubicBezTo>
                      <a:pt x="46" y="86"/>
                      <a:pt x="53" y="83"/>
                      <a:pt x="52" y="76"/>
                    </a:cubicBezTo>
                    <a:cubicBezTo>
                      <a:pt x="52" y="69"/>
                      <a:pt x="45" y="58"/>
                      <a:pt x="29" y="59"/>
                    </a:cubicBezTo>
                    <a:cubicBezTo>
                      <a:pt x="15" y="60"/>
                      <a:pt x="6" y="73"/>
                      <a:pt x="3" y="82"/>
                    </a:cubicBezTo>
                    <a:cubicBezTo>
                      <a:pt x="0" y="92"/>
                      <a:pt x="2" y="109"/>
                      <a:pt x="15" y="121"/>
                    </a:cubicBezTo>
                    <a:cubicBezTo>
                      <a:pt x="30" y="135"/>
                      <a:pt x="55" y="134"/>
                      <a:pt x="68" y="128"/>
                    </a:cubicBezTo>
                    <a:cubicBezTo>
                      <a:pt x="106" y="109"/>
                      <a:pt x="94" y="66"/>
                      <a:pt x="87" y="55"/>
                    </a:cubicBezTo>
                    <a:cubicBezTo>
                      <a:pt x="82" y="52"/>
                      <a:pt x="44" y="25"/>
                      <a:pt x="35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180" name="Freeform 70"/>
              <p:cNvSpPr>
                <a:spLocks/>
              </p:cNvSpPr>
              <p:nvPr/>
            </p:nvSpPr>
            <p:spPr bwMode="auto">
              <a:xfrm>
                <a:off x="4551363" y="6862763"/>
                <a:ext cx="300038" cy="457200"/>
              </a:xfrm>
              <a:custGeom>
                <a:avLst/>
                <a:gdLst>
                  <a:gd name="T0" fmla="*/ 25 w 80"/>
                  <a:gd name="T1" fmla="*/ 0 h 122"/>
                  <a:gd name="T2" fmla="*/ 53 w 80"/>
                  <a:gd name="T3" fmla="*/ 66 h 122"/>
                  <a:gd name="T4" fmla="*/ 47 w 80"/>
                  <a:gd name="T5" fmla="*/ 104 h 122"/>
                  <a:gd name="T6" fmla="*/ 17 w 80"/>
                  <a:gd name="T7" fmla="*/ 99 h 122"/>
                  <a:gd name="T8" fmla="*/ 29 w 80"/>
                  <a:gd name="T9" fmla="*/ 83 h 122"/>
                  <a:gd name="T10" fmla="*/ 42 w 80"/>
                  <a:gd name="T11" fmla="*/ 76 h 122"/>
                  <a:gd name="T12" fmla="*/ 23 w 80"/>
                  <a:gd name="T13" fmla="*/ 69 h 122"/>
                  <a:gd name="T14" fmla="*/ 12 w 80"/>
                  <a:gd name="T15" fmla="*/ 110 h 122"/>
                  <a:gd name="T16" fmla="*/ 49 w 80"/>
                  <a:gd name="T17" fmla="*/ 117 h 122"/>
                  <a:gd name="T18" fmla="*/ 60 w 80"/>
                  <a:gd name="T19" fmla="*/ 52 h 122"/>
                  <a:gd name="T20" fmla="*/ 25 w 80"/>
                  <a:gd name="T21" fmla="*/ 0 h 12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80"/>
                  <a:gd name="T34" fmla="*/ 0 h 122"/>
                  <a:gd name="T35" fmla="*/ 80 w 80"/>
                  <a:gd name="T36" fmla="*/ 122 h 12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80" h="122">
                    <a:moveTo>
                      <a:pt x="25" y="0"/>
                    </a:moveTo>
                    <a:cubicBezTo>
                      <a:pt x="12" y="46"/>
                      <a:pt x="41" y="52"/>
                      <a:pt x="53" y="66"/>
                    </a:cubicBezTo>
                    <a:cubicBezTo>
                      <a:pt x="64" y="80"/>
                      <a:pt x="58" y="98"/>
                      <a:pt x="47" y="104"/>
                    </a:cubicBezTo>
                    <a:cubicBezTo>
                      <a:pt x="34" y="112"/>
                      <a:pt x="21" y="107"/>
                      <a:pt x="17" y="99"/>
                    </a:cubicBezTo>
                    <a:cubicBezTo>
                      <a:pt x="12" y="91"/>
                      <a:pt x="18" y="79"/>
                      <a:pt x="29" y="83"/>
                    </a:cubicBezTo>
                    <a:cubicBezTo>
                      <a:pt x="36" y="86"/>
                      <a:pt x="44" y="82"/>
                      <a:pt x="42" y="76"/>
                    </a:cubicBezTo>
                    <a:cubicBezTo>
                      <a:pt x="42" y="72"/>
                      <a:pt x="35" y="66"/>
                      <a:pt x="23" y="69"/>
                    </a:cubicBezTo>
                    <a:cubicBezTo>
                      <a:pt x="3" y="74"/>
                      <a:pt x="0" y="98"/>
                      <a:pt x="12" y="110"/>
                    </a:cubicBezTo>
                    <a:cubicBezTo>
                      <a:pt x="21" y="120"/>
                      <a:pt x="36" y="122"/>
                      <a:pt x="49" y="117"/>
                    </a:cubicBezTo>
                    <a:cubicBezTo>
                      <a:pt x="80" y="104"/>
                      <a:pt x="78" y="65"/>
                      <a:pt x="60" y="52"/>
                    </a:cubicBezTo>
                    <a:cubicBezTo>
                      <a:pt x="43" y="41"/>
                      <a:pt x="31" y="34"/>
                      <a:pt x="25" y="0"/>
                    </a:cubicBezTo>
                  </a:path>
                </a:pathLst>
              </a:custGeom>
              <a:solidFill>
                <a:srgbClr val="D1CEC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181" name="Freeform 71"/>
              <p:cNvSpPr>
                <a:spLocks/>
              </p:cNvSpPr>
              <p:nvPr/>
            </p:nvSpPr>
            <p:spPr bwMode="auto">
              <a:xfrm>
                <a:off x="3973513" y="5478463"/>
                <a:ext cx="490538" cy="723900"/>
              </a:xfrm>
              <a:custGeom>
                <a:avLst/>
                <a:gdLst>
                  <a:gd name="T0" fmla="*/ 0 w 131"/>
                  <a:gd name="T1" fmla="*/ 0 h 193"/>
                  <a:gd name="T2" fmla="*/ 14 w 131"/>
                  <a:gd name="T3" fmla="*/ 45 h 193"/>
                  <a:gd name="T4" fmla="*/ 72 w 131"/>
                  <a:gd name="T5" fmla="*/ 180 h 193"/>
                  <a:gd name="T6" fmla="*/ 131 w 131"/>
                  <a:gd name="T7" fmla="*/ 193 h 193"/>
                  <a:gd name="T8" fmla="*/ 100 w 131"/>
                  <a:gd name="T9" fmla="*/ 142 h 193"/>
                  <a:gd name="T10" fmla="*/ 59 w 131"/>
                  <a:gd name="T11" fmla="*/ 18 h 193"/>
                  <a:gd name="T12" fmla="*/ 0 w 131"/>
                  <a:gd name="T13" fmla="*/ 0 h 19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1"/>
                  <a:gd name="T22" fmla="*/ 0 h 193"/>
                  <a:gd name="T23" fmla="*/ 131 w 131"/>
                  <a:gd name="T24" fmla="*/ 193 h 19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1" h="193">
                    <a:moveTo>
                      <a:pt x="0" y="0"/>
                    </a:moveTo>
                    <a:cubicBezTo>
                      <a:pt x="0" y="0"/>
                      <a:pt x="18" y="16"/>
                      <a:pt x="14" y="45"/>
                    </a:cubicBezTo>
                    <a:cubicBezTo>
                      <a:pt x="5" y="114"/>
                      <a:pt x="31" y="159"/>
                      <a:pt x="72" y="180"/>
                    </a:cubicBezTo>
                    <a:cubicBezTo>
                      <a:pt x="92" y="189"/>
                      <a:pt x="107" y="193"/>
                      <a:pt x="131" y="193"/>
                    </a:cubicBezTo>
                    <a:cubicBezTo>
                      <a:pt x="114" y="169"/>
                      <a:pt x="107" y="159"/>
                      <a:pt x="100" y="142"/>
                    </a:cubicBezTo>
                    <a:cubicBezTo>
                      <a:pt x="59" y="121"/>
                      <a:pt x="48" y="56"/>
                      <a:pt x="59" y="18"/>
                    </a:cubicBezTo>
                    <a:cubicBezTo>
                      <a:pt x="35" y="14"/>
                      <a:pt x="0" y="0"/>
                      <a:pt x="0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182" name="Freeform 72"/>
              <p:cNvSpPr>
                <a:spLocks/>
              </p:cNvSpPr>
              <p:nvPr/>
            </p:nvSpPr>
            <p:spPr bwMode="auto">
              <a:xfrm>
                <a:off x="4152900" y="5530851"/>
                <a:ext cx="206375" cy="484188"/>
              </a:xfrm>
              <a:custGeom>
                <a:avLst/>
                <a:gdLst>
                  <a:gd name="T0" fmla="*/ 11 w 55"/>
                  <a:gd name="T1" fmla="*/ 0 h 129"/>
                  <a:gd name="T2" fmla="*/ 55 w 55"/>
                  <a:gd name="T3" fmla="*/ 129 h 129"/>
                  <a:gd name="T4" fmla="*/ 45 w 55"/>
                  <a:gd name="T5" fmla="*/ 7 h 129"/>
                  <a:gd name="T6" fmla="*/ 11 w 55"/>
                  <a:gd name="T7" fmla="*/ 0 h 1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"/>
                  <a:gd name="T13" fmla="*/ 0 h 129"/>
                  <a:gd name="T14" fmla="*/ 55 w 55"/>
                  <a:gd name="T15" fmla="*/ 129 h 1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" h="129">
                    <a:moveTo>
                      <a:pt x="11" y="0"/>
                    </a:moveTo>
                    <a:cubicBezTo>
                      <a:pt x="0" y="38"/>
                      <a:pt x="7" y="109"/>
                      <a:pt x="55" y="129"/>
                    </a:cubicBezTo>
                    <a:cubicBezTo>
                      <a:pt x="41" y="116"/>
                      <a:pt x="42" y="38"/>
                      <a:pt x="45" y="7"/>
                    </a:cubicBezTo>
                    <a:cubicBezTo>
                      <a:pt x="31" y="7"/>
                      <a:pt x="18" y="4"/>
                      <a:pt x="11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183" name="Freeform 73"/>
              <p:cNvSpPr>
                <a:spLocks/>
              </p:cNvSpPr>
              <p:nvPr/>
            </p:nvSpPr>
            <p:spPr bwMode="auto">
              <a:xfrm>
                <a:off x="3563938" y="5610226"/>
                <a:ext cx="746125" cy="660400"/>
              </a:xfrm>
              <a:custGeom>
                <a:avLst/>
                <a:gdLst>
                  <a:gd name="T0" fmla="*/ 199 w 199"/>
                  <a:gd name="T1" fmla="*/ 0 h 176"/>
                  <a:gd name="T2" fmla="*/ 119 w 199"/>
                  <a:gd name="T3" fmla="*/ 38 h 176"/>
                  <a:gd name="T4" fmla="*/ 35 w 199"/>
                  <a:gd name="T5" fmla="*/ 45 h 176"/>
                  <a:gd name="T6" fmla="*/ 4 w 199"/>
                  <a:gd name="T7" fmla="*/ 91 h 176"/>
                  <a:gd name="T8" fmla="*/ 20 w 199"/>
                  <a:gd name="T9" fmla="*/ 148 h 176"/>
                  <a:gd name="T10" fmla="*/ 82 w 199"/>
                  <a:gd name="T11" fmla="*/ 172 h 176"/>
                  <a:gd name="T12" fmla="*/ 130 w 199"/>
                  <a:gd name="T13" fmla="*/ 141 h 176"/>
                  <a:gd name="T14" fmla="*/ 116 w 199"/>
                  <a:gd name="T15" fmla="*/ 83 h 176"/>
                  <a:gd name="T16" fmla="*/ 71 w 199"/>
                  <a:gd name="T17" fmla="*/ 89 h 176"/>
                  <a:gd name="T18" fmla="*/ 82 w 199"/>
                  <a:gd name="T19" fmla="*/ 103 h 176"/>
                  <a:gd name="T20" fmla="*/ 92 w 199"/>
                  <a:gd name="T21" fmla="*/ 131 h 176"/>
                  <a:gd name="T22" fmla="*/ 56 w 199"/>
                  <a:gd name="T23" fmla="*/ 132 h 176"/>
                  <a:gd name="T24" fmla="*/ 37 w 199"/>
                  <a:gd name="T25" fmla="*/ 96 h 176"/>
                  <a:gd name="T26" fmla="*/ 71 w 199"/>
                  <a:gd name="T27" fmla="*/ 65 h 176"/>
                  <a:gd name="T28" fmla="*/ 144 w 199"/>
                  <a:gd name="T29" fmla="*/ 66 h 176"/>
                  <a:gd name="T30" fmla="*/ 199 w 199"/>
                  <a:gd name="T31" fmla="*/ 38 h 176"/>
                  <a:gd name="T32" fmla="*/ 199 w 199"/>
                  <a:gd name="T33" fmla="*/ 0 h 17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99"/>
                  <a:gd name="T52" fmla="*/ 0 h 176"/>
                  <a:gd name="T53" fmla="*/ 199 w 199"/>
                  <a:gd name="T54" fmla="*/ 176 h 17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99" h="176">
                    <a:moveTo>
                      <a:pt x="199" y="0"/>
                    </a:moveTo>
                    <a:cubicBezTo>
                      <a:pt x="188" y="14"/>
                      <a:pt x="156" y="44"/>
                      <a:pt x="119" y="38"/>
                    </a:cubicBezTo>
                    <a:cubicBezTo>
                      <a:pt x="75" y="30"/>
                      <a:pt x="52" y="35"/>
                      <a:pt x="35" y="45"/>
                    </a:cubicBezTo>
                    <a:cubicBezTo>
                      <a:pt x="23" y="53"/>
                      <a:pt x="6" y="68"/>
                      <a:pt x="4" y="91"/>
                    </a:cubicBezTo>
                    <a:cubicBezTo>
                      <a:pt x="0" y="117"/>
                      <a:pt x="9" y="134"/>
                      <a:pt x="20" y="148"/>
                    </a:cubicBezTo>
                    <a:cubicBezTo>
                      <a:pt x="31" y="163"/>
                      <a:pt x="59" y="176"/>
                      <a:pt x="82" y="172"/>
                    </a:cubicBezTo>
                    <a:cubicBezTo>
                      <a:pt x="105" y="169"/>
                      <a:pt x="120" y="160"/>
                      <a:pt x="130" y="141"/>
                    </a:cubicBezTo>
                    <a:cubicBezTo>
                      <a:pt x="138" y="125"/>
                      <a:pt x="138" y="95"/>
                      <a:pt x="116" y="83"/>
                    </a:cubicBezTo>
                    <a:cubicBezTo>
                      <a:pt x="97" y="72"/>
                      <a:pt x="78" y="79"/>
                      <a:pt x="71" y="89"/>
                    </a:cubicBezTo>
                    <a:cubicBezTo>
                      <a:pt x="64" y="100"/>
                      <a:pt x="71" y="103"/>
                      <a:pt x="82" y="103"/>
                    </a:cubicBezTo>
                    <a:cubicBezTo>
                      <a:pt x="92" y="103"/>
                      <a:pt x="100" y="121"/>
                      <a:pt x="92" y="131"/>
                    </a:cubicBezTo>
                    <a:cubicBezTo>
                      <a:pt x="84" y="140"/>
                      <a:pt x="67" y="141"/>
                      <a:pt x="56" y="132"/>
                    </a:cubicBezTo>
                    <a:cubicBezTo>
                      <a:pt x="43" y="123"/>
                      <a:pt x="37" y="113"/>
                      <a:pt x="37" y="96"/>
                    </a:cubicBezTo>
                    <a:cubicBezTo>
                      <a:pt x="37" y="86"/>
                      <a:pt x="47" y="66"/>
                      <a:pt x="71" y="65"/>
                    </a:cubicBezTo>
                    <a:cubicBezTo>
                      <a:pt x="101" y="66"/>
                      <a:pt x="117" y="70"/>
                      <a:pt x="144" y="66"/>
                    </a:cubicBezTo>
                    <a:cubicBezTo>
                      <a:pt x="161" y="63"/>
                      <a:pt x="195" y="48"/>
                      <a:pt x="199" y="38"/>
                    </a:cubicBezTo>
                    <a:cubicBezTo>
                      <a:pt x="199" y="24"/>
                      <a:pt x="199" y="17"/>
                      <a:pt x="199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184" name="Freeform 74"/>
              <p:cNvSpPr>
                <a:spLocks/>
              </p:cNvSpPr>
              <p:nvPr/>
            </p:nvSpPr>
            <p:spPr bwMode="auto">
              <a:xfrm>
                <a:off x="4581525" y="5588001"/>
                <a:ext cx="887413" cy="1511300"/>
              </a:xfrm>
              <a:custGeom>
                <a:avLst/>
                <a:gdLst>
                  <a:gd name="T0" fmla="*/ 121 w 237"/>
                  <a:gd name="T1" fmla="*/ 16 h 403"/>
                  <a:gd name="T2" fmla="*/ 138 w 237"/>
                  <a:gd name="T3" fmla="*/ 2 h 403"/>
                  <a:gd name="T4" fmla="*/ 172 w 237"/>
                  <a:gd name="T5" fmla="*/ 20 h 403"/>
                  <a:gd name="T6" fmla="*/ 186 w 237"/>
                  <a:gd name="T7" fmla="*/ 171 h 403"/>
                  <a:gd name="T8" fmla="*/ 100 w 237"/>
                  <a:gd name="T9" fmla="*/ 240 h 403"/>
                  <a:gd name="T10" fmla="*/ 52 w 237"/>
                  <a:gd name="T11" fmla="*/ 302 h 403"/>
                  <a:gd name="T12" fmla="*/ 86 w 237"/>
                  <a:gd name="T13" fmla="*/ 352 h 403"/>
                  <a:gd name="T14" fmla="*/ 137 w 237"/>
                  <a:gd name="T15" fmla="*/ 336 h 403"/>
                  <a:gd name="T16" fmla="*/ 124 w 237"/>
                  <a:gd name="T17" fmla="*/ 297 h 403"/>
                  <a:gd name="T18" fmla="*/ 93 w 237"/>
                  <a:gd name="T19" fmla="*/ 306 h 403"/>
                  <a:gd name="T20" fmla="*/ 103 w 237"/>
                  <a:gd name="T21" fmla="*/ 261 h 403"/>
                  <a:gd name="T22" fmla="*/ 165 w 237"/>
                  <a:gd name="T23" fmla="*/ 261 h 403"/>
                  <a:gd name="T24" fmla="*/ 196 w 237"/>
                  <a:gd name="T25" fmla="*/ 323 h 403"/>
                  <a:gd name="T26" fmla="*/ 162 w 237"/>
                  <a:gd name="T27" fmla="*/ 385 h 403"/>
                  <a:gd name="T28" fmla="*/ 97 w 237"/>
                  <a:gd name="T29" fmla="*/ 402 h 403"/>
                  <a:gd name="T30" fmla="*/ 47 w 237"/>
                  <a:gd name="T31" fmla="*/ 384 h 403"/>
                  <a:gd name="T32" fmla="*/ 3 w 237"/>
                  <a:gd name="T33" fmla="*/ 313 h 403"/>
                  <a:gd name="T34" fmla="*/ 33 w 237"/>
                  <a:gd name="T35" fmla="*/ 231 h 403"/>
                  <a:gd name="T36" fmla="*/ 81 w 237"/>
                  <a:gd name="T37" fmla="*/ 198 h 403"/>
                  <a:gd name="T38" fmla="*/ 145 w 237"/>
                  <a:gd name="T39" fmla="*/ 157 h 403"/>
                  <a:gd name="T40" fmla="*/ 172 w 237"/>
                  <a:gd name="T41" fmla="*/ 99 h 403"/>
                  <a:gd name="T42" fmla="*/ 145 w 237"/>
                  <a:gd name="T43" fmla="*/ 30 h 403"/>
                  <a:gd name="T44" fmla="*/ 121 w 237"/>
                  <a:gd name="T45" fmla="*/ 16 h 40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237"/>
                  <a:gd name="T70" fmla="*/ 0 h 403"/>
                  <a:gd name="T71" fmla="*/ 237 w 237"/>
                  <a:gd name="T72" fmla="*/ 403 h 403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237" h="403">
                    <a:moveTo>
                      <a:pt x="121" y="16"/>
                    </a:moveTo>
                    <a:cubicBezTo>
                      <a:pt x="114" y="9"/>
                      <a:pt x="124" y="0"/>
                      <a:pt x="138" y="2"/>
                    </a:cubicBezTo>
                    <a:cubicBezTo>
                      <a:pt x="154" y="6"/>
                      <a:pt x="161" y="11"/>
                      <a:pt x="172" y="20"/>
                    </a:cubicBezTo>
                    <a:cubicBezTo>
                      <a:pt x="195" y="37"/>
                      <a:pt x="237" y="96"/>
                      <a:pt x="186" y="171"/>
                    </a:cubicBezTo>
                    <a:cubicBezTo>
                      <a:pt x="156" y="217"/>
                      <a:pt x="134" y="223"/>
                      <a:pt x="100" y="240"/>
                    </a:cubicBezTo>
                    <a:cubicBezTo>
                      <a:pt x="65" y="257"/>
                      <a:pt x="51" y="276"/>
                      <a:pt x="52" y="302"/>
                    </a:cubicBezTo>
                    <a:cubicBezTo>
                      <a:pt x="52" y="327"/>
                      <a:pt x="66" y="346"/>
                      <a:pt x="86" y="352"/>
                    </a:cubicBezTo>
                    <a:cubicBezTo>
                      <a:pt x="108" y="358"/>
                      <a:pt x="131" y="352"/>
                      <a:pt x="137" y="336"/>
                    </a:cubicBezTo>
                    <a:cubicBezTo>
                      <a:pt x="142" y="326"/>
                      <a:pt x="146" y="305"/>
                      <a:pt x="124" y="297"/>
                    </a:cubicBezTo>
                    <a:cubicBezTo>
                      <a:pt x="102" y="291"/>
                      <a:pt x="103" y="313"/>
                      <a:pt x="93" y="306"/>
                    </a:cubicBezTo>
                    <a:cubicBezTo>
                      <a:pt x="83" y="299"/>
                      <a:pt x="86" y="271"/>
                      <a:pt x="103" y="261"/>
                    </a:cubicBezTo>
                    <a:cubicBezTo>
                      <a:pt x="121" y="250"/>
                      <a:pt x="143" y="249"/>
                      <a:pt x="165" y="261"/>
                    </a:cubicBezTo>
                    <a:cubicBezTo>
                      <a:pt x="191" y="274"/>
                      <a:pt x="198" y="299"/>
                      <a:pt x="196" y="323"/>
                    </a:cubicBezTo>
                    <a:cubicBezTo>
                      <a:pt x="194" y="350"/>
                      <a:pt x="179" y="373"/>
                      <a:pt x="162" y="385"/>
                    </a:cubicBezTo>
                    <a:cubicBezTo>
                      <a:pt x="142" y="399"/>
                      <a:pt x="118" y="403"/>
                      <a:pt x="97" y="402"/>
                    </a:cubicBezTo>
                    <a:cubicBezTo>
                      <a:pt x="72" y="401"/>
                      <a:pt x="57" y="392"/>
                      <a:pt x="47" y="384"/>
                    </a:cubicBezTo>
                    <a:cubicBezTo>
                      <a:pt x="39" y="378"/>
                      <a:pt x="7" y="357"/>
                      <a:pt x="3" y="313"/>
                    </a:cubicBezTo>
                    <a:cubicBezTo>
                      <a:pt x="0" y="271"/>
                      <a:pt x="16" y="245"/>
                      <a:pt x="33" y="231"/>
                    </a:cubicBezTo>
                    <a:cubicBezTo>
                      <a:pt x="55" y="214"/>
                      <a:pt x="68" y="206"/>
                      <a:pt x="81" y="198"/>
                    </a:cubicBezTo>
                    <a:cubicBezTo>
                      <a:pt x="97" y="189"/>
                      <a:pt x="125" y="178"/>
                      <a:pt x="145" y="157"/>
                    </a:cubicBezTo>
                    <a:cubicBezTo>
                      <a:pt x="165" y="136"/>
                      <a:pt x="172" y="116"/>
                      <a:pt x="172" y="99"/>
                    </a:cubicBezTo>
                    <a:cubicBezTo>
                      <a:pt x="172" y="68"/>
                      <a:pt x="159" y="44"/>
                      <a:pt x="145" y="30"/>
                    </a:cubicBezTo>
                    <a:cubicBezTo>
                      <a:pt x="136" y="21"/>
                      <a:pt x="128" y="20"/>
                      <a:pt x="121" y="16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185" name="Freeform 75"/>
              <p:cNvSpPr>
                <a:spLocks/>
              </p:cNvSpPr>
              <p:nvPr/>
            </p:nvSpPr>
            <p:spPr bwMode="auto">
              <a:xfrm>
                <a:off x="4670425" y="5588001"/>
                <a:ext cx="787400" cy="1390650"/>
              </a:xfrm>
              <a:custGeom>
                <a:avLst/>
                <a:gdLst>
                  <a:gd name="T0" fmla="*/ 100 w 210"/>
                  <a:gd name="T1" fmla="*/ 9 h 371"/>
                  <a:gd name="T2" fmla="*/ 114 w 210"/>
                  <a:gd name="T3" fmla="*/ 2 h 371"/>
                  <a:gd name="T4" fmla="*/ 150 w 210"/>
                  <a:gd name="T5" fmla="*/ 21 h 371"/>
                  <a:gd name="T6" fmla="*/ 162 w 210"/>
                  <a:gd name="T7" fmla="*/ 171 h 371"/>
                  <a:gd name="T8" fmla="*/ 69 w 210"/>
                  <a:gd name="T9" fmla="*/ 244 h 371"/>
                  <a:gd name="T10" fmla="*/ 28 w 210"/>
                  <a:gd name="T11" fmla="*/ 303 h 371"/>
                  <a:gd name="T12" fmla="*/ 65 w 210"/>
                  <a:gd name="T13" fmla="*/ 353 h 371"/>
                  <a:gd name="T14" fmla="*/ 114 w 210"/>
                  <a:gd name="T15" fmla="*/ 335 h 371"/>
                  <a:gd name="T16" fmla="*/ 102 w 210"/>
                  <a:gd name="T17" fmla="*/ 297 h 371"/>
                  <a:gd name="T18" fmla="*/ 68 w 210"/>
                  <a:gd name="T19" fmla="*/ 304 h 371"/>
                  <a:gd name="T20" fmla="*/ 83 w 210"/>
                  <a:gd name="T21" fmla="*/ 283 h 371"/>
                  <a:gd name="T22" fmla="*/ 120 w 210"/>
                  <a:gd name="T23" fmla="*/ 288 h 371"/>
                  <a:gd name="T24" fmla="*/ 83 w 210"/>
                  <a:gd name="T25" fmla="*/ 371 h 371"/>
                  <a:gd name="T26" fmla="*/ 33 w 210"/>
                  <a:gd name="T27" fmla="*/ 354 h 371"/>
                  <a:gd name="T28" fmla="*/ 35 w 210"/>
                  <a:gd name="T29" fmla="*/ 247 h 371"/>
                  <a:gd name="T30" fmla="*/ 107 w 210"/>
                  <a:gd name="T31" fmla="*/ 207 h 371"/>
                  <a:gd name="T32" fmla="*/ 171 w 210"/>
                  <a:gd name="T33" fmla="*/ 96 h 371"/>
                  <a:gd name="T34" fmla="*/ 131 w 210"/>
                  <a:gd name="T35" fmla="*/ 20 h 371"/>
                  <a:gd name="T36" fmla="*/ 100 w 210"/>
                  <a:gd name="T37" fmla="*/ 9 h 37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10"/>
                  <a:gd name="T58" fmla="*/ 0 h 371"/>
                  <a:gd name="T59" fmla="*/ 210 w 210"/>
                  <a:gd name="T60" fmla="*/ 371 h 37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10" h="371">
                    <a:moveTo>
                      <a:pt x="100" y="9"/>
                    </a:moveTo>
                    <a:cubicBezTo>
                      <a:pt x="97" y="6"/>
                      <a:pt x="103" y="0"/>
                      <a:pt x="114" y="2"/>
                    </a:cubicBezTo>
                    <a:cubicBezTo>
                      <a:pt x="130" y="6"/>
                      <a:pt x="136" y="9"/>
                      <a:pt x="150" y="21"/>
                    </a:cubicBezTo>
                    <a:cubicBezTo>
                      <a:pt x="176" y="43"/>
                      <a:pt x="210" y="99"/>
                      <a:pt x="162" y="171"/>
                    </a:cubicBezTo>
                    <a:cubicBezTo>
                      <a:pt x="138" y="208"/>
                      <a:pt x="123" y="218"/>
                      <a:pt x="69" y="244"/>
                    </a:cubicBezTo>
                    <a:cubicBezTo>
                      <a:pt x="39" y="258"/>
                      <a:pt x="26" y="283"/>
                      <a:pt x="28" y="303"/>
                    </a:cubicBezTo>
                    <a:cubicBezTo>
                      <a:pt x="30" y="331"/>
                      <a:pt x="42" y="347"/>
                      <a:pt x="65" y="353"/>
                    </a:cubicBezTo>
                    <a:cubicBezTo>
                      <a:pt x="87" y="358"/>
                      <a:pt x="108" y="351"/>
                      <a:pt x="114" y="335"/>
                    </a:cubicBezTo>
                    <a:cubicBezTo>
                      <a:pt x="119" y="323"/>
                      <a:pt x="119" y="304"/>
                      <a:pt x="102" y="297"/>
                    </a:cubicBezTo>
                    <a:cubicBezTo>
                      <a:pt x="77" y="289"/>
                      <a:pt x="79" y="315"/>
                      <a:pt x="68" y="304"/>
                    </a:cubicBezTo>
                    <a:cubicBezTo>
                      <a:pt x="63" y="299"/>
                      <a:pt x="73" y="287"/>
                      <a:pt x="83" y="283"/>
                    </a:cubicBezTo>
                    <a:cubicBezTo>
                      <a:pt x="93" y="279"/>
                      <a:pt x="107" y="278"/>
                      <a:pt x="120" y="288"/>
                    </a:cubicBezTo>
                    <a:cubicBezTo>
                      <a:pt x="155" y="311"/>
                      <a:pt x="129" y="370"/>
                      <a:pt x="83" y="371"/>
                    </a:cubicBezTo>
                    <a:cubicBezTo>
                      <a:pt x="62" y="371"/>
                      <a:pt x="42" y="362"/>
                      <a:pt x="33" y="354"/>
                    </a:cubicBezTo>
                    <a:cubicBezTo>
                      <a:pt x="1" y="327"/>
                      <a:pt x="0" y="275"/>
                      <a:pt x="35" y="247"/>
                    </a:cubicBezTo>
                    <a:cubicBezTo>
                      <a:pt x="52" y="233"/>
                      <a:pt x="82" y="224"/>
                      <a:pt x="107" y="207"/>
                    </a:cubicBezTo>
                    <a:cubicBezTo>
                      <a:pt x="127" y="193"/>
                      <a:pt x="170" y="153"/>
                      <a:pt x="171" y="96"/>
                    </a:cubicBezTo>
                    <a:cubicBezTo>
                      <a:pt x="171" y="79"/>
                      <a:pt x="165" y="44"/>
                      <a:pt x="131" y="20"/>
                    </a:cubicBezTo>
                    <a:cubicBezTo>
                      <a:pt x="121" y="12"/>
                      <a:pt x="107" y="9"/>
                      <a:pt x="100" y="9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186" name="Freeform 76"/>
              <p:cNvSpPr>
                <a:spLocks/>
              </p:cNvSpPr>
              <p:nvPr/>
            </p:nvSpPr>
            <p:spPr bwMode="auto">
              <a:xfrm>
                <a:off x="3635375" y="5699126"/>
                <a:ext cx="674688" cy="473075"/>
              </a:xfrm>
              <a:custGeom>
                <a:avLst/>
                <a:gdLst>
                  <a:gd name="T0" fmla="*/ 180 w 180"/>
                  <a:gd name="T1" fmla="*/ 0 h 126"/>
                  <a:gd name="T2" fmla="*/ 100 w 180"/>
                  <a:gd name="T3" fmla="*/ 33 h 126"/>
                  <a:gd name="T4" fmla="*/ 32 w 180"/>
                  <a:gd name="T5" fmla="*/ 34 h 126"/>
                  <a:gd name="T6" fmla="*/ 2 w 180"/>
                  <a:gd name="T7" fmla="*/ 80 h 126"/>
                  <a:gd name="T8" fmla="*/ 22 w 180"/>
                  <a:gd name="T9" fmla="*/ 116 h 126"/>
                  <a:gd name="T10" fmla="*/ 59 w 180"/>
                  <a:gd name="T11" fmla="*/ 124 h 126"/>
                  <a:gd name="T12" fmla="*/ 86 w 180"/>
                  <a:gd name="T13" fmla="*/ 99 h 126"/>
                  <a:gd name="T14" fmla="*/ 76 w 180"/>
                  <a:gd name="T15" fmla="*/ 72 h 126"/>
                  <a:gd name="T16" fmla="*/ 63 w 180"/>
                  <a:gd name="T17" fmla="*/ 79 h 126"/>
                  <a:gd name="T18" fmla="*/ 73 w 180"/>
                  <a:gd name="T19" fmla="*/ 107 h 126"/>
                  <a:gd name="T20" fmla="*/ 35 w 180"/>
                  <a:gd name="T21" fmla="*/ 107 h 126"/>
                  <a:gd name="T22" fmla="*/ 18 w 180"/>
                  <a:gd name="T23" fmla="*/ 72 h 126"/>
                  <a:gd name="T24" fmla="*/ 52 w 180"/>
                  <a:gd name="T25" fmla="*/ 41 h 126"/>
                  <a:gd name="T26" fmla="*/ 125 w 180"/>
                  <a:gd name="T27" fmla="*/ 42 h 126"/>
                  <a:gd name="T28" fmla="*/ 179 w 180"/>
                  <a:gd name="T29" fmla="*/ 15 h 126"/>
                  <a:gd name="T30" fmla="*/ 180 w 180"/>
                  <a:gd name="T31" fmla="*/ 0 h 12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0"/>
                  <a:gd name="T49" fmla="*/ 0 h 126"/>
                  <a:gd name="T50" fmla="*/ 180 w 180"/>
                  <a:gd name="T51" fmla="*/ 126 h 12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0" h="126">
                    <a:moveTo>
                      <a:pt x="180" y="0"/>
                    </a:moveTo>
                    <a:cubicBezTo>
                      <a:pt x="173" y="9"/>
                      <a:pt x="138" y="35"/>
                      <a:pt x="100" y="33"/>
                    </a:cubicBezTo>
                    <a:cubicBezTo>
                      <a:pt x="64" y="28"/>
                      <a:pt x="45" y="28"/>
                      <a:pt x="32" y="34"/>
                    </a:cubicBezTo>
                    <a:cubicBezTo>
                      <a:pt x="23" y="38"/>
                      <a:pt x="0" y="50"/>
                      <a:pt x="2" y="80"/>
                    </a:cubicBezTo>
                    <a:cubicBezTo>
                      <a:pt x="4" y="99"/>
                      <a:pt x="14" y="111"/>
                      <a:pt x="22" y="116"/>
                    </a:cubicBezTo>
                    <a:cubicBezTo>
                      <a:pt x="32" y="123"/>
                      <a:pt x="45" y="126"/>
                      <a:pt x="59" y="124"/>
                    </a:cubicBezTo>
                    <a:cubicBezTo>
                      <a:pt x="71" y="122"/>
                      <a:pt x="83" y="113"/>
                      <a:pt x="86" y="99"/>
                    </a:cubicBezTo>
                    <a:cubicBezTo>
                      <a:pt x="88" y="86"/>
                      <a:pt x="83" y="76"/>
                      <a:pt x="76" y="72"/>
                    </a:cubicBezTo>
                    <a:cubicBezTo>
                      <a:pt x="62" y="63"/>
                      <a:pt x="42" y="79"/>
                      <a:pt x="63" y="79"/>
                    </a:cubicBezTo>
                    <a:cubicBezTo>
                      <a:pt x="73" y="79"/>
                      <a:pt x="81" y="96"/>
                      <a:pt x="73" y="107"/>
                    </a:cubicBezTo>
                    <a:cubicBezTo>
                      <a:pt x="64" y="117"/>
                      <a:pt x="52" y="117"/>
                      <a:pt x="35" y="107"/>
                    </a:cubicBezTo>
                    <a:cubicBezTo>
                      <a:pt x="18" y="94"/>
                      <a:pt x="18" y="82"/>
                      <a:pt x="18" y="72"/>
                    </a:cubicBezTo>
                    <a:cubicBezTo>
                      <a:pt x="18" y="61"/>
                      <a:pt x="28" y="41"/>
                      <a:pt x="52" y="41"/>
                    </a:cubicBezTo>
                    <a:cubicBezTo>
                      <a:pt x="76" y="41"/>
                      <a:pt x="103" y="46"/>
                      <a:pt x="125" y="42"/>
                    </a:cubicBezTo>
                    <a:cubicBezTo>
                      <a:pt x="149" y="37"/>
                      <a:pt x="172" y="25"/>
                      <a:pt x="179" y="15"/>
                    </a:cubicBezTo>
                    <a:cubicBezTo>
                      <a:pt x="179" y="10"/>
                      <a:pt x="180" y="7"/>
                      <a:pt x="180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187" name="Freeform 77"/>
              <p:cNvSpPr>
                <a:spLocks/>
              </p:cNvSpPr>
              <p:nvPr/>
            </p:nvSpPr>
            <p:spPr bwMode="auto">
              <a:xfrm>
                <a:off x="4265613" y="5541963"/>
                <a:ext cx="982663" cy="844550"/>
              </a:xfrm>
              <a:custGeom>
                <a:avLst/>
                <a:gdLst>
                  <a:gd name="T0" fmla="*/ 98 w 262"/>
                  <a:gd name="T1" fmla="*/ 8 h 225"/>
                  <a:gd name="T2" fmla="*/ 108 w 262"/>
                  <a:gd name="T3" fmla="*/ 135 h 225"/>
                  <a:gd name="T4" fmla="*/ 184 w 262"/>
                  <a:gd name="T5" fmla="*/ 130 h 225"/>
                  <a:gd name="T6" fmla="*/ 149 w 262"/>
                  <a:gd name="T7" fmla="*/ 101 h 225"/>
                  <a:gd name="T8" fmla="*/ 122 w 262"/>
                  <a:gd name="T9" fmla="*/ 101 h 225"/>
                  <a:gd name="T10" fmla="*/ 167 w 262"/>
                  <a:gd name="T11" fmla="*/ 21 h 225"/>
                  <a:gd name="T12" fmla="*/ 256 w 262"/>
                  <a:gd name="T13" fmla="*/ 121 h 225"/>
                  <a:gd name="T14" fmla="*/ 118 w 262"/>
                  <a:gd name="T15" fmla="*/ 211 h 225"/>
                  <a:gd name="T16" fmla="*/ 8 w 262"/>
                  <a:gd name="T17" fmla="*/ 63 h 225"/>
                  <a:gd name="T18" fmla="*/ 0 w 262"/>
                  <a:gd name="T19" fmla="*/ 0 h 225"/>
                  <a:gd name="T20" fmla="*/ 98 w 262"/>
                  <a:gd name="T21" fmla="*/ 8 h 2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62"/>
                  <a:gd name="T34" fmla="*/ 0 h 225"/>
                  <a:gd name="T35" fmla="*/ 262 w 262"/>
                  <a:gd name="T36" fmla="*/ 225 h 2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62" h="225">
                    <a:moveTo>
                      <a:pt x="98" y="8"/>
                    </a:moveTo>
                    <a:cubicBezTo>
                      <a:pt x="98" y="8"/>
                      <a:pt x="60" y="103"/>
                      <a:pt x="108" y="135"/>
                    </a:cubicBezTo>
                    <a:cubicBezTo>
                      <a:pt x="141" y="157"/>
                      <a:pt x="174" y="147"/>
                      <a:pt x="184" y="130"/>
                    </a:cubicBezTo>
                    <a:cubicBezTo>
                      <a:pt x="196" y="110"/>
                      <a:pt x="177" y="80"/>
                      <a:pt x="149" y="101"/>
                    </a:cubicBezTo>
                    <a:cubicBezTo>
                      <a:pt x="146" y="114"/>
                      <a:pt x="136" y="114"/>
                      <a:pt x="122" y="101"/>
                    </a:cubicBezTo>
                    <a:cubicBezTo>
                      <a:pt x="94" y="76"/>
                      <a:pt x="105" y="20"/>
                      <a:pt x="167" y="21"/>
                    </a:cubicBezTo>
                    <a:cubicBezTo>
                      <a:pt x="226" y="23"/>
                      <a:pt x="262" y="70"/>
                      <a:pt x="256" y="121"/>
                    </a:cubicBezTo>
                    <a:cubicBezTo>
                      <a:pt x="251" y="177"/>
                      <a:pt x="187" y="225"/>
                      <a:pt x="118" y="211"/>
                    </a:cubicBezTo>
                    <a:cubicBezTo>
                      <a:pt x="53" y="197"/>
                      <a:pt x="12" y="156"/>
                      <a:pt x="8" y="63"/>
                    </a:cubicBezTo>
                    <a:cubicBezTo>
                      <a:pt x="8" y="39"/>
                      <a:pt x="8" y="20"/>
                      <a:pt x="0" y="0"/>
                    </a:cubicBezTo>
                    <a:cubicBezTo>
                      <a:pt x="41" y="8"/>
                      <a:pt x="98" y="8"/>
                      <a:pt x="98" y="8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188" name="Freeform 78"/>
              <p:cNvSpPr>
                <a:spLocks/>
              </p:cNvSpPr>
              <p:nvPr/>
            </p:nvSpPr>
            <p:spPr bwMode="auto">
              <a:xfrm>
                <a:off x="4438650" y="5572126"/>
                <a:ext cx="655638" cy="646113"/>
              </a:xfrm>
              <a:custGeom>
                <a:avLst/>
                <a:gdLst>
                  <a:gd name="T0" fmla="*/ 52 w 175"/>
                  <a:gd name="T1" fmla="*/ 0 h 172"/>
                  <a:gd name="T2" fmla="*/ 62 w 175"/>
                  <a:gd name="T3" fmla="*/ 127 h 172"/>
                  <a:gd name="T4" fmla="*/ 135 w 175"/>
                  <a:gd name="T5" fmla="*/ 127 h 172"/>
                  <a:gd name="T6" fmla="*/ 103 w 175"/>
                  <a:gd name="T7" fmla="*/ 93 h 172"/>
                  <a:gd name="T8" fmla="*/ 76 w 175"/>
                  <a:gd name="T9" fmla="*/ 93 h 172"/>
                  <a:gd name="T10" fmla="*/ 124 w 175"/>
                  <a:gd name="T11" fmla="*/ 51 h 172"/>
                  <a:gd name="T12" fmla="*/ 169 w 175"/>
                  <a:gd name="T13" fmla="*/ 113 h 172"/>
                  <a:gd name="T14" fmla="*/ 76 w 175"/>
                  <a:gd name="T15" fmla="*/ 161 h 172"/>
                  <a:gd name="T16" fmla="*/ 7 w 175"/>
                  <a:gd name="T17" fmla="*/ 0 h 172"/>
                  <a:gd name="T18" fmla="*/ 52 w 175"/>
                  <a:gd name="T19" fmla="*/ 0 h 1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5"/>
                  <a:gd name="T31" fmla="*/ 0 h 172"/>
                  <a:gd name="T32" fmla="*/ 175 w 175"/>
                  <a:gd name="T33" fmla="*/ 172 h 17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5" h="172">
                    <a:moveTo>
                      <a:pt x="52" y="0"/>
                    </a:moveTo>
                    <a:cubicBezTo>
                      <a:pt x="52" y="0"/>
                      <a:pt x="14" y="96"/>
                      <a:pt x="62" y="127"/>
                    </a:cubicBezTo>
                    <a:cubicBezTo>
                      <a:pt x="93" y="148"/>
                      <a:pt x="121" y="141"/>
                      <a:pt x="135" y="127"/>
                    </a:cubicBezTo>
                    <a:cubicBezTo>
                      <a:pt x="152" y="106"/>
                      <a:pt x="135" y="72"/>
                      <a:pt x="103" y="93"/>
                    </a:cubicBezTo>
                    <a:cubicBezTo>
                      <a:pt x="100" y="106"/>
                      <a:pt x="90" y="106"/>
                      <a:pt x="76" y="93"/>
                    </a:cubicBezTo>
                    <a:cubicBezTo>
                      <a:pt x="72" y="86"/>
                      <a:pt x="86" y="51"/>
                      <a:pt x="124" y="51"/>
                    </a:cubicBezTo>
                    <a:cubicBezTo>
                      <a:pt x="159" y="55"/>
                      <a:pt x="175" y="79"/>
                      <a:pt x="169" y="113"/>
                    </a:cubicBezTo>
                    <a:cubicBezTo>
                      <a:pt x="164" y="137"/>
                      <a:pt x="135" y="172"/>
                      <a:pt x="76" y="161"/>
                    </a:cubicBezTo>
                    <a:cubicBezTo>
                      <a:pt x="4" y="148"/>
                      <a:pt x="0" y="68"/>
                      <a:pt x="7" y="0"/>
                    </a:cubicBezTo>
                    <a:cubicBezTo>
                      <a:pt x="24" y="0"/>
                      <a:pt x="52" y="0"/>
                      <a:pt x="52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  <p:grpSp>
          <p:nvGrpSpPr>
            <p:cNvPr id="4161" name="组合 97"/>
            <p:cNvGrpSpPr>
              <a:grpSpLocks/>
            </p:cNvGrpSpPr>
            <p:nvPr/>
          </p:nvGrpSpPr>
          <p:grpSpPr bwMode="auto">
            <a:xfrm rot="-8100000">
              <a:off x="5578623" y="293541"/>
              <a:ext cx="2081213" cy="1890713"/>
              <a:chOff x="3563938" y="5478463"/>
              <a:chExt cx="2081213" cy="1890713"/>
            </a:xfrm>
          </p:grpSpPr>
          <p:sp>
            <p:nvSpPr>
              <p:cNvPr id="4165" name="Freeform 67"/>
              <p:cNvSpPr>
                <a:spLocks/>
              </p:cNvSpPr>
              <p:nvPr/>
            </p:nvSpPr>
            <p:spPr bwMode="auto">
              <a:xfrm>
                <a:off x="5303838" y="5995988"/>
                <a:ext cx="341313" cy="349250"/>
              </a:xfrm>
              <a:custGeom>
                <a:avLst/>
                <a:gdLst>
                  <a:gd name="T0" fmla="*/ 14 w 91"/>
                  <a:gd name="T1" fmla="*/ 0 h 93"/>
                  <a:gd name="T2" fmla="*/ 24 w 91"/>
                  <a:gd name="T3" fmla="*/ 31 h 93"/>
                  <a:gd name="T4" fmla="*/ 31 w 91"/>
                  <a:gd name="T5" fmla="*/ 59 h 93"/>
                  <a:gd name="T6" fmla="*/ 55 w 91"/>
                  <a:gd name="T7" fmla="*/ 59 h 93"/>
                  <a:gd name="T8" fmla="*/ 45 w 91"/>
                  <a:gd name="T9" fmla="*/ 42 h 93"/>
                  <a:gd name="T10" fmla="*/ 30 w 91"/>
                  <a:gd name="T11" fmla="*/ 36 h 93"/>
                  <a:gd name="T12" fmla="*/ 55 w 91"/>
                  <a:gd name="T13" fmla="*/ 17 h 93"/>
                  <a:gd name="T14" fmla="*/ 86 w 91"/>
                  <a:gd name="T15" fmla="*/ 38 h 93"/>
                  <a:gd name="T16" fmla="*/ 77 w 91"/>
                  <a:gd name="T17" fmla="*/ 80 h 93"/>
                  <a:gd name="T18" fmla="*/ 24 w 91"/>
                  <a:gd name="T19" fmla="*/ 81 h 93"/>
                  <a:gd name="T20" fmla="*/ 0 w 91"/>
                  <a:gd name="T21" fmla="*/ 48 h 93"/>
                  <a:gd name="T22" fmla="*/ 14 w 91"/>
                  <a:gd name="T23" fmla="*/ 0 h 9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91"/>
                  <a:gd name="T37" fmla="*/ 0 h 93"/>
                  <a:gd name="T38" fmla="*/ 91 w 91"/>
                  <a:gd name="T39" fmla="*/ 93 h 9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91" h="93">
                    <a:moveTo>
                      <a:pt x="14" y="0"/>
                    </a:moveTo>
                    <a:cubicBezTo>
                      <a:pt x="24" y="4"/>
                      <a:pt x="24" y="17"/>
                      <a:pt x="24" y="31"/>
                    </a:cubicBezTo>
                    <a:cubicBezTo>
                      <a:pt x="24" y="45"/>
                      <a:pt x="25" y="54"/>
                      <a:pt x="31" y="59"/>
                    </a:cubicBezTo>
                    <a:cubicBezTo>
                      <a:pt x="41" y="68"/>
                      <a:pt x="49" y="66"/>
                      <a:pt x="55" y="59"/>
                    </a:cubicBezTo>
                    <a:cubicBezTo>
                      <a:pt x="61" y="52"/>
                      <a:pt x="55" y="38"/>
                      <a:pt x="45" y="42"/>
                    </a:cubicBezTo>
                    <a:cubicBezTo>
                      <a:pt x="38" y="45"/>
                      <a:pt x="27" y="47"/>
                      <a:pt x="30" y="36"/>
                    </a:cubicBezTo>
                    <a:cubicBezTo>
                      <a:pt x="32" y="25"/>
                      <a:pt x="42" y="18"/>
                      <a:pt x="55" y="17"/>
                    </a:cubicBezTo>
                    <a:cubicBezTo>
                      <a:pt x="69" y="17"/>
                      <a:pt x="82" y="26"/>
                      <a:pt x="86" y="38"/>
                    </a:cubicBezTo>
                    <a:cubicBezTo>
                      <a:pt x="91" y="53"/>
                      <a:pt x="90" y="68"/>
                      <a:pt x="77" y="80"/>
                    </a:cubicBezTo>
                    <a:cubicBezTo>
                      <a:pt x="63" y="92"/>
                      <a:pt x="39" y="93"/>
                      <a:pt x="24" y="81"/>
                    </a:cubicBezTo>
                    <a:cubicBezTo>
                      <a:pt x="8" y="68"/>
                      <a:pt x="4" y="56"/>
                      <a:pt x="0" y="48"/>
                    </a:cubicBezTo>
                    <a:cubicBezTo>
                      <a:pt x="7" y="38"/>
                      <a:pt x="14" y="14"/>
                      <a:pt x="14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166" name="Freeform 68"/>
              <p:cNvSpPr>
                <a:spLocks/>
              </p:cNvSpPr>
              <p:nvPr/>
            </p:nvSpPr>
            <p:spPr bwMode="auto">
              <a:xfrm>
                <a:off x="5330825" y="5995988"/>
                <a:ext cx="244475" cy="307975"/>
              </a:xfrm>
              <a:custGeom>
                <a:avLst/>
                <a:gdLst>
                  <a:gd name="T0" fmla="*/ 7 w 65"/>
                  <a:gd name="T1" fmla="*/ 0 h 82"/>
                  <a:gd name="T2" fmla="*/ 17 w 65"/>
                  <a:gd name="T3" fmla="*/ 31 h 82"/>
                  <a:gd name="T4" fmla="*/ 24 w 65"/>
                  <a:gd name="T5" fmla="*/ 59 h 82"/>
                  <a:gd name="T6" fmla="*/ 49 w 65"/>
                  <a:gd name="T7" fmla="*/ 57 h 82"/>
                  <a:gd name="T8" fmla="*/ 38 w 65"/>
                  <a:gd name="T9" fmla="*/ 42 h 82"/>
                  <a:gd name="T10" fmla="*/ 27 w 65"/>
                  <a:gd name="T11" fmla="*/ 42 h 82"/>
                  <a:gd name="T12" fmla="*/ 48 w 65"/>
                  <a:gd name="T13" fmla="*/ 31 h 82"/>
                  <a:gd name="T14" fmla="*/ 63 w 65"/>
                  <a:gd name="T15" fmla="*/ 44 h 82"/>
                  <a:gd name="T16" fmla="*/ 57 w 65"/>
                  <a:gd name="T17" fmla="*/ 70 h 82"/>
                  <a:gd name="T18" fmla="*/ 19 w 65"/>
                  <a:gd name="T19" fmla="*/ 68 h 82"/>
                  <a:gd name="T20" fmla="*/ 0 w 65"/>
                  <a:gd name="T21" fmla="*/ 31 h 82"/>
                  <a:gd name="T22" fmla="*/ 7 w 65"/>
                  <a:gd name="T23" fmla="*/ 0 h 8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65"/>
                  <a:gd name="T37" fmla="*/ 0 h 82"/>
                  <a:gd name="T38" fmla="*/ 65 w 65"/>
                  <a:gd name="T39" fmla="*/ 82 h 8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65" h="82">
                    <a:moveTo>
                      <a:pt x="7" y="0"/>
                    </a:moveTo>
                    <a:cubicBezTo>
                      <a:pt x="17" y="4"/>
                      <a:pt x="17" y="17"/>
                      <a:pt x="17" y="31"/>
                    </a:cubicBezTo>
                    <a:cubicBezTo>
                      <a:pt x="17" y="45"/>
                      <a:pt x="19" y="53"/>
                      <a:pt x="24" y="59"/>
                    </a:cubicBezTo>
                    <a:cubicBezTo>
                      <a:pt x="32" y="67"/>
                      <a:pt x="45" y="65"/>
                      <a:pt x="49" y="57"/>
                    </a:cubicBezTo>
                    <a:cubicBezTo>
                      <a:pt x="53" y="50"/>
                      <a:pt x="48" y="38"/>
                      <a:pt x="38" y="42"/>
                    </a:cubicBezTo>
                    <a:cubicBezTo>
                      <a:pt x="31" y="45"/>
                      <a:pt x="27" y="45"/>
                      <a:pt x="27" y="42"/>
                    </a:cubicBezTo>
                    <a:cubicBezTo>
                      <a:pt x="27" y="35"/>
                      <a:pt x="34" y="28"/>
                      <a:pt x="48" y="31"/>
                    </a:cubicBezTo>
                    <a:cubicBezTo>
                      <a:pt x="55" y="33"/>
                      <a:pt x="61" y="38"/>
                      <a:pt x="63" y="44"/>
                    </a:cubicBezTo>
                    <a:cubicBezTo>
                      <a:pt x="65" y="51"/>
                      <a:pt x="65" y="61"/>
                      <a:pt x="57" y="70"/>
                    </a:cubicBezTo>
                    <a:cubicBezTo>
                      <a:pt x="51" y="76"/>
                      <a:pt x="35" y="82"/>
                      <a:pt x="19" y="68"/>
                    </a:cubicBezTo>
                    <a:cubicBezTo>
                      <a:pt x="6" y="57"/>
                      <a:pt x="7" y="35"/>
                      <a:pt x="0" y="31"/>
                    </a:cubicBezTo>
                    <a:cubicBezTo>
                      <a:pt x="3" y="23"/>
                      <a:pt x="7" y="10"/>
                      <a:pt x="7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167" name="Freeform 69"/>
              <p:cNvSpPr>
                <a:spLocks/>
              </p:cNvSpPr>
              <p:nvPr/>
            </p:nvSpPr>
            <p:spPr bwMode="auto">
              <a:xfrm>
                <a:off x="4513263" y="6862763"/>
                <a:ext cx="396875" cy="506413"/>
              </a:xfrm>
              <a:custGeom>
                <a:avLst/>
                <a:gdLst>
                  <a:gd name="T0" fmla="*/ 35 w 106"/>
                  <a:gd name="T1" fmla="*/ 0 h 135"/>
                  <a:gd name="T2" fmla="*/ 63 w 106"/>
                  <a:gd name="T3" fmla="*/ 66 h 135"/>
                  <a:gd name="T4" fmla="*/ 57 w 106"/>
                  <a:gd name="T5" fmla="*/ 104 h 135"/>
                  <a:gd name="T6" fmla="*/ 28 w 106"/>
                  <a:gd name="T7" fmla="*/ 101 h 135"/>
                  <a:gd name="T8" fmla="*/ 39 w 106"/>
                  <a:gd name="T9" fmla="*/ 83 h 135"/>
                  <a:gd name="T10" fmla="*/ 52 w 106"/>
                  <a:gd name="T11" fmla="*/ 76 h 135"/>
                  <a:gd name="T12" fmla="*/ 29 w 106"/>
                  <a:gd name="T13" fmla="*/ 59 h 135"/>
                  <a:gd name="T14" fmla="*/ 3 w 106"/>
                  <a:gd name="T15" fmla="*/ 82 h 135"/>
                  <a:gd name="T16" fmla="*/ 15 w 106"/>
                  <a:gd name="T17" fmla="*/ 121 h 135"/>
                  <a:gd name="T18" fmla="*/ 68 w 106"/>
                  <a:gd name="T19" fmla="*/ 128 h 135"/>
                  <a:gd name="T20" fmla="*/ 87 w 106"/>
                  <a:gd name="T21" fmla="*/ 55 h 135"/>
                  <a:gd name="T22" fmla="*/ 35 w 106"/>
                  <a:gd name="T23" fmla="*/ 0 h 13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06"/>
                  <a:gd name="T37" fmla="*/ 0 h 135"/>
                  <a:gd name="T38" fmla="*/ 106 w 106"/>
                  <a:gd name="T39" fmla="*/ 135 h 13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06" h="135">
                    <a:moveTo>
                      <a:pt x="35" y="0"/>
                    </a:moveTo>
                    <a:cubicBezTo>
                      <a:pt x="22" y="46"/>
                      <a:pt x="50" y="51"/>
                      <a:pt x="63" y="66"/>
                    </a:cubicBezTo>
                    <a:cubicBezTo>
                      <a:pt x="76" y="81"/>
                      <a:pt x="66" y="99"/>
                      <a:pt x="57" y="104"/>
                    </a:cubicBezTo>
                    <a:cubicBezTo>
                      <a:pt x="47" y="110"/>
                      <a:pt x="35" y="110"/>
                      <a:pt x="28" y="101"/>
                    </a:cubicBezTo>
                    <a:cubicBezTo>
                      <a:pt x="21" y="92"/>
                      <a:pt x="28" y="79"/>
                      <a:pt x="39" y="83"/>
                    </a:cubicBezTo>
                    <a:cubicBezTo>
                      <a:pt x="46" y="86"/>
                      <a:pt x="53" y="83"/>
                      <a:pt x="52" y="76"/>
                    </a:cubicBezTo>
                    <a:cubicBezTo>
                      <a:pt x="52" y="69"/>
                      <a:pt x="45" y="58"/>
                      <a:pt x="29" y="59"/>
                    </a:cubicBezTo>
                    <a:cubicBezTo>
                      <a:pt x="15" y="60"/>
                      <a:pt x="6" y="73"/>
                      <a:pt x="3" y="82"/>
                    </a:cubicBezTo>
                    <a:cubicBezTo>
                      <a:pt x="0" y="92"/>
                      <a:pt x="2" y="109"/>
                      <a:pt x="15" y="121"/>
                    </a:cubicBezTo>
                    <a:cubicBezTo>
                      <a:pt x="30" y="135"/>
                      <a:pt x="55" y="134"/>
                      <a:pt x="68" y="128"/>
                    </a:cubicBezTo>
                    <a:cubicBezTo>
                      <a:pt x="106" y="109"/>
                      <a:pt x="94" y="66"/>
                      <a:pt x="87" y="55"/>
                    </a:cubicBezTo>
                    <a:cubicBezTo>
                      <a:pt x="82" y="52"/>
                      <a:pt x="44" y="25"/>
                      <a:pt x="35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168" name="Freeform 70"/>
              <p:cNvSpPr>
                <a:spLocks/>
              </p:cNvSpPr>
              <p:nvPr/>
            </p:nvSpPr>
            <p:spPr bwMode="auto">
              <a:xfrm>
                <a:off x="4551363" y="6862763"/>
                <a:ext cx="300038" cy="457200"/>
              </a:xfrm>
              <a:custGeom>
                <a:avLst/>
                <a:gdLst>
                  <a:gd name="T0" fmla="*/ 25 w 80"/>
                  <a:gd name="T1" fmla="*/ 0 h 122"/>
                  <a:gd name="T2" fmla="*/ 53 w 80"/>
                  <a:gd name="T3" fmla="*/ 66 h 122"/>
                  <a:gd name="T4" fmla="*/ 47 w 80"/>
                  <a:gd name="T5" fmla="*/ 104 h 122"/>
                  <a:gd name="T6" fmla="*/ 17 w 80"/>
                  <a:gd name="T7" fmla="*/ 99 h 122"/>
                  <a:gd name="T8" fmla="*/ 29 w 80"/>
                  <a:gd name="T9" fmla="*/ 83 h 122"/>
                  <a:gd name="T10" fmla="*/ 42 w 80"/>
                  <a:gd name="T11" fmla="*/ 76 h 122"/>
                  <a:gd name="T12" fmla="*/ 23 w 80"/>
                  <a:gd name="T13" fmla="*/ 69 h 122"/>
                  <a:gd name="T14" fmla="*/ 12 w 80"/>
                  <a:gd name="T15" fmla="*/ 110 h 122"/>
                  <a:gd name="T16" fmla="*/ 49 w 80"/>
                  <a:gd name="T17" fmla="*/ 117 h 122"/>
                  <a:gd name="T18" fmla="*/ 60 w 80"/>
                  <a:gd name="T19" fmla="*/ 52 h 122"/>
                  <a:gd name="T20" fmla="*/ 25 w 80"/>
                  <a:gd name="T21" fmla="*/ 0 h 12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80"/>
                  <a:gd name="T34" fmla="*/ 0 h 122"/>
                  <a:gd name="T35" fmla="*/ 80 w 80"/>
                  <a:gd name="T36" fmla="*/ 122 h 12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80" h="122">
                    <a:moveTo>
                      <a:pt x="25" y="0"/>
                    </a:moveTo>
                    <a:cubicBezTo>
                      <a:pt x="12" y="46"/>
                      <a:pt x="41" y="52"/>
                      <a:pt x="53" y="66"/>
                    </a:cubicBezTo>
                    <a:cubicBezTo>
                      <a:pt x="64" y="80"/>
                      <a:pt x="58" y="98"/>
                      <a:pt x="47" y="104"/>
                    </a:cubicBezTo>
                    <a:cubicBezTo>
                      <a:pt x="34" y="112"/>
                      <a:pt x="21" y="107"/>
                      <a:pt x="17" y="99"/>
                    </a:cubicBezTo>
                    <a:cubicBezTo>
                      <a:pt x="12" y="91"/>
                      <a:pt x="18" y="79"/>
                      <a:pt x="29" y="83"/>
                    </a:cubicBezTo>
                    <a:cubicBezTo>
                      <a:pt x="36" y="86"/>
                      <a:pt x="44" y="82"/>
                      <a:pt x="42" y="76"/>
                    </a:cubicBezTo>
                    <a:cubicBezTo>
                      <a:pt x="42" y="72"/>
                      <a:pt x="35" y="66"/>
                      <a:pt x="23" y="69"/>
                    </a:cubicBezTo>
                    <a:cubicBezTo>
                      <a:pt x="3" y="74"/>
                      <a:pt x="0" y="98"/>
                      <a:pt x="12" y="110"/>
                    </a:cubicBezTo>
                    <a:cubicBezTo>
                      <a:pt x="21" y="120"/>
                      <a:pt x="36" y="122"/>
                      <a:pt x="49" y="117"/>
                    </a:cubicBezTo>
                    <a:cubicBezTo>
                      <a:pt x="80" y="104"/>
                      <a:pt x="78" y="65"/>
                      <a:pt x="60" y="52"/>
                    </a:cubicBezTo>
                    <a:cubicBezTo>
                      <a:pt x="43" y="41"/>
                      <a:pt x="31" y="34"/>
                      <a:pt x="25" y="0"/>
                    </a:cubicBezTo>
                  </a:path>
                </a:pathLst>
              </a:custGeom>
              <a:solidFill>
                <a:srgbClr val="D1CEC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169" name="Freeform 71"/>
              <p:cNvSpPr>
                <a:spLocks/>
              </p:cNvSpPr>
              <p:nvPr/>
            </p:nvSpPr>
            <p:spPr bwMode="auto">
              <a:xfrm>
                <a:off x="3973513" y="5478463"/>
                <a:ext cx="490538" cy="723900"/>
              </a:xfrm>
              <a:custGeom>
                <a:avLst/>
                <a:gdLst>
                  <a:gd name="T0" fmla="*/ 0 w 131"/>
                  <a:gd name="T1" fmla="*/ 0 h 193"/>
                  <a:gd name="T2" fmla="*/ 14 w 131"/>
                  <a:gd name="T3" fmla="*/ 45 h 193"/>
                  <a:gd name="T4" fmla="*/ 72 w 131"/>
                  <a:gd name="T5" fmla="*/ 180 h 193"/>
                  <a:gd name="T6" fmla="*/ 131 w 131"/>
                  <a:gd name="T7" fmla="*/ 193 h 193"/>
                  <a:gd name="T8" fmla="*/ 100 w 131"/>
                  <a:gd name="T9" fmla="*/ 142 h 193"/>
                  <a:gd name="T10" fmla="*/ 59 w 131"/>
                  <a:gd name="T11" fmla="*/ 18 h 193"/>
                  <a:gd name="T12" fmla="*/ 0 w 131"/>
                  <a:gd name="T13" fmla="*/ 0 h 19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1"/>
                  <a:gd name="T22" fmla="*/ 0 h 193"/>
                  <a:gd name="T23" fmla="*/ 131 w 131"/>
                  <a:gd name="T24" fmla="*/ 193 h 19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1" h="193">
                    <a:moveTo>
                      <a:pt x="0" y="0"/>
                    </a:moveTo>
                    <a:cubicBezTo>
                      <a:pt x="0" y="0"/>
                      <a:pt x="18" y="16"/>
                      <a:pt x="14" y="45"/>
                    </a:cubicBezTo>
                    <a:cubicBezTo>
                      <a:pt x="5" y="114"/>
                      <a:pt x="31" y="159"/>
                      <a:pt x="72" y="180"/>
                    </a:cubicBezTo>
                    <a:cubicBezTo>
                      <a:pt x="92" y="189"/>
                      <a:pt x="107" y="193"/>
                      <a:pt x="131" y="193"/>
                    </a:cubicBezTo>
                    <a:cubicBezTo>
                      <a:pt x="114" y="169"/>
                      <a:pt x="107" y="159"/>
                      <a:pt x="100" y="142"/>
                    </a:cubicBezTo>
                    <a:cubicBezTo>
                      <a:pt x="59" y="121"/>
                      <a:pt x="48" y="56"/>
                      <a:pt x="59" y="18"/>
                    </a:cubicBezTo>
                    <a:cubicBezTo>
                      <a:pt x="35" y="14"/>
                      <a:pt x="0" y="0"/>
                      <a:pt x="0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170" name="Freeform 72"/>
              <p:cNvSpPr>
                <a:spLocks/>
              </p:cNvSpPr>
              <p:nvPr/>
            </p:nvSpPr>
            <p:spPr bwMode="auto">
              <a:xfrm>
                <a:off x="4152900" y="5530851"/>
                <a:ext cx="206375" cy="484188"/>
              </a:xfrm>
              <a:custGeom>
                <a:avLst/>
                <a:gdLst>
                  <a:gd name="T0" fmla="*/ 11 w 55"/>
                  <a:gd name="T1" fmla="*/ 0 h 129"/>
                  <a:gd name="T2" fmla="*/ 55 w 55"/>
                  <a:gd name="T3" fmla="*/ 129 h 129"/>
                  <a:gd name="T4" fmla="*/ 45 w 55"/>
                  <a:gd name="T5" fmla="*/ 7 h 129"/>
                  <a:gd name="T6" fmla="*/ 11 w 55"/>
                  <a:gd name="T7" fmla="*/ 0 h 1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"/>
                  <a:gd name="T13" fmla="*/ 0 h 129"/>
                  <a:gd name="T14" fmla="*/ 55 w 55"/>
                  <a:gd name="T15" fmla="*/ 129 h 1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" h="129">
                    <a:moveTo>
                      <a:pt x="11" y="0"/>
                    </a:moveTo>
                    <a:cubicBezTo>
                      <a:pt x="0" y="38"/>
                      <a:pt x="7" y="109"/>
                      <a:pt x="55" y="129"/>
                    </a:cubicBezTo>
                    <a:cubicBezTo>
                      <a:pt x="41" y="116"/>
                      <a:pt x="42" y="38"/>
                      <a:pt x="45" y="7"/>
                    </a:cubicBezTo>
                    <a:cubicBezTo>
                      <a:pt x="31" y="7"/>
                      <a:pt x="18" y="4"/>
                      <a:pt x="11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171" name="Freeform 73"/>
              <p:cNvSpPr>
                <a:spLocks/>
              </p:cNvSpPr>
              <p:nvPr/>
            </p:nvSpPr>
            <p:spPr bwMode="auto">
              <a:xfrm>
                <a:off x="3563938" y="5610226"/>
                <a:ext cx="746125" cy="660400"/>
              </a:xfrm>
              <a:custGeom>
                <a:avLst/>
                <a:gdLst>
                  <a:gd name="T0" fmla="*/ 199 w 199"/>
                  <a:gd name="T1" fmla="*/ 0 h 176"/>
                  <a:gd name="T2" fmla="*/ 119 w 199"/>
                  <a:gd name="T3" fmla="*/ 38 h 176"/>
                  <a:gd name="T4" fmla="*/ 35 w 199"/>
                  <a:gd name="T5" fmla="*/ 45 h 176"/>
                  <a:gd name="T6" fmla="*/ 4 w 199"/>
                  <a:gd name="T7" fmla="*/ 91 h 176"/>
                  <a:gd name="T8" fmla="*/ 20 w 199"/>
                  <a:gd name="T9" fmla="*/ 148 h 176"/>
                  <a:gd name="T10" fmla="*/ 82 w 199"/>
                  <a:gd name="T11" fmla="*/ 172 h 176"/>
                  <a:gd name="T12" fmla="*/ 130 w 199"/>
                  <a:gd name="T13" fmla="*/ 141 h 176"/>
                  <a:gd name="T14" fmla="*/ 116 w 199"/>
                  <a:gd name="T15" fmla="*/ 83 h 176"/>
                  <a:gd name="T16" fmla="*/ 71 w 199"/>
                  <a:gd name="T17" fmla="*/ 89 h 176"/>
                  <a:gd name="T18" fmla="*/ 82 w 199"/>
                  <a:gd name="T19" fmla="*/ 103 h 176"/>
                  <a:gd name="T20" fmla="*/ 92 w 199"/>
                  <a:gd name="T21" fmla="*/ 131 h 176"/>
                  <a:gd name="T22" fmla="*/ 56 w 199"/>
                  <a:gd name="T23" fmla="*/ 132 h 176"/>
                  <a:gd name="T24" fmla="*/ 37 w 199"/>
                  <a:gd name="T25" fmla="*/ 96 h 176"/>
                  <a:gd name="T26" fmla="*/ 71 w 199"/>
                  <a:gd name="T27" fmla="*/ 65 h 176"/>
                  <a:gd name="T28" fmla="*/ 144 w 199"/>
                  <a:gd name="T29" fmla="*/ 66 h 176"/>
                  <a:gd name="T30" fmla="*/ 199 w 199"/>
                  <a:gd name="T31" fmla="*/ 38 h 176"/>
                  <a:gd name="T32" fmla="*/ 199 w 199"/>
                  <a:gd name="T33" fmla="*/ 0 h 17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99"/>
                  <a:gd name="T52" fmla="*/ 0 h 176"/>
                  <a:gd name="T53" fmla="*/ 199 w 199"/>
                  <a:gd name="T54" fmla="*/ 176 h 17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99" h="176">
                    <a:moveTo>
                      <a:pt x="199" y="0"/>
                    </a:moveTo>
                    <a:cubicBezTo>
                      <a:pt x="188" y="14"/>
                      <a:pt x="156" y="44"/>
                      <a:pt x="119" y="38"/>
                    </a:cubicBezTo>
                    <a:cubicBezTo>
                      <a:pt x="75" y="30"/>
                      <a:pt x="52" y="35"/>
                      <a:pt x="35" y="45"/>
                    </a:cubicBezTo>
                    <a:cubicBezTo>
                      <a:pt x="23" y="53"/>
                      <a:pt x="6" y="68"/>
                      <a:pt x="4" y="91"/>
                    </a:cubicBezTo>
                    <a:cubicBezTo>
                      <a:pt x="0" y="117"/>
                      <a:pt x="9" y="134"/>
                      <a:pt x="20" y="148"/>
                    </a:cubicBezTo>
                    <a:cubicBezTo>
                      <a:pt x="31" y="163"/>
                      <a:pt x="59" y="176"/>
                      <a:pt x="82" y="172"/>
                    </a:cubicBezTo>
                    <a:cubicBezTo>
                      <a:pt x="105" y="169"/>
                      <a:pt x="120" y="160"/>
                      <a:pt x="130" y="141"/>
                    </a:cubicBezTo>
                    <a:cubicBezTo>
                      <a:pt x="138" y="125"/>
                      <a:pt x="138" y="95"/>
                      <a:pt x="116" y="83"/>
                    </a:cubicBezTo>
                    <a:cubicBezTo>
                      <a:pt x="97" y="72"/>
                      <a:pt x="78" y="79"/>
                      <a:pt x="71" y="89"/>
                    </a:cubicBezTo>
                    <a:cubicBezTo>
                      <a:pt x="64" y="100"/>
                      <a:pt x="71" y="103"/>
                      <a:pt x="82" y="103"/>
                    </a:cubicBezTo>
                    <a:cubicBezTo>
                      <a:pt x="92" y="103"/>
                      <a:pt x="100" y="121"/>
                      <a:pt x="92" y="131"/>
                    </a:cubicBezTo>
                    <a:cubicBezTo>
                      <a:pt x="84" y="140"/>
                      <a:pt x="67" y="141"/>
                      <a:pt x="56" y="132"/>
                    </a:cubicBezTo>
                    <a:cubicBezTo>
                      <a:pt x="43" y="123"/>
                      <a:pt x="37" y="113"/>
                      <a:pt x="37" y="96"/>
                    </a:cubicBezTo>
                    <a:cubicBezTo>
                      <a:pt x="37" y="86"/>
                      <a:pt x="47" y="66"/>
                      <a:pt x="71" y="65"/>
                    </a:cubicBezTo>
                    <a:cubicBezTo>
                      <a:pt x="101" y="66"/>
                      <a:pt x="117" y="70"/>
                      <a:pt x="144" y="66"/>
                    </a:cubicBezTo>
                    <a:cubicBezTo>
                      <a:pt x="161" y="63"/>
                      <a:pt x="195" y="48"/>
                      <a:pt x="199" y="38"/>
                    </a:cubicBezTo>
                    <a:cubicBezTo>
                      <a:pt x="199" y="24"/>
                      <a:pt x="199" y="17"/>
                      <a:pt x="199" y="0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172" name="Freeform 74"/>
              <p:cNvSpPr>
                <a:spLocks/>
              </p:cNvSpPr>
              <p:nvPr/>
            </p:nvSpPr>
            <p:spPr bwMode="auto">
              <a:xfrm>
                <a:off x="4581525" y="5588001"/>
                <a:ext cx="887413" cy="1511300"/>
              </a:xfrm>
              <a:custGeom>
                <a:avLst/>
                <a:gdLst>
                  <a:gd name="T0" fmla="*/ 121 w 237"/>
                  <a:gd name="T1" fmla="*/ 16 h 403"/>
                  <a:gd name="T2" fmla="*/ 138 w 237"/>
                  <a:gd name="T3" fmla="*/ 2 h 403"/>
                  <a:gd name="T4" fmla="*/ 172 w 237"/>
                  <a:gd name="T5" fmla="*/ 20 h 403"/>
                  <a:gd name="T6" fmla="*/ 186 w 237"/>
                  <a:gd name="T7" fmla="*/ 171 h 403"/>
                  <a:gd name="T8" fmla="*/ 100 w 237"/>
                  <a:gd name="T9" fmla="*/ 240 h 403"/>
                  <a:gd name="T10" fmla="*/ 52 w 237"/>
                  <a:gd name="T11" fmla="*/ 302 h 403"/>
                  <a:gd name="T12" fmla="*/ 86 w 237"/>
                  <a:gd name="T13" fmla="*/ 352 h 403"/>
                  <a:gd name="T14" fmla="*/ 137 w 237"/>
                  <a:gd name="T15" fmla="*/ 336 h 403"/>
                  <a:gd name="T16" fmla="*/ 124 w 237"/>
                  <a:gd name="T17" fmla="*/ 297 h 403"/>
                  <a:gd name="T18" fmla="*/ 93 w 237"/>
                  <a:gd name="T19" fmla="*/ 306 h 403"/>
                  <a:gd name="T20" fmla="*/ 103 w 237"/>
                  <a:gd name="T21" fmla="*/ 261 h 403"/>
                  <a:gd name="T22" fmla="*/ 165 w 237"/>
                  <a:gd name="T23" fmla="*/ 261 h 403"/>
                  <a:gd name="T24" fmla="*/ 196 w 237"/>
                  <a:gd name="T25" fmla="*/ 323 h 403"/>
                  <a:gd name="T26" fmla="*/ 162 w 237"/>
                  <a:gd name="T27" fmla="*/ 385 h 403"/>
                  <a:gd name="T28" fmla="*/ 97 w 237"/>
                  <a:gd name="T29" fmla="*/ 402 h 403"/>
                  <a:gd name="T30" fmla="*/ 47 w 237"/>
                  <a:gd name="T31" fmla="*/ 384 h 403"/>
                  <a:gd name="T32" fmla="*/ 3 w 237"/>
                  <a:gd name="T33" fmla="*/ 313 h 403"/>
                  <a:gd name="T34" fmla="*/ 33 w 237"/>
                  <a:gd name="T35" fmla="*/ 231 h 403"/>
                  <a:gd name="T36" fmla="*/ 81 w 237"/>
                  <a:gd name="T37" fmla="*/ 198 h 403"/>
                  <a:gd name="T38" fmla="*/ 145 w 237"/>
                  <a:gd name="T39" fmla="*/ 157 h 403"/>
                  <a:gd name="T40" fmla="*/ 172 w 237"/>
                  <a:gd name="T41" fmla="*/ 99 h 403"/>
                  <a:gd name="T42" fmla="*/ 145 w 237"/>
                  <a:gd name="T43" fmla="*/ 30 h 403"/>
                  <a:gd name="T44" fmla="*/ 121 w 237"/>
                  <a:gd name="T45" fmla="*/ 16 h 40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237"/>
                  <a:gd name="T70" fmla="*/ 0 h 403"/>
                  <a:gd name="T71" fmla="*/ 237 w 237"/>
                  <a:gd name="T72" fmla="*/ 403 h 403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237" h="403">
                    <a:moveTo>
                      <a:pt x="121" y="16"/>
                    </a:moveTo>
                    <a:cubicBezTo>
                      <a:pt x="114" y="9"/>
                      <a:pt x="124" y="0"/>
                      <a:pt x="138" y="2"/>
                    </a:cubicBezTo>
                    <a:cubicBezTo>
                      <a:pt x="154" y="6"/>
                      <a:pt x="161" y="11"/>
                      <a:pt x="172" y="20"/>
                    </a:cubicBezTo>
                    <a:cubicBezTo>
                      <a:pt x="195" y="37"/>
                      <a:pt x="237" y="96"/>
                      <a:pt x="186" y="171"/>
                    </a:cubicBezTo>
                    <a:cubicBezTo>
                      <a:pt x="156" y="217"/>
                      <a:pt x="134" y="223"/>
                      <a:pt x="100" y="240"/>
                    </a:cubicBezTo>
                    <a:cubicBezTo>
                      <a:pt x="65" y="257"/>
                      <a:pt x="51" y="276"/>
                      <a:pt x="52" y="302"/>
                    </a:cubicBezTo>
                    <a:cubicBezTo>
                      <a:pt x="52" y="327"/>
                      <a:pt x="66" y="346"/>
                      <a:pt x="86" y="352"/>
                    </a:cubicBezTo>
                    <a:cubicBezTo>
                      <a:pt x="108" y="358"/>
                      <a:pt x="131" y="352"/>
                      <a:pt x="137" y="336"/>
                    </a:cubicBezTo>
                    <a:cubicBezTo>
                      <a:pt x="142" y="326"/>
                      <a:pt x="146" y="305"/>
                      <a:pt x="124" y="297"/>
                    </a:cubicBezTo>
                    <a:cubicBezTo>
                      <a:pt x="102" y="291"/>
                      <a:pt x="103" y="313"/>
                      <a:pt x="93" y="306"/>
                    </a:cubicBezTo>
                    <a:cubicBezTo>
                      <a:pt x="83" y="299"/>
                      <a:pt x="86" y="271"/>
                      <a:pt x="103" y="261"/>
                    </a:cubicBezTo>
                    <a:cubicBezTo>
                      <a:pt x="121" y="250"/>
                      <a:pt x="143" y="249"/>
                      <a:pt x="165" y="261"/>
                    </a:cubicBezTo>
                    <a:cubicBezTo>
                      <a:pt x="191" y="274"/>
                      <a:pt x="198" y="299"/>
                      <a:pt x="196" y="323"/>
                    </a:cubicBezTo>
                    <a:cubicBezTo>
                      <a:pt x="194" y="350"/>
                      <a:pt x="179" y="373"/>
                      <a:pt x="162" y="385"/>
                    </a:cubicBezTo>
                    <a:cubicBezTo>
                      <a:pt x="142" y="399"/>
                      <a:pt x="118" y="403"/>
                      <a:pt x="97" y="402"/>
                    </a:cubicBezTo>
                    <a:cubicBezTo>
                      <a:pt x="72" y="401"/>
                      <a:pt x="57" y="392"/>
                      <a:pt x="47" y="384"/>
                    </a:cubicBezTo>
                    <a:cubicBezTo>
                      <a:pt x="39" y="378"/>
                      <a:pt x="7" y="357"/>
                      <a:pt x="3" y="313"/>
                    </a:cubicBezTo>
                    <a:cubicBezTo>
                      <a:pt x="0" y="271"/>
                      <a:pt x="16" y="245"/>
                      <a:pt x="33" y="231"/>
                    </a:cubicBezTo>
                    <a:cubicBezTo>
                      <a:pt x="55" y="214"/>
                      <a:pt x="68" y="206"/>
                      <a:pt x="81" y="198"/>
                    </a:cubicBezTo>
                    <a:cubicBezTo>
                      <a:pt x="97" y="189"/>
                      <a:pt x="125" y="178"/>
                      <a:pt x="145" y="157"/>
                    </a:cubicBezTo>
                    <a:cubicBezTo>
                      <a:pt x="165" y="136"/>
                      <a:pt x="172" y="116"/>
                      <a:pt x="172" y="99"/>
                    </a:cubicBezTo>
                    <a:cubicBezTo>
                      <a:pt x="172" y="68"/>
                      <a:pt x="159" y="44"/>
                      <a:pt x="145" y="30"/>
                    </a:cubicBezTo>
                    <a:cubicBezTo>
                      <a:pt x="136" y="21"/>
                      <a:pt x="128" y="20"/>
                      <a:pt x="121" y="16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173" name="Freeform 75"/>
              <p:cNvSpPr>
                <a:spLocks/>
              </p:cNvSpPr>
              <p:nvPr/>
            </p:nvSpPr>
            <p:spPr bwMode="auto">
              <a:xfrm>
                <a:off x="4670425" y="5588001"/>
                <a:ext cx="787400" cy="1390650"/>
              </a:xfrm>
              <a:custGeom>
                <a:avLst/>
                <a:gdLst>
                  <a:gd name="T0" fmla="*/ 100 w 210"/>
                  <a:gd name="T1" fmla="*/ 9 h 371"/>
                  <a:gd name="T2" fmla="*/ 114 w 210"/>
                  <a:gd name="T3" fmla="*/ 2 h 371"/>
                  <a:gd name="T4" fmla="*/ 150 w 210"/>
                  <a:gd name="T5" fmla="*/ 21 h 371"/>
                  <a:gd name="T6" fmla="*/ 162 w 210"/>
                  <a:gd name="T7" fmla="*/ 171 h 371"/>
                  <a:gd name="T8" fmla="*/ 69 w 210"/>
                  <a:gd name="T9" fmla="*/ 244 h 371"/>
                  <a:gd name="T10" fmla="*/ 28 w 210"/>
                  <a:gd name="T11" fmla="*/ 303 h 371"/>
                  <a:gd name="T12" fmla="*/ 65 w 210"/>
                  <a:gd name="T13" fmla="*/ 353 h 371"/>
                  <a:gd name="T14" fmla="*/ 114 w 210"/>
                  <a:gd name="T15" fmla="*/ 335 h 371"/>
                  <a:gd name="T16" fmla="*/ 102 w 210"/>
                  <a:gd name="T17" fmla="*/ 297 h 371"/>
                  <a:gd name="T18" fmla="*/ 68 w 210"/>
                  <a:gd name="T19" fmla="*/ 304 h 371"/>
                  <a:gd name="T20" fmla="*/ 83 w 210"/>
                  <a:gd name="T21" fmla="*/ 283 h 371"/>
                  <a:gd name="T22" fmla="*/ 120 w 210"/>
                  <a:gd name="T23" fmla="*/ 288 h 371"/>
                  <a:gd name="T24" fmla="*/ 83 w 210"/>
                  <a:gd name="T25" fmla="*/ 371 h 371"/>
                  <a:gd name="T26" fmla="*/ 33 w 210"/>
                  <a:gd name="T27" fmla="*/ 354 h 371"/>
                  <a:gd name="T28" fmla="*/ 35 w 210"/>
                  <a:gd name="T29" fmla="*/ 247 h 371"/>
                  <a:gd name="T30" fmla="*/ 107 w 210"/>
                  <a:gd name="T31" fmla="*/ 207 h 371"/>
                  <a:gd name="T32" fmla="*/ 171 w 210"/>
                  <a:gd name="T33" fmla="*/ 96 h 371"/>
                  <a:gd name="T34" fmla="*/ 131 w 210"/>
                  <a:gd name="T35" fmla="*/ 20 h 371"/>
                  <a:gd name="T36" fmla="*/ 100 w 210"/>
                  <a:gd name="T37" fmla="*/ 9 h 37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10"/>
                  <a:gd name="T58" fmla="*/ 0 h 371"/>
                  <a:gd name="T59" fmla="*/ 210 w 210"/>
                  <a:gd name="T60" fmla="*/ 371 h 37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10" h="371">
                    <a:moveTo>
                      <a:pt x="100" y="9"/>
                    </a:moveTo>
                    <a:cubicBezTo>
                      <a:pt x="97" y="6"/>
                      <a:pt x="103" y="0"/>
                      <a:pt x="114" y="2"/>
                    </a:cubicBezTo>
                    <a:cubicBezTo>
                      <a:pt x="130" y="6"/>
                      <a:pt x="136" y="9"/>
                      <a:pt x="150" y="21"/>
                    </a:cubicBezTo>
                    <a:cubicBezTo>
                      <a:pt x="176" y="43"/>
                      <a:pt x="210" y="99"/>
                      <a:pt x="162" y="171"/>
                    </a:cubicBezTo>
                    <a:cubicBezTo>
                      <a:pt x="138" y="208"/>
                      <a:pt x="123" y="218"/>
                      <a:pt x="69" y="244"/>
                    </a:cubicBezTo>
                    <a:cubicBezTo>
                      <a:pt x="39" y="258"/>
                      <a:pt x="26" y="283"/>
                      <a:pt x="28" y="303"/>
                    </a:cubicBezTo>
                    <a:cubicBezTo>
                      <a:pt x="30" y="331"/>
                      <a:pt x="42" y="347"/>
                      <a:pt x="65" y="353"/>
                    </a:cubicBezTo>
                    <a:cubicBezTo>
                      <a:pt x="87" y="358"/>
                      <a:pt x="108" y="351"/>
                      <a:pt x="114" y="335"/>
                    </a:cubicBezTo>
                    <a:cubicBezTo>
                      <a:pt x="119" y="323"/>
                      <a:pt x="119" y="304"/>
                      <a:pt x="102" y="297"/>
                    </a:cubicBezTo>
                    <a:cubicBezTo>
                      <a:pt x="77" y="289"/>
                      <a:pt x="79" y="315"/>
                      <a:pt x="68" y="304"/>
                    </a:cubicBezTo>
                    <a:cubicBezTo>
                      <a:pt x="63" y="299"/>
                      <a:pt x="73" y="287"/>
                      <a:pt x="83" y="283"/>
                    </a:cubicBezTo>
                    <a:cubicBezTo>
                      <a:pt x="93" y="279"/>
                      <a:pt x="107" y="278"/>
                      <a:pt x="120" y="288"/>
                    </a:cubicBezTo>
                    <a:cubicBezTo>
                      <a:pt x="155" y="311"/>
                      <a:pt x="129" y="370"/>
                      <a:pt x="83" y="371"/>
                    </a:cubicBezTo>
                    <a:cubicBezTo>
                      <a:pt x="62" y="371"/>
                      <a:pt x="42" y="362"/>
                      <a:pt x="33" y="354"/>
                    </a:cubicBezTo>
                    <a:cubicBezTo>
                      <a:pt x="1" y="327"/>
                      <a:pt x="0" y="275"/>
                      <a:pt x="35" y="247"/>
                    </a:cubicBezTo>
                    <a:cubicBezTo>
                      <a:pt x="52" y="233"/>
                      <a:pt x="82" y="224"/>
                      <a:pt x="107" y="207"/>
                    </a:cubicBezTo>
                    <a:cubicBezTo>
                      <a:pt x="127" y="193"/>
                      <a:pt x="170" y="153"/>
                      <a:pt x="171" y="96"/>
                    </a:cubicBezTo>
                    <a:cubicBezTo>
                      <a:pt x="171" y="79"/>
                      <a:pt x="165" y="44"/>
                      <a:pt x="131" y="20"/>
                    </a:cubicBezTo>
                    <a:cubicBezTo>
                      <a:pt x="121" y="12"/>
                      <a:pt x="107" y="9"/>
                      <a:pt x="100" y="9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174" name="Freeform 76"/>
              <p:cNvSpPr>
                <a:spLocks/>
              </p:cNvSpPr>
              <p:nvPr/>
            </p:nvSpPr>
            <p:spPr bwMode="auto">
              <a:xfrm>
                <a:off x="3635375" y="5699126"/>
                <a:ext cx="674688" cy="473075"/>
              </a:xfrm>
              <a:custGeom>
                <a:avLst/>
                <a:gdLst>
                  <a:gd name="T0" fmla="*/ 180 w 180"/>
                  <a:gd name="T1" fmla="*/ 0 h 126"/>
                  <a:gd name="T2" fmla="*/ 100 w 180"/>
                  <a:gd name="T3" fmla="*/ 33 h 126"/>
                  <a:gd name="T4" fmla="*/ 32 w 180"/>
                  <a:gd name="T5" fmla="*/ 34 h 126"/>
                  <a:gd name="T6" fmla="*/ 2 w 180"/>
                  <a:gd name="T7" fmla="*/ 80 h 126"/>
                  <a:gd name="T8" fmla="*/ 22 w 180"/>
                  <a:gd name="T9" fmla="*/ 116 h 126"/>
                  <a:gd name="T10" fmla="*/ 59 w 180"/>
                  <a:gd name="T11" fmla="*/ 124 h 126"/>
                  <a:gd name="T12" fmla="*/ 86 w 180"/>
                  <a:gd name="T13" fmla="*/ 99 h 126"/>
                  <a:gd name="T14" fmla="*/ 76 w 180"/>
                  <a:gd name="T15" fmla="*/ 72 h 126"/>
                  <a:gd name="T16" fmla="*/ 63 w 180"/>
                  <a:gd name="T17" fmla="*/ 79 h 126"/>
                  <a:gd name="T18" fmla="*/ 73 w 180"/>
                  <a:gd name="T19" fmla="*/ 107 h 126"/>
                  <a:gd name="T20" fmla="*/ 35 w 180"/>
                  <a:gd name="T21" fmla="*/ 107 h 126"/>
                  <a:gd name="T22" fmla="*/ 18 w 180"/>
                  <a:gd name="T23" fmla="*/ 72 h 126"/>
                  <a:gd name="T24" fmla="*/ 52 w 180"/>
                  <a:gd name="T25" fmla="*/ 41 h 126"/>
                  <a:gd name="T26" fmla="*/ 125 w 180"/>
                  <a:gd name="T27" fmla="*/ 42 h 126"/>
                  <a:gd name="T28" fmla="*/ 179 w 180"/>
                  <a:gd name="T29" fmla="*/ 15 h 126"/>
                  <a:gd name="T30" fmla="*/ 180 w 180"/>
                  <a:gd name="T31" fmla="*/ 0 h 12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0"/>
                  <a:gd name="T49" fmla="*/ 0 h 126"/>
                  <a:gd name="T50" fmla="*/ 180 w 180"/>
                  <a:gd name="T51" fmla="*/ 126 h 12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0" h="126">
                    <a:moveTo>
                      <a:pt x="180" y="0"/>
                    </a:moveTo>
                    <a:cubicBezTo>
                      <a:pt x="173" y="9"/>
                      <a:pt x="138" y="35"/>
                      <a:pt x="100" y="33"/>
                    </a:cubicBezTo>
                    <a:cubicBezTo>
                      <a:pt x="64" y="28"/>
                      <a:pt x="45" y="28"/>
                      <a:pt x="32" y="34"/>
                    </a:cubicBezTo>
                    <a:cubicBezTo>
                      <a:pt x="23" y="38"/>
                      <a:pt x="0" y="50"/>
                      <a:pt x="2" y="80"/>
                    </a:cubicBezTo>
                    <a:cubicBezTo>
                      <a:pt x="4" y="99"/>
                      <a:pt x="14" y="111"/>
                      <a:pt x="22" y="116"/>
                    </a:cubicBezTo>
                    <a:cubicBezTo>
                      <a:pt x="32" y="123"/>
                      <a:pt x="45" y="126"/>
                      <a:pt x="59" y="124"/>
                    </a:cubicBezTo>
                    <a:cubicBezTo>
                      <a:pt x="71" y="122"/>
                      <a:pt x="83" y="113"/>
                      <a:pt x="86" y="99"/>
                    </a:cubicBezTo>
                    <a:cubicBezTo>
                      <a:pt x="88" y="86"/>
                      <a:pt x="83" y="76"/>
                      <a:pt x="76" y="72"/>
                    </a:cubicBezTo>
                    <a:cubicBezTo>
                      <a:pt x="62" y="63"/>
                      <a:pt x="42" y="79"/>
                      <a:pt x="63" y="79"/>
                    </a:cubicBezTo>
                    <a:cubicBezTo>
                      <a:pt x="73" y="79"/>
                      <a:pt x="81" y="96"/>
                      <a:pt x="73" y="107"/>
                    </a:cubicBezTo>
                    <a:cubicBezTo>
                      <a:pt x="64" y="117"/>
                      <a:pt x="52" y="117"/>
                      <a:pt x="35" y="107"/>
                    </a:cubicBezTo>
                    <a:cubicBezTo>
                      <a:pt x="18" y="94"/>
                      <a:pt x="18" y="82"/>
                      <a:pt x="18" y="72"/>
                    </a:cubicBezTo>
                    <a:cubicBezTo>
                      <a:pt x="18" y="61"/>
                      <a:pt x="28" y="41"/>
                      <a:pt x="52" y="41"/>
                    </a:cubicBezTo>
                    <a:cubicBezTo>
                      <a:pt x="76" y="41"/>
                      <a:pt x="103" y="46"/>
                      <a:pt x="125" y="42"/>
                    </a:cubicBezTo>
                    <a:cubicBezTo>
                      <a:pt x="149" y="37"/>
                      <a:pt x="172" y="25"/>
                      <a:pt x="179" y="15"/>
                    </a:cubicBezTo>
                    <a:cubicBezTo>
                      <a:pt x="179" y="10"/>
                      <a:pt x="180" y="7"/>
                      <a:pt x="180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175" name="Freeform 77"/>
              <p:cNvSpPr>
                <a:spLocks/>
              </p:cNvSpPr>
              <p:nvPr/>
            </p:nvSpPr>
            <p:spPr bwMode="auto">
              <a:xfrm>
                <a:off x="4265613" y="5541963"/>
                <a:ext cx="982663" cy="844550"/>
              </a:xfrm>
              <a:custGeom>
                <a:avLst/>
                <a:gdLst>
                  <a:gd name="T0" fmla="*/ 98 w 262"/>
                  <a:gd name="T1" fmla="*/ 8 h 225"/>
                  <a:gd name="T2" fmla="*/ 108 w 262"/>
                  <a:gd name="T3" fmla="*/ 135 h 225"/>
                  <a:gd name="T4" fmla="*/ 184 w 262"/>
                  <a:gd name="T5" fmla="*/ 130 h 225"/>
                  <a:gd name="T6" fmla="*/ 149 w 262"/>
                  <a:gd name="T7" fmla="*/ 101 h 225"/>
                  <a:gd name="T8" fmla="*/ 122 w 262"/>
                  <a:gd name="T9" fmla="*/ 101 h 225"/>
                  <a:gd name="T10" fmla="*/ 167 w 262"/>
                  <a:gd name="T11" fmla="*/ 21 h 225"/>
                  <a:gd name="T12" fmla="*/ 256 w 262"/>
                  <a:gd name="T13" fmla="*/ 121 h 225"/>
                  <a:gd name="T14" fmla="*/ 118 w 262"/>
                  <a:gd name="T15" fmla="*/ 211 h 225"/>
                  <a:gd name="T16" fmla="*/ 8 w 262"/>
                  <a:gd name="T17" fmla="*/ 63 h 225"/>
                  <a:gd name="T18" fmla="*/ 0 w 262"/>
                  <a:gd name="T19" fmla="*/ 0 h 225"/>
                  <a:gd name="T20" fmla="*/ 98 w 262"/>
                  <a:gd name="T21" fmla="*/ 8 h 2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62"/>
                  <a:gd name="T34" fmla="*/ 0 h 225"/>
                  <a:gd name="T35" fmla="*/ 262 w 262"/>
                  <a:gd name="T36" fmla="*/ 225 h 2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62" h="225">
                    <a:moveTo>
                      <a:pt x="98" y="8"/>
                    </a:moveTo>
                    <a:cubicBezTo>
                      <a:pt x="98" y="8"/>
                      <a:pt x="60" y="103"/>
                      <a:pt x="108" y="135"/>
                    </a:cubicBezTo>
                    <a:cubicBezTo>
                      <a:pt x="141" y="157"/>
                      <a:pt x="174" y="147"/>
                      <a:pt x="184" y="130"/>
                    </a:cubicBezTo>
                    <a:cubicBezTo>
                      <a:pt x="196" y="110"/>
                      <a:pt x="177" y="80"/>
                      <a:pt x="149" y="101"/>
                    </a:cubicBezTo>
                    <a:cubicBezTo>
                      <a:pt x="146" y="114"/>
                      <a:pt x="136" y="114"/>
                      <a:pt x="122" y="101"/>
                    </a:cubicBezTo>
                    <a:cubicBezTo>
                      <a:pt x="94" y="76"/>
                      <a:pt x="105" y="20"/>
                      <a:pt x="167" y="21"/>
                    </a:cubicBezTo>
                    <a:cubicBezTo>
                      <a:pt x="226" y="23"/>
                      <a:pt x="262" y="70"/>
                      <a:pt x="256" y="121"/>
                    </a:cubicBezTo>
                    <a:cubicBezTo>
                      <a:pt x="251" y="177"/>
                      <a:pt x="187" y="225"/>
                      <a:pt x="118" y="211"/>
                    </a:cubicBezTo>
                    <a:cubicBezTo>
                      <a:pt x="53" y="197"/>
                      <a:pt x="12" y="156"/>
                      <a:pt x="8" y="63"/>
                    </a:cubicBezTo>
                    <a:cubicBezTo>
                      <a:pt x="8" y="39"/>
                      <a:pt x="8" y="20"/>
                      <a:pt x="0" y="0"/>
                    </a:cubicBezTo>
                    <a:cubicBezTo>
                      <a:pt x="41" y="8"/>
                      <a:pt x="98" y="8"/>
                      <a:pt x="98" y="8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176" name="Freeform 78"/>
              <p:cNvSpPr>
                <a:spLocks/>
              </p:cNvSpPr>
              <p:nvPr/>
            </p:nvSpPr>
            <p:spPr bwMode="auto">
              <a:xfrm>
                <a:off x="4438650" y="5572126"/>
                <a:ext cx="655638" cy="646113"/>
              </a:xfrm>
              <a:custGeom>
                <a:avLst/>
                <a:gdLst>
                  <a:gd name="T0" fmla="*/ 52 w 175"/>
                  <a:gd name="T1" fmla="*/ 0 h 172"/>
                  <a:gd name="T2" fmla="*/ 62 w 175"/>
                  <a:gd name="T3" fmla="*/ 127 h 172"/>
                  <a:gd name="T4" fmla="*/ 135 w 175"/>
                  <a:gd name="T5" fmla="*/ 127 h 172"/>
                  <a:gd name="T6" fmla="*/ 103 w 175"/>
                  <a:gd name="T7" fmla="*/ 93 h 172"/>
                  <a:gd name="T8" fmla="*/ 76 w 175"/>
                  <a:gd name="T9" fmla="*/ 93 h 172"/>
                  <a:gd name="T10" fmla="*/ 124 w 175"/>
                  <a:gd name="T11" fmla="*/ 51 h 172"/>
                  <a:gd name="T12" fmla="*/ 169 w 175"/>
                  <a:gd name="T13" fmla="*/ 113 h 172"/>
                  <a:gd name="T14" fmla="*/ 76 w 175"/>
                  <a:gd name="T15" fmla="*/ 161 h 172"/>
                  <a:gd name="T16" fmla="*/ 7 w 175"/>
                  <a:gd name="T17" fmla="*/ 0 h 172"/>
                  <a:gd name="T18" fmla="*/ 52 w 175"/>
                  <a:gd name="T19" fmla="*/ 0 h 1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5"/>
                  <a:gd name="T31" fmla="*/ 0 h 172"/>
                  <a:gd name="T32" fmla="*/ 175 w 175"/>
                  <a:gd name="T33" fmla="*/ 172 h 17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5" h="172">
                    <a:moveTo>
                      <a:pt x="52" y="0"/>
                    </a:moveTo>
                    <a:cubicBezTo>
                      <a:pt x="52" y="0"/>
                      <a:pt x="14" y="96"/>
                      <a:pt x="62" y="127"/>
                    </a:cubicBezTo>
                    <a:cubicBezTo>
                      <a:pt x="93" y="148"/>
                      <a:pt x="121" y="141"/>
                      <a:pt x="135" y="127"/>
                    </a:cubicBezTo>
                    <a:cubicBezTo>
                      <a:pt x="152" y="106"/>
                      <a:pt x="135" y="72"/>
                      <a:pt x="103" y="93"/>
                    </a:cubicBezTo>
                    <a:cubicBezTo>
                      <a:pt x="100" y="106"/>
                      <a:pt x="90" y="106"/>
                      <a:pt x="76" y="93"/>
                    </a:cubicBezTo>
                    <a:cubicBezTo>
                      <a:pt x="72" y="86"/>
                      <a:pt x="86" y="51"/>
                      <a:pt x="124" y="51"/>
                    </a:cubicBezTo>
                    <a:cubicBezTo>
                      <a:pt x="159" y="55"/>
                      <a:pt x="175" y="79"/>
                      <a:pt x="169" y="113"/>
                    </a:cubicBezTo>
                    <a:cubicBezTo>
                      <a:pt x="164" y="137"/>
                      <a:pt x="135" y="172"/>
                      <a:pt x="76" y="161"/>
                    </a:cubicBezTo>
                    <a:cubicBezTo>
                      <a:pt x="4" y="148"/>
                      <a:pt x="0" y="68"/>
                      <a:pt x="7" y="0"/>
                    </a:cubicBezTo>
                    <a:cubicBezTo>
                      <a:pt x="24" y="0"/>
                      <a:pt x="52" y="0"/>
                      <a:pt x="52" y="0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  <p:grpSp>
          <p:nvGrpSpPr>
            <p:cNvPr id="4162" name="组合 3"/>
            <p:cNvGrpSpPr>
              <a:grpSpLocks/>
            </p:cNvGrpSpPr>
            <p:nvPr/>
          </p:nvGrpSpPr>
          <p:grpSpPr bwMode="auto">
            <a:xfrm>
              <a:off x="2411413" y="1271588"/>
              <a:ext cx="4316411" cy="4314825"/>
              <a:chOff x="2411413" y="1271588"/>
              <a:chExt cx="4316412" cy="4314825"/>
            </a:xfrm>
          </p:grpSpPr>
          <p:sp>
            <p:nvSpPr>
              <p:cNvPr id="4163" name="Freeform 61"/>
              <p:cNvSpPr>
                <a:spLocks noEditPoints="1"/>
              </p:cNvSpPr>
              <p:nvPr/>
            </p:nvSpPr>
            <p:spPr bwMode="auto">
              <a:xfrm>
                <a:off x="2411413" y="1271588"/>
                <a:ext cx="4316412" cy="4314825"/>
              </a:xfrm>
              <a:custGeom>
                <a:avLst/>
                <a:gdLst>
                  <a:gd name="T0" fmla="*/ 575 w 1151"/>
                  <a:gd name="T1" fmla="*/ 0 h 1151"/>
                  <a:gd name="T2" fmla="*/ 1151 w 1151"/>
                  <a:gd name="T3" fmla="*/ 576 h 1151"/>
                  <a:gd name="T4" fmla="*/ 575 w 1151"/>
                  <a:gd name="T5" fmla="*/ 1151 h 1151"/>
                  <a:gd name="T6" fmla="*/ 0 w 1151"/>
                  <a:gd name="T7" fmla="*/ 576 h 1151"/>
                  <a:gd name="T8" fmla="*/ 575 w 1151"/>
                  <a:gd name="T9" fmla="*/ 0 h 1151"/>
                  <a:gd name="T10" fmla="*/ 575 w 1151"/>
                  <a:gd name="T11" fmla="*/ 104 h 1151"/>
                  <a:gd name="T12" fmla="*/ 1047 w 1151"/>
                  <a:gd name="T13" fmla="*/ 576 h 1151"/>
                  <a:gd name="T14" fmla="*/ 575 w 1151"/>
                  <a:gd name="T15" fmla="*/ 1048 h 1151"/>
                  <a:gd name="T16" fmla="*/ 103 w 1151"/>
                  <a:gd name="T17" fmla="*/ 576 h 1151"/>
                  <a:gd name="T18" fmla="*/ 575 w 1151"/>
                  <a:gd name="T19" fmla="*/ 104 h 115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51"/>
                  <a:gd name="T31" fmla="*/ 0 h 1151"/>
                  <a:gd name="T32" fmla="*/ 1151 w 1151"/>
                  <a:gd name="T33" fmla="*/ 1151 h 115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51" h="1151">
                    <a:moveTo>
                      <a:pt x="575" y="0"/>
                    </a:moveTo>
                    <a:cubicBezTo>
                      <a:pt x="892" y="0"/>
                      <a:pt x="1151" y="259"/>
                      <a:pt x="1151" y="576"/>
                    </a:cubicBezTo>
                    <a:cubicBezTo>
                      <a:pt x="1151" y="893"/>
                      <a:pt x="892" y="1151"/>
                      <a:pt x="575" y="1151"/>
                    </a:cubicBezTo>
                    <a:cubicBezTo>
                      <a:pt x="258" y="1151"/>
                      <a:pt x="0" y="893"/>
                      <a:pt x="0" y="576"/>
                    </a:cubicBezTo>
                    <a:cubicBezTo>
                      <a:pt x="0" y="259"/>
                      <a:pt x="258" y="0"/>
                      <a:pt x="575" y="0"/>
                    </a:cubicBezTo>
                    <a:moveTo>
                      <a:pt x="575" y="104"/>
                    </a:moveTo>
                    <a:cubicBezTo>
                      <a:pt x="837" y="104"/>
                      <a:pt x="1047" y="314"/>
                      <a:pt x="1047" y="576"/>
                    </a:cubicBezTo>
                    <a:cubicBezTo>
                      <a:pt x="1047" y="834"/>
                      <a:pt x="837" y="1048"/>
                      <a:pt x="575" y="1048"/>
                    </a:cubicBezTo>
                    <a:cubicBezTo>
                      <a:pt x="317" y="1048"/>
                      <a:pt x="103" y="834"/>
                      <a:pt x="103" y="576"/>
                    </a:cubicBezTo>
                    <a:cubicBezTo>
                      <a:pt x="103" y="314"/>
                      <a:pt x="317" y="104"/>
                      <a:pt x="575" y="104"/>
                    </a:cubicBezTo>
                  </a:path>
                </a:pathLst>
              </a:custGeom>
              <a:solidFill>
                <a:srgbClr val="9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4164" name="Freeform 62"/>
              <p:cNvSpPr>
                <a:spLocks noEditPoints="1"/>
              </p:cNvSpPr>
              <p:nvPr/>
            </p:nvSpPr>
            <p:spPr bwMode="auto">
              <a:xfrm>
                <a:off x="2659063" y="1517651"/>
                <a:ext cx="3821112" cy="3810001"/>
              </a:xfrm>
              <a:custGeom>
                <a:avLst/>
                <a:gdLst>
                  <a:gd name="T0" fmla="*/ 509 w 1019"/>
                  <a:gd name="T1" fmla="*/ 0 h 1016"/>
                  <a:gd name="T2" fmla="*/ 1019 w 1019"/>
                  <a:gd name="T3" fmla="*/ 510 h 1016"/>
                  <a:gd name="T4" fmla="*/ 509 w 1019"/>
                  <a:gd name="T5" fmla="*/ 1016 h 1016"/>
                  <a:gd name="T6" fmla="*/ 0 w 1019"/>
                  <a:gd name="T7" fmla="*/ 510 h 1016"/>
                  <a:gd name="T8" fmla="*/ 509 w 1019"/>
                  <a:gd name="T9" fmla="*/ 0 h 1016"/>
                  <a:gd name="T10" fmla="*/ 509 w 1019"/>
                  <a:gd name="T11" fmla="*/ 38 h 1016"/>
                  <a:gd name="T12" fmla="*/ 981 w 1019"/>
                  <a:gd name="T13" fmla="*/ 510 h 1016"/>
                  <a:gd name="T14" fmla="*/ 509 w 1019"/>
                  <a:gd name="T15" fmla="*/ 982 h 1016"/>
                  <a:gd name="T16" fmla="*/ 37 w 1019"/>
                  <a:gd name="T17" fmla="*/ 510 h 1016"/>
                  <a:gd name="T18" fmla="*/ 509 w 1019"/>
                  <a:gd name="T19" fmla="*/ 38 h 101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19"/>
                  <a:gd name="T31" fmla="*/ 0 h 1016"/>
                  <a:gd name="T32" fmla="*/ 1019 w 1019"/>
                  <a:gd name="T33" fmla="*/ 1016 h 101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19" h="1016">
                    <a:moveTo>
                      <a:pt x="509" y="0"/>
                    </a:moveTo>
                    <a:cubicBezTo>
                      <a:pt x="789" y="0"/>
                      <a:pt x="1019" y="227"/>
                      <a:pt x="1019" y="510"/>
                    </a:cubicBezTo>
                    <a:cubicBezTo>
                      <a:pt x="1019" y="789"/>
                      <a:pt x="789" y="1016"/>
                      <a:pt x="509" y="1016"/>
                    </a:cubicBezTo>
                    <a:cubicBezTo>
                      <a:pt x="230" y="1016"/>
                      <a:pt x="0" y="789"/>
                      <a:pt x="0" y="510"/>
                    </a:cubicBezTo>
                    <a:cubicBezTo>
                      <a:pt x="0" y="227"/>
                      <a:pt x="230" y="0"/>
                      <a:pt x="509" y="0"/>
                    </a:cubicBezTo>
                    <a:moveTo>
                      <a:pt x="509" y="38"/>
                    </a:moveTo>
                    <a:cubicBezTo>
                      <a:pt x="771" y="38"/>
                      <a:pt x="981" y="248"/>
                      <a:pt x="981" y="510"/>
                    </a:cubicBezTo>
                    <a:cubicBezTo>
                      <a:pt x="981" y="768"/>
                      <a:pt x="771" y="982"/>
                      <a:pt x="509" y="982"/>
                    </a:cubicBezTo>
                    <a:cubicBezTo>
                      <a:pt x="251" y="982"/>
                      <a:pt x="37" y="768"/>
                      <a:pt x="37" y="510"/>
                    </a:cubicBezTo>
                    <a:cubicBezTo>
                      <a:pt x="37" y="248"/>
                      <a:pt x="251" y="38"/>
                      <a:pt x="509" y="38"/>
                    </a:cubicBezTo>
                  </a:path>
                </a:pathLst>
              </a:custGeom>
              <a:solidFill>
                <a:srgbClr val="D8D8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</p:grpSp>
      <p:sp>
        <p:nvSpPr>
          <p:cNvPr id="126" name="Freeform 剪纸（红）"/>
          <p:cNvSpPr>
            <a:spLocks noEditPoints="1"/>
          </p:cNvSpPr>
          <p:nvPr/>
        </p:nvSpPr>
        <p:spPr bwMode="auto">
          <a:xfrm>
            <a:off x="3352800" y="2214563"/>
            <a:ext cx="2433638" cy="2413000"/>
          </a:xfrm>
          <a:custGeom>
            <a:avLst/>
            <a:gdLst/>
            <a:ahLst/>
            <a:cxnLst>
              <a:cxn ang="0">
                <a:pos x="346" y="163"/>
              </a:cxn>
              <a:cxn ang="0">
                <a:pos x="65" y="307"/>
              </a:cxn>
              <a:cxn ang="0">
                <a:pos x="207" y="26"/>
              </a:cxn>
              <a:cxn ang="0">
                <a:pos x="231" y="46"/>
              </a:cxn>
              <a:cxn ang="0">
                <a:pos x="125" y="29"/>
              </a:cxn>
              <a:cxn ang="0">
                <a:pos x="120" y="34"/>
              </a:cxn>
              <a:cxn ang="0">
                <a:pos x="220" y="52"/>
              </a:cxn>
              <a:cxn ang="0">
                <a:pos x="234" y="56"/>
              </a:cxn>
              <a:cxn ang="0">
                <a:pos x="242" y="99"/>
              </a:cxn>
              <a:cxn ang="0">
                <a:pos x="123" y="60"/>
              </a:cxn>
              <a:cxn ang="0">
                <a:pos x="185" y="71"/>
              </a:cxn>
              <a:cxn ang="0">
                <a:pos x="74" y="87"/>
              </a:cxn>
              <a:cxn ang="0">
                <a:pos x="235" y="88"/>
              </a:cxn>
              <a:cxn ang="0">
                <a:pos x="187" y="82"/>
              </a:cxn>
              <a:cxn ang="0">
                <a:pos x="158" y="83"/>
              </a:cxn>
              <a:cxn ang="0">
                <a:pos x="115" y="88"/>
              </a:cxn>
              <a:cxn ang="0">
                <a:pos x="314" y="115"/>
              </a:cxn>
              <a:cxn ang="0">
                <a:pos x="255" y="96"/>
              </a:cxn>
              <a:cxn ang="0">
                <a:pos x="117" y="137"/>
              </a:cxn>
              <a:cxn ang="0">
                <a:pos x="278" y="107"/>
              </a:cxn>
              <a:cxn ang="0">
                <a:pos x="211" y="120"/>
              </a:cxn>
              <a:cxn ang="0">
                <a:pos x="68" y="120"/>
              </a:cxn>
              <a:cxn ang="0">
                <a:pos x="30" y="117"/>
              </a:cxn>
              <a:cxn ang="0">
                <a:pos x="63" y="155"/>
              </a:cxn>
              <a:cxn ang="0">
                <a:pos x="279" y="127"/>
              </a:cxn>
              <a:cxn ang="0">
                <a:pos x="66" y="129"/>
              </a:cxn>
              <a:cxn ang="0">
                <a:pos x="76" y="145"/>
              </a:cxn>
              <a:cxn ang="0">
                <a:pos x="181" y="143"/>
              </a:cxn>
              <a:cxn ang="0">
                <a:pos x="159" y="153"/>
              </a:cxn>
              <a:cxn ang="0">
                <a:pos x="187" y="187"/>
              </a:cxn>
              <a:cxn ang="0">
                <a:pos x="79" y="150"/>
              </a:cxn>
              <a:cxn ang="0">
                <a:pos x="344" y="173"/>
              </a:cxn>
              <a:cxn ang="0">
                <a:pos x="151" y="176"/>
              </a:cxn>
              <a:cxn ang="0">
                <a:pos x="259" y="158"/>
              </a:cxn>
              <a:cxn ang="0">
                <a:pos x="31" y="164"/>
              </a:cxn>
              <a:cxn ang="0">
                <a:pos x="203" y="180"/>
              </a:cxn>
              <a:cxn ang="0">
                <a:pos x="292" y="174"/>
              </a:cxn>
              <a:cxn ang="0">
                <a:pos x="99" y="187"/>
              </a:cxn>
              <a:cxn ang="0">
                <a:pos x="290" y="178"/>
              </a:cxn>
              <a:cxn ang="0">
                <a:pos x="191" y="212"/>
              </a:cxn>
              <a:cxn ang="0">
                <a:pos x="48" y="192"/>
              </a:cxn>
              <a:cxn ang="0">
                <a:pos x="167" y="191"/>
              </a:cxn>
              <a:cxn ang="0">
                <a:pos x="286" y="195"/>
              </a:cxn>
              <a:cxn ang="0">
                <a:pos x="236" y="209"/>
              </a:cxn>
              <a:cxn ang="0">
                <a:pos x="236" y="224"/>
              </a:cxn>
              <a:cxn ang="0">
                <a:pos x="111" y="226"/>
              </a:cxn>
              <a:cxn ang="0">
                <a:pos x="300" y="226"/>
              </a:cxn>
              <a:cxn ang="0">
                <a:pos x="144" y="234"/>
              </a:cxn>
              <a:cxn ang="0">
                <a:pos x="175" y="239"/>
              </a:cxn>
              <a:cxn ang="0">
                <a:pos x="248" y="243"/>
              </a:cxn>
              <a:cxn ang="0">
                <a:pos x="288" y="249"/>
              </a:cxn>
              <a:cxn ang="0">
                <a:pos x="288" y="257"/>
              </a:cxn>
              <a:cxn ang="0">
                <a:pos x="171" y="260"/>
              </a:cxn>
              <a:cxn ang="0">
                <a:pos x="209" y="265"/>
              </a:cxn>
              <a:cxn ang="0">
                <a:pos x="102" y="269"/>
              </a:cxn>
              <a:cxn ang="0">
                <a:pos x="156" y="277"/>
              </a:cxn>
              <a:cxn ang="0">
                <a:pos x="253" y="284"/>
              </a:cxn>
              <a:cxn ang="0">
                <a:pos x="135" y="291"/>
              </a:cxn>
              <a:cxn ang="0">
                <a:pos x="101" y="308"/>
              </a:cxn>
              <a:cxn ang="0">
                <a:pos x="200" y="323"/>
              </a:cxn>
              <a:cxn ang="0">
                <a:pos x="236" y="332"/>
              </a:cxn>
              <a:cxn ang="0">
                <a:pos x="162" y="337"/>
              </a:cxn>
              <a:cxn ang="0">
                <a:pos x="247" y="346"/>
              </a:cxn>
            </a:cxnLst>
            <a:rect l="0" t="0" r="r" b="b"/>
            <a:pathLst>
              <a:path w="365" h="362">
                <a:moveTo>
                  <a:pt x="29" y="219"/>
                </a:moveTo>
                <a:cubicBezTo>
                  <a:pt x="25" y="219"/>
                  <a:pt x="13" y="215"/>
                  <a:pt x="13" y="212"/>
                </a:cubicBezTo>
                <a:cubicBezTo>
                  <a:pt x="13" y="212"/>
                  <a:pt x="10" y="209"/>
                  <a:pt x="10" y="210"/>
                </a:cubicBezTo>
                <a:cubicBezTo>
                  <a:pt x="9" y="209"/>
                  <a:pt x="9" y="207"/>
                  <a:pt x="8" y="207"/>
                </a:cubicBezTo>
                <a:cubicBezTo>
                  <a:pt x="7" y="207"/>
                  <a:pt x="6" y="207"/>
                  <a:pt x="5" y="207"/>
                </a:cubicBezTo>
                <a:cubicBezTo>
                  <a:pt x="4" y="206"/>
                  <a:pt x="3" y="205"/>
                  <a:pt x="2" y="205"/>
                </a:cubicBezTo>
                <a:cubicBezTo>
                  <a:pt x="2" y="200"/>
                  <a:pt x="3" y="199"/>
                  <a:pt x="5" y="196"/>
                </a:cubicBezTo>
                <a:cubicBezTo>
                  <a:pt x="0" y="186"/>
                  <a:pt x="4" y="158"/>
                  <a:pt x="10" y="147"/>
                </a:cubicBezTo>
                <a:cubicBezTo>
                  <a:pt x="13" y="142"/>
                  <a:pt x="18" y="138"/>
                  <a:pt x="20" y="132"/>
                </a:cubicBezTo>
                <a:cubicBezTo>
                  <a:pt x="22" y="128"/>
                  <a:pt x="20" y="125"/>
                  <a:pt x="21" y="120"/>
                </a:cubicBezTo>
                <a:cubicBezTo>
                  <a:pt x="22" y="115"/>
                  <a:pt x="22" y="105"/>
                  <a:pt x="24" y="101"/>
                </a:cubicBezTo>
                <a:cubicBezTo>
                  <a:pt x="26" y="98"/>
                  <a:pt x="28" y="94"/>
                  <a:pt x="30" y="92"/>
                </a:cubicBezTo>
                <a:cubicBezTo>
                  <a:pt x="31" y="91"/>
                  <a:pt x="36" y="91"/>
                  <a:pt x="36" y="90"/>
                </a:cubicBezTo>
                <a:cubicBezTo>
                  <a:pt x="36" y="88"/>
                  <a:pt x="35" y="84"/>
                  <a:pt x="36" y="81"/>
                </a:cubicBezTo>
                <a:cubicBezTo>
                  <a:pt x="40" y="68"/>
                  <a:pt x="49" y="68"/>
                  <a:pt x="61" y="67"/>
                </a:cubicBezTo>
                <a:cubicBezTo>
                  <a:pt x="61" y="63"/>
                  <a:pt x="68" y="49"/>
                  <a:pt x="72" y="53"/>
                </a:cubicBezTo>
                <a:cubicBezTo>
                  <a:pt x="76" y="56"/>
                  <a:pt x="75" y="62"/>
                  <a:pt x="75" y="65"/>
                </a:cubicBezTo>
                <a:cubicBezTo>
                  <a:pt x="75" y="65"/>
                  <a:pt x="75" y="65"/>
                  <a:pt x="75" y="65"/>
                </a:cubicBezTo>
                <a:cubicBezTo>
                  <a:pt x="76" y="65"/>
                  <a:pt x="76" y="65"/>
                  <a:pt x="77" y="64"/>
                </a:cubicBezTo>
                <a:cubicBezTo>
                  <a:pt x="78" y="61"/>
                  <a:pt x="81" y="56"/>
                  <a:pt x="83" y="52"/>
                </a:cubicBezTo>
                <a:cubicBezTo>
                  <a:pt x="84" y="48"/>
                  <a:pt x="84" y="43"/>
                  <a:pt x="86" y="39"/>
                </a:cubicBezTo>
                <a:cubicBezTo>
                  <a:pt x="87" y="37"/>
                  <a:pt x="89" y="37"/>
                  <a:pt x="90" y="35"/>
                </a:cubicBezTo>
                <a:cubicBezTo>
                  <a:pt x="99" y="25"/>
                  <a:pt x="106" y="10"/>
                  <a:pt x="124" y="21"/>
                </a:cubicBezTo>
                <a:cubicBezTo>
                  <a:pt x="129" y="19"/>
                  <a:pt x="133" y="16"/>
                  <a:pt x="138" y="14"/>
                </a:cubicBezTo>
                <a:cubicBezTo>
                  <a:pt x="143" y="11"/>
                  <a:pt x="148" y="11"/>
                  <a:pt x="154" y="9"/>
                </a:cubicBezTo>
                <a:cubicBezTo>
                  <a:pt x="156" y="9"/>
                  <a:pt x="158" y="9"/>
                  <a:pt x="160" y="9"/>
                </a:cubicBezTo>
                <a:cubicBezTo>
                  <a:pt x="164" y="9"/>
                  <a:pt x="168" y="9"/>
                  <a:pt x="172" y="8"/>
                </a:cubicBezTo>
                <a:cubicBezTo>
                  <a:pt x="173" y="8"/>
                  <a:pt x="174" y="8"/>
                  <a:pt x="176" y="8"/>
                </a:cubicBezTo>
                <a:cubicBezTo>
                  <a:pt x="181" y="6"/>
                  <a:pt x="198" y="0"/>
                  <a:pt x="206" y="2"/>
                </a:cubicBezTo>
                <a:cubicBezTo>
                  <a:pt x="208" y="3"/>
                  <a:pt x="209" y="4"/>
                  <a:pt x="211" y="4"/>
                </a:cubicBezTo>
                <a:cubicBezTo>
                  <a:pt x="213" y="5"/>
                  <a:pt x="217" y="3"/>
                  <a:pt x="220" y="4"/>
                </a:cubicBezTo>
                <a:cubicBezTo>
                  <a:pt x="228" y="7"/>
                  <a:pt x="237" y="11"/>
                  <a:pt x="241" y="20"/>
                </a:cubicBezTo>
                <a:cubicBezTo>
                  <a:pt x="246" y="20"/>
                  <a:pt x="254" y="23"/>
                  <a:pt x="258" y="25"/>
                </a:cubicBezTo>
                <a:cubicBezTo>
                  <a:pt x="260" y="26"/>
                  <a:pt x="261" y="28"/>
                  <a:pt x="264" y="28"/>
                </a:cubicBezTo>
                <a:cubicBezTo>
                  <a:pt x="267" y="24"/>
                  <a:pt x="270" y="26"/>
                  <a:pt x="275" y="24"/>
                </a:cubicBezTo>
                <a:cubicBezTo>
                  <a:pt x="277" y="27"/>
                  <a:pt x="280" y="29"/>
                  <a:pt x="278" y="32"/>
                </a:cubicBezTo>
                <a:cubicBezTo>
                  <a:pt x="277" y="33"/>
                  <a:pt x="277" y="33"/>
                  <a:pt x="277" y="33"/>
                </a:cubicBezTo>
                <a:cubicBezTo>
                  <a:pt x="276" y="33"/>
                  <a:pt x="274" y="34"/>
                  <a:pt x="273" y="33"/>
                </a:cubicBezTo>
                <a:cubicBezTo>
                  <a:pt x="272" y="32"/>
                  <a:pt x="272" y="31"/>
                  <a:pt x="272" y="30"/>
                </a:cubicBezTo>
                <a:cubicBezTo>
                  <a:pt x="270" y="32"/>
                  <a:pt x="269" y="37"/>
                  <a:pt x="270" y="39"/>
                </a:cubicBezTo>
                <a:cubicBezTo>
                  <a:pt x="270" y="40"/>
                  <a:pt x="272" y="42"/>
                  <a:pt x="273" y="43"/>
                </a:cubicBezTo>
                <a:cubicBezTo>
                  <a:pt x="273" y="43"/>
                  <a:pt x="275" y="46"/>
                  <a:pt x="275" y="45"/>
                </a:cubicBezTo>
                <a:cubicBezTo>
                  <a:pt x="281" y="52"/>
                  <a:pt x="291" y="49"/>
                  <a:pt x="300" y="51"/>
                </a:cubicBezTo>
                <a:cubicBezTo>
                  <a:pt x="303" y="52"/>
                  <a:pt x="307" y="53"/>
                  <a:pt x="309" y="54"/>
                </a:cubicBezTo>
                <a:cubicBezTo>
                  <a:pt x="310" y="55"/>
                  <a:pt x="310" y="56"/>
                  <a:pt x="312" y="56"/>
                </a:cubicBezTo>
                <a:cubicBezTo>
                  <a:pt x="312" y="57"/>
                  <a:pt x="312" y="57"/>
                  <a:pt x="312" y="58"/>
                </a:cubicBezTo>
                <a:cubicBezTo>
                  <a:pt x="307" y="61"/>
                  <a:pt x="305" y="76"/>
                  <a:pt x="313" y="78"/>
                </a:cubicBezTo>
                <a:cubicBezTo>
                  <a:pt x="314" y="77"/>
                  <a:pt x="316" y="75"/>
                  <a:pt x="316" y="74"/>
                </a:cubicBezTo>
                <a:cubicBezTo>
                  <a:pt x="317" y="71"/>
                  <a:pt x="319" y="68"/>
                  <a:pt x="317" y="65"/>
                </a:cubicBezTo>
                <a:cubicBezTo>
                  <a:pt x="317" y="65"/>
                  <a:pt x="317" y="65"/>
                  <a:pt x="317" y="65"/>
                </a:cubicBezTo>
                <a:cubicBezTo>
                  <a:pt x="317" y="65"/>
                  <a:pt x="318" y="65"/>
                  <a:pt x="318" y="65"/>
                </a:cubicBezTo>
                <a:cubicBezTo>
                  <a:pt x="318" y="67"/>
                  <a:pt x="321" y="69"/>
                  <a:pt x="321" y="72"/>
                </a:cubicBezTo>
                <a:cubicBezTo>
                  <a:pt x="323" y="71"/>
                  <a:pt x="325" y="70"/>
                  <a:pt x="327" y="71"/>
                </a:cubicBezTo>
                <a:cubicBezTo>
                  <a:pt x="327" y="71"/>
                  <a:pt x="327" y="71"/>
                  <a:pt x="327" y="71"/>
                </a:cubicBezTo>
                <a:cubicBezTo>
                  <a:pt x="325" y="79"/>
                  <a:pt x="324" y="87"/>
                  <a:pt x="325" y="93"/>
                </a:cubicBezTo>
                <a:cubicBezTo>
                  <a:pt x="325" y="94"/>
                  <a:pt x="323" y="99"/>
                  <a:pt x="325" y="100"/>
                </a:cubicBezTo>
                <a:cubicBezTo>
                  <a:pt x="328" y="106"/>
                  <a:pt x="332" y="111"/>
                  <a:pt x="341" y="111"/>
                </a:cubicBezTo>
                <a:cubicBezTo>
                  <a:pt x="343" y="108"/>
                  <a:pt x="344" y="108"/>
                  <a:pt x="344" y="104"/>
                </a:cubicBezTo>
                <a:cubicBezTo>
                  <a:pt x="345" y="104"/>
                  <a:pt x="345" y="104"/>
                  <a:pt x="345" y="104"/>
                </a:cubicBezTo>
                <a:cubicBezTo>
                  <a:pt x="348" y="108"/>
                  <a:pt x="349" y="110"/>
                  <a:pt x="351" y="115"/>
                </a:cubicBezTo>
                <a:cubicBezTo>
                  <a:pt x="351" y="119"/>
                  <a:pt x="351" y="123"/>
                  <a:pt x="351" y="126"/>
                </a:cubicBezTo>
                <a:cubicBezTo>
                  <a:pt x="350" y="130"/>
                  <a:pt x="346" y="145"/>
                  <a:pt x="347" y="147"/>
                </a:cubicBezTo>
                <a:cubicBezTo>
                  <a:pt x="346" y="148"/>
                  <a:pt x="345" y="159"/>
                  <a:pt x="346" y="163"/>
                </a:cubicBezTo>
                <a:cubicBezTo>
                  <a:pt x="347" y="167"/>
                  <a:pt x="350" y="168"/>
                  <a:pt x="352" y="170"/>
                </a:cubicBezTo>
                <a:cubicBezTo>
                  <a:pt x="355" y="170"/>
                  <a:pt x="355" y="169"/>
                  <a:pt x="356" y="168"/>
                </a:cubicBezTo>
                <a:cubicBezTo>
                  <a:pt x="357" y="168"/>
                  <a:pt x="357" y="167"/>
                  <a:pt x="357" y="167"/>
                </a:cubicBezTo>
                <a:cubicBezTo>
                  <a:pt x="356" y="166"/>
                  <a:pt x="354" y="165"/>
                  <a:pt x="353" y="165"/>
                </a:cubicBezTo>
                <a:cubicBezTo>
                  <a:pt x="353" y="164"/>
                  <a:pt x="352" y="164"/>
                  <a:pt x="352" y="162"/>
                </a:cubicBezTo>
                <a:cubicBezTo>
                  <a:pt x="353" y="162"/>
                  <a:pt x="353" y="161"/>
                  <a:pt x="354" y="160"/>
                </a:cubicBezTo>
                <a:cubicBezTo>
                  <a:pt x="355" y="160"/>
                  <a:pt x="355" y="160"/>
                  <a:pt x="356" y="160"/>
                </a:cubicBezTo>
                <a:cubicBezTo>
                  <a:pt x="359" y="162"/>
                  <a:pt x="364" y="165"/>
                  <a:pt x="361" y="170"/>
                </a:cubicBezTo>
                <a:cubicBezTo>
                  <a:pt x="361" y="172"/>
                  <a:pt x="361" y="173"/>
                  <a:pt x="360" y="174"/>
                </a:cubicBezTo>
                <a:cubicBezTo>
                  <a:pt x="357" y="175"/>
                  <a:pt x="356" y="175"/>
                  <a:pt x="353" y="176"/>
                </a:cubicBezTo>
                <a:cubicBezTo>
                  <a:pt x="356" y="181"/>
                  <a:pt x="352" y="189"/>
                  <a:pt x="352" y="192"/>
                </a:cubicBezTo>
                <a:cubicBezTo>
                  <a:pt x="354" y="193"/>
                  <a:pt x="356" y="196"/>
                  <a:pt x="356" y="197"/>
                </a:cubicBezTo>
                <a:cubicBezTo>
                  <a:pt x="357" y="199"/>
                  <a:pt x="360" y="202"/>
                  <a:pt x="361" y="203"/>
                </a:cubicBezTo>
                <a:cubicBezTo>
                  <a:pt x="365" y="209"/>
                  <a:pt x="356" y="222"/>
                  <a:pt x="353" y="223"/>
                </a:cubicBezTo>
                <a:cubicBezTo>
                  <a:pt x="356" y="228"/>
                  <a:pt x="355" y="238"/>
                  <a:pt x="351" y="241"/>
                </a:cubicBezTo>
                <a:cubicBezTo>
                  <a:pt x="350" y="243"/>
                  <a:pt x="348" y="244"/>
                  <a:pt x="347" y="246"/>
                </a:cubicBezTo>
                <a:cubicBezTo>
                  <a:pt x="347" y="249"/>
                  <a:pt x="347" y="253"/>
                  <a:pt x="348" y="256"/>
                </a:cubicBezTo>
                <a:cubicBezTo>
                  <a:pt x="345" y="262"/>
                  <a:pt x="342" y="266"/>
                  <a:pt x="336" y="269"/>
                </a:cubicBezTo>
                <a:cubicBezTo>
                  <a:pt x="336" y="282"/>
                  <a:pt x="331" y="286"/>
                  <a:pt x="321" y="290"/>
                </a:cubicBezTo>
                <a:cubicBezTo>
                  <a:pt x="318" y="300"/>
                  <a:pt x="316" y="302"/>
                  <a:pt x="307" y="305"/>
                </a:cubicBezTo>
                <a:cubicBezTo>
                  <a:pt x="305" y="305"/>
                  <a:pt x="302" y="307"/>
                  <a:pt x="299" y="306"/>
                </a:cubicBezTo>
                <a:cubicBezTo>
                  <a:pt x="297" y="305"/>
                  <a:pt x="295" y="305"/>
                  <a:pt x="293" y="304"/>
                </a:cubicBezTo>
                <a:cubicBezTo>
                  <a:pt x="291" y="308"/>
                  <a:pt x="287" y="310"/>
                  <a:pt x="284" y="313"/>
                </a:cubicBezTo>
                <a:cubicBezTo>
                  <a:pt x="284" y="313"/>
                  <a:pt x="284" y="313"/>
                  <a:pt x="284" y="313"/>
                </a:cubicBezTo>
                <a:cubicBezTo>
                  <a:pt x="293" y="314"/>
                  <a:pt x="293" y="314"/>
                  <a:pt x="293" y="314"/>
                </a:cubicBezTo>
                <a:cubicBezTo>
                  <a:pt x="294" y="314"/>
                  <a:pt x="294" y="313"/>
                  <a:pt x="296" y="313"/>
                </a:cubicBezTo>
                <a:cubicBezTo>
                  <a:pt x="294" y="316"/>
                  <a:pt x="293" y="318"/>
                  <a:pt x="294" y="323"/>
                </a:cubicBezTo>
                <a:cubicBezTo>
                  <a:pt x="292" y="324"/>
                  <a:pt x="290" y="325"/>
                  <a:pt x="289" y="327"/>
                </a:cubicBezTo>
                <a:cubicBezTo>
                  <a:pt x="289" y="327"/>
                  <a:pt x="289" y="327"/>
                  <a:pt x="288" y="327"/>
                </a:cubicBezTo>
                <a:cubicBezTo>
                  <a:pt x="288" y="324"/>
                  <a:pt x="286" y="322"/>
                  <a:pt x="284" y="321"/>
                </a:cubicBezTo>
                <a:cubicBezTo>
                  <a:pt x="284" y="321"/>
                  <a:pt x="284" y="321"/>
                  <a:pt x="284" y="321"/>
                </a:cubicBezTo>
                <a:cubicBezTo>
                  <a:pt x="284" y="322"/>
                  <a:pt x="284" y="322"/>
                  <a:pt x="284" y="323"/>
                </a:cubicBezTo>
                <a:cubicBezTo>
                  <a:pt x="285" y="324"/>
                  <a:pt x="286" y="329"/>
                  <a:pt x="285" y="330"/>
                </a:cubicBezTo>
                <a:cubicBezTo>
                  <a:pt x="282" y="331"/>
                  <a:pt x="278" y="334"/>
                  <a:pt x="276" y="336"/>
                </a:cubicBezTo>
                <a:cubicBezTo>
                  <a:pt x="275" y="334"/>
                  <a:pt x="274" y="330"/>
                  <a:pt x="275" y="327"/>
                </a:cubicBezTo>
                <a:cubicBezTo>
                  <a:pt x="276" y="325"/>
                  <a:pt x="277" y="323"/>
                  <a:pt x="276" y="321"/>
                </a:cubicBezTo>
                <a:cubicBezTo>
                  <a:pt x="276" y="321"/>
                  <a:pt x="276" y="321"/>
                  <a:pt x="276" y="321"/>
                </a:cubicBezTo>
                <a:cubicBezTo>
                  <a:pt x="276" y="324"/>
                  <a:pt x="271" y="326"/>
                  <a:pt x="269" y="330"/>
                </a:cubicBezTo>
                <a:cubicBezTo>
                  <a:pt x="270" y="332"/>
                  <a:pt x="269" y="331"/>
                  <a:pt x="269" y="334"/>
                </a:cubicBezTo>
                <a:cubicBezTo>
                  <a:pt x="266" y="334"/>
                  <a:pt x="262" y="342"/>
                  <a:pt x="258" y="344"/>
                </a:cubicBezTo>
                <a:cubicBezTo>
                  <a:pt x="252" y="348"/>
                  <a:pt x="246" y="352"/>
                  <a:pt x="237" y="352"/>
                </a:cubicBezTo>
                <a:cubicBezTo>
                  <a:pt x="235" y="353"/>
                  <a:pt x="232" y="353"/>
                  <a:pt x="230" y="353"/>
                </a:cubicBezTo>
                <a:cubicBezTo>
                  <a:pt x="228" y="354"/>
                  <a:pt x="227" y="355"/>
                  <a:pt x="225" y="356"/>
                </a:cubicBezTo>
                <a:cubicBezTo>
                  <a:pt x="225" y="355"/>
                  <a:pt x="225" y="355"/>
                  <a:pt x="224" y="354"/>
                </a:cubicBezTo>
                <a:cubicBezTo>
                  <a:pt x="222" y="355"/>
                  <a:pt x="217" y="358"/>
                  <a:pt x="213" y="356"/>
                </a:cubicBezTo>
                <a:cubicBezTo>
                  <a:pt x="211" y="356"/>
                  <a:pt x="209" y="354"/>
                  <a:pt x="207" y="354"/>
                </a:cubicBezTo>
                <a:cubicBezTo>
                  <a:pt x="206" y="357"/>
                  <a:pt x="196" y="362"/>
                  <a:pt x="190" y="360"/>
                </a:cubicBezTo>
                <a:cubicBezTo>
                  <a:pt x="187" y="359"/>
                  <a:pt x="185" y="357"/>
                  <a:pt x="182" y="357"/>
                </a:cubicBezTo>
                <a:cubicBezTo>
                  <a:pt x="180" y="356"/>
                  <a:pt x="177" y="358"/>
                  <a:pt x="176" y="359"/>
                </a:cubicBezTo>
                <a:cubicBezTo>
                  <a:pt x="168" y="358"/>
                  <a:pt x="159" y="358"/>
                  <a:pt x="153" y="356"/>
                </a:cubicBezTo>
                <a:cubicBezTo>
                  <a:pt x="153" y="356"/>
                  <a:pt x="153" y="356"/>
                  <a:pt x="153" y="356"/>
                </a:cubicBezTo>
                <a:cubicBezTo>
                  <a:pt x="153" y="357"/>
                  <a:pt x="154" y="357"/>
                  <a:pt x="154" y="358"/>
                </a:cubicBezTo>
                <a:cubicBezTo>
                  <a:pt x="151" y="357"/>
                  <a:pt x="151" y="354"/>
                  <a:pt x="149" y="353"/>
                </a:cubicBezTo>
                <a:cubicBezTo>
                  <a:pt x="146" y="350"/>
                  <a:pt x="131" y="340"/>
                  <a:pt x="128" y="349"/>
                </a:cubicBezTo>
                <a:cubicBezTo>
                  <a:pt x="126" y="348"/>
                  <a:pt x="124" y="343"/>
                  <a:pt x="123" y="341"/>
                </a:cubicBezTo>
                <a:cubicBezTo>
                  <a:pt x="118" y="336"/>
                  <a:pt x="102" y="330"/>
                  <a:pt x="95" y="331"/>
                </a:cubicBezTo>
                <a:cubicBezTo>
                  <a:pt x="95" y="331"/>
                  <a:pt x="95" y="332"/>
                  <a:pt x="95" y="332"/>
                </a:cubicBezTo>
                <a:cubicBezTo>
                  <a:pt x="96" y="334"/>
                  <a:pt x="97" y="336"/>
                  <a:pt x="98" y="337"/>
                </a:cubicBezTo>
                <a:cubicBezTo>
                  <a:pt x="97" y="337"/>
                  <a:pt x="97" y="337"/>
                  <a:pt x="97" y="337"/>
                </a:cubicBezTo>
                <a:cubicBezTo>
                  <a:pt x="90" y="333"/>
                  <a:pt x="85" y="328"/>
                  <a:pt x="80" y="322"/>
                </a:cubicBezTo>
                <a:cubicBezTo>
                  <a:pt x="79" y="321"/>
                  <a:pt x="79" y="318"/>
                  <a:pt x="78" y="317"/>
                </a:cubicBezTo>
                <a:cubicBezTo>
                  <a:pt x="76" y="316"/>
                  <a:pt x="75" y="316"/>
                  <a:pt x="73" y="315"/>
                </a:cubicBezTo>
                <a:cubicBezTo>
                  <a:pt x="70" y="313"/>
                  <a:pt x="68" y="310"/>
                  <a:pt x="65" y="307"/>
                </a:cubicBezTo>
                <a:cubicBezTo>
                  <a:pt x="65" y="307"/>
                  <a:pt x="65" y="307"/>
                  <a:pt x="65" y="307"/>
                </a:cubicBezTo>
                <a:cubicBezTo>
                  <a:pt x="65" y="307"/>
                  <a:pt x="65" y="307"/>
                  <a:pt x="64" y="307"/>
                </a:cubicBezTo>
                <a:cubicBezTo>
                  <a:pt x="64" y="311"/>
                  <a:pt x="66" y="311"/>
                  <a:pt x="66" y="314"/>
                </a:cubicBezTo>
                <a:cubicBezTo>
                  <a:pt x="66" y="314"/>
                  <a:pt x="66" y="314"/>
                  <a:pt x="66" y="314"/>
                </a:cubicBezTo>
                <a:cubicBezTo>
                  <a:pt x="66" y="314"/>
                  <a:pt x="66" y="314"/>
                  <a:pt x="66" y="314"/>
                </a:cubicBezTo>
                <a:cubicBezTo>
                  <a:pt x="64" y="313"/>
                  <a:pt x="64" y="312"/>
                  <a:pt x="63" y="310"/>
                </a:cubicBezTo>
                <a:cubicBezTo>
                  <a:pt x="56" y="300"/>
                  <a:pt x="54" y="294"/>
                  <a:pt x="57" y="280"/>
                </a:cubicBezTo>
                <a:cubicBezTo>
                  <a:pt x="56" y="278"/>
                  <a:pt x="55" y="277"/>
                  <a:pt x="54" y="276"/>
                </a:cubicBezTo>
                <a:cubicBezTo>
                  <a:pt x="54" y="276"/>
                  <a:pt x="54" y="276"/>
                  <a:pt x="53" y="276"/>
                </a:cubicBezTo>
                <a:cubicBezTo>
                  <a:pt x="54" y="284"/>
                  <a:pt x="51" y="289"/>
                  <a:pt x="43" y="288"/>
                </a:cubicBezTo>
                <a:cubicBezTo>
                  <a:pt x="42" y="286"/>
                  <a:pt x="39" y="284"/>
                  <a:pt x="40" y="281"/>
                </a:cubicBezTo>
                <a:cubicBezTo>
                  <a:pt x="40" y="280"/>
                  <a:pt x="41" y="278"/>
                  <a:pt x="41" y="277"/>
                </a:cubicBezTo>
                <a:cubicBezTo>
                  <a:pt x="41" y="275"/>
                  <a:pt x="42" y="274"/>
                  <a:pt x="42" y="272"/>
                </a:cubicBezTo>
                <a:cubicBezTo>
                  <a:pt x="39" y="272"/>
                  <a:pt x="37" y="271"/>
                  <a:pt x="34" y="270"/>
                </a:cubicBezTo>
                <a:cubicBezTo>
                  <a:pt x="23" y="264"/>
                  <a:pt x="15" y="254"/>
                  <a:pt x="22" y="239"/>
                </a:cubicBezTo>
                <a:cubicBezTo>
                  <a:pt x="24" y="234"/>
                  <a:pt x="28" y="232"/>
                  <a:pt x="31" y="228"/>
                </a:cubicBezTo>
                <a:cubicBezTo>
                  <a:pt x="31" y="224"/>
                  <a:pt x="29" y="223"/>
                  <a:pt x="29" y="219"/>
                </a:cubicBezTo>
                <a:close/>
                <a:moveTo>
                  <a:pt x="199" y="6"/>
                </a:moveTo>
                <a:cubicBezTo>
                  <a:pt x="198" y="7"/>
                  <a:pt x="196" y="7"/>
                  <a:pt x="195" y="7"/>
                </a:cubicBezTo>
                <a:cubicBezTo>
                  <a:pt x="191" y="9"/>
                  <a:pt x="189" y="12"/>
                  <a:pt x="187" y="16"/>
                </a:cubicBezTo>
                <a:cubicBezTo>
                  <a:pt x="188" y="17"/>
                  <a:pt x="188" y="17"/>
                  <a:pt x="188" y="17"/>
                </a:cubicBezTo>
                <a:cubicBezTo>
                  <a:pt x="188" y="17"/>
                  <a:pt x="188" y="17"/>
                  <a:pt x="188" y="16"/>
                </a:cubicBezTo>
                <a:cubicBezTo>
                  <a:pt x="189" y="16"/>
                  <a:pt x="201" y="6"/>
                  <a:pt x="201" y="6"/>
                </a:cubicBezTo>
                <a:cubicBezTo>
                  <a:pt x="200" y="6"/>
                  <a:pt x="199" y="6"/>
                  <a:pt x="199" y="6"/>
                </a:cubicBezTo>
                <a:close/>
                <a:moveTo>
                  <a:pt x="209" y="18"/>
                </a:moveTo>
                <a:cubicBezTo>
                  <a:pt x="207" y="20"/>
                  <a:pt x="204" y="19"/>
                  <a:pt x="202" y="21"/>
                </a:cubicBezTo>
                <a:cubicBezTo>
                  <a:pt x="195" y="25"/>
                  <a:pt x="195" y="29"/>
                  <a:pt x="191" y="37"/>
                </a:cubicBezTo>
                <a:cubicBezTo>
                  <a:pt x="190" y="40"/>
                  <a:pt x="189" y="46"/>
                  <a:pt x="191" y="50"/>
                </a:cubicBezTo>
                <a:cubicBezTo>
                  <a:pt x="192" y="52"/>
                  <a:pt x="193" y="52"/>
                  <a:pt x="194" y="54"/>
                </a:cubicBezTo>
                <a:cubicBezTo>
                  <a:pt x="194" y="54"/>
                  <a:pt x="194" y="54"/>
                  <a:pt x="194" y="54"/>
                </a:cubicBezTo>
                <a:cubicBezTo>
                  <a:pt x="194" y="51"/>
                  <a:pt x="192" y="50"/>
                  <a:pt x="192" y="47"/>
                </a:cubicBezTo>
                <a:cubicBezTo>
                  <a:pt x="192" y="47"/>
                  <a:pt x="193" y="47"/>
                  <a:pt x="193" y="47"/>
                </a:cubicBezTo>
                <a:cubicBezTo>
                  <a:pt x="193" y="47"/>
                  <a:pt x="193" y="47"/>
                  <a:pt x="193" y="47"/>
                </a:cubicBezTo>
                <a:cubicBezTo>
                  <a:pt x="193" y="48"/>
                  <a:pt x="193" y="47"/>
                  <a:pt x="193" y="49"/>
                </a:cubicBezTo>
                <a:cubicBezTo>
                  <a:pt x="194" y="49"/>
                  <a:pt x="194" y="49"/>
                  <a:pt x="194" y="49"/>
                </a:cubicBezTo>
                <a:cubicBezTo>
                  <a:pt x="194" y="46"/>
                  <a:pt x="193" y="43"/>
                  <a:pt x="193" y="40"/>
                </a:cubicBezTo>
                <a:cubicBezTo>
                  <a:pt x="193" y="40"/>
                  <a:pt x="193" y="40"/>
                  <a:pt x="194" y="40"/>
                </a:cubicBezTo>
                <a:cubicBezTo>
                  <a:pt x="193" y="42"/>
                  <a:pt x="194" y="42"/>
                  <a:pt x="194" y="43"/>
                </a:cubicBezTo>
                <a:cubicBezTo>
                  <a:pt x="194" y="43"/>
                  <a:pt x="195" y="43"/>
                  <a:pt x="195" y="43"/>
                </a:cubicBezTo>
                <a:cubicBezTo>
                  <a:pt x="195" y="42"/>
                  <a:pt x="194" y="39"/>
                  <a:pt x="195" y="38"/>
                </a:cubicBezTo>
                <a:cubicBezTo>
                  <a:pt x="195" y="39"/>
                  <a:pt x="195" y="40"/>
                  <a:pt x="196" y="40"/>
                </a:cubicBezTo>
                <a:cubicBezTo>
                  <a:pt x="196" y="40"/>
                  <a:pt x="196" y="40"/>
                  <a:pt x="196" y="40"/>
                </a:cubicBezTo>
                <a:cubicBezTo>
                  <a:pt x="196" y="39"/>
                  <a:pt x="195" y="36"/>
                  <a:pt x="196" y="35"/>
                </a:cubicBezTo>
                <a:cubicBezTo>
                  <a:pt x="196" y="35"/>
                  <a:pt x="196" y="35"/>
                  <a:pt x="196" y="35"/>
                </a:cubicBezTo>
                <a:cubicBezTo>
                  <a:pt x="196" y="36"/>
                  <a:pt x="196" y="37"/>
                  <a:pt x="197" y="38"/>
                </a:cubicBezTo>
                <a:cubicBezTo>
                  <a:pt x="197" y="38"/>
                  <a:pt x="197" y="38"/>
                  <a:pt x="197" y="38"/>
                </a:cubicBezTo>
                <a:cubicBezTo>
                  <a:pt x="197" y="35"/>
                  <a:pt x="197" y="33"/>
                  <a:pt x="197" y="31"/>
                </a:cubicBezTo>
                <a:cubicBezTo>
                  <a:pt x="197" y="31"/>
                  <a:pt x="198" y="31"/>
                  <a:pt x="198" y="31"/>
                </a:cubicBezTo>
                <a:cubicBezTo>
                  <a:pt x="198" y="32"/>
                  <a:pt x="198" y="34"/>
                  <a:pt x="198" y="35"/>
                </a:cubicBezTo>
                <a:cubicBezTo>
                  <a:pt x="199" y="35"/>
                  <a:pt x="199" y="35"/>
                  <a:pt x="199" y="35"/>
                </a:cubicBezTo>
                <a:cubicBezTo>
                  <a:pt x="199" y="33"/>
                  <a:pt x="199" y="30"/>
                  <a:pt x="199" y="27"/>
                </a:cubicBezTo>
                <a:cubicBezTo>
                  <a:pt x="199" y="28"/>
                  <a:pt x="200" y="28"/>
                  <a:pt x="200" y="28"/>
                </a:cubicBezTo>
                <a:cubicBezTo>
                  <a:pt x="200" y="29"/>
                  <a:pt x="200" y="30"/>
                  <a:pt x="200" y="32"/>
                </a:cubicBezTo>
                <a:cubicBezTo>
                  <a:pt x="201" y="32"/>
                  <a:pt x="201" y="32"/>
                  <a:pt x="201" y="32"/>
                </a:cubicBezTo>
                <a:cubicBezTo>
                  <a:pt x="202" y="29"/>
                  <a:pt x="202" y="27"/>
                  <a:pt x="202" y="24"/>
                </a:cubicBezTo>
                <a:cubicBezTo>
                  <a:pt x="203" y="25"/>
                  <a:pt x="203" y="25"/>
                  <a:pt x="203" y="25"/>
                </a:cubicBezTo>
                <a:cubicBezTo>
                  <a:pt x="203" y="27"/>
                  <a:pt x="203" y="29"/>
                  <a:pt x="203" y="30"/>
                </a:cubicBezTo>
                <a:cubicBezTo>
                  <a:pt x="203" y="30"/>
                  <a:pt x="203" y="30"/>
                  <a:pt x="204" y="29"/>
                </a:cubicBezTo>
                <a:cubicBezTo>
                  <a:pt x="204" y="28"/>
                  <a:pt x="204" y="27"/>
                  <a:pt x="204" y="27"/>
                </a:cubicBezTo>
                <a:cubicBezTo>
                  <a:pt x="204" y="27"/>
                  <a:pt x="204" y="27"/>
                  <a:pt x="205" y="27"/>
                </a:cubicBezTo>
                <a:cubicBezTo>
                  <a:pt x="205" y="28"/>
                  <a:pt x="205" y="29"/>
                  <a:pt x="205" y="29"/>
                </a:cubicBezTo>
                <a:cubicBezTo>
                  <a:pt x="205" y="29"/>
                  <a:pt x="205" y="29"/>
                  <a:pt x="205" y="29"/>
                </a:cubicBezTo>
                <a:cubicBezTo>
                  <a:pt x="206" y="28"/>
                  <a:pt x="206" y="27"/>
                  <a:pt x="207" y="26"/>
                </a:cubicBezTo>
                <a:cubicBezTo>
                  <a:pt x="207" y="27"/>
                  <a:pt x="207" y="28"/>
                  <a:pt x="207" y="28"/>
                </a:cubicBezTo>
                <a:cubicBezTo>
                  <a:pt x="208" y="28"/>
                  <a:pt x="208" y="27"/>
                  <a:pt x="209" y="25"/>
                </a:cubicBezTo>
                <a:cubicBezTo>
                  <a:pt x="209" y="26"/>
                  <a:pt x="209" y="26"/>
                  <a:pt x="209" y="26"/>
                </a:cubicBezTo>
                <a:cubicBezTo>
                  <a:pt x="209" y="27"/>
                  <a:pt x="209" y="28"/>
                  <a:pt x="209" y="29"/>
                </a:cubicBezTo>
                <a:cubicBezTo>
                  <a:pt x="209" y="28"/>
                  <a:pt x="209" y="28"/>
                  <a:pt x="209" y="28"/>
                </a:cubicBezTo>
                <a:cubicBezTo>
                  <a:pt x="210" y="27"/>
                  <a:pt x="210" y="26"/>
                  <a:pt x="211" y="25"/>
                </a:cubicBezTo>
                <a:cubicBezTo>
                  <a:pt x="211" y="25"/>
                  <a:pt x="211" y="25"/>
                  <a:pt x="211" y="25"/>
                </a:cubicBezTo>
                <a:cubicBezTo>
                  <a:pt x="211" y="26"/>
                  <a:pt x="211" y="27"/>
                  <a:pt x="211" y="28"/>
                </a:cubicBezTo>
                <a:cubicBezTo>
                  <a:pt x="212" y="28"/>
                  <a:pt x="212" y="28"/>
                  <a:pt x="212" y="28"/>
                </a:cubicBezTo>
                <a:cubicBezTo>
                  <a:pt x="212" y="27"/>
                  <a:pt x="212" y="26"/>
                  <a:pt x="212" y="25"/>
                </a:cubicBezTo>
                <a:cubicBezTo>
                  <a:pt x="212" y="25"/>
                  <a:pt x="213" y="25"/>
                  <a:pt x="213" y="25"/>
                </a:cubicBezTo>
                <a:cubicBezTo>
                  <a:pt x="213" y="25"/>
                  <a:pt x="213" y="25"/>
                  <a:pt x="213" y="25"/>
                </a:cubicBezTo>
                <a:cubicBezTo>
                  <a:pt x="213" y="26"/>
                  <a:pt x="213" y="27"/>
                  <a:pt x="213" y="27"/>
                </a:cubicBezTo>
                <a:cubicBezTo>
                  <a:pt x="214" y="27"/>
                  <a:pt x="214" y="27"/>
                  <a:pt x="214" y="26"/>
                </a:cubicBezTo>
                <a:cubicBezTo>
                  <a:pt x="214" y="26"/>
                  <a:pt x="214" y="25"/>
                  <a:pt x="214" y="24"/>
                </a:cubicBezTo>
                <a:cubicBezTo>
                  <a:pt x="214" y="25"/>
                  <a:pt x="214" y="25"/>
                  <a:pt x="214" y="25"/>
                </a:cubicBezTo>
                <a:cubicBezTo>
                  <a:pt x="215" y="26"/>
                  <a:pt x="215" y="27"/>
                  <a:pt x="215" y="28"/>
                </a:cubicBezTo>
                <a:cubicBezTo>
                  <a:pt x="215" y="28"/>
                  <a:pt x="215" y="28"/>
                  <a:pt x="215" y="28"/>
                </a:cubicBezTo>
                <a:cubicBezTo>
                  <a:pt x="216" y="27"/>
                  <a:pt x="216" y="25"/>
                  <a:pt x="217" y="24"/>
                </a:cubicBezTo>
                <a:cubicBezTo>
                  <a:pt x="217" y="26"/>
                  <a:pt x="217" y="28"/>
                  <a:pt x="217" y="29"/>
                </a:cubicBezTo>
                <a:cubicBezTo>
                  <a:pt x="217" y="29"/>
                  <a:pt x="217" y="29"/>
                  <a:pt x="217" y="29"/>
                </a:cubicBezTo>
                <a:cubicBezTo>
                  <a:pt x="218" y="28"/>
                  <a:pt x="218" y="27"/>
                  <a:pt x="219" y="26"/>
                </a:cubicBezTo>
                <a:cubicBezTo>
                  <a:pt x="219" y="27"/>
                  <a:pt x="218" y="28"/>
                  <a:pt x="218" y="29"/>
                </a:cubicBezTo>
                <a:cubicBezTo>
                  <a:pt x="219" y="29"/>
                  <a:pt x="219" y="29"/>
                  <a:pt x="220" y="29"/>
                </a:cubicBezTo>
                <a:cubicBezTo>
                  <a:pt x="220" y="29"/>
                  <a:pt x="220" y="30"/>
                  <a:pt x="220" y="31"/>
                </a:cubicBezTo>
                <a:cubicBezTo>
                  <a:pt x="220" y="31"/>
                  <a:pt x="220" y="31"/>
                  <a:pt x="220" y="31"/>
                </a:cubicBezTo>
                <a:cubicBezTo>
                  <a:pt x="220" y="30"/>
                  <a:pt x="220" y="29"/>
                  <a:pt x="221" y="29"/>
                </a:cubicBezTo>
                <a:cubicBezTo>
                  <a:pt x="221" y="29"/>
                  <a:pt x="221" y="29"/>
                  <a:pt x="221" y="29"/>
                </a:cubicBezTo>
                <a:cubicBezTo>
                  <a:pt x="221" y="29"/>
                  <a:pt x="221" y="30"/>
                  <a:pt x="222" y="30"/>
                </a:cubicBezTo>
                <a:cubicBezTo>
                  <a:pt x="221" y="30"/>
                  <a:pt x="221" y="30"/>
                  <a:pt x="221" y="31"/>
                </a:cubicBezTo>
                <a:cubicBezTo>
                  <a:pt x="222" y="31"/>
                  <a:pt x="222" y="31"/>
                  <a:pt x="222" y="31"/>
                </a:cubicBezTo>
                <a:cubicBezTo>
                  <a:pt x="223" y="30"/>
                  <a:pt x="223" y="29"/>
                  <a:pt x="224" y="29"/>
                </a:cubicBezTo>
                <a:cubicBezTo>
                  <a:pt x="223" y="30"/>
                  <a:pt x="223" y="31"/>
                  <a:pt x="223" y="32"/>
                </a:cubicBezTo>
                <a:cubicBezTo>
                  <a:pt x="223" y="32"/>
                  <a:pt x="223" y="32"/>
                  <a:pt x="223" y="32"/>
                </a:cubicBezTo>
                <a:cubicBezTo>
                  <a:pt x="224" y="32"/>
                  <a:pt x="224" y="31"/>
                  <a:pt x="225" y="31"/>
                </a:cubicBezTo>
                <a:cubicBezTo>
                  <a:pt x="225" y="32"/>
                  <a:pt x="225" y="32"/>
                  <a:pt x="225" y="33"/>
                </a:cubicBezTo>
                <a:cubicBezTo>
                  <a:pt x="224" y="33"/>
                  <a:pt x="224" y="33"/>
                  <a:pt x="224" y="34"/>
                </a:cubicBezTo>
                <a:cubicBezTo>
                  <a:pt x="224" y="34"/>
                  <a:pt x="224" y="34"/>
                  <a:pt x="224" y="34"/>
                </a:cubicBezTo>
                <a:cubicBezTo>
                  <a:pt x="224" y="34"/>
                  <a:pt x="225" y="33"/>
                  <a:pt x="225" y="33"/>
                </a:cubicBezTo>
                <a:cubicBezTo>
                  <a:pt x="226" y="33"/>
                  <a:pt x="226" y="34"/>
                  <a:pt x="226" y="34"/>
                </a:cubicBezTo>
                <a:cubicBezTo>
                  <a:pt x="225" y="35"/>
                  <a:pt x="225" y="36"/>
                  <a:pt x="225" y="36"/>
                </a:cubicBezTo>
                <a:cubicBezTo>
                  <a:pt x="225" y="36"/>
                  <a:pt x="225" y="36"/>
                  <a:pt x="225" y="36"/>
                </a:cubicBezTo>
                <a:cubicBezTo>
                  <a:pt x="225" y="36"/>
                  <a:pt x="225" y="36"/>
                  <a:pt x="225" y="36"/>
                </a:cubicBezTo>
                <a:cubicBezTo>
                  <a:pt x="226" y="35"/>
                  <a:pt x="226" y="35"/>
                  <a:pt x="227" y="35"/>
                </a:cubicBezTo>
                <a:cubicBezTo>
                  <a:pt x="227" y="35"/>
                  <a:pt x="227" y="35"/>
                  <a:pt x="227" y="35"/>
                </a:cubicBezTo>
                <a:cubicBezTo>
                  <a:pt x="226" y="36"/>
                  <a:pt x="226" y="37"/>
                  <a:pt x="226" y="37"/>
                </a:cubicBezTo>
                <a:cubicBezTo>
                  <a:pt x="227" y="37"/>
                  <a:pt x="227" y="36"/>
                  <a:pt x="228" y="36"/>
                </a:cubicBezTo>
                <a:cubicBezTo>
                  <a:pt x="228" y="36"/>
                  <a:pt x="228" y="36"/>
                  <a:pt x="228" y="36"/>
                </a:cubicBezTo>
                <a:cubicBezTo>
                  <a:pt x="227" y="37"/>
                  <a:pt x="227" y="38"/>
                  <a:pt x="227" y="39"/>
                </a:cubicBezTo>
                <a:cubicBezTo>
                  <a:pt x="228" y="39"/>
                  <a:pt x="228" y="38"/>
                  <a:pt x="229" y="37"/>
                </a:cubicBezTo>
                <a:cubicBezTo>
                  <a:pt x="229" y="39"/>
                  <a:pt x="228" y="40"/>
                  <a:pt x="227" y="41"/>
                </a:cubicBezTo>
                <a:cubicBezTo>
                  <a:pt x="228" y="41"/>
                  <a:pt x="228" y="41"/>
                  <a:pt x="228" y="41"/>
                </a:cubicBezTo>
                <a:cubicBezTo>
                  <a:pt x="228" y="41"/>
                  <a:pt x="228" y="40"/>
                  <a:pt x="229" y="40"/>
                </a:cubicBezTo>
                <a:cubicBezTo>
                  <a:pt x="229" y="40"/>
                  <a:pt x="229" y="41"/>
                  <a:pt x="229" y="41"/>
                </a:cubicBezTo>
                <a:cubicBezTo>
                  <a:pt x="229" y="41"/>
                  <a:pt x="229" y="42"/>
                  <a:pt x="228" y="43"/>
                </a:cubicBezTo>
                <a:cubicBezTo>
                  <a:pt x="228" y="43"/>
                  <a:pt x="229" y="43"/>
                  <a:pt x="229" y="43"/>
                </a:cubicBezTo>
                <a:cubicBezTo>
                  <a:pt x="229" y="43"/>
                  <a:pt x="229" y="43"/>
                  <a:pt x="230" y="43"/>
                </a:cubicBezTo>
                <a:cubicBezTo>
                  <a:pt x="230" y="43"/>
                  <a:pt x="230" y="43"/>
                  <a:pt x="230" y="43"/>
                </a:cubicBezTo>
                <a:cubicBezTo>
                  <a:pt x="230" y="44"/>
                  <a:pt x="229" y="44"/>
                  <a:pt x="229" y="45"/>
                </a:cubicBezTo>
                <a:cubicBezTo>
                  <a:pt x="230" y="44"/>
                  <a:pt x="230" y="44"/>
                  <a:pt x="231" y="43"/>
                </a:cubicBezTo>
                <a:cubicBezTo>
                  <a:pt x="231" y="43"/>
                  <a:pt x="231" y="44"/>
                  <a:pt x="231" y="44"/>
                </a:cubicBezTo>
                <a:cubicBezTo>
                  <a:pt x="231" y="45"/>
                  <a:pt x="230" y="46"/>
                  <a:pt x="229" y="47"/>
                </a:cubicBezTo>
                <a:cubicBezTo>
                  <a:pt x="230" y="47"/>
                  <a:pt x="231" y="47"/>
                  <a:pt x="231" y="46"/>
                </a:cubicBezTo>
                <a:cubicBezTo>
                  <a:pt x="231" y="46"/>
                  <a:pt x="231" y="46"/>
                  <a:pt x="231" y="47"/>
                </a:cubicBezTo>
                <a:cubicBezTo>
                  <a:pt x="231" y="48"/>
                  <a:pt x="230" y="49"/>
                  <a:pt x="229" y="50"/>
                </a:cubicBezTo>
                <a:cubicBezTo>
                  <a:pt x="229" y="50"/>
                  <a:pt x="229" y="50"/>
                  <a:pt x="230" y="50"/>
                </a:cubicBezTo>
                <a:cubicBezTo>
                  <a:pt x="231" y="49"/>
                  <a:pt x="232" y="47"/>
                  <a:pt x="233" y="46"/>
                </a:cubicBezTo>
                <a:cubicBezTo>
                  <a:pt x="236" y="38"/>
                  <a:pt x="231" y="23"/>
                  <a:pt x="225" y="21"/>
                </a:cubicBezTo>
                <a:cubicBezTo>
                  <a:pt x="221" y="19"/>
                  <a:pt x="216" y="18"/>
                  <a:pt x="209" y="18"/>
                </a:cubicBezTo>
                <a:close/>
                <a:moveTo>
                  <a:pt x="185" y="19"/>
                </a:moveTo>
                <a:cubicBezTo>
                  <a:pt x="181" y="22"/>
                  <a:pt x="171" y="21"/>
                  <a:pt x="166" y="24"/>
                </a:cubicBezTo>
                <a:cubicBezTo>
                  <a:pt x="168" y="29"/>
                  <a:pt x="163" y="37"/>
                  <a:pt x="162" y="43"/>
                </a:cubicBezTo>
                <a:cubicBezTo>
                  <a:pt x="165" y="43"/>
                  <a:pt x="167" y="45"/>
                  <a:pt x="170" y="46"/>
                </a:cubicBezTo>
                <a:cubicBezTo>
                  <a:pt x="171" y="42"/>
                  <a:pt x="175" y="42"/>
                  <a:pt x="180" y="41"/>
                </a:cubicBezTo>
                <a:cubicBezTo>
                  <a:pt x="180" y="37"/>
                  <a:pt x="181" y="28"/>
                  <a:pt x="183" y="24"/>
                </a:cubicBezTo>
                <a:cubicBezTo>
                  <a:pt x="184" y="22"/>
                  <a:pt x="185" y="21"/>
                  <a:pt x="185" y="19"/>
                </a:cubicBezTo>
                <a:cubicBezTo>
                  <a:pt x="185" y="19"/>
                  <a:pt x="185" y="19"/>
                  <a:pt x="185" y="19"/>
                </a:cubicBezTo>
                <a:close/>
                <a:moveTo>
                  <a:pt x="121" y="22"/>
                </a:moveTo>
                <a:cubicBezTo>
                  <a:pt x="120" y="23"/>
                  <a:pt x="119" y="23"/>
                  <a:pt x="118" y="24"/>
                </a:cubicBezTo>
                <a:cubicBezTo>
                  <a:pt x="118" y="24"/>
                  <a:pt x="118" y="25"/>
                  <a:pt x="118" y="25"/>
                </a:cubicBezTo>
                <a:cubicBezTo>
                  <a:pt x="119" y="24"/>
                  <a:pt x="121" y="23"/>
                  <a:pt x="122" y="22"/>
                </a:cubicBezTo>
                <a:cubicBezTo>
                  <a:pt x="122" y="22"/>
                  <a:pt x="121" y="22"/>
                  <a:pt x="121" y="22"/>
                </a:cubicBezTo>
                <a:close/>
                <a:moveTo>
                  <a:pt x="137" y="35"/>
                </a:moveTo>
                <a:cubicBezTo>
                  <a:pt x="137" y="29"/>
                  <a:pt x="150" y="25"/>
                  <a:pt x="152" y="31"/>
                </a:cubicBezTo>
                <a:cubicBezTo>
                  <a:pt x="155" y="28"/>
                  <a:pt x="158" y="26"/>
                  <a:pt x="161" y="23"/>
                </a:cubicBezTo>
                <a:cubicBezTo>
                  <a:pt x="161" y="23"/>
                  <a:pt x="161" y="23"/>
                  <a:pt x="160" y="23"/>
                </a:cubicBezTo>
                <a:cubicBezTo>
                  <a:pt x="160" y="23"/>
                  <a:pt x="159" y="24"/>
                  <a:pt x="157" y="23"/>
                </a:cubicBezTo>
                <a:cubicBezTo>
                  <a:pt x="153" y="22"/>
                  <a:pt x="144" y="23"/>
                  <a:pt x="139" y="24"/>
                </a:cubicBezTo>
                <a:cubicBezTo>
                  <a:pt x="137" y="25"/>
                  <a:pt x="133" y="27"/>
                  <a:pt x="132" y="27"/>
                </a:cubicBezTo>
                <a:cubicBezTo>
                  <a:pt x="130" y="27"/>
                  <a:pt x="127" y="28"/>
                  <a:pt x="127" y="30"/>
                </a:cubicBezTo>
                <a:cubicBezTo>
                  <a:pt x="127" y="32"/>
                  <a:pt x="127" y="33"/>
                  <a:pt x="128" y="33"/>
                </a:cubicBezTo>
                <a:cubicBezTo>
                  <a:pt x="131" y="34"/>
                  <a:pt x="135" y="35"/>
                  <a:pt x="137" y="35"/>
                </a:cubicBezTo>
                <a:close/>
                <a:moveTo>
                  <a:pt x="162" y="24"/>
                </a:moveTo>
                <a:cubicBezTo>
                  <a:pt x="160" y="27"/>
                  <a:pt x="156" y="29"/>
                  <a:pt x="154" y="32"/>
                </a:cubicBezTo>
                <a:cubicBezTo>
                  <a:pt x="155" y="33"/>
                  <a:pt x="155" y="37"/>
                  <a:pt x="157" y="38"/>
                </a:cubicBezTo>
                <a:cubicBezTo>
                  <a:pt x="158" y="37"/>
                  <a:pt x="168" y="29"/>
                  <a:pt x="164" y="25"/>
                </a:cubicBezTo>
                <a:cubicBezTo>
                  <a:pt x="164" y="25"/>
                  <a:pt x="164" y="25"/>
                  <a:pt x="164" y="24"/>
                </a:cubicBezTo>
                <a:cubicBezTo>
                  <a:pt x="164" y="24"/>
                  <a:pt x="163" y="24"/>
                  <a:pt x="162" y="24"/>
                </a:cubicBezTo>
                <a:close/>
                <a:moveTo>
                  <a:pt x="243" y="25"/>
                </a:moveTo>
                <a:cubicBezTo>
                  <a:pt x="243" y="26"/>
                  <a:pt x="243" y="29"/>
                  <a:pt x="244" y="31"/>
                </a:cubicBezTo>
                <a:cubicBezTo>
                  <a:pt x="246" y="31"/>
                  <a:pt x="247" y="33"/>
                  <a:pt x="248" y="33"/>
                </a:cubicBezTo>
                <a:cubicBezTo>
                  <a:pt x="250" y="35"/>
                  <a:pt x="259" y="38"/>
                  <a:pt x="262" y="37"/>
                </a:cubicBezTo>
                <a:cubicBezTo>
                  <a:pt x="262" y="35"/>
                  <a:pt x="263" y="34"/>
                  <a:pt x="263" y="32"/>
                </a:cubicBezTo>
                <a:cubicBezTo>
                  <a:pt x="260" y="31"/>
                  <a:pt x="256" y="29"/>
                  <a:pt x="254" y="27"/>
                </a:cubicBezTo>
                <a:cubicBezTo>
                  <a:pt x="251" y="25"/>
                  <a:pt x="246" y="26"/>
                  <a:pt x="243" y="25"/>
                </a:cubicBezTo>
                <a:close/>
                <a:moveTo>
                  <a:pt x="111" y="26"/>
                </a:moveTo>
                <a:cubicBezTo>
                  <a:pt x="110" y="26"/>
                  <a:pt x="109" y="26"/>
                  <a:pt x="107" y="26"/>
                </a:cubicBezTo>
                <a:cubicBezTo>
                  <a:pt x="105" y="28"/>
                  <a:pt x="103" y="29"/>
                  <a:pt x="101" y="30"/>
                </a:cubicBezTo>
                <a:cubicBezTo>
                  <a:pt x="94" y="35"/>
                  <a:pt x="93" y="40"/>
                  <a:pt x="89" y="46"/>
                </a:cubicBezTo>
                <a:cubicBezTo>
                  <a:pt x="88" y="48"/>
                  <a:pt x="88" y="58"/>
                  <a:pt x="87" y="62"/>
                </a:cubicBezTo>
                <a:cubicBezTo>
                  <a:pt x="87" y="62"/>
                  <a:pt x="87" y="62"/>
                  <a:pt x="87" y="62"/>
                </a:cubicBezTo>
                <a:cubicBezTo>
                  <a:pt x="89" y="62"/>
                  <a:pt x="90" y="61"/>
                  <a:pt x="91" y="61"/>
                </a:cubicBezTo>
                <a:cubicBezTo>
                  <a:pt x="91" y="61"/>
                  <a:pt x="91" y="60"/>
                  <a:pt x="91" y="60"/>
                </a:cubicBezTo>
                <a:cubicBezTo>
                  <a:pt x="90" y="60"/>
                  <a:pt x="90" y="60"/>
                  <a:pt x="90" y="60"/>
                </a:cubicBezTo>
                <a:cubicBezTo>
                  <a:pt x="89" y="61"/>
                  <a:pt x="89" y="61"/>
                  <a:pt x="89" y="61"/>
                </a:cubicBezTo>
                <a:cubicBezTo>
                  <a:pt x="89" y="61"/>
                  <a:pt x="89" y="61"/>
                  <a:pt x="89" y="61"/>
                </a:cubicBezTo>
                <a:cubicBezTo>
                  <a:pt x="89" y="60"/>
                  <a:pt x="89" y="60"/>
                  <a:pt x="89" y="60"/>
                </a:cubicBezTo>
                <a:cubicBezTo>
                  <a:pt x="97" y="49"/>
                  <a:pt x="103" y="37"/>
                  <a:pt x="115" y="27"/>
                </a:cubicBezTo>
                <a:cubicBezTo>
                  <a:pt x="115" y="27"/>
                  <a:pt x="115" y="27"/>
                  <a:pt x="115" y="27"/>
                </a:cubicBezTo>
                <a:cubicBezTo>
                  <a:pt x="114" y="27"/>
                  <a:pt x="113" y="26"/>
                  <a:pt x="111" y="26"/>
                </a:cubicBezTo>
                <a:close/>
                <a:moveTo>
                  <a:pt x="125" y="29"/>
                </a:moveTo>
                <a:cubicBezTo>
                  <a:pt x="124" y="30"/>
                  <a:pt x="123" y="31"/>
                  <a:pt x="122" y="31"/>
                </a:cubicBezTo>
                <a:cubicBezTo>
                  <a:pt x="122" y="31"/>
                  <a:pt x="122" y="31"/>
                  <a:pt x="122" y="31"/>
                </a:cubicBezTo>
                <a:cubicBezTo>
                  <a:pt x="122" y="31"/>
                  <a:pt x="123" y="31"/>
                  <a:pt x="123" y="31"/>
                </a:cubicBezTo>
                <a:cubicBezTo>
                  <a:pt x="124" y="31"/>
                  <a:pt x="124" y="31"/>
                  <a:pt x="125" y="30"/>
                </a:cubicBezTo>
                <a:cubicBezTo>
                  <a:pt x="125" y="29"/>
                  <a:pt x="125" y="30"/>
                  <a:pt x="125" y="29"/>
                </a:cubicBezTo>
                <a:close/>
                <a:moveTo>
                  <a:pt x="144" y="29"/>
                </a:moveTo>
                <a:cubicBezTo>
                  <a:pt x="142" y="30"/>
                  <a:pt x="140" y="32"/>
                  <a:pt x="138" y="33"/>
                </a:cubicBezTo>
                <a:cubicBezTo>
                  <a:pt x="139" y="36"/>
                  <a:pt x="136" y="41"/>
                  <a:pt x="140" y="44"/>
                </a:cubicBezTo>
                <a:cubicBezTo>
                  <a:pt x="147" y="44"/>
                  <a:pt x="150" y="41"/>
                  <a:pt x="155" y="39"/>
                </a:cubicBezTo>
                <a:cubicBezTo>
                  <a:pt x="155" y="33"/>
                  <a:pt x="151" y="29"/>
                  <a:pt x="144" y="29"/>
                </a:cubicBezTo>
                <a:close/>
                <a:moveTo>
                  <a:pt x="225" y="31"/>
                </a:moveTo>
                <a:cubicBezTo>
                  <a:pt x="225" y="31"/>
                  <a:pt x="225" y="31"/>
                  <a:pt x="225" y="31"/>
                </a:cubicBezTo>
                <a:cubicBezTo>
                  <a:pt x="225" y="31"/>
                  <a:pt x="225" y="31"/>
                  <a:pt x="225" y="31"/>
                </a:cubicBezTo>
                <a:cubicBezTo>
                  <a:pt x="225" y="31"/>
                  <a:pt x="225" y="31"/>
                  <a:pt x="225" y="31"/>
                </a:cubicBezTo>
                <a:close/>
                <a:moveTo>
                  <a:pt x="100" y="93"/>
                </a:moveTo>
                <a:cubicBezTo>
                  <a:pt x="108" y="93"/>
                  <a:pt x="108" y="94"/>
                  <a:pt x="114" y="96"/>
                </a:cubicBezTo>
                <a:cubicBezTo>
                  <a:pt x="114" y="96"/>
                  <a:pt x="114" y="95"/>
                  <a:pt x="114" y="95"/>
                </a:cubicBezTo>
                <a:cubicBezTo>
                  <a:pt x="111" y="93"/>
                  <a:pt x="110" y="87"/>
                  <a:pt x="108" y="84"/>
                </a:cubicBezTo>
                <a:cubicBezTo>
                  <a:pt x="108" y="82"/>
                  <a:pt x="107" y="77"/>
                  <a:pt x="107" y="77"/>
                </a:cubicBezTo>
                <a:cubicBezTo>
                  <a:pt x="104" y="76"/>
                  <a:pt x="99" y="79"/>
                  <a:pt x="95" y="76"/>
                </a:cubicBezTo>
                <a:cubicBezTo>
                  <a:pt x="98" y="76"/>
                  <a:pt x="103" y="76"/>
                  <a:pt x="104" y="74"/>
                </a:cubicBezTo>
                <a:cubicBezTo>
                  <a:pt x="103" y="73"/>
                  <a:pt x="99" y="74"/>
                  <a:pt x="97" y="73"/>
                </a:cubicBezTo>
                <a:cubicBezTo>
                  <a:pt x="96" y="72"/>
                  <a:pt x="94" y="71"/>
                  <a:pt x="93" y="70"/>
                </a:cubicBezTo>
                <a:cubicBezTo>
                  <a:pt x="93" y="70"/>
                  <a:pt x="93" y="70"/>
                  <a:pt x="93" y="70"/>
                </a:cubicBezTo>
                <a:cubicBezTo>
                  <a:pt x="93" y="69"/>
                  <a:pt x="93" y="69"/>
                  <a:pt x="93" y="69"/>
                </a:cubicBezTo>
                <a:cubicBezTo>
                  <a:pt x="96" y="70"/>
                  <a:pt x="99" y="71"/>
                  <a:pt x="102" y="71"/>
                </a:cubicBezTo>
                <a:cubicBezTo>
                  <a:pt x="102" y="71"/>
                  <a:pt x="102" y="71"/>
                  <a:pt x="102" y="71"/>
                </a:cubicBezTo>
                <a:cubicBezTo>
                  <a:pt x="101" y="71"/>
                  <a:pt x="101" y="71"/>
                  <a:pt x="101" y="71"/>
                </a:cubicBezTo>
                <a:cubicBezTo>
                  <a:pt x="100" y="69"/>
                  <a:pt x="96" y="67"/>
                  <a:pt x="96" y="66"/>
                </a:cubicBezTo>
                <a:cubicBezTo>
                  <a:pt x="97" y="67"/>
                  <a:pt x="103" y="69"/>
                  <a:pt x="104" y="68"/>
                </a:cubicBezTo>
                <a:cubicBezTo>
                  <a:pt x="104" y="68"/>
                  <a:pt x="104" y="68"/>
                  <a:pt x="104" y="68"/>
                </a:cubicBezTo>
                <a:cubicBezTo>
                  <a:pt x="99" y="63"/>
                  <a:pt x="105" y="55"/>
                  <a:pt x="111" y="55"/>
                </a:cubicBezTo>
                <a:cubicBezTo>
                  <a:pt x="112" y="56"/>
                  <a:pt x="113" y="57"/>
                  <a:pt x="114" y="58"/>
                </a:cubicBezTo>
                <a:cubicBezTo>
                  <a:pt x="116" y="60"/>
                  <a:pt x="114" y="65"/>
                  <a:pt x="115" y="68"/>
                </a:cubicBezTo>
                <a:cubicBezTo>
                  <a:pt x="117" y="66"/>
                  <a:pt x="121" y="64"/>
                  <a:pt x="122" y="61"/>
                </a:cubicBezTo>
                <a:cubicBezTo>
                  <a:pt x="122" y="61"/>
                  <a:pt x="123" y="61"/>
                  <a:pt x="123" y="61"/>
                </a:cubicBezTo>
                <a:cubicBezTo>
                  <a:pt x="123" y="61"/>
                  <a:pt x="123" y="62"/>
                  <a:pt x="123" y="62"/>
                </a:cubicBezTo>
                <a:cubicBezTo>
                  <a:pt x="121" y="64"/>
                  <a:pt x="120" y="66"/>
                  <a:pt x="119" y="68"/>
                </a:cubicBezTo>
                <a:cubicBezTo>
                  <a:pt x="119" y="68"/>
                  <a:pt x="119" y="68"/>
                  <a:pt x="119" y="68"/>
                </a:cubicBezTo>
                <a:cubicBezTo>
                  <a:pt x="122" y="68"/>
                  <a:pt x="124" y="66"/>
                  <a:pt x="126" y="65"/>
                </a:cubicBezTo>
                <a:cubicBezTo>
                  <a:pt x="126" y="65"/>
                  <a:pt x="126" y="65"/>
                  <a:pt x="126" y="66"/>
                </a:cubicBezTo>
                <a:cubicBezTo>
                  <a:pt x="124" y="67"/>
                  <a:pt x="122" y="69"/>
                  <a:pt x="121" y="71"/>
                </a:cubicBezTo>
                <a:cubicBezTo>
                  <a:pt x="121" y="71"/>
                  <a:pt x="121" y="71"/>
                  <a:pt x="121" y="71"/>
                </a:cubicBezTo>
                <a:cubicBezTo>
                  <a:pt x="122" y="71"/>
                  <a:pt x="126" y="70"/>
                  <a:pt x="126" y="70"/>
                </a:cubicBezTo>
                <a:cubicBezTo>
                  <a:pt x="126" y="70"/>
                  <a:pt x="126" y="70"/>
                  <a:pt x="127" y="70"/>
                </a:cubicBezTo>
                <a:cubicBezTo>
                  <a:pt x="126" y="70"/>
                  <a:pt x="126" y="71"/>
                  <a:pt x="126" y="71"/>
                </a:cubicBezTo>
                <a:cubicBezTo>
                  <a:pt x="125" y="73"/>
                  <a:pt x="121" y="74"/>
                  <a:pt x="118" y="75"/>
                </a:cubicBezTo>
                <a:cubicBezTo>
                  <a:pt x="118" y="75"/>
                  <a:pt x="118" y="75"/>
                  <a:pt x="118" y="75"/>
                </a:cubicBezTo>
                <a:cubicBezTo>
                  <a:pt x="119" y="79"/>
                  <a:pt x="122" y="80"/>
                  <a:pt x="126" y="82"/>
                </a:cubicBezTo>
                <a:cubicBezTo>
                  <a:pt x="137" y="90"/>
                  <a:pt x="153" y="83"/>
                  <a:pt x="161" y="74"/>
                </a:cubicBezTo>
                <a:cubicBezTo>
                  <a:pt x="163" y="75"/>
                  <a:pt x="168" y="71"/>
                  <a:pt x="169" y="69"/>
                </a:cubicBezTo>
                <a:cubicBezTo>
                  <a:pt x="169" y="69"/>
                  <a:pt x="169" y="69"/>
                  <a:pt x="169" y="69"/>
                </a:cubicBezTo>
                <a:cubicBezTo>
                  <a:pt x="158" y="69"/>
                  <a:pt x="155" y="68"/>
                  <a:pt x="149" y="63"/>
                </a:cubicBezTo>
                <a:cubicBezTo>
                  <a:pt x="148" y="61"/>
                  <a:pt x="147" y="60"/>
                  <a:pt x="146" y="59"/>
                </a:cubicBezTo>
                <a:cubicBezTo>
                  <a:pt x="144" y="57"/>
                  <a:pt x="143" y="58"/>
                  <a:pt x="141" y="57"/>
                </a:cubicBezTo>
                <a:cubicBezTo>
                  <a:pt x="141" y="56"/>
                  <a:pt x="141" y="53"/>
                  <a:pt x="140" y="52"/>
                </a:cubicBezTo>
                <a:cubicBezTo>
                  <a:pt x="138" y="52"/>
                  <a:pt x="128" y="42"/>
                  <a:pt x="127" y="40"/>
                </a:cubicBezTo>
                <a:cubicBezTo>
                  <a:pt x="127" y="40"/>
                  <a:pt x="127" y="40"/>
                  <a:pt x="127" y="40"/>
                </a:cubicBezTo>
                <a:cubicBezTo>
                  <a:pt x="126" y="47"/>
                  <a:pt x="127" y="52"/>
                  <a:pt x="131" y="55"/>
                </a:cubicBezTo>
                <a:cubicBezTo>
                  <a:pt x="131" y="56"/>
                  <a:pt x="132" y="56"/>
                  <a:pt x="133" y="57"/>
                </a:cubicBezTo>
                <a:cubicBezTo>
                  <a:pt x="133" y="57"/>
                  <a:pt x="132" y="57"/>
                  <a:pt x="132" y="57"/>
                </a:cubicBezTo>
                <a:cubicBezTo>
                  <a:pt x="130" y="55"/>
                  <a:pt x="126" y="54"/>
                  <a:pt x="122" y="54"/>
                </a:cubicBezTo>
                <a:cubicBezTo>
                  <a:pt x="122" y="55"/>
                  <a:pt x="120" y="57"/>
                  <a:pt x="119" y="58"/>
                </a:cubicBezTo>
                <a:cubicBezTo>
                  <a:pt x="119" y="59"/>
                  <a:pt x="119" y="59"/>
                  <a:pt x="119" y="60"/>
                </a:cubicBezTo>
                <a:cubicBezTo>
                  <a:pt x="118" y="60"/>
                  <a:pt x="118" y="60"/>
                  <a:pt x="118" y="60"/>
                </a:cubicBezTo>
                <a:cubicBezTo>
                  <a:pt x="118" y="58"/>
                  <a:pt x="117" y="56"/>
                  <a:pt x="117" y="55"/>
                </a:cubicBezTo>
                <a:cubicBezTo>
                  <a:pt x="117" y="53"/>
                  <a:pt x="117" y="51"/>
                  <a:pt x="117" y="49"/>
                </a:cubicBezTo>
                <a:cubicBezTo>
                  <a:pt x="117" y="45"/>
                  <a:pt x="122" y="38"/>
                  <a:pt x="120" y="34"/>
                </a:cubicBezTo>
                <a:cubicBezTo>
                  <a:pt x="119" y="33"/>
                  <a:pt x="119" y="33"/>
                  <a:pt x="118" y="33"/>
                </a:cubicBezTo>
                <a:cubicBezTo>
                  <a:pt x="109" y="42"/>
                  <a:pt x="102" y="53"/>
                  <a:pt x="92" y="62"/>
                </a:cubicBezTo>
                <a:cubicBezTo>
                  <a:pt x="89" y="65"/>
                  <a:pt x="86" y="71"/>
                  <a:pt x="81" y="72"/>
                </a:cubicBezTo>
                <a:cubicBezTo>
                  <a:pt x="81" y="72"/>
                  <a:pt x="81" y="72"/>
                  <a:pt x="81" y="73"/>
                </a:cubicBezTo>
                <a:cubicBezTo>
                  <a:pt x="90" y="72"/>
                  <a:pt x="86" y="77"/>
                  <a:pt x="90" y="80"/>
                </a:cubicBezTo>
                <a:cubicBezTo>
                  <a:pt x="91" y="80"/>
                  <a:pt x="92" y="80"/>
                  <a:pt x="94" y="80"/>
                </a:cubicBezTo>
                <a:cubicBezTo>
                  <a:pt x="98" y="82"/>
                  <a:pt x="100" y="88"/>
                  <a:pt x="100" y="93"/>
                </a:cubicBezTo>
                <a:close/>
                <a:moveTo>
                  <a:pt x="195" y="34"/>
                </a:moveTo>
                <a:cubicBezTo>
                  <a:pt x="196" y="34"/>
                  <a:pt x="196" y="34"/>
                  <a:pt x="196" y="35"/>
                </a:cubicBezTo>
                <a:cubicBezTo>
                  <a:pt x="196" y="35"/>
                  <a:pt x="196" y="35"/>
                  <a:pt x="196" y="35"/>
                </a:cubicBezTo>
                <a:cubicBezTo>
                  <a:pt x="195" y="35"/>
                  <a:pt x="195" y="34"/>
                  <a:pt x="195" y="34"/>
                </a:cubicBezTo>
                <a:close/>
                <a:moveTo>
                  <a:pt x="128" y="34"/>
                </a:moveTo>
                <a:cubicBezTo>
                  <a:pt x="128" y="35"/>
                  <a:pt x="128" y="35"/>
                  <a:pt x="127" y="35"/>
                </a:cubicBezTo>
                <a:cubicBezTo>
                  <a:pt x="127" y="36"/>
                  <a:pt x="127" y="37"/>
                  <a:pt x="127" y="38"/>
                </a:cubicBezTo>
                <a:cubicBezTo>
                  <a:pt x="130" y="40"/>
                  <a:pt x="132" y="45"/>
                  <a:pt x="138" y="44"/>
                </a:cubicBezTo>
                <a:cubicBezTo>
                  <a:pt x="137" y="41"/>
                  <a:pt x="137" y="38"/>
                  <a:pt x="136" y="36"/>
                </a:cubicBezTo>
                <a:cubicBezTo>
                  <a:pt x="133" y="36"/>
                  <a:pt x="132" y="34"/>
                  <a:pt x="128" y="34"/>
                </a:cubicBezTo>
                <a:close/>
                <a:moveTo>
                  <a:pt x="244" y="35"/>
                </a:moveTo>
                <a:cubicBezTo>
                  <a:pt x="244" y="38"/>
                  <a:pt x="243" y="41"/>
                  <a:pt x="243" y="43"/>
                </a:cubicBezTo>
                <a:cubicBezTo>
                  <a:pt x="242" y="45"/>
                  <a:pt x="241" y="48"/>
                  <a:pt x="241" y="50"/>
                </a:cubicBezTo>
                <a:cubicBezTo>
                  <a:pt x="241" y="50"/>
                  <a:pt x="242" y="50"/>
                  <a:pt x="242" y="50"/>
                </a:cubicBezTo>
                <a:cubicBezTo>
                  <a:pt x="250" y="45"/>
                  <a:pt x="270" y="52"/>
                  <a:pt x="270" y="52"/>
                </a:cubicBezTo>
                <a:cubicBezTo>
                  <a:pt x="267" y="48"/>
                  <a:pt x="264" y="46"/>
                  <a:pt x="263" y="41"/>
                </a:cubicBezTo>
                <a:cubicBezTo>
                  <a:pt x="257" y="42"/>
                  <a:pt x="248" y="37"/>
                  <a:pt x="244" y="35"/>
                </a:cubicBezTo>
                <a:close/>
                <a:moveTo>
                  <a:pt x="211" y="36"/>
                </a:moveTo>
                <a:cubicBezTo>
                  <a:pt x="209" y="37"/>
                  <a:pt x="207" y="38"/>
                  <a:pt x="205" y="39"/>
                </a:cubicBezTo>
                <a:cubicBezTo>
                  <a:pt x="202" y="42"/>
                  <a:pt x="198" y="54"/>
                  <a:pt x="204" y="56"/>
                </a:cubicBezTo>
                <a:cubicBezTo>
                  <a:pt x="204" y="54"/>
                  <a:pt x="203" y="53"/>
                  <a:pt x="203" y="51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204" y="52"/>
                  <a:pt x="204" y="53"/>
                  <a:pt x="205" y="54"/>
                </a:cubicBezTo>
                <a:cubicBezTo>
                  <a:pt x="205" y="54"/>
                  <a:pt x="205" y="54"/>
                  <a:pt x="205" y="54"/>
                </a:cubicBezTo>
                <a:cubicBezTo>
                  <a:pt x="205" y="52"/>
                  <a:pt x="205" y="51"/>
                  <a:pt x="205" y="50"/>
                </a:cubicBezTo>
                <a:cubicBezTo>
                  <a:pt x="205" y="50"/>
                  <a:pt x="206" y="50"/>
                  <a:pt x="206" y="51"/>
                </a:cubicBezTo>
                <a:cubicBezTo>
                  <a:pt x="206" y="51"/>
                  <a:pt x="206" y="51"/>
                  <a:pt x="206" y="52"/>
                </a:cubicBezTo>
                <a:cubicBezTo>
                  <a:pt x="206" y="52"/>
                  <a:pt x="207" y="52"/>
                  <a:pt x="207" y="51"/>
                </a:cubicBezTo>
                <a:cubicBezTo>
                  <a:pt x="207" y="50"/>
                  <a:pt x="207" y="49"/>
                  <a:pt x="207" y="48"/>
                </a:cubicBezTo>
                <a:cubicBezTo>
                  <a:pt x="207" y="48"/>
                  <a:pt x="207" y="48"/>
                  <a:pt x="207" y="48"/>
                </a:cubicBezTo>
                <a:cubicBezTo>
                  <a:pt x="207" y="48"/>
                  <a:pt x="208" y="48"/>
                  <a:pt x="208" y="49"/>
                </a:cubicBezTo>
                <a:cubicBezTo>
                  <a:pt x="207" y="49"/>
                  <a:pt x="207" y="50"/>
                  <a:pt x="208" y="50"/>
                </a:cubicBezTo>
                <a:cubicBezTo>
                  <a:pt x="208" y="51"/>
                  <a:pt x="208" y="50"/>
                  <a:pt x="208" y="51"/>
                </a:cubicBezTo>
                <a:cubicBezTo>
                  <a:pt x="209" y="49"/>
                  <a:pt x="209" y="48"/>
                  <a:pt x="209" y="46"/>
                </a:cubicBezTo>
                <a:cubicBezTo>
                  <a:pt x="209" y="47"/>
                  <a:pt x="209" y="47"/>
                  <a:pt x="209" y="47"/>
                </a:cubicBezTo>
                <a:cubicBezTo>
                  <a:pt x="209" y="48"/>
                  <a:pt x="209" y="49"/>
                  <a:pt x="209" y="49"/>
                </a:cubicBezTo>
                <a:cubicBezTo>
                  <a:pt x="210" y="49"/>
                  <a:pt x="210" y="49"/>
                  <a:pt x="210" y="49"/>
                </a:cubicBezTo>
                <a:cubicBezTo>
                  <a:pt x="210" y="48"/>
                  <a:pt x="210" y="47"/>
                  <a:pt x="211" y="47"/>
                </a:cubicBezTo>
                <a:cubicBezTo>
                  <a:pt x="211" y="47"/>
                  <a:pt x="211" y="47"/>
                  <a:pt x="211" y="47"/>
                </a:cubicBezTo>
                <a:cubicBezTo>
                  <a:pt x="211" y="47"/>
                  <a:pt x="211" y="48"/>
                  <a:pt x="211" y="48"/>
                </a:cubicBezTo>
                <a:cubicBezTo>
                  <a:pt x="211" y="48"/>
                  <a:pt x="212" y="48"/>
                  <a:pt x="212" y="47"/>
                </a:cubicBezTo>
                <a:cubicBezTo>
                  <a:pt x="212" y="47"/>
                  <a:pt x="212" y="46"/>
                  <a:pt x="212" y="45"/>
                </a:cubicBezTo>
                <a:cubicBezTo>
                  <a:pt x="213" y="45"/>
                  <a:pt x="213" y="45"/>
                  <a:pt x="213" y="45"/>
                </a:cubicBezTo>
                <a:cubicBezTo>
                  <a:pt x="213" y="47"/>
                  <a:pt x="213" y="47"/>
                  <a:pt x="213" y="48"/>
                </a:cubicBezTo>
                <a:cubicBezTo>
                  <a:pt x="214" y="47"/>
                  <a:pt x="214" y="46"/>
                  <a:pt x="214" y="46"/>
                </a:cubicBezTo>
                <a:cubicBezTo>
                  <a:pt x="215" y="46"/>
                  <a:pt x="215" y="46"/>
                  <a:pt x="215" y="46"/>
                </a:cubicBezTo>
                <a:cubicBezTo>
                  <a:pt x="215" y="47"/>
                  <a:pt x="215" y="47"/>
                  <a:pt x="215" y="48"/>
                </a:cubicBezTo>
                <a:cubicBezTo>
                  <a:pt x="216" y="48"/>
                  <a:pt x="216" y="47"/>
                  <a:pt x="217" y="47"/>
                </a:cubicBezTo>
                <a:cubicBezTo>
                  <a:pt x="217" y="48"/>
                  <a:pt x="217" y="49"/>
                  <a:pt x="217" y="50"/>
                </a:cubicBezTo>
                <a:cubicBezTo>
                  <a:pt x="217" y="50"/>
                  <a:pt x="217" y="49"/>
                  <a:pt x="217" y="49"/>
                </a:cubicBezTo>
                <a:cubicBezTo>
                  <a:pt x="218" y="49"/>
                  <a:pt x="218" y="48"/>
                  <a:pt x="218" y="48"/>
                </a:cubicBezTo>
                <a:cubicBezTo>
                  <a:pt x="219" y="48"/>
                  <a:pt x="219" y="48"/>
                  <a:pt x="219" y="48"/>
                </a:cubicBezTo>
                <a:cubicBezTo>
                  <a:pt x="219" y="48"/>
                  <a:pt x="219" y="48"/>
                  <a:pt x="219" y="49"/>
                </a:cubicBezTo>
                <a:cubicBezTo>
                  <a:pt x="218" y="50"/>
                  <a:pt x="218" y="50"/>
                  <a:pt x="218" y="51"/>
                </a:cubicBezTo>
                <a:cubicBezTo>
                  <a:pt x="218" y="51"/>
                  <a:pt x="219" y="50"/>
                  <a:pt x="220" y="50"/>
                </a:cubicBezTo>
                <a:cubicBezTo>
                  <a:pt x="220" y="51"/>
                  <a:pt x="220" y="51"/>
                  <a:pt x="220" y="52"/>
                </a:cubicBezTo>
                <a:cubicBezTo>
                  <a:pt x="219" y="53"/>
                  <a:pt x="219" y="52"/>
                  <a:pt x="219" y="53"/>
                </a:cubicBezTo>
                <a:cubicBezTo>
                  <a:pt x="220" y="52"/>
                  <a:pt x="220" y="52"/>
                  <a:pt x="221" y="51"/>
                </a:cubicBezTo>
                <a:cubicBezTo>
                  <a:pt x="221" y="52"/>
                  <a:pt x="221" y="52"/>
                  <a:pt x="221" y="52"/>
                </a:cubicBezTo>
                <a:cubicBezTo>
                  <a:pt x="221" y="53"/>
                  <a:pt x="220" y="54"/>
                  <a:pt x="220" y="56"/>
                </a:cubicBezTo>
                <a:cubicBezTo>
                  <a:pt x="225" y="54"/>
                  <a:pt x="223" y="44"/>
                  <a:pt x="221" y="40"/>
                </a:cubicBezTo>
                <a:cubicBezTo>
                  <a:pt x="219" y="37"/>
                  <a:pt x="215" y="36"/>
                  <a:pt x="211" y="36"/>
                </a:cubicBezTo>
                <a:close/>
                <a:moveTo>
                  <a:pt x="194" y="37"/>
                </a:moveTo>
                <a:cubicBezTo>
                  <a:pt x="194" y="37"/>
                  <a:pt x="194" y="37"/>
                  <a:pt x="194" y="37"/>
                </a:cubicBezTo>
                <a:cubicBezTo>
                  <a:pt x="194" y="37"/>
                  <a:pt x="194" y="37"/>
                  <a:pt x="194" y="37"/>
                </a:cubicBezTo>
                <a:cubicBezTo>
                  <a:pt x="194" y="37"/>
                  <a:pt x="194" y="37"/>
                  <a:pt x="194" y="37"/>
                </a:cubicBezTo>
                <a:close/>
                <a:moveTo>
                  <a:pt x="89" y="38"/>
                </a:moveTo>
                <a:cubicBezTo>
                  <a:pt x="88" y="40"/>
                  <a:pt x="86" y="43"/>
                  <a:pt x="88" y="45"/>
                </a:cubicBezTo>
                <a:cubicBezTo>
                  <a:pt x="88" y="45"/>
                  <a:pt x="88" y="45"/>
                  <a:pt x="88" y="45"/>
                </a:cubicBezTo>
                <a:cubicBezTo>
                  <a:pt x="88" y="42"/>
                  <a:pt x="88" y="41"/>
                  <a:pt x="89" y="38"/>
                </a:cubicBezTo>
                <a:cubicBezTo>
                  <a:pt x="89" y="38"/>
                  <a:pt x="89" y="38"/>
                  <a:pt x="89" y="38"/>
                </a:cubicBezTo>
                <a:close/>
                <a:moveTo>
                  <a:pt x="172" y="54"/>
                </a:moveTo>
                <a:cubicBezTo>
                  <a:pt x="175" y="53"/>
                  <a:pt x="178" y="50"/>
                  <a:pt x="180" y="48"/>
                </a:cubicBezTo>
                <a:cubicBezTo>
                  <a:pt x="180" y="46"/>
                  <a:pt x="180" y="44"/>
                  <a:pt x="179" y="43"/>
                </a:cubicBezTo>
                <a:cubicBezTo>
                  <a:pt x="175" y="43"/>
                  <a:pt x="172" y="45"/>
                  <a:pt x="170" y="47"/>
                </a:cubicBezTo>
                <a:cubicBezTo>
                  <a:pt x="171" y="50"/>
                  <a:pt x="172" y="51"/>
                  <a:pt x="172" y="54"/>
                </a:cubicBezTo>
                <a:close/>
                <a:moveTo>
                  <a:pt x="161" y="45"/>
                </a:moveTo>
                <a:cubicBezTo>
                  <a:pt x="159" y="47"/>
                  <a:pt x="157" y="48"/>
                  <a:pt x="154" y="49"/>
                </a:cubicBezTo>
                <a:cubicBezTo>
                  <a:pt x="154" y="55"/>
                  <a:pt x="152" y="59"/>
                  <a:pt x="161" y="59"/>
                </a:cubicBezTo>
                <a:cubicBezTo>
                  <a:pt x="162" y="58"/>
                  <a:pt x="169" y="55"/>
                  <a:pt x="170" y="55"/>
                </a:cubicBezTo>
                <a:cubicBezTo>
                  <a:pt x="171" y="48"/>
                  <a:pt x="167" y="45"/>
                  <a:pt x="161" y="45"/>
                </a:cubicBezTo>
                <a:close/>
                <a:moveTo>
                  <a:pt x="219" y="47"/>
                </a:moveTo>
                <a:cubicBezTo>
                  <a:pt x="219" y="47"/>
                  <a:pt x="219" y="47"/>
                  <a:pt x="219" y="47"/>
                </a:cubicBezTo>
                <a:cubicBezTo>
                  <a:pt x="219" y="48"/>
                  <a:pt x="219" y="47"/>
                  <a:pt x="219" y="48"/>
                </a:cubicBezTo>
                <a:cubicBezTo>
                  <a:pt x="219" y="47"/>
                  <a:pt x="219" y="47"/>
                  <a:pt x="219" y="47"/>
                </a:cubicBezTo>
                <a:close/>
                <a:moveTo>
                  <a:pt x="181" y="48"/>
                </a:moveTo>
                <a:cubicBezTo>
                  <a:pt x="179" y="52"/>
                  <a:pt x="179" y="55"/>
                  <a:pt x="178" y="58"/>
                </a:cubicBezTo>
                <a:cubicBezTo>
                  <a:pt x="176" y="60"/>
                  <a:pt x="174" y="62"/>
                  <a:pt x="174" y="65"/>
                </a:cubicBezTo>
                <a:cubicBezTo>
                  <a:pt x="178" y="63"/>
                  <a:pt x="181" y="62"/>
                  <a:pt x="185" y="60"/>
                </a:cubicBezTo>
                <a:cubicBezTo>
                  <a:pt x="185" y="57"/>
                  <a:pt x="182" y="50"/>
                  <a:pt x="181" y="48"/>
                </a:cubicBezTo>
                <a:close/>
                <a:moveTo>
                  <a:pt x="220" y="49"/>
                </a:moveTo>
                <a:cubicBezTo>
                  <a:pt x="220" y="49"/>
                  <a:pt x="220" y="49"/>
                  <a:pt x="220" y="49"/>
                </a:cubicBezTo>
                <a:cubicBezTo>
                  <a:pt x="220" y="50"/>
                  <a:pt x="220" y="50"/>
                  <a:pt x="220" y="50"/>
                </a:cubicBezTo>
                <a:cubicBezTo>
                  <a:pt x="220" y="50"/>
                  <a:pt x="220" y="50"/>
                  <a:pt x="220" y="50"/>
                </a:cubicBezTo>
                <a:cubicBezTo>
                  <a:pt x="220" y="50"/>
                  <a:pt x="220" y="50"/>
                  <a:pt x="220" y="49"/>
                </a:cubicBezTo>
                <a:close/>
                <a:moveTo>
                  <a:pt x="146" y="50"/>
                </a:moveTo>
                <a:cubicBezTo>
                  <a:pt x="144" y="52"/>
                  <a:pt x="143" y="51"/>
                  <a:pt x="142" y="54"/>
                </a:cubicBezTo>
                <a:cubicBezTo>
                  <a:pt x="142" y="55"/>
                  <a:pt x="143" y="55"/>
                  <a:pt x="143" y="56"/>
                </a:cubicBezTo>
                <a:cubicBezTo>
                  <a:pt x="146" y="57"/>
                  <a:pt x="149" y="60"/>
                  <a:pt x="153" y="58"/>
                </a:cubicBezTo>
                <a:cubicBezTo>
                  <a:pt x="153" y="56"/>
                  <a:pt x="153" y="54"/>
                  <a:pt x="153" y="51"/>
                </a:cubicBezTo>
                <a:cubicBezTo>
                  <a:pt x="150" y="51"/>
                  <a:pt x="149" y="50"/>
                  <a:pt x="146" y="50"/>
                </a:cubicBezTo>
                <a:close/>
                <a:moveTo>
                  <a:pt x="284" y="53"/>
                </a:moveTo>
                <a:cubicBezTo>
                  <a:pt x="284" y="53"/>
                  <a:pt x="284" y="53"/>
                  <a:pt x="284" y="53"/>
                </a:cubicBezTo>
                <a:cubicBezTo>
                  <a:pt x="289" y="54"/>
                  <a:pt x="301" y="60"/>
                  <a:pt x="302" y="63"/>
                </a:cubicBezTo>
                <a:cubicBezTo>
                  <a:pt x="303" y="62"/>
                  <a:pt x="304" y="62"/>
                  <a:pt x="304" y="62"/>
                </a:cubicBezTo>
                <a:cubicBezTo>
                  <a:pt x="304" y="61"/>
                  <a:pt x="304" y="60"/>
                  <a:pt x="304" y="59"/>
                </a:cubicBezTo>
                <a:cubicBezTo>
                  <a:pt x="302" y="58"/>
                  <a:pt x="301" y="57"/>
                  <a:pt x="299" y="56"/>
                </a:cubicBezTo>
                <a:cubicBezTo>
                  <a:pt x="296" y="54"/>
                  <a:pt x="289" y="53"/>
                  <a:pt x="284" y="53"/>
                </a:cubicBezTo>
                <a:close/>
                <a:moveTo>
                  <a:pt x="237" y="54"/>
                </a:moveTo>
                <a:cubicBezTo>
                  <a:pt x="236" y="54"/>
                  <a:pt x="235" y="55"/>
                  <a:pt x="234" y="56"/>
                </a:cubicBezTo>
                <a:cubicBezTo>
                  <a:pt x="234" y="56"/>
                  <a:pt x="234" y="56"/>
                  <a:pt x="234" y="56"/>
                </a:cubicBezTo>
                <a:cubicBezTo>
                  <a:pt x="236" y="55"/>
                  <a:pt x="237" y="55"/>
                  <a:pt x="238" y="54"/>
                </a:cubicBezTo>
                <a:cubicBezTo>
                  <a:pt x="238" y="54"/>
                  <a:pt x="237" y="54"/>
                  <a:pt x="237" y="54"/>
                </a:cubicBezTo>
                <a:close/>
                <a:moveTo>
                  <a:pt x="234" y="56"/>
                </a:moveTo>
                <a:cubicBezTo>
                  <a:pt x="229" y="61"/>
                  <a:pt x="216" y="69"/>
                  <a:pt x="218" y="78"/>
                </a:cubicBezTo>
                <a:cubicBezTo>
                  <a:pt x="218" y="78"/>
                  <a:pt x="219" y="77"/>
                  <a:pt x="219" y="77"/>
                </a:cubicBezTo>
                <a:cubicBezTo>
                  <a:pt x="219" y="67"/>
                  <a:pt x="229" y="62"/>
                  <a:pt x="234" y="56"/>
                </a:cubicBezTo>
                <a:cubicBezTo>
                  <a:pt x="234" y="56"/>
                  <a:pt x="234" y="56"/>
                  <a:pt x="234" y="56"/>
                </a:cubicBezTo>
                <a:cubicBezTo>
                  <a:pt x="234" y="56"/>
                  <a:pt x="234" y="56"/>
                  <a:pt x="234" y="56"/>
                </a:cubicBezTo>
                <a:close/>
                <a:moveTo>
                  <a:pt x="265" y="78"/>
                </a:moveTo>
                <a:cubicBezTo>
                  <a:pt x="265" y="79"/>
                  <a:pt x="264" y="79"/>
                  <a:pt x="265" y="79"/>
                </a:cubicBezTo>
                <a:cubicBezTo>
                  <a:pt x="266" y="79"/>
                  <a:pt x="266" y="79"/>
                  <a:pt x="267" y="80"/>
                </a:cubicBezTo>
                <a:cubicBezTo>
                  <a:pt x="267" y="80"/>
                  <a:pt x="267" y="80"/>
                  <a:pt x="267" y="80"/>
                </a:cubicBezTo>
                <a:cubicBezTo>
                  <a:pt x="267" y="80"/>
                  <a:pt x="267" y="80"/>
                  <a:pt x="267" y="80"/>
                </a:cubicBezTo>
                <a:cubicBezTo>
                  <a:pt x="265" y="81"/>
                  <a:pt x="265" y="80"/>
                  <a:pt x="265" y="81"/>
                </a:cubicBezTo>
                <a:cubicBezTo>
                  <a:pt x="265" y="81"/>
                  <a:pt x="265" y="81"/>
                  <a:pt x="265" y="81"/>
                </a:cubicBezTo>
                <a:cubicBezTo>
                  <a:pt x="265" y="81"/>
                  <a:pt x="266" y="81"/>
                  <a:pt x="266" y="82"/>
                </a:cubicBezTo>
                <a:cubicBezTo>
                  <a:pt x="266" y="82"/>
                  <a:pt x="265" y="82"/>
                  <a:pt x="264" y="82"/>
                </a:cubicBezTo>
                <a:cubicBezTo>
                  <a:pt x="264" y="82"/>
                  <a:pt x="264" y="82"/>
                  <a:pt x="265" y="82"/>
                </a:cubicBezTo>
                <a:cubicBezTo>
                  <a:pt x="265" y="83"/>
                  <a:pt x="266" y="83"/>
                  <a:pt x="267" y="83"/>
                </a:cubicBezTo>
                <a:cubicBezTo>
                  <a:pt x="267" y="84"/>
                  <a:pt x="267" y="84"/>
                  <a:pt x="267" y="84"/>
                </a:cubicBezTo>
                <a:cubicBezTo>
                  <a:pt x="265" y="84"/>
                  <a:pt x="264" y="84"/>
                  <a:pt x="263" y="84"/>
                </a:cubicBezTo>
                <a:cubicBezTo>
                  <a:pt x="265" y="84"/>
                  <a:pt x="265" y="85"/>
                  <a:pt x="266" y="85"/>
                </a:cubicBezTo>
                <a:cubicBezTo>
                  <a:pt x="266" y="86"/>
                  <a:pt x="266" y="86"/>
                  <a:pt x="265" y="86"/>
                </a:cubicBezTo>
                <a:cubicBezTo>
                  <a:pt x="264" y="85"/>
                  <a:pt x="263" y="85"/>
                  <a:pt x="262" y="86"/>
                </a:cubicBezTo>
                <a:cubicBezTo>
                  <a:pt x="262" y="86"/>
                  <a:pt x="262" y="86"/>
                  <a:pt x="262" y="86"/>
                </a:cubicBezTo>
                <a:cubicBezTo>
                  <a:pt x="263" y="86"/>
                  <a:pt x="264" y="86"/>
                  <a:pt x="265" y="87"/>
                </a:cubicBezTo>
                <a:cubicBezTo>
                  <a:pt x="265" y="87"/>
                  <a:pt x="265" y="87"/>
                  <a:pt x="265" y="87"/>
                </a:cubicBezTo>
                <a:cubicBezTo>
                  <a:pt x="264" y="87"/>
                  <a:pt x="264" y="87"/>
                  <a:pt x="264" y="87"/>
                </a:cubicBezTo>
                <a:cubicBezTo>
                  <a:pt x="263" y="87"/>
                  <a:pt x="262" y="87"/>
                  <a:pt x="262" y="87"/>
                </a:cubicBezTo>
                <a:cubicBezTo>
                  <a:pt x="262" y="87"/>
                  <a:pt x="263" y="87"/>
                  <a:pt x="264" y="88"/>
                </a:cubicBezTo>
                <a:cubicBezTo>
                  <a:pt x="264" y="88"/>
                  <a:pt x="264" y="88"/>
                  <a:pt x="264" y="88"/>
                </a:cubicBezTo>
                <a:cubicBezTo>
                  <a:pt x="262" y="88"/>
                  <a:pt x="261" y="88"/>
                  <a:pt x="260" y="88"/>
                </a:cubicBezTo>
                <a:cubicBezTo>
                  <a:pt x="260" y="88"/>
                  <a:pt x="260" y="88"/>
                  <a:pt x="260" y="88"/>
                </a:cubicBezTo>
                <a:cubicBezTo>
                  <a:pt x="261" y="88"/>
                  <a:pt x="262" y="89"/>
                  <a:pt x="262" y="90"/>
                </a:cubicBezTo>
                <a:cubicBezTo>
                  <a:pt x="262" y="90"/>
                  <a:pt x="262" y="90"/>
                  <a:pt x="262" y="90"/>
                </a:cubicBezTo>
                <a:cubicBezTo>
                  <a:pt x="261" y="90"/>
                  <a:pt x="260" y="89"/>
                  <a:pt x="259" y="89"/>
                </a:cubicBezTo>
                <a:cubicBezTo>
                  <a:pt x="259" y="89"/>
                  <a:pt x="259" y="90"/>
                  <a:pt x="259" y="90"/>
                </a:cubicBezTo>
                <a:cubicBezTo>
                  <a:pt x="260" y="90"/>
                  <a:pt x="261" y="90"/>
                  <a:pt x="261" y="91"/>
                </a:cubicBezTo>
                <a:cubicBezTo>
                  <a:pt x="260" y="91"/>
                  <a:pt x="259" y="91"/>
                  <a:pt x="258" y="91"/>
                </a:cubicBezTo>
                <a:cubicBezTo>
                  <a:pt x="258" y="91"/>
                  <a:pt x="258" y="91"/>
                  <a:pt x="258" y="91"/>
                </a:cubicBezTo>
                <a:cubicBezTo>
                  <a:pt x="258" y="91"/>
                  <a:pt x="258" y="91"/>
                  <a:pt x="258" y="91"/>
                </a:cubicBezTo>
                <a:cubicBezTo>
                  <a:pt x="259" y="91"/>
                  <a:pt x="260" y="92"/>
                  <a:pt x="260" y="93"/>
                </a:cubicBezTo>
                <a:cubicBezTo>
                  <a:pt x="259" y="93"/>
                  <a:pt x="258" y="92"/>
                  <a:pt x="257" y="92"/>
                </a:cubicBezTo>
                <a:cubicBezTo>
                  <a:pt x="257" y="93"/>
                  <a:pt x="257" y="93"/>
                  <a:pt x="258" y="93"/>
                </a:cubicBezTo>
                <a:cubicBezTo>
                  <a:pt x="256" y="93"/>
                  <a:pt x="256" y="93"/>
                  <a:pt x="255" y="93"/>
                </a:cubicBezTo>
                <a:cubicBezTo>
                  <a:pt x="256" y="94"/>
                  <a:pt x="256" y="94"/>
                  <a:pt x="257" y="95"/>
                </a:cubicBezTo>
                <a:cubicBezTo>
                  <a:pt x="255" y="95"/>
                  <a:pt x="254" y="94"/>
                  <a:pt x="253" y="94"/>
                </a:cubicBezTo>
                <a:cubicBezTo>
                  <a:pt x="253" y="94"/>
                  <a:pt x="254" y="95"/>
                  <a:pt x="254" y="95"/>
                </a:cubicBezTo>
                <a:cubicBezTo>
                  <a:pt x="254" y="95"/>
                  <a:pt x="254" y="95"/>
                  <a:pt x="255" y="95"/>
                </a:cubicBezTo>
                <a:cubicBezTo>
                  <a:pt x="255" y="95"/>
                  <a:pt x="255" y="96"/>
                  <a:pt x="255" y="96"/>
                </a:cubicBezTo>
                <a:cubicBezTo>
                  <a:pt x="253" y="96"/>
                  <a:pt x="253" y="96"/>
                  <a:pt x="252" y="95"/>
                </a:cubicBezTo>
                <a:cubicBezTo>
                  <a:pt x="252" y="95"/>
                  <a:pt x="252" y="95"/>
                  <a:pt x="252" y="95"/>
                </a:cubicBezTo>
                <a:cubicBezTo>
                  <a:pt x="252" y="96"/>
                  <a:pt x="253" y="96"/>
                  <a:pt x="253" y="97"/>
                </a:cubicBezTo>
                <a:cubicBezTo>
                  <a:pt x="252" y="97"/>
                  <a:pt x="252" y="97"/>
                  <a:pt x="252" y="97"/>
                </a:cubicBezTo>
                <a:cubicBezTo>
                  <a:pt x="251" y="97"/>
                  <a:pt x="250" y="96"/>
                  <a:pt x="250" y="96"/>
                </a:cubicBezTo>
                <a:cubicBezTo>
                  <a:pt x="250" y="96"/>
                  <a:pt x="250" y="96"/>
                  <a:pt x="250" y="96"/>
                </a:cubicBezTo>
                <a:cubicBezTo>
                  <a:pt x="250" y="97"/>
                  <a:pt x="250" y="97"/>
                  <a:pt x="251" y="98"/>
                </a:cubicBezTo>
                <a:cubicBezTo>
                  <a:pt x="251" y="98"/>
                  <a:pt x="250" y="98"/>
                  <a:pt x="250" y="98"/>
                </a:cubicBezTo>
                <a:cubicBezTo>
                  <a:pt x="249" y="97"/>
                  <a:pt x="248" y="97"/>
                  <a:pt x="248" y="97"/>
                </a:cubicBezTo>
                <a:cubicBezTo>
                  <a:pt x="248" y="98"/>
                  <a:pt x="249" y="98"/>
                  <a:pt x="249" y="99"/>
                </a:cubicBezTo>
                <a:cubicBezTo>
                  <a:pt x="249" y="99"/>
                  <a:pt x="248" y="99"/>
                  <a:pt x="248" y="99"/>
                </a:cubicBezTo>
                <a:cubicBezTo>
                  <a:pt x="247" y="98"/>
                  <a:pt x="247" y="98"/>
                  <a:pt x="246" y="98"/>
                </a:cubicBezTo>
                <a:cubicBezTo>
                  <a:pt x="246" y="98"/>
                  <a:pt x="246" y="98"/>
                  <a:pt x="246" y="98"/>
                </a:cubicBezTo>
                <a:cubicBezTo>
                  <a:pt x="247" y="99"/>
                  <a:pt x="247" y="100"/>
                  <a:pt x="248" y="101"/>
                </a:cubicBezTo>
                <a:cubicBezTo>
                  <a:pt x="246" y="100"/>
                  <a:pt x="245" y="99"/>
                  <a:pt x="244" y="98"/>
                </a:cubicBezTo>
                <a:cubicBezTo>
                  <a:pt x="244" y="99"/>
                  <a:pt x="244" y="99"/>
                  <a:pt x="244" y="100"/>
                </a:cubicBezTo>
                <a:cubicBezTo>
                  <a:pt x="245" y="100"/>
                  <a:pt x="245" y="100"/>
                  <a:pt x="245" y="101"/>
                </a:cubicBezTo>
                <a:cubicBezTo>
                  <a:pt x="245" y="101"/>
                  <a:pt x="245" y="101"/>
                  <a:pt x="245" y="101"/>
                </a:cubicBezTo>
                <a:cubicBezTo>
                  <a:pt x="244" y="101"/>
                  <a:pt x="243" y="100"/>
                  <a:pt x="242" y="99"/>
                </a:cubicBezTo>
                <a:cubicBezTo>
                  <a:pt x="242" y="99"/>
                  <a:pt x="242" y="99"/>
                  <a:pt x="241" y="99"/>
                </a:cubicBezTo>
                <a:cubicBezTo>
                  <a:pt x="242" y="99"/>
                  <a:pt x="242" y="99"/>
                  <a:pt x="242" y="99"/>
                </a:cubicBezTo>
                <a:cubicBezTo>
                  <a:pt x="242" y="101"/>
                  <a:pt x="243" y="101"/>
                  <a:pt x="243" y="101"/>
                </a:cubicBezTo>
                <a:cubicBezTo>
                  <a:pt x="242" y="101"/>
                  <a:pt x="241" y="100"/>
                  <a:pt x="240" y="100"/>
                </a:cubicBezTo>
                <a:cubicBezTo>
                  <a:pt x="240" y="100"/>
                  <a:pt x="240" y="101"/>
                  <a:pt x="240" y="101"/>
                </a:cubicBezTo>
                <a:cubicBezTo>
                  <a:pt x="244" y="102"/>
                  <a:pt x="247" y="105"/>
                  <a:pt x="253" y="103"/>
                </a:cubicBezTo>
                <a:cubicBezTo>
                  <a:pt x="255" y="103"/>
                  <a:pt x="257" y="103"/>
                  <a:pt x="259" y="102"/>
                </a:cubicBezTo>
                <a:cubicBezTo>
                  <a:pt x="269" y="98"/>
                  <a:pt x="282" y="85"/>
                  <a:pt x="275" y="73"/>
                </a:cubicBezTo>
                <a:cubicBezTo>
                  <a:pt x="269" y="60"/>
                  <a:pt x="249" y="50"/>
                  <a:pt x="236" y="62"/>
                </a:cubicBezTo>
                <a:cubicBezTo>
                  <a:pt x="234" y="64"/>
                  <a:pt x="229" y="66"/>
                  <a:pt x="228" y="71"/>
                </a:cubicBezTo>
                <a:cubicBezTo>
                  <a:pt x="228" y="71"/>
                  <a:pt x="229" y="71"/>
                  <a:pt x="229" y="71"/>
                </a:cubicBezTo>
                <a:cubicBezTo>
                  <a:pt x="230" y="69"/>
                  <a:pt x="232" y="66"/>
                  <a:pt x="234" y="66"/>
                </a:cubicBezTo>
                <a:cubicBezTo>
                  <a:pt x="233" y="67"/>
                  <a:pt x="233" y="68"/>
                  <a:pt x="232" y="68"/>
                </a:cubicBezTo>
                <a:cubicBezTo>
                  <a:pt x="232" y="68"/>
                  <a:pt x="232" y="69"/>
                  <a:pt x="232" y="69"/>
                </a:cubicBezTo>
                <a:cubicBezTo>
                  <a:pt x="234" y="67"/>
                  <a:pt x="235" y="66"/>
                  <a:pt x="237" y="65"/>
                </a:cubicBezTo>
                <a:cubicBezTo>
                  <a:pt x="237" y="66"/>
                  <a:pt x="236" y="66"/>
                  <a:pt x="236" y="67"/>
                </a:cubicBezTo>
                <a:cubicBezTo>
                  <a:pt x="236" y="68"/>
                  <a:pt x="236" y="67"/>
                  <a:pt x="236" y="68"/>
                </a:cubicBezTo>
                <a:cubicBezTo>
                  <a:pt x="237" y="67"/>
                  <a:pt x="238" y="66"/>
                  <a:pt x="240" y="65"/>
                </a:cubicBezTo>
                <a:cubicBezTo>
                  <a:pt x="239" y="66"/>
                  <a:pt x="239" y="66"/>
                  <a:pt x="239" y="67"/>
                </a:cubicBezTo>
                <a:cubicBezTo>
                  <a:pt x="240" y="67"/>
                  <a:pt x="240" y="67"/>
                  <a:pt x="240" y="67"/>
                </a:cubicBezTo>
                <a:cubicBezTo>
                  <a:pt x="241" y="66"/>
                  <a:pt x="242" y="65"/>
                  <a:pt x="243" y="64"/>
                </a:cubicBezTo>
                <a:cubicBezTo>
                  <a:pt x="244" y="64"/>
                  <a:pt x="244" y="64"/>
                  <a:pt x="244" y="64"/>
                </a:cubicBezTo>
                <a:cubicBezTo>
                  <a:pt x="244" y="65"/>
                  <a:pt x="243" y="66"/>
                  <a:pt x="243" y="66"/>
                </a:cubicBezTo>
                <a:cubicBezTo>
                  <a:pt x="243" y="66"/>
                  <a:pt x="243" y="67"/>
                  <a:pt x="243" y="67"/>
                </a:cubicBezTo>
                <a:cubicBezTo>
                  <a:pt x="244" y="66"/>
                  <a:pt x="246" y="65"/>
                  <a:pt x="247" y="65"/>
                </a:cubicBezTo>
                <a:cubicBezTo>
                  <a:pt x="247" y="65"/>
                  <a:pt x="246" y="66"/>
                  <a:pt x="246" y="67"/>
                </a:cubicBezTo>
                <a:cubicBezTo>
                  <a:pt x="246" y="67"/>
                  <a:pt x="246" y="67"/>
                  <a:pt x="247" y="67"/>
                </a:cubicBezTo>
                <a:cubicBezTo>
                  <a:pt x="249" y="65"/>
                  <a:pt x="252" y="66"/>
                  <a:pt x="254" y="66"/>
                </a:cubicBezTo>
                <a:cubicBezTo>
                  <a:pt x="254" y="66"/>
                  <a:pt x="254" y="67"/>
                  <a:pt x="254" y="67"/>
                </a:cubicBezTo>
                <a:cubicBezTo>
                  <a:pt x="253" y="67"/>
                  <a:pt x="253" y="67"/>
                  <a:pt x="252" y="67"/>
                </a:cubicBezTo>
                <a:cubicBezTo>
                  <a:pt x="252" y="67"/>
                  <a:pt x="252" y="68"/>
                  <a:pt x="252" y="68"/>
                </a:cubicBezTo>
                <a:cubicBezTo>
                  <a:pt x="254" y="67"/>
                  <a:pt x="255" y="67"/>
                  <a:pt x="256" y="68"/>
                </a:cubicBezTo>
                <a:cubicBezTo>
                  <a:pt x="256" y="69"/>
                  <a:pt x="256" y="68"/>
                  <a:pt x="256" y="69"/>
                </a:cubicBezTo>
                <a:cubicBezTo>
                  <a:pt x="257" y="68"/>
                  <a:pt x="258" y="69"/>
                  <a:pt x="260" y="69"/>
                </a:cubicBezTo>
                <a:cubicBezTo>
                  <a:pt x="260" y="69"/>
                  <a:pt x="260" y="69"/>
                  <a:pt x="260" y="69"/>
                </a:cubicBezTo>
                <a:cubicBezTo>
                  <a:pt x="259" y="69"/>
                  <a:pt x="259" y="69"/>
                  <a:pt x="259" y="70"/>
                </a:cubicBezTo>
                <a:cubicBezTo>
                  <a:pt x="260" y="70"/>
                  <a:pt x="261" y="71"/>
                  <a:pt x="262" y="71"/>
                </a:cubicBezTo>
                <a:cubicBezTo>
                  <a:pt x="261" y="72"/>
                  <a:pt x="261" y="72"/>
                  <a:pt x="261" y="72"/>
                </a:cubicBezTo>
                <a:cubicBezTo>
                  <a:pt x="261" y="72"/>
                  <a:pt x="262" y="72"/>
                  <a:pt x="262" y="72"/>
                </a:cubicBezTo>
                <a:cubicBezTo>
                  <a:pt x="262" y="73"/>
                  <a:pt x="261" y="73"/>
                  <a:pt x="261" y="73"/>
                </a:cubicBezTo>
                <a:cubicBezTo>
                  <a:pt x="262" y="73"/>
                  <a:pt x="263" y="73"/>
                  <a:pt x="264" y="74"/>
                </a:cubicBezTo>
                <a:cubicBezTo>
                  <a:pt x="264" y="74"/>
                  <a:pt x="264" y="74"/>
                  <a:pt x="264" y="74"/>
                </a:cubicBezTo>
                <a:cubicBezTo>
                  <a:pt x="263" y="74"/>
                  <a:pt x="262" y="75"/>
                  <a:pt x="262" y="75"/>
                </a:cubicBezTo>
                <a:cubicBezTo>
                  <a:pt x="262" y="75"/>
                  <a:pt x="262" y="75"/>
                  <a:pt x="262" y="75"/>
                </a:cubicBezTo>
                <a:cubicBezTo>
                  <a:pt x="263" y="75"/>
                  <a:pt x="264" y="75"/>
                  <a:pt x="264" y="76"/>
                </a:cubicBezTo>
                <a:cubicBezTo>
                  <a:pt x="265" y="76"/>
                  <a:pt x="265" y="77"/>
                  <a:pt x="266" y="78"/>
                </a:cubicBezTo>
                <a:cubicBezTo>
                  <a:pt x="266" y="78"/>
                  <a:pt x="266" y="78"/>
                  <a:pt x="266" y="78"/>
                </a:cubicBezTo>
                <a:cubicBezTo>
                  <a:pt x="266" y="78"/>
                  <a:pt x="265" y="78"/>
                  <a:pt x="265" y="78"/>
                </a:cubicBezTo>
                <a:close/>
                <a:moveTo>
                  <a:pt x="69" y="59"/>
                </a:moveTo>
                <a:cubicBezTo>
                  <a:pt x="66" y="62"/>
                  <a:pt x="64" y="63"/>
                  <a:pt x="63" y="68"/>
                </a:cubicBezTo>
                <a:cubicBezTo>
                  <a:pt x="66" y="68"/>
                  <a:pt x="68" y="70"/>
                  <a:pt x="70" y="72"/>
                </a:cubicBezTo>
                <a:cubicBezTo>
                  <a:pt x="70" y="72"/>
                  <a:pt x="70" y="72"/>
                  <a:pt x="70" y="72"/>
                </a:cubicBezTo>
                <a:cubicBezTo>
                  <a:pt x="71" y="69"/>
                  <a:pt x="74" y="64"/>
                  <a:pt x="73" y="61"/>
                </a:cubicBezTo>
                <a:cubicBezTo>
                  <a:pt x="72" y="60"/>
                  <a:pt x="72" y="60"/>
                  <a:pt x="72" y="59"/>
                </a:cubicBezTo>
                <a:cubicBezTo>
                  <a:pt x="71" y="59"/>
                  <a:pt x="70" y="59"/>
                  <a:pt x="69" y="59"/>
                </a:cubicBezTo>
                <a:close/>
                <a:moveTo>
                  <a:pt x="280" y="59"/>
                </a:moveTo>
                <a:cubicBezTo>
                  <a:pt x="281" y="61"/>
                  <a:pt x="282" y="63"/>
                  <a:pt x="284" y="64"/>
                </a:cubicBezTo>
                <a:cubicBezTo>
                  <a:pt x="284" y="64"/>
                  <a:pt x="284" y="64"/>
                  <a:pt x="284" y="64"/>
                </a:cubicBezTo>
                <a:cubicBezTo>
                  <a:pt x="284" y="63"/>
                  <a:pt x="285" y="62"/>
                  <a:pt x="285" y="61"/>
                </a:cubicBezTo>
                <a:cubicBezTo>
                  <a:pt x="284" y="60"/>
                  <a:pt x="281" y="59"/>
                  <a:pt x="280" y="59"/>
                </a:cubicBezTo>
                <a:close/>
                <a:moveTo>
                  <a:pt x="123" y="60"/>
                </a:moveTo>
                <a:cubicBezTo>
                  <a:pt x="123" y="60"/>
                  <a:pt x="123" y="60"/>
                  <a:pt x="123" y="60"/>
                </a:cubicBezTo>
                <a:cubicBezTo>
                  <a:pt x="123" y="60"/>
                  <a:pt x="123" y="61"/>
                  <a:pt x="123" y="61"/>
                </a:cubicBezTo>
                <a:cubicBezTo>
                  <a:pt x="123" y="61"/>
                  <a:pt x="123" y="61"/>
                  <a:pt x="123" y="61"/>
                </a:cubicBezTo>
                <a:cubicBezTo>
                  <a:pt x="123" y="61"/>
                  <a:pt x="123" y="60"/>
                  <a:pt x="123" y="60"/>
                </a:cubicBezTo>
                <a:close/>
                <a:moveTo>
                  <a:pt x="194" y="61"/>
                </a:moveTo>
                <a:cubicBezTo>
                  <a:pt x="194" y="61"/>
                  <a:pt x="204" y="64"/>
                  <a:pt x="204" y="64"/>
                </a:cubicBezTo>
                <a:cubicBezTo>
                  <a:pt x="204" y="64"/>
                  <a:pt x="204" y="64"/>
                  <a:pt x="203" y="64"/>
                </a:cubicBezTo>
                <a:cubicBezTo>
                  <a:pt x="200" y="64"/>
                  <a:pt x="198" y="61"/>
                  <a:pt x="194" y="61"/>
                </a:cubicBezTo>
                <a:close/>
                <a:moveTo>
                  <a:pt x="81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80" y="65"/>
                  <a:pt x="80" y="65"/>
                  <a:pt x="80" y="65"/>
                </a:cubicBezTo>
                <a:cubicBezTo>
                  <a:pt x="80" y="65"/>
                  <a:pt x="80" y="65"/>
                  <a:pt x="81" y="65"/>
                </a:cubicBezTo>
                <a:cubicBezTo>
                  <a:pt x="82" y="64"/>
                  <a:pt x="82" y="64"/>
                  <a:pt x="82" y="64"/>
                </a:cubicBezTo>
                <a:cubicBezTo>
                  <a:pt x="82" y="64"/>
                  <a:pt x="82" y="64"/>
                  <a:pt x="81" y="64"/>
                </a:cubicBezTo>
                <a:close/>
                <a:moveTo>
                  <a:pt x="304" y="68"/>
                </a:moveTo>
                <a:cubicBezTo>
                  <a:pt x="300" y="68"/>
                  <a:pt x="294" y="64"/>
                  <a:pt x="293" y="64"/>
                </a:cubicBezTo>
                <a:cubicBezTo>
                  <a:pt x="293" y="64"/>
                  <a:pt x="293" y="64"/>
                  <a:pt x="294" y="65"/>
                </a:cubicBezTo>
                <a:cubicBezTo>
                  <a:pt x="297" y="68"/>
                  <a:pt x="299" y="72"/>
                  <a:pt x="305" y="73"/>
                </a:cubicBezTo>
                <a:cubicBezTo>
                  <a:pt x="305" y="72"/>
                  <a:pt x="305" y="72"/>
                  <a:pt x="305" y="71"/>
                </a:cubicBezTo>
                <a:cubicBezTo>
                  <a:pt x="304" y="71"/>
                  <a:pt x="304" y="69"/>
                  <a:pt x="304" y="68"/>
                </a:cubicBezTo>
                <a:close/>
                <a:moveTo>
                  <a:pt x="204" y="65"/>
                </a:moveTo>
                <a:cubicBezTo>
                  <a:pt x="205" y="66"/>
                  <a:pt x="205" y="66"/>
                  <a:pt x="206" y="67"/>
                </a:cubicBezTo>
                <a:cubicBezTo>
                  <a:pt x="206" y="67"/>
                  <a:pt x="207" y="67"/>
                  <a:pt x="207" y="67"/>
                </a:cubicBezTo>
                <a:cubicBezTo>
                  <a:pt x="207" y="66"/>
                  <a:pt x="207" y="66"/>
                  <a:pt x="207" y="66"/>
                </a:cubicBezTo>
                <a:cubicBezTo>
                  <a:pt x="207" y="66"/>
                  <a:pt x="207" y="66"/>
                  <a:pt x="207" y="66"/>
                </a:cubicBezTo>
                <a:cubicBezTo>
                  <a:pt x="206" y="65"/>
                  <a:pt x="205" y="65"/>
                  <a:pt x="204" y="65"/>
                </a:cubicBezTo>
                <a:close/>
                <a:moveTo>
                  <a:pt x="253" y="66"/>
                </a:moveTo>
                <a:cubicBezTo>
                  <a:pt x="253" y="66"/>
                  <a:pt x="253" y="66"/>
                  <a:pt x="252" y="66"/>
                </a:cubicBezTo>
                <a:cubicBezTo>
                  <a:pt x="252" y="66"/>
                  <a:pt x="253" y="66"/>
                  <a:pt x="253" y="66"/>
                </a:cubicBezTo>
                <a:close/>
                <a:moveTo>
                  <a:pt x="254" y="66"/>
                </a:moveTo>
                <a:cubicBezTo>
                  <a:pt x="255" y="66"/>
                  <a:pt x="255" y="66"/>
                  <a:pt x="255" y="66"/>
                </a:cubicBezTo>
                <a:cubicBezTo>
                  <a:pt x="255" y="66"/>
                  <a:pt x="255" y="66"/>
                  <a:pt x="254" y="66"/>
                </a:cubicBezTo>
                <a:close/>
                <a:moveTo>
                  <a:pt x="250" y="66"/>
                </a:moveTo>
                <a:cubicBezTo>
                  <a:pt x="250" y="66"/>
                  <a:pt x="250" y="66"/>
                  <a:pt x="250" y="67"/>
                </a:cubicBezTo>
                <a:cubicBezTo>
                  <a:pt x="250" y="67"/>
                  <a:pt x="250" y="67"/>
                  <a:pt x="250" y="67"/>
                </a:cubicBezTo>
                <a:cubicBezTo>
                  <a:pt x="250" y="67"/>
                  <a:pt x="251" y="67"/>
                  <a:pt x="251" y="67"/>
                </a:cubicBezTo>
                <a:cubicBezTo>
                  <a:pt x="251" y="67"/>
                  <a:pt x="251" y="66"/>
                  <a:pt x="251" y="66"/>
                </a:cubicBezTo>
                <a:cubicBezTo>
                  <a:pt x="251" y="66"/>
                  <a:pt x="250" y="66"/>
                  <a:pt x="250" y="66"/>
                </a:cubicBezTo>
                <a:close/>
                <a:moveTo>
                  <a:pt x="212" y="70"/>
                </a:moveTo>
                <a:cubicBezTo>
                  <a:pt x="211" y="70"/>
                  <a:pt x="211" y="70"/>
                  <a:pt x="211" y="70"/>
                </a:cubicBezTo>
                <a:cubicBezTo>
                  <a:pt x="210" y="68"/>
                  <a:pt x="209" y="67"/>
                  <a:pt x="207" y="67"/>
                </a:cubicBezTo>
                <a:cubicBezTo>
                  <a:pt x="207" y="67"/>
                  <a:pt x="207" y="67"/>
                  <a:pt x="207" y="67"/>
                </a:cubicBezTo>
                <a:cubicBezTo>
                  <a:pt x="207" y="67"/>
                  <a:pt x="207" y="67"/>
                  <a:pt x="208" y="67"/>
                </a:cubicBezTo>
                <a:cubicBezTo>
                  <a:pt x="208" y="68"/>
                  <a:pt x="212" y="72"/>
                  <a:pt x="214" y="73"/>
                </a:cubicBezTo>
                <a:cubicBezTo>
                  <a:pt x="213" y="71"/>
                  <a:pt x="212" y="72"/>
                  <a:pt x="212" y="70"/>
                </a:cubicBezTo>
                <a:close/>
                <a:moveTo>
                  <a:pt x="238" y="67"/>
                </a:moveTo>
                <a:cubicBezTo>
                  <a:pt x="238" y="67"/>
                  <a:pt x="238" y="67"/>
                  <a:pt x="238" y="67"/>
                </a:cubicBezTo>
                <a:cubicBezTo>
                  <a:pt x="238" y="67"/>
                  <a:pt x="239" y="67"/>
                  <a:pt x="239" y="67"/>
                </a:cubicBezTo>
                <a:cubicBezTo>
                  <a:pt x="239" y="67"/>
                  <a:pt x="239" y="67"/>
                  <a:pt x="239" y="67"/>
                </a:cubicBezTo>
                <a:cubicBezTo>
                  <a:pt x="239" y="67"/>
                  <a:pt x="238" y="67"/>
                  <a:pt x="238" y="67"/>
                </a:cubicBezTo>
                <a:close/>
                <a:moveTo>
                  <a:pt x="255" y="67"/>
                </a:moveTo>
                <a:cubicBezTo>
                  <a:pt x="255" y="67"/>
                  <a:pt x="256" y="67"/>
                  <a:pt x="256" y="67"/>
                </a:cubicBezTo>
                <a:cubicBezTo>
                  <a:pt x="255" y="67"/>
                  <a:pt x="256" y="67"/>
                  <a:pt x="255" y="67"/>
                </a:cubicBezTo>
                <a:cubicBezTo>
                  <a:pt x="255" y="67"/>
                  <a:pt x="255" y="67"/>
                  <a:pt x="255" y="67"/>
                </a:cubicBezTo>
                <a:close/>
                <a:moveTo>
                  <a:pt x="191" y="67"/>
                </a:moveTo>
                <a:cubicBezTo>
                  <a:pt x="190" y="68"/>
                  <a:pt x="188" y="67"/>
                  <a:pt x="187" y="68"/>
                </a:cubicBezTo>
                <a:cubicBezTo>
                  <a:pt x="183" y="69"/>
                  <a:pt x="180" y="70"/>
                  <a:pt x="178" y="72"/>
                </a:cubicBezTo>
                <a:cubicBezTo>
                  <a:pt x="178" y="72"/>
                  <a:pt x="178" y="72"/>
                  <a:pt x="178" y="72"/>
                </a:cubicBezTo>
                <a:cubicBezTo>
                  <a:pt x="179" y="72"/>
                  <a:pt x="179" y="73"/>
                  <a:pt x="179" y="73"/>
                </a:cubicBezTo>
                <a:cubicBezTo>
                  <a:pt x="180" y="72"/>
                  <a:pt x="181" y="71"/>
                  <a:pt x="183" y="70"/>
                </a:cubicBezTo>
                <a:cubicBezTo>
                  <a:pt x="183" y="70"/>
                  <a:pt x="183" y="70"/>
                  <a:pt x="184" y="70"/>
                </a:cubicBezTo>
                <a:cubicBezTo>
                  <a:pt x="184" y="70"/>
                  <a:pt x="184" y="70"/>
                  <a:pt x="184" y="70"/>
                </a:cubicBezTo>
                <a:cubicBezTo>
                  <a:pt x="183" y="70"/>
                  <a:pt x="183" y="71"/>
                  <a:pt x="182" y="71"/>
                </a:cubicBezTo>
                <a:cubicBezTo>
                  <a:pt x="183" y="71"/>
                  <a:pt x="183" y="71"/>
                  <a:pt x="183" y="72"/>
                </a:cubicBezTo>
                <a:cubicBezTo>
                  <a:pt x="183" y="72"/>
                  <a:pt x="183" y="72"/>
                  <a:pt x="183" y="72"/>
                </a:cubicBezTo>
                <a:cubicBezTo>
                  <a:pt x="184" y="71"/>
                  <a:pt x="183" y="71"/>
                  <a:pt x="185" y="71"/>
                </a:cubicBezTo>
                <a:cubicBezTo>
                  <a:pt x="185" y="71"/>
                  <a:pt x="185" y="71"/>
                  <a:pt x="185" y="71"/>
                </a:cubicBezTo>
                <a:cubicBezTo>
                  <a:pt x="185" y="71"/>
                  <a:pt x="185" y="71"/>
                  <a:pt x="185" y="71"/>
                </a:cubicBezTo>
                <a:cubicBezTo>
                  <a:pt x="186" y="71"/>
                  <a:pt x="186" y="71"/>
                  <a:pt x="187" y="71"/>
                </a:cubicBezTo>
                <a:cubicBezTo>
                  <a:pt x="187" y="71"/>
                  <a:pt x="186" y="72"/>
                  <a:pt x="186" y="72"/>
                </a:cubicBezTo>
                <a:cubicBezTo>
                  <a:pt x="187" y="71"/>
                  <a:pt x="187" y="72"/>
                  <a:pt x="188" y="72"/>
                </a:cubicBezTo>
                <a:cubicBezTo>
                  <a:pt x="188" y="72"/>
                  <a:pt x="188" y="72"/>
                  <a:pt x="188" y="73"/>
                </a:cubicBezTo>
                <a:cubicBezTo>
                  <a:pt x="189" y="72"/>
                  <a:pt x="190" y="72"/>
                  <a:pt x="190" y="72"/>
                </a:cubicBezTo>
                <a:cubicBezTo>
                  <a:pt x="190" y="73"/>
                  <a:pt x="190" y="72"/>
                  <a:pt x="190" y="73"/>
                </a:cubicBezTo>
                <a:cubicBezTo>
                  <a:pt x="192" y="74"/>
                  <a:pt x="194" y="74"/>
                  <a:pt x="195" y="73"/>
                </a:cubicBezTo>
                <a:cubicBezTo>
                  <a:pt x="195" y="74"/>
                  <a:pt x="195" y="74"/>
                  <a:pt x="195" y="75"/>
                </a:cubicBezTo>
                <a:cubicBezTo>
                  <a:pt x="195" y="75"/>
                  <a:pt x="195" y="74"/>
                  <a:pt x="195" y="74"/>
                </a:cubicBezTo>
                <a:cubicBezTo>
                  <a:pt x="196" y="74"/>
                  <a:pt x="196" y="74"/>
                  <a:pt x="197" y="75"/>
                </a:cubicBezTo>
                <a:cubicBezTo>
                  <a:pt x="197" y="75"/>
                  <a:pt x="197" y="75"/>
                  <a:pt x="197" y="76"/>
                </a:cubicBezTo>
                <a:cubicBezTo>
                  <a:pt x="198" y="76"/>
                  <a:pt x="198" y="76"/>
                  <a:pt x="199" y="76"/>
                </a:cubicBezTo>
                <a:cubicBezTo>
                  <a:pt x="199" y="77"/>
                  <a:pt x="200" y="77"/>
                  <a:pt x="200" y="78"/>
                </a:cubicBezTo>
                <a:cubicBezTo>
                  <a:pt x="200" y="78"/>
                  <a:pt x="200" y="78"/>
                  <a:pt x="201" y="77"/>
                </a:cubicBezTo>
                <a:cubicBezTo>
                  <a:pt x="201" y="78"/>
                  <a:pt x="201" y="78"/>
                  <a:pt x="202" y="78"/>
                </a:cubicBezTo>
                <a:cubicBezTo>
                  <a:pt x="201" y="79"/>
                  <a:pt x="201" y="78"/>
                  <a:pt x="201" y="79"/>
                </a:cubicBezTo>
                <a:cubicBezTo>
                  <a:pt x="201" y="79"/>
                  <a:pt x="201" y="79"/>
                  <a:pt x="201" y="80"/>
                </a:cubicBezTo>
                <a:cubicBezTo>
                  <a:pt x="202" y="79"/>
                  <a:pt x="202" y="79"/>
                  <a:pt x="203" y="79"/>
                </a:cubicBezTo>
                <a:cubicBezTo>
                  <a:pt x="203" y="80"/>
                  <a:pt x="203" y="79"/>
                  <a:pt x="204" y="80"/>
                </a:cubicBezTo>
                <a:cubicBezTo>
                  <a:pt x="203" y="80"/>
                  <a:pt x="204" y="80"/>
                  <a:pt x="203" y="80"/>
                </a:cubicBezTo>
                <a:cubicBezTo>
                  <a:pt x="204" y="81"/>
                  <a:pt x="205" y="81"/>
                  <a:pt x="205" y="81"/>
                </a:cubicBezTo>
                <a:cubicBezTo>
                  <a:pt x="205" y="81"/>
                  <a:pt x="204" y="82"/>
                  <a:pt x="204" y="82"/>
                </a:cubicBezTo>
                <a:cubicBezTo>
                  <a:pt x="204" y="82"/>
                  <a:pt x="205" y="82"/>
                  <a:pt x="205" y="83"/>
                </a:cubicBezTo>
                <a:cubicBezTo>
                  <a:pt x="204" y="83"/>
                  <a:pt x="205" y="83"/>
                  <a:pt x="204" y="83"/>
                </a:cubicBezTo>
                <a:cubicBezTo>
                  <a:pt x="205" y="84"/>
                  <a:pt x="205" y="84"/>
                  <a:pt x="206" y="84"/>
                </a:cubicBezTo>
                <a:cubicBezTo>
                  <a:pt x="206" y="84"/>
                  <a:pt x="206" y="85"/>
                  <a:pt x="206" y="86"/>
                </a:cubicBezTo>
                <a:cubicBezTo>
                  <a:pt x="207" y="87"/>
                  <a:pt x="207" y="87"/>
                  <a:pt x="206" y="88"/>
                </a:cubicBezTo>
                <a:cubicBezTo>
                  <a:pt x="207" y="87"/>
                  <a:pt x="206" y="87"/>
                  <a:pt x="207" y="87"/>
                </a:cubicBezTo>
                <a:cubicBezTo>
                  <a:pt x="207" y="88"/>
                  <a:pt x="207" y="88"/>
                  <a:pt x="207" y="89"/>
                </a:cubicBezTo>
                <a:cubicBezTo>
                  <a:pt x="206" y="89"/>
                  <a:pt x="206" y="89"/>
                  <a:pt x="206" y="89"/>
                </a:cubicBezTo>
                <a:cubicBezTo>
                  <a:pt x="206" y="90"/>
                  <a:pt x="207" y="90"/>
                  <a:pt x="207" y="91"/>
                </a:cubicBezTo>
                <a:cubicBezTo>
                  <a:pt x="207" y="91"/>
                  <a:pt x="207" y="91"/>
                  <a:pt x="206" y="91"/>
                </a:cubicBezTo>
                <a:cubicBezTo>
                  <a:pt x="206" y="91"/>
                  <a:pt x="207" y="91"/>
                  <a:pt x="207" y="91"/>
                </a:cubicBezTo>
                <a:cubicBezTo>
                  <a:pt x="207" y="92"/>
                  <a:pt x="207" y="92"/>
                  <a:pt x="208" y="92"/>
                </a:cubicBezTo>
                <a:cubicBezTo>
                  <a:pt x="208" y="92"/>
                  <a:pt x="208" y="92"/>
                  <a:pt x="208" y="92"/>
                </a:cubicBezTo>
                <a:cubicBezTo>
                  <a:pt x="207" y="92"/>
                  <a:pt x="206" y="93"/>
                  <a:pt x="206" y="93"/>
                </a:cubicBezTo>
                <a:cubicBezTo>
                  <a:pt x="206" y="93"/>
                  <a:pt x="206" y="93"/>
                  <a:pt x="206" y="93"/>
                </a:cubicBezTo>
                <a:cubicBezTo>
                  <a:pt x="207" y="93"/>
                  <a:pt x="208" y="93"/>
                  <a:pt x="208" y="93"/>
                </a:cubicBezTo>
                <a:cubicBezTo>
                  <a:pt x="208" y="93"/>
                  <a:pt x="208" y="94"/>
                  <a:pt x="208" y="94"/>
                </a:cubicBezTo>
                <a:cubicBezTo>
                  <a:pt x="207" y="94"/>
                  <a:pt x="207" y="94"/>
                  <a:pt x="207" y="95"/>
                </a:cubicBezTo>
                <a:cubicBezTo>
                  <a:pt x="207" y="95"/>
                  <a:pt x="207" y="95"/>
                  <a:pt x="207" y="96"/>
                </a:cubicBezTo>
                <a:cubicBezTo>
                  <a:pt x="206" y="96"/>
                  <a:pt x="206" y="96"/>
                  <a:pt x="205" y="97"/>
                </a:cubicBezTo>
                <a:cubicBezTo>
                  <a:pt x="205" y="97"/>
                  <a:pt x="205" y="97"/>
                  <a:pt x="205" y="97"/>
                </a:cubicBezTo>
                <a:cubicBezTo>
                  <a:pt x="206" y="97"/>
                  <a:pt x="206" y="97"/>
                  <a:pt x="207" y="97"/>
                </a:cubicBezTo>
                <a:cubicBezTo>
                  <a:pt x="206" y="98"/>
                  <a:pt x="206" y="98"/>
                  <a:pt x="205" y="99"/>
                </a:cubicBezTo>
                <a:cubicBezTo>
                  <a:pt x="206" y="99"/>
                  <a:pt x="207" y="99"/>
                  <a:pt x="207" y="99"/>
                </a:cubicBezTo>
                <a:cubicBezTo>
                  <a:pt x="207" y="99"/>
                  <a:pt x="207" y="99"/>
                  <a:pt x="207" y="99"/>
                </a:cubicBezTo>
                <a:cubicBezTo>
                  <a:pt x="206" y="100"/>
                  <a:pt x="205" y="100"/>
                  <a:pt x="204" y="100"/>
                </a:cubicBezTo>
                <a:cubicBezTo>
                  <a:pt x="204" y="101"/>
                  <a:pt x="204" y="101"/>
                  <a:pt x="204" y="101"/>
                </a:cubicBezTo>
                <a:cubicBezTo>
                  <a:pt x="205" y="101"/>
                  <a:pt x="205" y="101"/>
                  <a:pt x="206" y="101"/>
                </a:cubicBezTo>
                <a:cubicBezTo>
                  <a:pt x="211" y="99"/>
                  <a:pt x="217" y="87"/>
                  <a:pt x="213" y="79"/>
                </a:cubicBezTo>
                <a:cubicBezTo>
                  <a:pt x="209" y="73"/>
                  <a:pt x="202" y="67"/>
                  <a:pt x="191" y="67"/>
                </a:cubicBezTo>
                <a:close/>
                <a:moveTo>
                  <a:pt x="261" y="70"/>
                </a:moveTo>
                <a:cubicBezTo>
                  <a:pt x="261" y="70"/>
                  <a:pt x="261" y="70"/>
                  <a:pt x="262" y="70"/>
                </a:cubicBezTo>
                <a:cubicBezTo>
                  <a:pt x="261" y="70"/>
                  <a:pt x="261" y="70"/>
                  <a:pt x="261" y="70"/>
                </a:cubicBezTo>
                <a:close/>
                <a:moveTo>
                  <a:pt x="56" y="72"/>
                </a:moveTo>
                <a:cubicBezTo>
                  <a:pt x="55" y="73"/>
                  <a:pt x="52" y="72"/>
                  <a:pt x="50" y="73"/>
                </a:cubicBezTo>
                <a:cubicBezTo>
                  <a:pt x="46" y="75"/>
                  <a:pt x="45" y="79"/>
                  <a:pt x="42" y="83"/>
                </a:cubicBezTo>
                <a:cubicBezTo>
                  <a:pt x="51" y="83"/>
                  <a:pt x="54" y="78"/>
                  <a:pt x="57" y="72"/>
                </a:cubicBezTo>
                <a:cubicBezTo>
                  <a:pt x="57" y="72"/>
                  <a:pt x="57" y="72"/>
                  <a:pt x="56" y="72"/>
                </a:cubicBezTo>
                <a:close/>
                <a:moveTo>
                  <a:pt x="61" y="73"/>
                </a:moveTo>
                <a:cubicBezTo>
                  <a:pt x="60" y="82"/>
                  <a:pt x="66" y="87"/>
                  <a:pt x="74" y="87"/>
                </a:cubicBezTo>
                <a:cubicBezTo>
                  <a:pt x="74" y="87"/>
                  <a:pt x="74" y="87"/>
                  <a:pt x="74" y="87"/>
                </a:cubicBezTo>
                <a:cubicBezTo>
                  <a:pt x="71" y="80"/>
                  <a:pt x="69" y="74"/>
                  <a:pt x="61" y="73"/>
                </a:cubicBezTo>
                <a:close/>
                <a:moveTo>
                  <a:pt x="295" y="73"/>
                </a:moveTo>
                <a:cubicBezTo>
                  <a:pt x="296" y="77"/>
                  <a:pt x="303" y="80"/>
                  <a:pt x="307" y="79"/>
                </a:cubicBezTo>
                <a:cubicBezTo>
                  <a:pt x="307" y="79"/>
                  <a:pt x="307" y="78"/>
                  <a:pt x="307" y="78"/>
                </a:cubicBezTo>
                <a:cubicBezTo>
                  <a:pt x="307" y="77"/>
                  <a:pt x="307" y="77"/>
                  <a:pt x="306" y="76"/>
                </a:cubicBezTo>
                <a:cubicBezTo>
                  <a:pt x="301" y="76"/>
                  <a:pt x="299" y="75"/>
                  <a:pt x="295" y="73"/>
                </a:cubicBezTo>
                <a:close/>
                <a:moveTo>
                  <a:pt x="214" y="73"/>
                </a:moveTo>
                <a:cubicBezTo>
                  <a:pt x="214" y="74"/>
                  <a:pt x="214" y="74"/>
                  <a:pt x="214" y="75"/>
                </a:cubicBezTo>
                <a:cubicBezTo>
                  <a:pt x="214" y="75"/>
                  <a:pt x="215" y="75"/>
                  <a:pt x="215" y="75"/>
                </a:cubicBezTo>
                <a:cubicBezTo>
                  <a:pt x="215" y="74"/>
                  <a:pt x="215" y="74"/>
                  <a:pt x="215" y="74"/>
                </a:cubicBezTo>
                <a:cubicBezTo>
                  <a:pt x="214" y="74"/>
                  <a:pt x="214" y="74"/>
                  <a:pt x="214" y="73"/>
                </a:cubicBezTo>
                <a:close/>
                <a:moveTo>
                  <a:pt x="198" y="74"/>
                </a:moveTo>
                <a:cubicBezTo>
                  <a:pt x="198" y="74"/>
                  <a:pt x="198" y="74"/>
                  <a:pt x="198" y="74"/>
                </a:cubicBezTo>
                <a:cubicBezTo>
                  <a:pt x="198" y="74"/>
                  <a:pt x="198" y="74"/>
                  <a:pt x="198" y="74"/>
                </a:cubicBezTo>
                <a:close/>
                <a:moveTo>
                  <a:pt x="77" y="74"/>
                </a:moveTo>
                <a:cubicBezTo>
                  <a:pt x="76" y="75"/>
                  <a:pt x="75" y="75"/>
                  <a:pt x="73" y="76"/>
                </a:cubicBezTo>
                <a:cubicBezTo>
                  <a:pt x="74" y="77"/>
                  <a:pt x="77" y="84"/>
                  <a:pt x="78" y="84"/>
                </a:cubicBezTo>
                <a:cubicBezTo>
                  <a:pt x="79" y="83"/>
                  <a:pt x="81" y="82"/>
                  <a:pt x="82" y="81"/>
                </a:cubicBezTo>
                <a:cubicBezTo>
                  <a:pt x="83" y="81"/>
                  <a:pt x="85" y="81"/>
                  <a:pt x="86" y="80"/>
                </a:cubicBezTo>
                <a:cubicBezTo>
                  <a:pt x="86" y="79"/>
                  <a:pt x="86" y="79"/>
                  <a:pt x="85" y="79"/>
                </a:cubicBezTo>
                <a:cubicBezTo>
                  <a:pt x="82" y="77"/>
                  <a:pt x="80" y="75"/>
                  <a:pt x="77" y="74"/>
                </a:cubicBezTo>
                <a:close/>
                <a:moveTo>
                  <a:pt x="302" y="89"/>
                </a:moveTo>
                <a:cubicBezTo>
                  <a:pt x="293" y="89"/>
                  <a:pt x="290" y="84"/>
                  <a:pt x="292" y="78"/>
                </a:cubicBezTo>
                <a:cubicBezTo>
                  <a:pt x="290" y="77"/>
                  <a:pt x="289" y="76"/>
                  <a:pt x="287" y="76"/>
                </a:cubicBezTo>
                <a:cubicBezTo>
                  <a:pt x="287" y="84"/>
                  <a:pt x="284" y="87"/>
                  <a:pt x="283" y="92"/>
                </a:cubicBezTo>
                <a:cubicBezTo>
                  <a:pt x="283" y="92"/>
                  <a:pt x="281" y="95"/>
                  <a:pt x="281" y="96"/>
                </a:cubicBezTo>
                <a:cubicBezTo>
                  <a:pt x="280" y="97"/>
                  <a:pt x="277" y="100"/>
                  <a:pt x="276" y="102"/>
                </a:cubicBezTo>
                <a:cubicBezTo>
                  <a:pt x="278" y="102"/>
                  <a:pt x="281" y="102"/>
                  <a:pt x="283" y="103"/>
                </a:cubicBezTo>
                <a:cubicBezTo>
                  <a:pt x="290" y="105"/>
                  <a:pt x="294" y="112"/>
                  <a:pt x="296" y="119"/>
                </a:cubicBezTo>
                <a:cubicBezTo>
                  <a:pt x="297" y="123"/>
                  <a:pt x="294" y="127"/>
                  <a:pt x="295" y="130"/>
                </a:cubicBezTo>
                <a:cubicBezTo>
                  <a:pt x="303" y="130"/>
                  <a:pt x="304" y="136"/>
                  <a:pt x="307" y="142"/>
                </a:cubicBezTo>
                <a:cubicBezTo>
                  <a:pt x="318" y="139"/>
                  <a:pt x="320" y="145"/>
                  <a:pt x="326" y="148"/>
                </a:cubicBezTo>
                <a:cubicBezTo>
                  <a:pt x="326" y="145"/>
                  <a:pt x="327" y="142"/>
                  <a:pt x="328" y="139"/>
                </a:cubicBezTo>
                <a:cubicBezTo>
                  <a:pt x="326" y="138"/>
                  <a:pt x="321" y="136"/>
                  <a:pt x="323" y="130"/>
                </a:cubicBezTo>
                <a:cubicBezTo>
                  <a:pt x="323" y="129"/>
                  <a:pt x="324" y="128"/>
                  <a:pt x="324" y="127"/>
                </a:cubicBezTo>
                <a:cubicBezTo>
                  <a:pt x="321" y="126"/>
                  <a:pt x="316" y="121"/>
                  <a:pt x="318" y="118"/>
                </a:cubicBezTo>
                <a:cubicBezTo>
                  <a:pt x="316" y="118"/>
                  <a:pt x="313" y="121"/>
                  <a:pt x="309" y="119"/>
                </a:cubicBezTo>
                <a:cubicBezTo>
                  <a:pt x="309" y="119"/>
                  <a:pt x="306" y="117"/>
                  <a:pt x="305" y="116"/>
                </a:cubicBezTo>
                <a:cubicBezTo>
                  <a:pt x="304" y="115"/>
                  <a:pt x="304" y="114"/>
                  <a:pt x="303" y="114"/>
                </a:cubicBezTo>
                <a:cubicBezTo>
                  <a:pt x="303" y="110"/>
                  <a:pt x="301" y="105"/>
                  <a:pt x="300" y="100"/>
                </a:cubicBezTo>
                <a:cubicBezTo>
                  <a:pt x="299" y="97"/>
                  <a:pt x="301" y="93"/>
                  <a:pt x="302" y="89"/>
                </a:cubicBezTo>
                <a:close/>
                <a:moveTo>
                  <a:pt x="235" y="76"/>
                </a:moveTo>
                <a:cubicBezTo>
                  <a:pt x="235" y="77"/>
                  <a:pt x="235" y="77"/>
                  <a:pt x="235" y="77"/>
                </a:cubicBezTo>
                <a:cubicBezTo>
                  <a:pt x="233" y="77"/>
                  <a:pt x="231" y="78"/>
                  <a:pt x="230" y="80"/>
                </a:cubicBezTo>
                <a:cubicBezTo>
                  <a:pt x="231" y="80"/>
                  <a:pt x="232" y="80"/>
                  <a:pt x="233" y="80"/>
                </a:cubicBezTo>
                <a:cubicBezTo>
                  <a:pt x="232" y="80"/>
                  <a:pt x="232" y="81"/>
                  <a:pt x="232" y="81"/>
                </a:cubicBezTo>
                <a:cubicBezTo>
                  <a:pt x="233" y="81"/>
                  <a:pt x="233" y="80"/>
                  <a:pt x="235" y="81"/>
                </a:cubicBezTo>
                <a:cubicBezTo>
                  <a:pt x="234" y="81"/>
                  <a:pt x="234" y="81"/>
                  <a:pt x="234" y="81"/>
                </a:cubicBezTo>
                <a:cubicBezTo>
                  <a:pt x="234" y="81"/>
                  <a:pt x="233" y="82"/>
                  <a:pt x="232" y="82"/>
                </a:cubicBezTo>
                <a:cubicBezTo>
                  <a:pt x="232" y="82"/>
                  <a:pt x="232" y="82"/>
                  <a:pt x="232" y="82"/>
                </a:cubicBezTo>
                <a:cubicBezTo>
                  <a:pt x="233" y="83"/>
                  <a:pt x="234" y="83"/>
                  <a:pt x="235" y="83"/>
                </a:cubicBezTo>
                <a:cubicBezTo>
                  <a:pt x="235" y="83"/>
                  <a:pt x="235" y="83"/>
                  <a:pt x="235" y="83"/>
                </a:cubicBezTo>
                <a:cubicBezTo>
                  <a:pt x="234" y="83"/>
                  <a:pt x="233" y="84"/>
                  <a:pt x="233" y="84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4" y="84"/>
                  <a:pt x="235" y="84"/>
                  <a:pt x="236" y="84"/>
                </a:cubicBezTo>
                <a:cubicBezTo>
                  <a:pt x="235" y="85"/>
                  <a:pt x="235" y="85"/>
                  <a:pt x="235" y="85"/>
                </a:cubicBezTo>
                <a:cubicBezTo>
                  <a:pt x="234" y="85"/>
                  <a:pt x="234" y="85"/>
                  <a:pt x="234" y="86"/>
                </a:cubicBezTo>
                <a:cubicBezTo>
                  <a:pt x="234" y="86"/>
                  <a:pt x="234" y="86"/>
                  <a:pt x="234" y="86"/>
                </a:cubicBezTo>
                <a:cubicBezTo>
                  <a:pt x="235" y="86"/>
                  <a:pt x="235" y="86"/>
                  <a:pt x="236" y="86"/>
                </a:cubicBezTo>
                <a:cubicBezTo>
                  <a:pt x="236" y="86"/>
                  <a:pt x="236" y="86"/>
                  <a:pt x="236" y="86"/>
                </a:cubicBezTo>
                <a:cubicBezTo>
                  <a:pt x="236" y="87"/>
                  <a:pt x="234" y="87"/>
                  <a:pt x="233" y="87"/>
                </a:cubicBezTo>
                <a:cubicBezTo>
                  <a:pt x="234" y="87"/>
                  <a:pt x="234" y="88"/>
                  <a:pt x="235" y="88"/>
                </a:cubicBezTo>
                <a:cubicBezTo>
                  <a:pt x="235" y="89"/>
                  <a:pt x="235" y="89"/>
                  <a:pt x="234" y="89"/>
                </a:cubicBezTo>
                <a:cubicBezTo>
                  <a:pt x="234" y="89"/>
                  <a:pt x="233" y="89"/>
                  <a:pt x="233" y="89"/>
                </a:cubicBezTo>
                <a:cubicBezTo>
                  <a:pt x="233" y="89"/>
                  <a:pt x="233" y="89"/>
                  <a:pt x="233" y="89"/>
                </a:cubicBezTo>
                <a:cubicBezTo>
                  <a:pt x="234" y="89"/>
                  <a:pt x="234" y="89"/>
                  <a:pt x="235" y="89"/>
                </a:cubicBezTo>
                <a:cubicBezTo>
                  <a:pt x="235" y="90"/>
                  <a:pt x="235" y="90"/>
                  <a:pt x="235" y="90"/>
                </a:cubicBezTo>
                <a:cubicBezTo>
                  <a:pt x="234" y="90"/>
                  <a:pt x="234" y="90"/>
                  <a:pt x="233" y="90"/>
                </a:cubicBezTo>
                <a:cubicBezTo>
                  <a:pt x="233" y="90"/>
                  <a:pt x="234" y="91"/>
                  <a:pt x="234" y="91"/>
                </a:cubicBezTo>
                <a:cubicBezTo>
                  <a:pt x="235" y="91"/>
                  <a:pt x="235" y="91"/>
                  <a:pt x="236" y="92"/>
                </a:cubicBezTo>
                <a:cubicBezTo>
                  <a:pt x="236" y="92"/>
                  <a:pt x="236" y="92"/>
                  <a:pt x="236" y="92"/>
                </a:cubicBezTo>
                <a:cubicBezTo>
                  <a:pt x="235" y="92"/>
                  <a:pt x="234" y="92"/>
                  <a:pt x="233" y="92"/>
                </a:cubicBezTo>
                <a:cubicBezTo>
                  <a:pt x="233" y="92"/>
                  <a:pt x="233" y="93"/>
                  <a:pt x="233" y="93"/>
                </a:cubicBezTo>
                <a:cubicBezTo>
                  <a:pt x="235" y="93"/>
                  <a:pt x="236" y="93"/>
                  <a:pt x="237" y="94"/>
                </a:cubicBezTo>
                <a:cubicBezTo>
                  <a:pt x="237" y="94"/>
                  <a:pt x="237" y="94"/>
                  <a:pt x="237" y="94"/>
                </a:cubicBezTo>
                <a:cubicBezTo>
                  <a:pt x="236" y="94"/>
                  <a:pt x="234" y="94"/>
                  <a:pt x="233" y="94"/>
                </a:cubicBezTo>
                <a:cubicBezTo>
                  <a:pt x="233" y="94"/>
                  <a:pt x="233" y="94"/>
                  <a:pt x="233" y="95"/>
                </a:cubicBezTo>
                <a:cubicBezTo>
                  <a:pt x="236" y="95"/>
                  <a:pt x="239" y="96"/>
                  <a:pt x="242" y="94"/>
                </a:cubicBezTo>
                <a:cubicBezTo>
                  <a:pt x="248" y="91"/>
                  <a:pt x="249" y="79"/>
                  <a:pt x="241" y="76"/>
                </a:cubicBezTo>
                <a:cubicBezTo>
                  <a:pt x="239" y="76"/>
                  <a:pt x="237" y="76"/>
                  <a:pt x="235" y="76"/>
                </a:cubicBezTo>
                <a:close/>
                <a:moveTo>
                  <a:pt x="315" y="76"/>
                </a:moveTo>
                <a:cubicBezTo>
                  <a:pt x="315" y="77"/>
                  <a:pt x="314" y="77"/>
                  <a:pt x="314" y="78"/>
                </a:cubicBezTo>
                <a:cubicBezTo>
                  <a:pt x="314" y="78"/>
                  <a:pt x="314" y="79"/>
                  <a:pt x="314" y="80"/>
                </a:cubicBezTo>
                <a:cubicBezTo>
                  <a:pt x="315" y="80"/>
                  <a:pt x="316" y="80"/>
                  <a:pt x="316" y="80"/>
                </a:cubicBezTo>
                <a:cubicBezTo>
                  <a:pt x="318" y="79"/>
                  <a:pt x="318" y="78"/>
                  <a:pt x="317" y="76"/>
                </a:cubicBezTo>
                <a:cubicBezTo>
                  <a:pt x="316" y="76"/>
                  <a:pt x="316" y="76"/>
                  <a:pt x="315" y="76"/>
                </a:cubicBezTo>
                <a:close/>
                <a:moveTo>
                  <a:pt x="176" y="77"/>
                </a:moveTo>
                <a:cubicBezTo>
                  <a:pt x="176" y="77"/>
                  <a:pt x="176" y="77"/>
                  <a:pt x="176" y="78"/>
                </a:cubicBezTo>
                <a:cubicBezTo>
                  <a:pt x="177" y="79"/>
                  <a:pt x="178" y="80"/>
                  <a:pt x="179" y="82"/>
                </a:cubicBezTo>
                <a:cubicBezTo>
                  <a:pt x="179" y="82"/>
                  <a:pt x="179" y="82"/>
                  <a:pt x="179" y="82"/>
                </a:cubicBezTo>
                <a:cubicBezTo>
                  <a:pt x="179" y="81"/>
                  <a:pt x="179" y="81"/>
                  <a:pt x="179" y="81"/>
                </a:cubicBezTo>
                <a:cubicBezTo>
                  <a:pt x="178" y="79"/>
                  <a:pt x="177" y="78"/>
                  <a:pt x="176" y="77"/>
                </a:cubicBezTo>
                <a:close/>
                <a:moveTo>
                  <a:pt x="172" y="78"/>
                </a:moveTo>
                <a:cubicBezTo>
                  <a:pt x="172" y="79"/>
                  <a:pt x="175" y="80"/>
                  <a:pt x="176" y="81"/>
                </a:cubicBezTo>
                <a:cubicBezTo>
                  <a:pt x="176" y="81"/>
                  <a:pt x="176" y="81"/>
                  <a:pt x="176" y="80"/>
                </a:cubicBezTo>
                <a:cubicBezTo>
                  <a:pt x="175" y="79"/>
                  <a:pt x="174" y="79"/>
                  <a:pt x="172" y="78"/>
                </a:cubicBezTo>
                <a:close/>
                <a:moveTo>
                  <a:pt x="112" y="78"/>
                </a:moveTo>
                <a:cubicBezTo>
                  <a:pt x="112" y="79"/>
                  <a:pt x="112" y="80"/>
                  <a:pt x="111" y="80"/>
                </a:cubicBezTo>
                <a:cubicBezTo>
                  <a:pt x="112" y="81"/>
                  <a:pt x="113" y="81"/>
                  <a:pt x="114" y="81"/>
                </a:cubicBezTo>
                <a:cubicBezTo>
                  <a:pt x="114" y="81"/>
                  <a:pt x="114" y="81"/>
                  <a:pt x="115" y="80"/>
                </a:cubicBezTo>
                <a:cubicBezTo>
                  <a:pt x="115" y="78"/>
                  <a:pt x="115" y="78"/>
                  <a:pt x="112" y="78"/>
                </a:cubicBezTo>
                <a:close/>
                <a:moveTo>
                  <a:pt x="180" y="78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78"/>
                  <a:pt x="180" y="78"/>
                  <a:pt x="180" y="78"/>
                </a:cubicBezTo>
                <a:close/>
                <a:moveTo>
                  <a:pt x="57" y="78"/>
                </a:moveTo>
                <a:cubicBezTo>
                  <a:pt x="55" y="82"/>
                  <a:pt x="50" y="83"/>
                  <a:pt x="49" y="85"/>
                </a:cubicBezTo>
                <a:cubicBezTo>
                  <a:pt x="52" y="87"/>
                  <a:pt x="56" y="92"/>
                  <a:pt x="56" y="97"/>
                </a:cubicBezTo>
                <a:cubicBezTo>
                  <a:pt x="58" y="95"/>
                  <a:pt x="58" y="94"/>
                  <a:pt x="60" y="92"/>
                </a:cubicBezTo>
                <a:cubicBezTo>
                  <a:pt x="62" y="91"/>
                  <a:pt x="64" y="90"/>
                  <a:pt x="66" y="89"/>
                </a:cubicBezTo>
                <a:cubicBezTo>
                  <a:pt x="66" y="89"/>
                  <a:pt x="65" y="88"/>
                  <a:pt x="65" y="88"/>
                </a:cubicBezTo>
                <a:cubicBezTo>
                  <a:pt x="61" y="87"/>
                  <a:pt x="59" y="83"/>
                  <a:pt x="57" y="78"/>
                </a:cubicBezTo>
                <a:cubicBezTo>
                  <a:pt x="57" y="78"/>
                  <a:pt x="57" y="78"/>
                  <a:pt x="57" y="78"/>
                </a:cubicBezTo>
                <a:close/>
                <a:moveTo>
                  <a:pt x="168" y="78"/>
                </a:moveTo>
                <a:cubicBezTo>
                  <a:pt x="169" y="80"/>
                  <a:pt x="171" y="80"/>
                  <a:pt x="173" y="81"/>
                </a:cubicBezTo>
                <a:cubicBezTo>
                  <a:pt x="173" y="81"/>
                  <a:pt x="173" y="81"/>
                  <a:pt x="174" y="81"/>
                </a:cubicBezTo>
                <a:cubicBezTo>
                  <a:pt x="174" y="81"/>
                  <a:pt x="174" y="81"/>
                  <a:pt x="174" y="80"/>
                </a:cubicBezTo>
                <a:cubicBezTo>
                  <a:pt x="172" y="80"/>
                  <a:pt x="170" y="79"/>
                  <a:pt x="168" y="78"/>
                </a:cubicBezTo>
                <a:close/>
                <a:moveTo>
                  <a:pt x="181" y="78"/>
                </a:moveTo>
                <a:cubicBezTo>
                  <a:pt x="181" y="79"/>
                  <a:pt x="181" y="79"/>
                  <a:pt x="180" y="79"/>
                </a:cubicBezTo>
                <a:cubicBezTo>
                  <a:pt x="182" y="80"/>
                  <a:pt x="182" y="81"/>
                  <a:pt x="183" y="82"/>
                </a:cubicBezTo>
                <a:cubicBezTo>
                  <a:pt x="183" y="82"/>
                  <a:pt x="183" y="81"/>
                  <a:pt x="183" y="81"/>
                </a:cubicBezTo>
                <a:cubicBezTo>
                  <a:pt x="182" y="80"/>
                  <a:pt x="182" y="79"/>
                  <a:pt x="181" y="78"/>
                </a:cubicBezTo>
                <a:close/>
                <a:moveTo>
                  <a:pt x="184" y="78"/>
                </a:moveTo>
                <a:cubicBezTo>
                  <a:pt x="184" y="80"/>
                  <a:pt x="186" y="82"/>
                  <a:pt x="187" y="83"/>
                </a:cubicBezTo>
                <a:cubicBezTo>
                  <a:pt x="187" y="83"/>
                  <a:pt x="187" y="83"/>
                  <a:pt x="187" y="82"/>
                </a:cubicBezTo>
                <a:cubicBezTo>
                  <a:pt x="186" y="81"/>
                  <a:pt x="186" y="80"/>
                  <a:pt x="184" y="78"/>
                </a:cubicBezTo>
                <a:close/>
                <a:moveTo>
                  <a:pt x="203" y="78"/>
                </a:moveTo>
                <a:cubicBezTo>
                  <a:pt x="203" y="79"/>
                  <a:pt x="204" y="79"/>
                  <a:pt x="204" y="79"/>
                </a:cubicBezTo>
                <a:cubicBezTo>
                  <a:pt x="204" y="79"/>
                  <a:pt x="204" y="79"/>
                  <a:pt x="204" y="79"/>
                </a:cubicBezTo>
                <a:cubicBezTo>
                  <a:pt x="203" y="79"/>
                  <a:pt x="203" y="79"/>
                  <a:pt x="203" y="78"/>
                </a:cubicBezTo>
                <a:close/>
                <a:moveTo>
                  <a:pt x="205" y="79"/>
                </a:moveTo>
                <a:cubicBezTo>
                  <a:pt x="205" y="79"/>
                  <a:pt x="205" y="79"/>
                  <a:pt x="205" y="79"/>
                </a:cubicBezTo>
                <a:cubicBezTo>
                  <a:pt x="205" y="79"/>
                  <a:pt x="205" y="79"/>
                  <a:pt x="204" y="79"/>
                </a:cubicBezTo>
                <a:cubicBezTo>
                  <a:pt x="204" y="79"/>
                  <a:pt x="204" y="79"/>
                  <a:pt x="205" y="79"/>
                </a:cubicBezTo>
                <a:close/>
                <a:moveTo>
                  <a:pt x="187" y="79"/>
                </a:moveTo>
                <a:cubicBezTo>
                  <a:pt x="187" y="81"/>
                  <a:pt x="188" y="84"/>
                  <a:pt x="189" y="85"/>
                </a:cubicBezTo>
                <a:cubicBezTo>
                  <a:pt x="189" y="85"/>
                  <a:pt x="189" y="85"/>
                  <a:pt x="189" y="84"/>
                </a:cubicBezTo>
                <a:cubicBezTo>
                  <a:pt x="189" y="84"/>
                  <a:pt x="189" y="84"/>
                  <a:pt x="190" y="84"/>
                </a:cubicBezTo>
                <a:cubicBezTo>
                  <a:pt x="189" y="82"/>
                  <a:pt x="189" y="81"/>
                  <a:pt x="187" y="79"/>
                </a:cubicBezTo>
                <a:close/>
                <a:moveTo>
                  <a:pt x="310" y="79"/>
                </a:moveTo>
                <a:cubicBezTo>
                  <a:pt x="309" y="80"/>
                  <a:pt x="307" y="81"/>
                  <a:pt x="306" y="81"/>
                </a:cubicBezTo>
                <a:cubicBezTo>
                  <a:pt x="305" y="83"/>
                  <a:pt x="304" y="84"/>
                  <a:pt x="303" y="85"/>
                </a:cubicBezTo>
                <a:cubicBezTo>
                  <a:pt x="302" y="86"/>
                  <a:pt x="300" y="86"/>
                  <a:pt x="298" y="87"/>
                </a:cubicBezTo>
                <a:cubicBezTo>
                  <a:pt x="298" y="87"/>
                  <a:pt x="298" y="87"/>
                  <a:pt x="298" y="87"/>
                </a:cubicBezTo>
                <a:cubicBezTo>
                  <a:pt x="299" y="87"/>
                  <a:pt x="299" y="87"/>
                  <a:pt x="300" y="87"/>
                </a:cubicBezTo>
                <a:cubicBezTo>
                  <a:pt x="304" y="85"/>
                  <a:pt x="306" y="81"/>
                  <a:pt x="311" y="80"/>
                </a:cubicBezTo>
                <a:cubicBezTo>
                  <a:pt x="311" y="80"/>
                  <a:pt x="311" y="80"/>
                  <a:pt x="311" y="80"/>
                </a:cubicBezTo>
                <a:cubicBezTo>
                  <a:pt x="311" y="80"/>
                  <a:pt x="311" y="80"/>
                  <a:pt x="310" y="79"/>
                </a:cubicBezTo>
                <a:close/>
                <a:moveTo>
                  <a:pt x="321" y="79"/>
                </a:moveTo>
                <a:cubicBezTo>
                  <a:pt x="321" y="80"/>
                  <a:pt x="320" y="80"/>
                  <a:pt x="320" y="80"/>
                </a:cubicBezTo>
                <a:cubicBezTo>
                  <a:pt x="320" y="81"/>
                  <a:pt x="320" y="82"/>
                  <a:pt x="320" y="82"/>
                </a:cubicBezTo>
                <a:cubicBezTo>
                  <a:pt x="321" y="83"/>
                  <a:pt x="321" y="84"/>
                  <a:pt x="323" y="83"/>
                </a:cubicBezTo>
                <a:cubicBezTo>
                  <a:pt x="323" y="83"/>
                  <a:pt x="323" y="83"/>
                  <a:pt x="323" y="82"/>
                </a:cubicBezTo>
                <a:cubicBezTo>
                  <a:pt x="323" y="81"/>
                  <a:pt x="323" y="80"/>
                  <a:pt x="322" y="79"/>
                </a:cubicBezTo>
                <a:cubicBezTo>
                  <a:pt x="322" y="79"/>
                  <a:pt x="322" y="79"/>
                  <a:pt x="321" y="79"/>
                </a:cubicBezTo>
                <a:close/>
                <a:moveTo>
                  <a:pt x="166" y="80"/>
                </a:moveTo>
                <a:cubicBezTo>
                  <a:pt x="166" y="80"/>
                  <a:pt x="166" y="80"/>
                  <a:pt x="166" y="80"/>
                </a:cubicBezTo>
                <a:cubicBezTo>
                  <a:pt x="166" y="80"/>
                  <a:pt x="167" y="81"/>
                  <a:pt x="167" y="81"/>
                </a:cubicBezTo>
                <a:cubicBezTo>
                  <a:pt x="167" y="81"/>
                  <a:pt x="167" y="81"/>
                  <a:pt x="167" y="81"/>
                </a:cubicBezTo>
                <a:cubicBezTo>
                  <a:pt x="167" y="80"/>
                  <a:pt x="167" y="80"/>
                  <a:pt x="167" y="80"/>
                </a:cubicBezTo>
                <a:cubicBezTo>
                  <a:pt x="167" y="80"/>
                  <a:pt x="166" y="80"/>
                  <a:pt x="166" y="80"/>
                </a:cubicBezTo>
                <a:close/>
                <a:moveTo>
                  <a:pt x="168" y="80"/>
                </a:moveTo>
                <a:cubicBezTo>
                  <a:pt x="168" y="81"/>
                  <a:pt x="168" y="81"/>
                  <a:pt x="168" y="81"/>
                </a:cubicBezTo>
                <a:cubicBezTo>
                  <a:pt x="169" y="82"/>
                  <a:pt x="170" y="82"/>
                  <a:pt x="171" y="82"/>
                </a:cubicBezTo>
                <a:cubicBezTo>
                  <a:pt x="171" y="82"/>
                  <a:pt x="171" y="82"/>
                  <a:pt x="171" y="82"/>
                </a:cubicBezTo>
                <a:cubicBezTo>
                  <a:pt x="170" y="81"/>
                  <a:pt x="169" y="81"/>
                  <a:pt x="168" y="80"/>
                </a:cubicBezTo>
                <a:close/>
                <a:moveTo>
                  <a:pt x="162" y="80"/>
                </a:moveTo>
                <a:cubicBezTo>
                  <a:pt x="163" y="82"/>
                  <a:pt x="165" y="82"/>
                  <a:pt x="165" y="83"/>
                </a:cubicBezTo>
                <a:cubicBezTo>
                  <a:pt x="166" y="83"/>
                  <a:pt x="167" y="83"/>
                  <a:pt x="167" y="83"/>
                </a:cubicBezTo>
                <a:cubicBezTo>
                  <a:pt x="165" y="83"/>
                  <a:pt x="164" y="81"/>
                  <a:pt x="162" y="80"/>
                </a:cubicBezTo>
                <a:close/>
                <a:moveTo>
                  <a:pt x="177" y="81"/>
                </a:moveTo>
                <a:cubicBezTo>
                  <a:pt x="177" y="82"/>
                  <a:pt x="177" y="82"/>
                  <a:pt x="177" y="82"/>
                </a:cubicBezTo>
                <a:cubicBezTo>
                  <a:pt x="177" y="82"/>
                  <a:pt x="177" y="82"/>
                  <a:pt x="177" y="82"/>
                </a:cubicBezTo>
                <a:cubicBezTo>
                  <a:pt x="177" y="82"/>
                  <a:pt x="177" y="82"/>
                  <a:pt x="177" y="81"/>
                </a:cubicBezTo>
                <a:close/>
                <a:moveTo>
                  <a:pt x="160" y="82"/>
                </a:moveTo>
                <a:cubicBezTo>
                  <a:pt x="160" y="83"/>
                  <a:pt x="162" y="85"/>
                  <a:pt x="164" y="84"/>
                </a:cubicBezTo>
                <a:cubicBezTo>
                  <a:pt x="162" y="83"/>
                  <a:pt x="161" y="82"/>
                  <a:pt x="160" y="82"/>
                </a:cubicBezTo>
                <a:close/>
                <a:moveTo>
                  <a:pt x="190" y="82"/>
                </a:moveTo>
                <a:cubicBezTo>
                  <a:pt x="191" y="83"/>
                  <a:pt x="191" y="85"/>
                  <a:pt x="191" y="87"/>
                </a:cubicBezTo>
                <a:cubicBezTo>
                  <a:pt x="192" y="86"/>
                  <a:pt x="192" y="82"/>
                  <a:pt x="190" y="82"/>
                </a:cubicBezTo>
                <a:close/>
                <a:moveTo>
                  <a:pt x="194" y="83"/>
                </a:moveTo>
                <a:cubicBezTo>
                  <a:pt x="194" y="85"/>
                  <a:pt x="194" y="88"/>
                  <a:pt x="193" y="89"/>
                </a:cubicBezTo>
                <a:cubicBezTo>
                  <a:pt x="193" y="89"/>
                  <a:pt x="193" y="89"/>
                  <a:pt x="193" y="89"/>
                </a:cubicBezTo>
                <a:cubicBezTo>
                  <a:pt x="195" y="88"/>
                  <a:pt x="196" y="84"/>
                  <a:pt x="194" y="83"/>
                </a:cubicBezTo>
                <a:close/>
                <a:moveTo>
                  <a:pt x="158" y="83"/>
                </a:moveTo>
                <a:cubicBezTo>
                  <a:pt x="158" y="84"/>
                  <a:pt x="158" y="84"/>
                  <a:pt x="158" y="85"/>
                </a:cubicBezTo>
                <a:cubicBezTo>
                  <a:pt x="159" y="85"/>
                  <a:pt x="160" y="86"/>
                  <a:pt x="162" y="85"/>
                </a:cubicBezTo>
                <a:cubicBezTo>
                  <a:pt x="160" y="85"/>
                  <a:pt x="159" y="84"/>
                  <a:pt x="158" y="83"/>
                </a:cubicBezTo>
                <a:close/>
                <a:moveTo>
                  <a:pt x="167" y="83"/>
                </a:moveTo>
                <a:cubicBezTo>
                  <a:pt x="168" y="84"/>
                  <a:pt x="167" y="84"/>
                  <a:pt x="168" y="83"/>
                </a:cubicBezTo>
                <a:cubicBezTo>
                  <a:pt x="168" y="83"/>
                  <a:pt x="167" y="83"/>
                  <a:pt x="167" y="83"/>
                </a:cubicBezTo>
                <a:close/>
                <a:moveTo>
                  <a:pt x="155" y="85"/>
                </a:moveTo>
                <a:cubicBezTo>
                  <a:pt x="155" y="85"/>
                  <a:pt x="155" y="85"/>
                  <a:pt x="155" y="85"/>
                </a:cubicBezTo>
                <a:cubicBezTo>
                  <a:pt x="156" y="86"/>
                  <a:pt x="157" y="86"/>
                  <a:pt x="157" y="87"/>
                </a:cubicBezTo>
                <a:cubicBezTo>
                  <a:pt x="158" y="87"/>
                  <a:pt x="158" y="87"/>
                  <a:pt x="159" y="87"/>
                </a:cubicBezTo>
                <a:cubicBezTo>
                  <a:pt x="159" y="87"/>
                  <a:pt x="159" y="87"/>
                  <a:pt x="158" y="86"/>
                </a:cubicBezTo>
                <a:cubicBezTo>
                  <a:pt x="157" y="86"/>
                  <a:pt x="156" y="85"/>
                  <a:pt x="155" y="85"/>
                </a:cubicBezTo>
                <a:close/>
                <a:moveTo>
                  <a:pt x="122" y="85"/>
                </a:moveTo>
                <a:cubicBezTo>
                  <a:pt x="121" y="86"/>
                  <a:pt x="121" y="86"/>
                  <a:pt x="121" y="87"/>
                </a:cubicBezTo>
                <a:cubicBezTo>
                  <a:pt x="121" y="87"/>
                  <a:pt x="121" y="88"/>
                  <a:pt x="122" y="88"/>
                </a:cubicBezTo>
                <a:cubicBezTo>
                  <a:pt x="123" y="88"/>
                  <a:pt x="123" y="88"/>
                  <a:pt x="124" y="88"/>
                </a:cubicBezTo>
                <a:cubicBezTo>
                  <a:pt x="124" y="88"/>
                  <a:pt x="124" y="88"/>
                  <a:pt x="124" y="88"/>
                </a:cubicBezTo>
                <a:cubicBezTo>
                  <a:pt x="124" y="86"/>
                  <a:pt x="124" y="86"/>
                  <a:pt x="124" y="85"/>
                </a:cubicBezTo>
                <a:cubicBezTo>
                  <a:pt x="124" y="85"/>
                  <a:pt x="123" y="85"/>
                  <a:pt x="123" y="85"/>
                </a:cubicBezTo>
                <a:cubicBezTo>
                  <a:pt x="123" y="85"/>
                  <a:pt x="123" y="85"/>
                  <a:pt x="122" y="85"/>
                </a:cubicBezTo>
                <a:close/>
                <a:moveTo>
                  <a:pt x="314" y="86"/>
                </a:moveTo>
                <a:cubicBezTo>
                  <a:pt x="314" y="87"/>
                  <a:pt x="314" y="87"/>
                  <a:pt x="314" y="88"/>
                </a:cubicBezTo>
                <a:cubicBezTo>
                  <a:pt x="314" y="88"/>
                  <a:pt x="314" y="88"/>
                  <a:pt x="314" y="88"/>
                </a:cubicBezTo>
                <a:cubicBezTo>
                  <a:pt x="315" y="88"/>
                  <a:pt x="316" y="88"/>
                  <a:pt x="317" y="88"/>
                </a:cubicBezTo>
                <a:cubicBezTo>
                  <a:pt x="317" y="88"/>
                  <a:pt x="317" y="88"/>
                  <a:pt x="317" y="88"/>
                </a:cubicBezTo>
                <a:cubicBezTo>
                  <a:pt x="316" y="87"/>
                  <a:pt x="315" y="87"/>
                  <a:pt x="314" y="86"/>
                </a:cubicBezTo>
                <a:close/>
                <a:moveTo>
                  <a:pt x="42" y="86"/>
                </a:moveTo>
                <a:cubicBezTo>
                  <a:pt x="41" y="95"/>
                  <a:pt x="46" y="102"/>
                  <a:pt x="53" y="102"/>
                </a:cubicBezTo>
                <a:cubicBezTo>
                  <a:pt x="55" y="94"/>
                  <a:pt x="49" y="86"/>
                  <a:pt x="42" y="86"/>
                </a:cubicBezTo>
                <a:close/>
                <a:moveTo>
                  <a:pt x="153" y="86"/>
                </a:moveTo>
                <a:cubicBezTo>
                  <a:pt x="153" y="87"/>
                  <a:pt x="153" y="87"/>
                  <a:pt x="153" y="87"/>
                </a:cubicBezTo>
                <a:cubicBezTo>
                  <a:pt x="155" y="88"/>
                  <a:pt x="155" y="89"/>
                  <a:pt x="157" y="89"/>
                </a:cubicBezTo>
                <a:cubicBezTo>
                  <a:pt x="157" y="89"/>
                  <a:pt x="157" y="89"/>
                  <a:pt x="157" y="89"/>
                </a:cubicBezTo>
                <a:cubicBezTo>
                  <a:pt x="156" y="89"/>
                  <a:pt x="154" y="88"/>
                  <a:pt x="154" y="86"/>
                </a:cubicBezTo>
                <a:cubicBezTo>
                  <a:pt x="154" y="86"/>
                  <a:pt x="153" y="86"/>
                  <a:pt x="153" y="86"/>
                </a:cubicBezTo>
                <a:close/>
                <a:moveTo>
                  <a:pt x="84" y="87"/>
                </a:moveTo>
                <a:cubicBezTo>
                  <a:pt x="81" y="90"/>
                  <a:pt x="79" y="92"/>
                  <a:pt x="79" y="96"/>
                </a:cubicBezTo>
                <a:cubicBezTo>
                  <a:pt x="80" y="96"/>
                  <a:pt x="80" y="96"/>
                  <a:pt x="80" y="96"/>
                </a:cubicBezTo>
                <a:cubicBezTo>
                  <a:pt x="80" y="90"/>
                  <a:pt x="83" y="88"/>
                  <a:pt x="88" y="88"/>
                </a:cubicBezTo>
                <a:cubicBezTo>
                  <a:pt x="88" y="89"/>
                  <a:pt x="89" y="90"/>
                  <a:pt x="90" y="91"/>
                </a:cubicBezTo>
                <a:cubicBezTo>
                  <a:pt x="90" y="93"/>
                  <a:pt x="91" y="97"/>
                  <a:pt x="88" y="97"/>
                </a:cubicBezTo>
                <a:cubicBezTo>
                  <a:pt x="88" y="97"/>
                  <a:pt x="88" y="98"/>
                  <a:pt x="88" y="98"/>
                </a:cubicBezTo>
                <a:cubicBezTo>
                  <a:pt x="90" y="97"/>
                  <a:pt x="92" y="94"/>
                  <a:pt x="92" y="92"/>
                </a:cubicBezTo>
                <a:cubicBezTo>
                  <a:pt x="89" y="90"/>
                  <a:pt x="91" y="87"/>
                  <a:pt x="84" y="87"/>
                </a:cubicBezTo>
                <a:close/>
                <a:moveTo>
                  <a:pt x="177" y="87"/>
                </a:moveTo>
                <a:cubicBezTo>
                  <a:pt x="176" y="88"/>
                  <a:pt x="174" y="88"/>
                  <a:pt x="173" y="88"/>
                </a:cubicBezTo>
                <a:cubicBezTo>
                  <a:pt x="170" y="89"/>
                  <a:pt x="169" y="92"/>
                  <a:pt x="168" y="95"/>
                </a:cubicBezTo>
                <a:cubicBezTo>
                  <a:pt x="167" y="95"/>
                  <a:pt x="167" y="98"/>
                  <a:pt x="167" y="99"/>
                </a:cubicBezTo>
                <a:cubicBezTo>
                  <a:pt x="168" y="100"/>
                  <a:pt x="169" y="101"/>
                  <a:pt x="170" y="102"/>
                </a:cubicBezTo>
                <a:cubicBezTo>
                  <a:pt x="170" y="102"/>
                  <a:pt x="170" y="102"/>
                  <a:pt x="171" y="102"/>
                </a:cubicBezTo>
                <a:cubicBezTo>
                  <a:pt x="167" y="99"/>
                  <a:pt x="172" y="90"/>
                  <a:pt x="177" y="91"/>
                </a:cubicBezTo>
                <a:cubicBezTo>
                  <a:pt x="185" y="94"/>
                  <a:pt x="185" y="99"/>
                  <a:pt x="181" y="104"/>
                </a:cubicBezTo>
                <a:cubicBezTo>
                  <a:pt x="181" y="104"/>
                  <a:pt x="181" y="104"/>
                  <a:pt x="182" y="104"/>
                </a:cubicBezTo>
                <a:cubicBezTo>
                  <a:pt x="183" y="103"/>
                  <a:pt x="185" y="102"/>
                  <a:pt x="186" y="101"/>
                </a:cubicBezTo>
                <a:cubicBezTo>
                  <a:pt x="191" y="94"/>
                  <a:pt x="185" y="89"/>
                  <a:pt x="177" y="87"/>
                </a:cubicBezTo>
                <a:close/>
                <a:moveTo>
                  <a:pt x="150" y="87"/>
                </a:moveTo>
                <a:cubicBezTo>
                  <a:pt x="150" y="88"/>
                  <a:pt x="150" y="88"/>
                  <a:pt x="151" y="89"/>
                </a:cubicBezTo>
                <a:cubicBezTo>
                  <a:pt x="151" y="90"/>
                  <a:pt x="152" y="90"/>
                  <a:pt x="153" y="90"/>
                </a:cubicBezTo>
                <a:cubicBezTo>
                  <a:pt x="153" y="90"/>
                  <a:pt x="153" y="90"/>
                  <a:pt x="153" y="90"/>
                </a:cubicBezTo>
                <a:cubicBezTo>
                  <a:pt x="153" y="90"/>
                  <a:pt x="153" y="89"/>
                  <a:pt x="153" y="89"/>
                </a:cubicBezTo>
                <a:cubicBezTo>
                  <a:pt x="151" y="89"/>
                  <a:pt x="151" y="88"/>
                  <a:pt x="150" y="87"/>
                </a:cubicBezTo>
                <a:close/>
                <a:moveTo>
                  <a:pt x="159" y="87"/>
                </a:moveTo>
                <a:cubicBezTo>
                  <a:pt x="159" y="87"/>
                  <a:pt x="159" y="88"/>
                  <a:pt x="160" y="88"/>
                </a:cubicBezTo>
                <a:cubicBezTo>
                  <a:pt x="159" y="88"/>
                  <a:pt x="159" y="87"/>
                  <a:pt x="159" y="87"/>
                </a:cubicBezTo>
                <a:close/>
                <a:moveTo>
                  <a:pt x="116" y="88"/>
                </a:moveTo>
                <a:cubicBezTo>
                  <a:pt x="115" y="88"/>
                  <a:pt x="116" y="88"/>
                  <a:pt x="115" y="88"/>
                </a:cubicBezTo>
                <a:cubicBezTo>
                  <a:pt x="115" y="89"/>
                  <a:pt x="115" y="90"/>
                  <a:pt x="115" y="91"/>
                </a:cubicBezTo>
                <a:cubicBezTo>
                  <a:pt x="116" y="91"/>
                  <a:pt x="116" y="91"/>
                  <a:pt x="116" y="91"/>
                </a:cubicBezTo>
                <a:cubicBezTo>
                  <a:pt x="117" y="91"/>
                  <a:pt x="117" y="91"/>
                  <a:pt x="118" y="91"/>
                </a:cubicBezTo>
                <a:cubicBezTo>
                  <a:pt x="118" y="90"/>
                  <a:pt x="118" y="90"/>
                  <a:pt x="118" y="89"/>
                </a:cubicBezTo>
                <a:cubicBezTo>
                  <a:pt x="117" y="88"/>
                  <a:pt x="118" y="88"/>
                  <a:pt x="116" y="88"/>
                </a:cubicBezTo>
                <a:close/>
                <a:moveTo>
                  <a:pt x="196" y="88"/>
                </a:moveTo>
                <a:cubicBezTo>
                  <a:pt x="195" y="90"/>
                  <a:pt x="195" y="91"/>
                  <a:pt x="194" y="93"/>
                </a:cubicBezTo>
                <a:cubicBezTo>
                  <a:pt x="195" y="93"/>
                  <a:pt x="195" y="92"/>
                  <a:pt x="196" y="91"/>
                </a:cubicBezTo>
                <a:cubicBezTo>
                  <a:pt x="196" y="90"/>
                  <a:pt x="197" y="89"/>
                  <a:pt x="196" y="88"/>
                </a:cubicBezTo>
                <a:close/>
                <a:moveTo>
                  <a:pt x="147" y="89"/>
                </a:moveTo>
                <a:cubicBezTo>
                  <a:pt x="147" y="89"/>
                  <a:pt x="147" y="89"/>
                  <a:pt x="147" y="90"/>
                </a:cubicBezTo>
                <a:cubicBezTo>
                  <a:pt x="148" y="90"/>
                  <a:pt x="150" y="92"/>
                  <a:pt x="151" y="91"/>
                </a:cubicBezTo>
                <a:cubicBezTo>
                  <a:pt x="151" y="91"/>
                  <a:pt x="151" y="91"/>
                  <a:pt x="151" y="91"/>
                </a:cubicBezTo>
                <a:cubicBezTo>
                  <a:pt x="150" y="90"/>
                  <a:pt x="148" y="90"/>
                  <a:pt x="147" y="89"/>
                </a:cubicBezTo>
                <a:close/>
                <a:moveTo>
                  <a:pt x="71" y="91"/>
                </a:moveTo>
                <a:cubicBezTo>
                  <a:pt x="70" y="92"/>
                  <a:pt x="68" y="91"/>
                  <a:pt x="65" y="92"/>
                </a:cubicBezTo>
                <a:cubicBezTo>
                  <a:pt x="62" y="94"/>
                  <a:pt x="57" y="97"/>
                  <a:pt x="57" y="102"/>
                </a:cubicBezTo>
                <a:cubicBezTo>
                  <a:pt x="57" y="102"/>
                  <a:pt x="57" y="102"/>
                  <a:pt x="57" y="102"/>
                </a:cubicBezTo>
                <a:cubicBezTo>
                  <a:pt x="60" y="101"/>
                  <a:pt x="64" y="103"/>
                  <a:pt x="67" y="101"/>
                </a:cubicBezTo>
                <a:cubicBezTo>
                  <a:pt x="69" y="100"/>
                  <a:pt x="71" y="99"/>
                  <a:pt x="73" y="98"/>
                </a:cubicBezTo>
                <a:cubicBezTo>
                  <a:pt x="73" y="96"/>
                  <a:pt x="74" y="93"/>
                  <a:pt x="74" y="91"/>
                </a:cubicBezTo>
                <a:cubicBezTo>
                  <a:pt x="74" y="91"/>
                  <a:pt x="74" y="91"/>
                  <a:pt x="74" y="91"/>
                </a:cubicBezTo>
                <a:cubicBezTo>
                  <a:pt x="73" y="91"/>
                  <a:pt x="72" y="91"/>
                  <a:pt x="71" y="91"/>
                </a:cubicBezTo>
                <a:close/>
                <a:moveTo>
                  <a:pt x="131" y="91"/>
                </a:moveTo>
                <a:cubicBezTo>
                  <a:pt x="131" y="91"/>
                  <a:pt x="130" y="92"/>
                  <a:pt x="130" y="92"/>
                </a:cubicBezTo>
                <a:cubicBezTo>
                  <a:pt x="130" y="93"/>
                  <a:pt x="131" y="93"/>
                  <a:pt x="131" y="94"/>
                </a:cubicBezTo>
                <a:cubicBezTo>
                  <a:pt x="132" y="94"/>
                  <a:pt x="133" y="94"/>
                  <a:pt x="133" y="94"/>
                </a:cubicBezTo>
                <a:cubicBezTo>
                  <a:pt x="134" y="93"/>
                  <a:pt x="134" y="93"/>
                  <a:pt x="134" y="93"/>
                </a:cubicBezTo>
                <a:cubicBezTo>
                  <a:pt x="134" y="92"/>
                  <a:pt x="134" y="91"/>
                  <a:pt x="133" y="91"/>
                </a:cubicBezTo>
                <a:cubicBezTo>
                  <a:pt x="132" y="91"/>
                  <a:pt x="132" y="91"/>
                  <a:pt x="131" y="91"/>
                </a:cubicBezTo>
                <a:close/>
                <a:moveTo>
                  <a:pt x="308" y="91"/>
                </a:moveTo>
                <a:cubicBezTo>
                  <a:pt x="307" y="92"/>
                  <a:pt x="308" y="94"/>
                  <a:pt x="309" y="95"/>
                </a:cubicBezTo>
                <a:cubicBezTo>
                  <a:pt x="309" y="95"/>
                  <a:pt x="309" y="95"/>
                  <a:pt x="309" y="95"/>
                </a:cubicBezTo>
                <a:cubicBezTo>
                  <a:pt x="309" y="95"/>
                  <a:pt x="309" y="95"/>
                  <a:pt x="309" y="95"/>
                </a:cubicBezTo>
                <a:cubicBezTo>
                  <a:pt x="309" y="93"/>
                  <a:pt x="308" y="92"/>
                  <a:pt x="308" y="91"/>
                </a:cubicBezTo>
                <a:close/>
                <a:moveTo>
                  <a:pt x="145" y="91"/>
                </a:moveTo>
                <a:cubicBezTo>
                  <a:pt x="145" y="92"/>
                  <a:pt x="145" y="92"/>
                  <a:pt x="146" y="93"/>
                </a:cubicBezTo>
                <a:cubicBezTo>
                  <a:pt x="146" y="93"/>
                  <a:pt x="147" y="94"/>
                  <a:pt x="148" y="94"/>
                </a:cubicBezTo>
                <a:cubicBezTo>
                  <a:pt x="149" y="94"/>
                  <a:pt x="149" y="94"/>
                  <a:pt x="149" y="94"/>
                </a:cubicBezTo>
                <a:cubicBezTo>
                  <a:pt x="149" y="94"/>
                  <a:pt x="148" y="93"/>
                  <a:pt x="148" y="93"/>
                </a:cubicBezTo>
                <a:cubicBezTo>
                  <a:pt x="147" y="93"/>
                  <a:pt x="146" y="92"/>
                  <a:pt x="145" y="91"/>
                </a:cubicBezTo>
                <a:close/>
                <a:moveTo>
                  <a:pt x="318" y="91"/>
                </a:moveTo>
                <a:cubicBezTo>
                  <a:pt x="318" y="94"/>
                  <a:pt x="319" y="98"/>
                  <a:pt x="321" y="98"/>
                </a:cubicBezTo>
                <a:cubicBezTo>
                  <a:pt x="321" y="98"/>
                  <a:pt x="321" y="97"/>
                  <a:pt x="321" y="97"/>
                </a:cubicBezTo>
                <a:cubicBezTo>
                  <a:pt x="319" y="96"/>
                  <a:pt x="319" y="92"/>
                  <a:pt x="318" y="91"/>
                </a:cubicBezTo>
                <a:close/>
                <a:moveTo>
                  <a:pt x="261" y="91"/>
                </a:moveTo>
                <a:cubicBezTo>
                  <a:pt x="261" y="91"/>
                  <a:pt x="262" y="91"/>
                  <a:pt x="262" y="91"/>
                </a:cubicBezTo>
                <a:cubicBezTo>
                  <a:pt x="262" y="91"/>
                  <a:pt x="261" y="92"/>
                  <a:pt x="261" y="92"/>
                </a:cubicBezTo>
                <a:cubicBezTo>
                  <a:pt x="261" y="92"/>
                  <a:pt x="261" y="91"/>
                  <a:pt x="261" y="91"/>
                </a:cubicBezTo>
                <a:close/>
                <a:moveTo>
                  <a:pt x="197" y="92"/>
                </a:moveTo>
                <a:cubicBezTo>
                  <a:pt x="197" y="93"/>
                  <a:pt x="195" y="94"/>
                  <a:pt x="194" y="96"/>
                </a:cubicBezTo>
                <a:cubicBezTo>
                  <a:pt x="194" y="96"/>
                  <a:pt x="195" y="96"/>
                  <a:pt x="195" y="96"/>
                </a:cubicBezTo>
                <a:cubicBezTo>
                  <a:pt x="196" y="95"/>
                  <a:pt x="198" y="94"/>
                  <a:pt x="197" y="92"/>
                </a:cubicBezTo>
                <a:close/>
                <a:moveTo>
                  <a:pt x="85" y="92"/>
                </a:moveTo>
                <a:cubicBezTo>
                  <a:pt x="84" y="94"/>
                  <a:pt x="83" y="95"/>
                  <a:pt x="82" y="97"/>
                </a:cubicBezTo>
                <a:cubicBezTo>
                  <a:pt x="83" y="97"/>
                  <a:pt x="83" y="98"/>
                  <a:pt x="83" y="98"/>
                </a:cubicBezTo>
                <a:cubicBezTo>
                  <a:pt x="84" y="98"/>
                  <a:pt x="85" y="97"/>
                  <a:pt x="85" y="97"/>
                </a:cubicBezTo>
                <a:cubicBezTo>
                  <a:pt x="86" y="95"/>
                  <a:pt x="86" y="94"/>
                  <a:pt x="86" y="92"/>
                </a:cubicBezTo>
                <a:cubicBezTo>
                  <a:pt x="86" y="92"/>
                  <a:pt x="86" y="92"/>
                  <a:pt x="85" y="92"/>
                </a:cubicBezTo>
                <a:close/>
                <a:moveTo>
                  <a:pt x="312" y="92"/>
                </a:moveTo>
                <a:cubicBezTo>
                  <a:pt x="308" y="100"/>
                  <a:pt x="310" y="110"/>
                  <a:pt x="313" y="116"/>
                </a:cubicBezTo>
                <a:cubicBezTo>
                  <a:pt x="313" y="116"/>
                  <a:pt x="313" y="116"/>
                  <a:pt x="314" y="116"/>
                </a:cubicBezTo>
                <a:cubicBezTo>
                  <a:pt x="314" y="115"/>
                  <a:pt x="314" y="115"/>
                  <a:pt x="314" y="115"/>
                </a:cubicBezTo>
                <a:cubicBezTo>
                  <a:pt x="312" y="110"/>
                  <a:pt x="309" y="104"/>
                  <a:pt x="311" y="99"/>
                </a:cubicBezTo>
                <a:cubicBezTo>
                  <a:pt x="312" y="97"/>
                  <a:pt x="312" y="94"/>
                  <a:pt x="313" y="92"/>
                </a:cubicBezTo>
                <a:cubicBezTo>
                  <a:pt x="313" y="92"/>
                  <a:pt x="313" y="92"/>
                  <a:pt x="312" y="92"/>
                </a:cubicBezTo>
                <a:close/>
                <a:moveTo>
                  <a:pt x="36" y="94"/>
                </a:moveTo>
                <a:cubicBezTo>
                  <a:pt x="30" y="98"/>
                  <a:pt x="27" y="101"/>
                  <a:pt x="27" y="110"/>
                </a:cubicBezTo>
                <a:cubicBezTo>
                  <a:pt x="27" y="112"/>
                  <a:pt x="27" y="115"/>
                  <a:pt x="27" y="117"/>
                </a:cubicBezTo>
                <a:cubicBezTo>
                  <a:pt x="29" y="116"/>
                  <a:pt x="30" y="117"/>
                  <a:pt x="31" y="116"/>
                </a:cubicBezTo>
                <a:cubicBezTo>
                  <a:pt x="30" y="114"/>
                  <a:pt x="30" y="113"/>
                  <a:pt x="29" y="112"/>
                </a:cubicBezTo>
                <a:cubicBezTo>
                  <a:pt x="30" y="110"/>
                  <a:pt x="31" y="106"/>
                  <a:pt x="33" y="108"/>
                </a:cubicBezTo>
                <a:cubicBezTo>
                  <a:pt x="34" y="108"/>
                  <a:pt x="34" y="108"/>
                  <a:pt x="34" y="107"/>
                </a:cubicBezTo>
                <a:cubicBezTo>
                  <a:pt x="34" y="107"/>
                  <a:pt x="34" y="106"/>
                  <a:pt x="34" y="105"/>
                </a:cubicBezTo>
                <a:cubicBezTo>
                  <a:pt x="34" y="105"/>
                  <a:pt x="34" y="105"/>
                  <a:pt x="35" y="105"/>
                </a:cubicBezTo>
                <a:cubicBezTo>
                  <a:pt x="36" y="107"/>
                  <a:pt x="35" y="108"/>
                  <a:pt x="36" y="108"/>
                </a:cubicBezTo>
                <a:cubicBezTo>
                  <a:pt x="37" y="108"/>
                  <a:pt x="36" y="108"/>
                  <a:pt x="37" y="108"/>
                </a:cubicBezTo>
                <a:cubicBezTo>
                  <a:pt x="38" y="106"/>
                  <a:pt x="38" y="104"/>
                  <a:pt x="38" y="102"/>
                </a:cubicBezTo>
                <a:cubicBezTo>
                  <a:pt x="38" y="102"/>
                  <a:pt x="38" y="102"/>
                  <a:pt x="39" y="102"/>
                </a:cubicBezTo>
                <a:cubicBezTo>
                  <a:pt x="39" y="104"/>
                  <a:pt x="39" y="106"/>
                  <a:pt x="39" y="108"/>
                </a:cubicBezTo>
                <a:cubicBezTo>
                  <a:pt x="41" y="107"/>
                  <a:pt x="41" y="106"/>
                  <a:pt x="42" y="104"/>
                </a:cubicBezTo>
                <a:cubicBezTo>
                  <a:pt x="42" y="103"/>
                  <a:pt x="37" y="95"/>
                  <a:pt x="37" y="94"/>
                </a:cubicBezTo>
                <a:cubicBezTo>
                  <a:pt x="36" y="94"/>
                  <a:pt x="36" y="94"/>
                  <a:pt x="36" y="94"/>
                </a:cubicBezTo>
                <a:close/>
                <a:moveTo>
                  <a:pt x="198" y="95"/>
                </a:moveTo>
                <a:cubicBezTo>
                  <a:pt x="198" y="95"/>
                  <a:pt x="198" y="95"/>
                  <a:pt x="198" y="96"/>
                </a:cubicBezTo>
                <a:cubicBezTo>
                  <a:pt x="198" y="96"/>
                  <a:pt x="198" y="96"/>
                  <a:pt x="198" y="96"/>
                </a:cubicBezTo>
                <a:cubicBezTo>
                  <a:pt x="198" y="95"/>
                  <a:pt x="198" y="95"/>
                  <a:pt x="198" y="95"/>
                </a:cubicBezTo>
                <a:close/>
                <a:moveTo>
                  <a:pt x="122" y="95"/>
                </a:moveTo>
                <a:cubicBezTo>
                  <a:pt x="121" y="96"/>
                  <a:pt x="121" y="96"/>
                  <a:pt x="122" y="97"/>
                </a:cubicBezTo>
                <a:cubicBezTo>
                  <a:pt x="122" y="98"/>
                  <a:pt x="122" y="98"/>
                  <a:pt x="123" y="98"/>
                </a:cubicBezTo>
                <a:cubicBezTo>
                  <a:pt x="124" y="98"/>
                  <a:pt x="124" y="98"/>
                  <a:pt x="124" y="98"/>
                </a:cubicBezTo>
                <a:cubicBezTo>
                  <a:pt x="125" y="97"/>
                  <a:pt x="125" y="96"/>
                  <a:pt x="124" y="95"/>
                </a:cubicBezTo>
                <a:cubicBezTo>
                  <a:pt x="123" y="95"/>
                  <a:pt x="123" y="95"/>
                  <a:pt x="122" y="95"/>
                </a:cubicBezTo>
                <a:close/>
                <a:moveTo>
                  <a:pt x="96" y="95"/>
                </a:moveTo>
                <a:cubicBezTo>
                  <a:pt x="96" y="96"/>
                  <a:pt x="96" y="96"/>
                  <a:pt x="95" y="96"/>
                </a:cubicBezTo>
                <a:cubicBezTo>
                  <a:pt x="96" y="96"/>
                  <a:pt x="96" y="96"/>
                  <a:pt x="96" y="95"/>
                </a:cubicBezTo>
                <a:cubicBezTo>
                  <a:pt x="96" y="95"/>
                  <a:pt x="96" y="95"/>
                  <a:pt x="96" y="95"/>
                </a:cubicBezTo>
                <a:close/>
                <a:moveTo>
                  <a:pt x="95" y="96"/>
                </a:moveTo>
                <a:cubicBezTo>
                  <a:pt x="92" y="98"/>
                  <a:pt x="89" y="98"/>
                  <a:pt x="89" y="102"/>
                </a:cubicBezTo>
                <a:cubicBezTo>
                  <a:pt x="89" y="102"/>
                  <a:pt x="90" y="102"/>
                  <a:pt x="90" y="102"/>
                </a:cubicBezTo>
                <a:cubicBezTo>
                  <a:pt x="90" y="99"/>
                  <a:pt x="93" y="97"/>
                  <a:pt x="95" y="96"/>
                </a:cubicBezTo>
                <a:cubicBezTo>
                  <a:pt x="95" y="96"/>
                  <a:pt x="95" y="96"/>
                  <a:pt x="95" y="96"/>
                </a:cubicBezTo>
                <a:cubicBezTo>
                  <a:pt x="95" y="96"/>
                  <a:pt x="95" y="96"/>
                  <a:pt x="95" y="96"/>
                </a:cubicBezTo>
                <a:close/>
                <a:moveTo>
                  <a:pt x="306" y="96"/>
                </a:moveTo>
                <a:cubicBezTo>
                  <a:pt x="305" y="97"/>
                  <a:pt x="306" y="97"/>
                  <a:pt x="305" y="98"/>
                </a:cubicBezTo>
                <a:cubicBezTo>
                  <a:pt x="306" y="99"/>
                  <a:pt x="307" y="100"/>
                  <a:pt x="307" y="101"/>
                </a:cubicBezTo>
                <a:cubicBezTo>
                  <a:pt x="308" y="101"/>
                  <a:pt x="308" y="101"/>
                  <a:pt x="308" y="101"/>
                </a:cubicBezTo>
                <a:cubicBezTo>
                  <a:pt x="308" y="101"/>
                  <a:pt x="308" y="101"/>
                  <a:pt x="308" y="100"/>
                </a:cubicBezTo>
                <a:cubicBezTo>
                  <a:pt x="307" y="99"/>
                  <a:pt x="307" y="97"/>
                  <a:pt x="306" y="96"/>
                </a:cubicBezTo>
                <a:close/>
                <a:moveTo>
                  <a:pt x="176" y="96"/>
                </a:moveTo>
                <a:cubicBezTo>
                  <a:pt x="175" y="96"/>
                  <a:pt x="173" y="98"/>
                  <a:pt x="173" y="98"/>
                </a:cubicBezTo>
                <a:cubicBezTo>
                  <a:pt x="173" y="99"/>
                  <a:pt x="172" y="100"/>
                  <a:pt x="173" y="101"/>
                </a:cubicBezTo>
                <a:cubicBezTo>
                  <a:pt x="173" y="101"/>
                  <a:pt x="173" y="102"/>
                  <a:pt x="174" y="102"/>
                </a:cubicBezTo>
                <a:cubicBezTo>
                  <a:pt x="174" y="102"/>
                  <a:pt x="174" y="102"/>
                  <a:pt x="174" y="102"/>
                </a:cubicBezTo>
                <a:cubicBezTo>
                  <a:pt x="174" y="100"/>
                  <a:pt x="175" y="99"/>
                  <a:pt x="176" y="99"/>
                </a:cubicBezTo>
                <a:cubicBezTo>
                  <a:pt x="177" y="100"/>
                  <a:pt x="178" y="102"/>
                  <a:pt x="178" y="103"/>
                </a:cubicBezTo>
                <a:cubicBezTo>
                  <a:pt x="178" y="103"/>
                  <a:pt x="179" y="102"/>
                  <a:pt x="179" y="102"/>
                </a:cubicBezTo>
                <a:cubicBezTo>
                  <a:pt x="179" y="101"/>
                  <a:pt x="180" y="101"/>
                  <a:pt x="180" y="99"/>
                </a:cubicBezTo>
                <a:cubicBezTo>
                  <a:pt x="179" y="98"/>
                  <a:pt x="179" y="98"/>
                  <a:pt x="179" y="97"/>
                </a:cubicBezTo>
                <a:cubicBezTo>
                  <a:pt x="178" y="97"/>
                  <a:pt x="177" y="96"/>
                  <a:pt x="176" y="96"/>
                </a:cubicBezTo>
                <a:close/>
                <a:moveTo>
                  <a:pt x="197" y="96"/>
                </a:moveTo>
                <a:cubicBezTo>
                  <a:pt x="197" y="97"/>
                  <a:pt x="196" y="97"/>
                  <a:pt x="196" y="98"/>
                </a:cubicBezTo>
                <a:cubicBezTo>
                  <a:pt x="196" y="98"/>
                  <a:pt x="196" y="98"/>
                  <a:pt x="196" y="98"/>
                </a:cubicBezTo>
                <a:cubicBezTo>
                  <a:pt x="196" y="98"/>
                  <a:pt x="197" y="97"/>
                  <a:pt x="197" y="97"/>
                </a:cubicBezTo>
                <a:cubicBezTo>
                  <a:pt x="197" y="97"/>
                  <a:pt x="197" y="96"/>
                  <a:pt x="197" y="96"/>
                </a:cubicBezTo>
                <a:close/>
                <a:moveTo>
                  <a:pt x="255" y="96"/>
                </a:moveTo>
                <a:cubicBezTo>
                  <a:pt x="255" y="96"/>
                  <a:pt x="255" y="96"/>
                  <a:pt x="256" y="96"/>
                </a:cubicBezTo>
                <a:cubicBezTo>
                  <a:pt x="256" y="96"/>
                  <a:pt x="256" y="96"/>
                  <a:pt x="256" y="97"/>
                </a:cubicBezTo>
                <a:cubicBezTo>
                  <a:pt x="255" y="96"/>
                  <a:pt x="255" y="96"/>
                  <a:pt x="255" y="96"/>
                </a:cubicBezTo>
                <a:close/>
                <a:moveTo>
                  <a:pt x="253" y="97"/>
                </a:moveTo>
                <a:cubicBezTo>
                  <a:pt x="254" y="97"/>
                  <a:pt x="253" y="97"/>
                  <a:pt x="254" y="98"/>
                </a:cubicBezTo>
                <a:cubicBezTo>
                  <a:pt x="253" y="98"/>
                  <a:pt x="253" y="98"/>
                  <a:pt x="253" y="98"/>
                </a:cubicBezTo>
                <a:cubicBezTo>
                  <a:pt x="253" y="97"/>
                  <a:pt x="253" y="97"/>
                  <a:pt x="253" y="97"/>
                </a:cubicBezTo>
                <a:close/>
                <a:moveTo>
                  <a:pt x="87" y="98"/>
                </a:moveTo>
                <a:cubicBezTo>
                  <a:pt x="87" y="98"/>
                  <a:pt x="87" y="98"/>
                  <a:pt x="88" y="98"/>
                </a:cubicBezTo>
                <a:cubicBezTo>
                  <a:pt x="88" y="98"/>
                  <a:pt x="87" y="98"/>
                  <a:pt x="87" y="98"/>
                </a:cubicBezTo>
                <a:close/>
                <a:moveTo>
                  <a:pt x="251" y="98"/>
                </a:moveTo>
                <a:cubicBezTo>
                  <a:pt x="251" y="98"/>
                  <a:pt x="252" y="98"/>
                  <a:pt x="252" y="98"/>
                </a:cubicBezTo>
                <a:cubicBezTo>
                  <a:pt x="252" y="98"/>
                  <a:pt x="252" y="99"/>
                  <a:pt x="252" y="99"/>
                </a:cubicBezTo>
                <a:cubicBezTo>
                  <a:pt x="252" y="99"/>
                  <a:pt x="252" y="99"/>
                  <a:pt x="252" y="99"/>
                </a:cubicBezTo>
                <a:cubicBezTo>
                  <a:pt x="251" y="99"/>
                  <a:pt x="251" y="98"/>
                  <a:pt x="251" y="98"/>
                </a:cubicBezTo>
                <a:close/>
                <a:moveTo>
                  <a:pt x="198" y="98"/>
                </a:moveTo>
                <a:cubicBezTo>
                  <a:pt x="197" y="101"/>
                  <a:pt x="195" y="101"/>
                  <a:pt x="193" y="102"/>
                </a:cubicBezTo>
                <a:cubicBezTo>
                  <a:pt x="193" y="102"/>
                  <a:pt x="193" y="102"/>
                  <a:pt x="193" y="102"/>
                </a:cubicBezTo>
                <a:cubicBezTo>
                  <a:pt x="193" y="102"/>
                  <a:pt x="193" y="102"/>
                  <a:pt x="193" y="102"/>
                </a:cubicBezTo>
                <a:cubicBezTo>
                  <a:pt x="196" y="102"/>
                  <a:pt x="197" y="101"/>
                  <a:pt x="199" y="99"/>
                </a:cubicBezTo>
                <a:cubicBezTo>
                  <a:pt x="199" y="99"/>
                  <a:pt x="199" y="99"/>
                  <a:pt x="199" y="98"/>
                </a:cubicBezTo>
                <a:cubicBezTo>
                  <a:pt x="198" y="98"/>
                  <a:pt x="198" y="98"/>
                  <a:pt x="198" y="98"/>
                </a:cubicBezTo>
                <a:close/>
                <a:moveTo>
                  <a:pt x="249" y="99"/>
                </a:moveTo>
                <a:cubicBezTo>
                  <a:pt x="249" y="99"/>
                  <a:pt x="249" y="99"/>
                  <a:pt x="249" y="99"/>
                </a:cubicBezTo>
                <a:cubicBezTo>
                  <a:pt x="249" y="99"/>
                  <a:pt x="249" y="99"/>
                  <a:pt x="249" y="99"/>
                </a:cubicBezTo>
                <a:cubicBezTo>
                  <a:pt x="249" y="99"/>
                  <a:pt x="249" y="99"/>
                  <a:pt x="249" y="99"/>
                </a:cubicBezTo>
                <a:close/>
                <a:moveTo>
                  <a:pt x="313" y="100"/>
                </a:moveTo>
                <a:cubicBezTo>
                  <a:pt x="313" y="101"/>
                  <a:pt x="315" y="102"/>
                  <a:pt x="316" y="101"/>
                </a:cubicBezTo>
                <a:cubicBezTo>
                  <a:pt x="316" y="101"/>
                  <a:pt x="316" y="101"/>
                  <a:pt x="316" y="101"/>
                </a:cubicBezTo>
                <a:cubicBezTo>
                  <a:pt x="315" y="101"/>
                  <a:pt x="315" y="100"/>
                  <a:pt x="313" y="100"/>
                </a:cubicBezTo>
                <a:close/>
                <a:moveTo>
                  <a:pt x="78" y="100"/>
                </a:moveTo>
                <a:cubicBezTo>
                  <a:pt x="77" y="100"/>
                  <a:pt x="77" y="100"/>
                  <a:pt x="77" y="100"/>
                </a:cubicBezTo>
                <a:cubicBezTo>
                  <a:pt x="77" y="100"/>
                  <a:pt x="77" y="100"/>
                  <a:pt x="77" y="100"/>
                </a:cubicBezTo>
                <a:cubicBezTo>
                  <a:pt x="84" y="102"/>
                  <a:pt x="87" y="105"/>
                  <a:pt x="90" y="110"/>
                </a:cubicBezTo>
                <a:cubicBezTo>
                  <a:pt x="90" y="111"/>
                  <a:pt x="90" y="116"/>
                  <a:pt x="91" y="117"/>
                </a:cubicBezTo>
                <a:cubicBezTo>
                  <a:pt x="91" y="117"/>
                  <a:pt x="91" y="117"/>
                  <a:pt x="91" y="117"/>
                </a:cubicBezTo>
                <a:cubicBezTo>
                  <a:pt x="93" y="106"/>
                  <a:pt x="85" y="102"/>
                  <a:pt x="78" y="100"/>
                </a:cubicBezTo>
                <a:close/>
                <a:moveTo>
                  <a:pt x="75" y="100"/>
                </a:moveTo>
                <a:cubicBezTo>
                  <a:pt x="75" y="100"/>
                  <a:pt x="76" y="100"/>
                  <a:pt x="76" y="100"/>
                </a:cubicBezTo>
                <a:cubicBezTo>
                  <a:pt x="75" y="100"/>
                  <a:pt x="76" y="100"/>
                  <a:pt x="75" y="100"/>
                </a:cubicBezTo>
                <a:close/>
                <a:moveTo>
                  <a:pt x="76" y="100"/>
                </a:moveTo>
                <a:cubicBezTo>
                  <a:pt x="76" y="100"/>
                  <a:pt x="76" y="100"/>
                  <a:pt x="77" y="100"/>
                </a:cubicBezTo>
                <a:cubicBezTo>
                  <a:pt x="76" y="100"/>
                  <a:pt x="77" y="100"/>
                  <a:pt x="76" y="100"/>
                </a:cubicBezTo>
                <a:close/>
                <a:moveTo>
                  <a:pt x="98" y="100"/>
                </a:moveTo>
                <a:cubicBezTo>
                  <a:pt x="97" y="102"/>
                  <a:pt x="95" y="102"/>
                  <a:pt x="93" y="105"/>
                </a:cubicBezTo>
                <a:cubicBezTo>
                  <a:pt x="95" y="105"/>
                  <a:pt x="95" y="104"/>
                  <a:pt x="96" y="103"/>
                </a:cubicBezTo>
                <a:cubicBezTo>
                  <a:pt x="101" y="99"/>
                  <a:pt x="103" y="102"/>
                  <a:pt x="107" y="103"/>
                </a:cubicBezTo>
                <a:cubicBezTo>
                  <a:pt x="108" y="110"/>
                  <a:pt x="109" y="111"/>
                  <a:pt x="104" y="115"/>
                </a:cubicBezTo>
                <a:cubicBezTo>
                  <a:pt x="102" y="115"/>
                  <a:pt x="100" y="115"/>
                  <a:pt x="98" y="115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04" y="116"/>
                  <a:pt x="109" y="115"/>
                  <a:pt x="109" y="108"/>
                </a:cubicBezTo>
                <a:cubicBezTo>
                  <a:pt x="109" y="106"/>
                  <a:pt x="109" y="105"/>
                  <a:pt x="108" y="103"/>
                </a:cubicBezTo>
                <a:cubicBezTo>
                  <a:pt x="106" y="100"/>
                  <a:pt x="102" y="100"/>
                  <a:pt x="98" y="100"/>
                </a:cubicBezTo>
                <a:close/>
                <a:moveTo>
                  <a:pt x="117" y="101"/>
                </a:moveTo>
                <a:cubicBezTo>
                  <a:pt x="120" y="113"/>
                  <a:pt x="111" y="121"/>
                  <a:pt x="104" y="123"/>
                </a:cubicBezTo>
                <a:cubicBezTo>
                  <a:pt x="103" y="123"/>
                  <a:pt x="101" y="122"/>
                  <a:pt x="100" y="124"/>
                </a:cubicBezTo>
                <a:cubicBezTo>
                  <a:pt x="99" y="127"/>
                  <a:pt x="96" y="130"/>
                  <a:pt x="93" y="132"/>
                </a:cubicBezTo>
                <a:cubicBezTo>
                  <a:pt x="94" y="135"/>
                  <a:pt x="95" y="139"/>
                  <a:pt x="95" y="142"/>
                </a:cubicBezTo>
                <a:cubicBezTo>
                  <a:pt x="96" y="142"/>
                  <a:pt x="96" y="142"/>
                  <a:pt x="96" y="142"/>
                </a:cubicBezTo>
                <a:cubicBezTo>
                  <a:pt x="97" y="142"/>
                  <a:pt x="97" y="142"/>
                  <a:pt x="98" y="142"/>
                </a:cubicBezTo>
                <a:cubicBezTo>
                  <a:pt x="99" y="138"/>
                  <a:pt x="104" y="135"/>
                  <a:pt x="107" y="134"/>
                </a:cubicBezTo>
                <a:cubicBezTo>
                  <a:pt x="108" y="134"/>
                  <a:pt x="110" y="134"/>
                  <a:pt x="111" y="134"/>
                </a:cubicBezTo>
                <a:cubicBezTo>
                  <a:pt x="112" y="135"/>
                  <a:pt x="114" y="137"/>
                  <a:pt x="117" y="137"/>
                </a:cubicBezTo>
                <a:cubicBezTo>
                  <a:pt x="118" y="134"/>
                  <a:pt x="123" y="132"/>
                  <a:pt x="126" y="131"/>
                </a:cubicBezTo>
                <a:cubicBezTo>
                  <a:pt x="126" y="121"/>
                  <a:pt x="129" y="120"/>
                  <a:pt x="137" y="117"/>
                </a:cubicBezTo>
                <a:cubicBezTo>
                  <a:pt x="137" y="117"/>
                  <a:pt x="137" y="116"/>
                  <a:pt x="137" y="116"/>
                </a:cubicBezTo>
                <a:cubicBezTo>
                  <a:pt x="130" y="114"/>
                  <a:pt x="125" y="109"/>
                  <a:pt x="121" y="105"/>
                </a:cubicBezTo>
                <a:cubicBezTo>
                  <a:pt x="120" y="104"/>
                  <a:pt x="119" y="102"/>
                  <a:pt x="117" y="101"/>
                </a:cubicBezTo>
                <a:close/>
                <a:moveTo>
                  <a:pt x="33" y="103"/>
                </a:moveTo>
                <a:cubicBezTo>
                  <a:pt x="34" y="103"/>
                  <a:pt x="34" y="104"/>
                  <a:pt x="34" y="104"/>
                </a:cubicBezTo>
                <a:cubicBezTo>
                  <a:pt x="34" y="104"/>
                  <a:pt x="34" y="104"/>
                  <a:pt x="34" y="105"/>
                </a:cubicBezTo>
                <a:cubicBezTo>
                  <a:pt x="34" y="105"/>
                  <a:pt x="34" y="105"/>
                  <a:pt x="34" y="105"/>
                </a:cubicBezTo>
                <a:cubicBezTo>
                  <a:pt x="34" y="104"/>
                  <a:pt x="33" y="104"/>
                  <a:pt x="33" y="103"/>
                </a:cubicBezTo>
                <a:close/>
                <a:moveTo>
                  <a:pt x="196" y="103"/>
                </a:moveTo>
                <a:cubicBezTo>
                  <a:pt x="195" y="104"/>
                  <a:pt x="193" y="104"/>
                  <a:pt x="192" y="105"/>
                </a:cubicBezTo>
                <a:cubicBezTo>
                  <a:pt x="193" y="105"/>
                  <a:pt x="194" y="105"/>
                  <a:pt x="194" y="105"/>
                </a:cubicBezTo>
                <a:cubicBezTo>
                  <a:pt x="195" y="104"/>
                  <a:pt x="196" y="104"/>
                  <a:pt x="197" y="103"/>
                </a:cubicBezTo>
                <a:cubicBezTo>
                  <a:pt x="197" y="103"/>
                  <a:pt x="197" y="103"/>
                  <a:pt x="196" y="103"/>
                </a:cubicBezTo>
                <a:close/>
                <a:moveTo>
                  <a:pt x="43" y="104"/>
                </a:moveTo>
                <a:cubicBezTo>
                  <a:pt x="43" y="108"/>
                  <a:pt x="41" y="110"/>
                  <a:pt x="40" y="112"/>
                </a:cubicBezTo>
                <a:cubicBezTo>
                  <a:pt x="41" y="112"/>
                  <a:pt x="41" y="112"/>
                  <a:pt x="41" y="112"/>
                </a:cubicBezTo>
                <a:cubicBezTo>
                  <a:pt x="46" y="112"/>
                  <a:pt x="55" y="111"/>
                  <a:pt x="58" y="107"/>
                </a:cubicBezTo>
                <a:cubicBezTo>
                  <a:pt x="58" y="107"/>
                  <a:pt x="58" y="107"/>
                  <a:pt x="58" y="107"/>
                </a:cubicBezTo>
                <a:cubicBezTo>
                  <a:pt x="51" y="107"/>
                  <a:pt x="48" y="105"/>
                  <a:pt x="43" y="104"/>
                </a:cubicBezTo>
                <a:close/>
                <a:moveTo>
                  <a:pt x="230" y="104"/>
                </a:moveTo>
                <a:cubicBezTo>
                  <a:pt x="230" y="107"/>
                  <a:pt x="230" y="110"/>
                  <a:pt x="231" y="113"/>
                </a:cubicBezTo>
                <a:cubicBezTo>
                  <a:pt x="229" y="119"/>
                  <a:pt x="227" y="128"/>
                  <a:pt x="222" y="131"/>
                </a:cubicBezTo>
                <a:cubicBezTo>
                  <a:pt x="222" y="132"/>
                  <a:pt x="222" y="132"/>
                  <a:pt x="222" y="132"/>
                </a:cubicBezTo>
                <a:cubicBezTo>
                  <a:pt x="223" y="132"/>
                  <a:pt x="223" y="132"/>
                  <a:pt x="224" y="132"/>
                </a:cubicBezTo>
                <a:cubicBezTo>
                  <a:pt x="229" y="130"/>
                  <a:pt x="239" y="133"/>
                  <a:pt x="239" y="133"/>
                </a:cubicBezTo>
                <a:cubicBezTo>
                  <a:pt x="241" y="131"/>
                  <a:pt x="240" y="125"/>
                  <a:pt x="242" y="122"/>
                </a:cubicBezTo>
                <a:cubicBezTo>
                  <a:pt x="244" y="117"/>
                  <a:pt x="246" y="114"/>
                  <a:pt x="249" y="111"/>
                </a:cubicBezTo>
                <a:cubicBezTo>
                  <a:pt x="242" y="110"/>
                  <a:pt x="236" y="108"/>
                  <a:pt x="230" y="104"/>
                </a:cubicBezTo>
                <a:close/>
                <a:moveTo>
                  <a:pt x="322" y="104"/>
                </a:moveTo>
                <a:cubicBezTo>
                  <a:pt x="321" y="108"/>
                  <a:pt x="318" y="109"/>
                  <a:pt x="318" y="114"/>
                </a:cubicBezTo>
                <a:cubicBezTo>
                  <a:pt x="318" y="113"/>
                  <a:pt x="319" y="113"/>
                  <a:pt x="319" y="113"/>
                </a:cubicBezTo>
                <a:cubicBezTo>
                  <a:pt x="320" y="110"/>
                  <a:pt x="321" y="107"/>
                  <a:pt x="322" y="104"/>
                </a:cubicBezTo>
                <a:cubicBezTo>
                  <a:pt x="322" y="104"/>
                  <a:pt x="322" y="104"/>
                  <a:pt x="322" y="104"/>
                </a:cubicBezTo>
                <a:close/>
                <a:moveTo>
                  <a:pt x="67" y="105"/>
                </a:moveTo>
                <a:cubicBezTo>
                  <a:pt x="66" y="107"/>
                  <a:pt x="65" y="109"/>
                  <a:pt x="65" y="111"/>
                </a:cubicBezTo>
                <a:cubicBezTo>
                  <a:pt x="65" y="111"/>
                  <a:pt x="65" y="111"/>
                  <a:pt x="65" y="111"/>
                </a:cubicBezTo>
                <a:cubicBezTo>
                  <a:pt x="67" y="109"/>
                  <a:pt x="68" y="107"/>
                  <a:pt x="67" y="105"/>
                </a:cubicBezTo>
                <a:close/>
                <a:moveTo>
                  <a:pt x="313" y="106"/>
                </a:moveTo>
                <a:cubicBezTo>
                  <a:pt x="313" y="106"/>
                  <a:pt x="313" y="106"/>
                  <a:pt x="313" y="106"/>
                </a:cubicBezTo>
                <a:cubicBezTo>
                  <a:pt x="314" y="108"/>
                  <a:pt x="317" y="107"/>
                  <a:pt x="318" y="107"/>
                </a:cubicBezTo>
                <a:cubicBezTo>
                  <a:pt x="316" y="106"/>
                  <a:pt x="314" y="106"/>
                  <a:pt x="313" y="106"/>
                </a:cubicBezTo>
                <a:close/>
                <a:moveTo>
                  <a:pt x="71" y="107"/>
                </a:moveTo>
                <a:cubicBezTo>
                  <a:pt x="70" y="108"/>
                  <a:pt x="69" y="109"/>
                  <a:pt x="68" y="111"/>
                </a:cubicBezTo>
                <a:cubicBezTo>
                  <a:pt x="68" y="111"/>
                  <a:pt x="68" y="111"/>
                  <a:pt x="68" y="111"/>
                </a:cubicBezTo>
                <a:cubicBezTo>
                  <a:pt x="68" y="111"/>
                  <a:pt x="68" y="111"/>
                  <a:pt x="69" y="111"/>
                </a:cubicBezTo>
                <a:cubicBezTo>
                  <a:pt x="69" y="110"/>
                  <a:pt x="70" y="109"/>
                  <a:pt x="71" y="108"/>
                </a:cubicBezTo>
                <a:cubicBezTo>
                  <a:pt x="71" y="108"/>
                  <a:pt x="71" y="107"/>
                  <a:pt x="71" y="107"/>
                </a:cubicBezTo>
                <a:close/>
                <a:moveTo>
                  <a:pt x="192" y="107"/>
                </a:moveTo>
                <a:cubicBezTo>
                  <a:pt x="191" y="108"/>
                  <a:pt x="191" y="107"/>
                  <a:pt x="190" y="108"/>
                </a:cubicBezTo>
                <a:cubicBezTo>
                  <a:pt x="190" y="108"/>
                  <a:pt x="191" y="108"/>
                  <a:pt x="191" y="108"/>
                </a:cubicBezTo>
                <a:cubicBezTo>
                  <a:pt x="192" y="108"/>
                  <a:pt x="193" y="108"/>
                  <a:pt x="194" y="107"/>
                </a:cubicBezTo>
                <a:cubicBezTo>
                  <a:pt x="194" y="107"/>
                  <a:pt x="194" y="107"/>
                  <a:pt x="194" y="107"/>
                </a:cubicBezTo>
                <a:cubicBezTo>
                  <a:pt x="194" y="107"/>
                  <a:pt x="193" y="107"/>
                  <a:pt x="192" y="107"/>
                </a:cubicBezTo>
                <a:close/>
                <a:moveTo>
                  <a:pt x="278" y="107"/>
                </a:moveTo>
                <a:cubicBezTo>
                  <a:pt x="277" y="107"/>
                  <a:pt x="276" y="107"/>
                  <a:pt x="275" y="108"/>
                </a:cubicBezTo>
                <a:cubicBezTo>
                  <a:pt x="273" y="109"/>
                  <a:pt x="273" y="112"/>
                  <a:pt x="272" y="113"/>
                </a:cubicBezTo>
                <a:cubicBezTo>
                  <a:pt x="272" y="113"/>
                  <a:pt x="272" y="113"/>
                  <a:pt x="272" y="113"/>
                </a:cubicBezTo>
                <a:cubicBezTo>
                  <a:pt x="279" y="114"/>
                  <a:pt x="280" y="112"/>
                  <a:pt x="284" y="109"/>
                </a:cubicBezTo>
                <a:cubicBezTo>
                  <a:pt x="284" y="109"/>
                  <a:pt x="284" y="108"/>
                  <a:pt x="284" y="108"/>
                </a:cubicBezTo>
                <a:cubicBezTo>
                  <a:pt x="284" y="108"/>
                  <a:pt x="284" y="108"/>
                  <a:pt x="284" y="108"/>
                </a:cubicBezTo>
                <a:cubicBezTo>
                  <a:pt x="282" y="107"/>
                  <a:pt x="280" y="107"/>
                  <a:pt x="278" y="107"/>
                </a:cubicBezTo>
                <a:close/>
                <a:moveTo>
                  <a:pt x="99" y="107"/>
                </a:moveTo>
                <a:cubicBezTo>
                  <a:pt x="98" y="108"/>
                  <a:pt x="96" y="109"/>
                  <a:pt x="96" y="109"/>
                </a:cubicBezTo>
                <a:cubicBezTo>
                  <a:pt x="96" y="109"/>
                  <a:pt x="96" y="110"/>
                  <a:pt x="96" y="110"/>
                </a:cubicBezTo>
                <a:cubicBezTo>
                  <a:pt x="98" y="109"/>
                  <a:pt x="101" y="110"/>
                  <a:pt x="102" y="108"/>
                </a:cubicBezTo>
                <a:cubicBezTo>
                  <a:pt x="102" y="108"/>
                  <a:pt x="102" y="108"/>
                  <a:pt x="102" y="108"/>
                </a:cubicBezTo>
                <a:cubicBezTo>
                  <a:pt x="101" y="107"/>
                  <a:pt x="100" y="107"/>
                  <a:pt x="99" y="107"/>
                </a:cubicBezTo>
                <a:close/>
                <a:moveTo>
                  <a:pt x="269" y="108"/>
                </a:moveTo>
                <a:cubicBezTo>
                  <a:pt x="265" y="111"/>
                  <a:pt x="258" y="111"/>
                  <a:pt x="254" y="111"/>
                </a:cubicBezTo>
                <a:cubicBezTo>
                  <a:pt x="257" y="125"/>
                  <a:pt x="271" y="148"/>
                  <a:pt x="262" y="164"/>
                </a:cubicBezTo>
                <a:cubicBezTo>
                  <a:pt x="260" y="168"/>
                  <a:pt x="257" y="174"/>
                  <a:pt x="253" y="177"/>
                </a:cubicBezTo>
                <a:cubicBezTo>
                  <a:pt x="251" y="178"/>
                  <a:pt x="248" y="179"/>
                  <a:pt x="246" y="181"/>
                </a:cubicBezTo>
                <a:cubicBezTo>
                  <a:pt x="246" y="182"/>
                  <a:pt x="244" y="185"/>
                  <a:pt x="245" y="187"/>
                </a:cubicBezTo>
                <a:cubicBezTo>
                  <a:pt x="247" y="189"/>
                  <a:pt x="254" y="188"/>
                  <a:pt x="257" y="187"/>
                </a:cubicBezTo>
                <a:cubicBezTo>
                  <a:pt x="264" y="183"/>
                  <a:pt x="266" y="172"/>
                  <a:pt x="270" y="167"/>
                </a:cubicBezTo>
                <a:cubicBezTo>
                  <a:pt x="272" y="165"/>
                  <a:pt x="274" y="163"/>
                  <a:pt x="276" y="162"/>
                </a:cubicBezTo>
                <a:cubicBezTo>
                  <a:pt x="277" y="161"/>
                  <a:pt x="279" y="160"/>
                  <a:pt x="280" y="159"/>
                </a:cubicBezTo>
                <a:cubicBezTo>
                  <a:pt x="274" y="147"/>
                  <a:pt x="273" y="145"/>
                  <a:pt x="280" y="134"/>
                </a:cubicBezTo>
                <a:cubicBezTo>
                  <a:pt x="280" y="134"/>
                  <a:pt x="280" y="133"/>
                  <a:pt x="280" y="133"/>
                </a:cubicBezTo>
                <a:cubicBezTo>
                  <a:pt x="271" y="131"/>
                  <a:pt x="266" y="118"/>
                  <a:pt x="269" y="108"/>
                </a:cubicBezTo>
                <a:cubicBezTo>
                  <a:pt x="269" y="108"/>
                  <a:pt x="269" y="108"/>
                  <a:pt x="269" y="108"/>
                </a:cubicBezTo>
                <a:close/>
                <a:moveTo>
                  <a:pt x="74" y="108"/>
                </a:moveTo>
                <a:cubicBezTo>
                  <a:pt x="73" y="109"/>
                  <a:pt x="72" y="110"/>
                  <a:pt x="71" y="111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2" y="111"/>
                  <a:pt x="74" y="110"/>
                  <a:pt x="74" y="109"/>
                </a:cubicBezTo>
                <a:cubicBezTo>
                  <a:pt x="74" y="108"/>
                  <a:pt x="74" y="109"/>
                  <a:pt x="74" y="108"/>
                </a:cubicBezTo>
                <a:close/>
                <a:moveTo>
                  <a:pt x="326" y="109"/>
                </a:moveTo>
                <a:cubicBezTo>
                  <a:pt x="326" y="110"/>
                  <a:pt x="327" y="112"/>
                  <a:pt x="328" y="114"/>
                </a:cubicBezTo>
                <a:cubicBezTo>
                  <a:pt x="328" y="117"/>
                  <a:pt x="328" y="120"/>
                  <a:pt x="328" y="123"/>
                </a:cubicBezTo>
                <a:cubicBezTo>
                  <a:pt x="328" y="123"/>
                  <a:pt x="328" y="122"/>
                  <a:pt x="328" y="122"/>
                </a:cubicBezTo>
                <a:cubicBezTo>
                  <a:pt x="330" y="117"/>
                  <a:pt x="333" y="112"/>
                  <a:pt x="326" y="109"/>
                </a:cubicBezTo>
                <a:close/>
                <a:moveTo>
                  <a:pt x="187" y="109"/>
                </a:moveTo>
                <a:cubicBezTo>
                  <a:pt x="188" y="110"/>
                  <a:pt x="190" y="110"/>
                  <a:pt x="190" y="110"/>
                </a:cubicBezTo>
                <a:cubicBezTo>
                  <a:pt x="190" y="110"/>
                  <a:pt x="190" y="109"/>
                  <a:pt x="190" y="109"/>
                </a:cubicBezTo>
                <a:cubicBezTo>
                  <a:pt x="189" y="109"/>
                  <a:pt x="188" y="109"/>
                  <a:pt x="187" y="109"/>
                </a:cubicBezTo>
                <a:close/>
                <a:moveTo>
                  <a:pt x="191" y="110"/>
                </a:moveTo>
                <a:cubicBezTo>
                  <a:pt x="191" y="110"/>
                  <a:pt x="191" y="110"/>
                  <a:pt x="191" y="110"/>
                </a:cubicBezTo>
                <a:cubicBezTo>
                  <a:pt x="191" y="110"/>
                  <a:pt x="191" y="110"/>
                  <a:pt x="191" y="110"/>
                </a:cubicBezTo>
                <a:close/>
                <a:moveTo>
                  <a:pt x="286" y="110"/>
                </a:moveTo>
                <a:cubicBezTo>
                  <a:pt x="284" y="113"/>
                  <a:pt x="284" y="116"/>
                  <a:pt x="287" y="119"/>
                </a:cubicBezTo>
                <a:cubicBezTo>
                  <a:pt x="288" y="119"/>
                  <a:pt x="289" y="121"/>
                  <a:pt x="291" y="120"/>
                </a:cubicBezTo>
                <a:cubicBezTo>
                  <a:pt x="291" y="116"/>
                  <a:pt x="289" y="112"/>
                  <a:pt x="286" y="110"/>
                </a:cubicBezTo>
                <a:cubicBezTo>
                  <a:pt x="286" y="110"/>
                  <a:pt x="286" y="110"/>
                  <a:pt x="286" y="110"/>
                </a:cubicBezTo>
                <a:close/>
                <a:moveTo>
                  <a:pt x="208" y="110"/>
                </a:moveTo>
                <a:cubicBezTo>
                  <a:pt x="208" y="110"/>
                  <a:pt x="208" y="111"/>
                  <a:pt x="208" y="111"/>
                </a:cubicBezTo>
                <a:cubicBezTo>
                  <a:pt x="204" y="110"/>
                  <a:pt x="200" y="113"/>
                  <a:pt x="199" y="117"/>
                </a:cubicBezTo>
                <a:cubicBezTo>
                  <a:pt x="199" y="117"/>
                  <a:pt x="199" y="117"/>
                  <a:pt x="199" y="117"/>
                </a:cubicBezTo>
                <a:cubicBezTo>
                  <a:pt x="201" y="116"/>
                  <a:pt x="203" y="115"/>
                  <a:pt x="204" y="114"/>
                </a:cubicBezTo>
                <a:cubicBezTo>
                  <a:pt x="204" y="114"/>
                  <a:pt x="204" y="114"/>
                  <a:pt x="205" y="114"/>
                </a:cubicBezTo>
                <a:cubicBezTo>
                  <a:pt x="204" y="115"/>
                  <a:pt x="204" y="114"/>
                  <a:pt x="204" y="116"/>
                </a:cubicBezTo>
                <a:cubicBezTo>
                  <a:pt x="204" y="116"/>
                  <a:pt x="205" y="116"/>
                  <a:pt x="205" y="116"/>
                </a:cubicBezTo>
                <a:cubicBezTo>
                  <a:pt x="206" y="115"/>
                  <a:pt x="207" y="115"/>
                  <a:pt x="208" y="114"/>
                </a:cubicBezTo>
                <a:cubicBezTo>
                  <a:pt x="208" y="115"/>
                  <a:pt x="208" y="115"/>
                  <a:pt x="208" y="116"/>
                </a:cubicBezTo>
                <a:cubicBezTo>
                  <a:pt x="207" y="116"/>
                  <a:pt x="207" y="116"/>
                  <a:pt x="206" y="116"/>
                </a:cubicBezTo>
                <a:cubicBezTo>
                  <a:pt x="208" y="116"/>
                  <a:pt x="207" y="116"/>
                  <a:pt x="208" y="117"/>
                </a:cubicBezTo>
                <a:cubicBezTo>
                  <a:pt x="208" y="117"/>
                  <a:pt x="208" y="117"/>
                  <a:pt x="208" y="118"/>
                </a:cubicBezTo>
                <a:cubicBezTo>
                  <a:pt x="209" y="118"/>
                  <a:pt x="209" y="118"/>
                  <a:pt x="210" y="118"/>
                </a:cubicBezTo>
                <a:cubicBezTo>
                  <a:pt x="210" y="118"/>
                  <a:pt x="210" y="118"/>
                  <a:pt x="210" y="118"/>
                </a:cubicBezTo>
                <a:cubicBezTo>
                  <a:pt x="210" y="118"/>
                  <a:pt x="210" y="118"/>
                  <a:pt x="210" y="118"/>
                </a:cubicBezTo>
                <a:cubicBezTo>
                  <a:pt x="209" y="118"/>
                  <a:pt x="209" y="119"/>
                  <a:pt x="208" y="119"/>
                </a:cubicBezTo>
                <a:cubicBezTo>
                  <a:pt x="208" y="119"/>
                  <a:pt x="208" y="119"/>
                  <a:pt x="208" y="119"/>
                </a:cubicBezTo>
                <a:cubicBezTo>
                  <a:pt x="208" y="119"/>
                  <a:pt x="208" y="120"/>
                  <a:pt x="209" y="120"/>
                </a:cubicBezTo>
                <a:cubicBezTo>
                  <a:pt x="209" y="119"/>
                  <a:pt x="209" y="119"/>
                  <a:pt x="210" y="119"/>
                </a:cubicBezTo>
                <a:cubicBezTo>
                  <a:pt x="210" y="120"/>
                  <a:pt x="210" y="119"/>
                  <a:pt x="211" y="120"/>
                </a:cubicBezTo>
                <a:cubicBezTo>
                  <a:pt x="210" y="120"/>
                  <a:pt x="210" y="120"/>
                  <a:pt x="210" y="121"/>
                </a:cubicBezTo>
                <a:cubicBezTo>
                  <a:pt x="209" y="121"/>
                  <a:pt x="209" y="121"/>
                  <a:pt x="209" y="121"/>
                </a:cubicBezTo>
                <a:cubicBezTo>
                  <a:pt x="209" y="121"/>
                  <a:pt x="209" y="121"/>
                  <a:pt x="209" y="121"/>
                </a:cubicBezTo>
                <a:cubicBezTo>
                  <a:pt x="210" y="121"/>
                  <a:pt x="210" y="121"/>
                  <a:pt x="211" y="120"/>
                </a:cubicBezTo>
                <a:cubicBezTo>
                  <a:pt x="211" y="122"/>
                  <a:pt x="211" y="121"/>
                  <a:pt x="211" y="122"/>
                </a:cubicBezTo>
                <a:cubicBezTo>
                  <a:pt x="210" y="122"/>
                  <a:pt x="211" y="122"/>
                  <a:pt x="211" y="123"/>
                </a:cubicBezTo>
                <a:cubicBezTo>
                  <a:pt x="212" y="123"/>
                  <a:pt x="212" y="123"/>
                  <a:pt x="214" y="123"/>
                </a:cubicBezTo>
                <a:cubicBezTo>
                  <a:pt x="214" y="123"/>
                  <a:pt x="214" y="123"/>
                  <a:pt x="214" y="123"/>
                </a:cubicBezTo>
                <a:cubicBezTo>
                  <a:pt x="213" y="123"/>
                  <a:pt x="212" y="124"/>
                  <a:pt x="212" y="124"/>
                </a:cubicBezTo>
                <a:cubicBezTo>
                  <a:pt x="212" y="124"/>
                  <a:pt x="212" y="125"/>
                  <a:pt x="212" y="125"/>
                </a:cubicBezTo>
                <a:cubicBezTo>
                  <a:pt x="211" y="125"/>
                  <a:pt x="212" y="125"/>
                  <a:pt x="211" y="125"/>
                </a:cubicBezTo>
                <a:cubicBezTo>
                  <a:pt x="211" y="125"/>
                  <a:pt x="211" y="125"/>
                  <a:pt x="211" y="125"/>
                </a:cubicBezTo>
                <a:cubicBezTo>
                  <a:pt x="211" y="125"/>
                  <a:pt x="211" y="125"/>
                  <a:pt x="211" y="125"/>
                </a:cubicBezTo>
                <a:cubicBezTo>
                  <a:pt x="211" y="125"/>
                  <a:pt x="212" y="126"/>
                  <a:pt x="212" y="126"/>
                </a:cubicBezTo>
                <a:cubicBezTo>
                  <a:pt x="212" y="126"/>
                  <a:pt x="212" y="126"/>
                  <a:pt x="211" y="127"/>
                </a:cubicBezTo>
                <a:cubicBezTo>
                  <a:pt x="212" y="127"/>
                  <a:pt x="212" y="127"/>
                  <a:pt x="213" y="127"/>
                </a:cubicBezTo>
                <a:cubicBezTo>
                  <a:pt x="212" y="128"/>
                  <a:pt x="212" y="127"/>
                  <a:pt x="213" y="128"/>
                </a:cubicBezTo>
                <a:cubicBezTo>
                  <a:pt x="213" y="128"/>
                  <a:pt x="213" y="128"/>
                  <a:pt x="214" y="128"/>
                </a:cubicBezTo>
                <a:cubicBezTo>
                  <a:pt x="214" y="128"/>
                  <a:pt x="214" y="129"/>
                  <a:pt x="214" y="129"/>
                </a:cubicBezTo>
                <a:cubicBezTo>
                  <a:pt x="212" y="129"/>
                  <a:pt x="211" y="129"/>
                  <a:pt x="211" y="130"/>
                </a:cubicBezTo>
                <a:cubicBezTo>
                  <a:pt x="212" y="130"/>
                  <a:pt x="213" y="130"/>
                  <a:pt x="214" y="131"/>
                </a:cubicBezTo>
                <a:cubicBezTo>
                  <a:pt x="212" y="131"/>
                  <a:pt x="211" y="131"/>
                  <a:pt x="210" y="132"/>
                </a:cubicBezTo>
                <a:cubicBezTo>
                  <a:pt x="211" y="132"/>
                  <a:pt x="212" y="132"/>
                  <a:pt x="213" y="132"/>
                </a:cubicBezTo>
                <a:cubicBezTo>
                  <a:pt x="212" y="132"/>
                  <a:pt x="212" y="132"/>
                  <a:pt x="211" y="132"/>
                </a:cubicBezTo>
                <a:cubicBezTo>
                  <a:pt x="212" y="133"/>
                  <a:pt x="212" y="133"/>
                  <a:pt x="213" y="133"/>
                </a:cubicBezTo>
                <a:cubicBezTo>
                  <a:pt x="213" y="133"/>
                  <a:pt x="212" y="133"/>
                  <a:pt x="212" y="133"/>
                </a:cubicBezTo>
                <a:cubicBezTo>
                  <a:pt x="211" y="133"/>
                  <a:pt x="209" y="133"/>
                  <a:pt x="208" y="134"/>
                </a:cubicBezTo>
                <a:cubicBezTo>
                  <a:pt x="208" y="134"/>
                  <a:pt x="208" y="134"/>
                  <a:pt x="209" y="134"/>
                </a:cubicBezTo>
                <a:cubicBezTo>
                  <a:pt x="212" y="134"/>
                  <a:pt x="216" y="134"/>
                  <a:pt x="218" y="130"/>
                </a:cubicBezTo>
                <a:cubicBezTo>
                  <a:pt x="221" y="126"/>
                  <a:pt x="221" y="115"/>
                  <a:pt x="217" y="112"/>
                </a:cubicBezTo>
                <a:cubicBezTo>
                  <a:pt x="216" y="110"/>
                  <a:pt x="212" y="110"/>
                  <a:pt x="208" y="110"/>
                </a:cubicBezTo>
                <a:close/>
                <a:moveTo>
                  <a:pt x="76" y="111"/>
                </a:moveTo>
                <a:cubicBezTo>
                  <a:pt x="76" y="112"/>
                  <a:pt x="75" y="112"/>
                  <a:pt x="73" y="113"/>
                </a:cubicBezTo>
                <a:cubicBezTo>
                  <a:pt x="73" y="113"/>
                  <a:pt x="73" y="113"/>
                  <a:pt x="73" y="114"/>
                </a:cubicBezTo>
                <a:cubicBezTo>
                  <a:pt x="75" y="113"/>
                  <a:pt x="77" y="113"/>
                  <a:pt x="77" y="111"/>
                </a:cubicBezTo>
                <a:cubicBezTo>
                  <a:pt x="77" y="111"/>
                  <a:pt x="76" y="111"/>
                  <a:pt x="76" y="111"/>
                </a:cubicBezTo>
                <a:close/>
                <a:moveTo>
                  <a:pt x="184" y="111"/>
                </a:moveTo>
                <a:cubicBezTo>
                  <a:pt x="185" y="112"/>
                  <a:pt x="187" y="113"/>
                  <a:pt x="189" y="113"/>
                </a:cubicBezTo>
                <a:cubicBezTo>
                  <a:pt x="189" y="112"/>
                  <a:pt x="189" y="112"/>
                  <a:pt x="189" y="112"/>
                </a:cubicBezTo>
                <a:cubicBezTo>
                  <a:pt x="188" y="112"/>
                  <a:pt x="186" y="111"/>
                  <a:pt x="184" y="111"/>
                </a:cubicBezTo>
                <a:close/>
                <a:moveTo>
                  <a:pt x="178" y="112"/>
                </a:moveTo>
                <a:cubicBezTo>
                  <a:pt x="179" y="113"/>
                  <a:pt x="178" y="112"/>
                  <a:pt x="179" y="113"/>
                </a:cubicBezTo>
                <a:cubicBezTo>
                  <a:pt x="179" y="112"/>
                  <a:pt x="179" y="112"/>
                  <a:pt x="178" y="112"/>
                </a:cubicBezTo>
                <a:close/>
                <a:moveTo>
                  <a:pt x="36" y="113"/>
                </a:moveTo>
                <a:cubicBezTo>
                  <a:pt x="36" y="113"/>
                  <a:pt x="36" y="113"/>
                  <a:pt x="36" y="113"/>
                </a:cubicBezTo>
                <a:cubicBezTo>
                  <a:pt x="36" y="113"/>
                  <a:pt x="37" y="113"/>
                  <a:pt x="37" y="113"/>
                </a:cubicBezTo>
                <a:cubicBezTo>
                  <a:pt x="37" y="113"/>
                  <a:pt x="37" y="113"/>
                  <a:pt x="37" y="113"/>
                </a:cubicBezTo>
                <a:cubicBezTo>
                  <a:pt x="37" y="113"/>
                  <a:pt x="36" y="113"/>
                  <a:pt x="36" y="113"/>
                </a:cubicBezTo>
                <a:close/>
                <a:moveTo>
                  <a:pt x="52" y="113"/>
                </a:moveTo>
                <a:cubicBezTo>
                  <a:pt x="52" y="113"/>
                  <a:pt x="51" y="114"/>
                  <a:pt x="51" y="114"/>
                </a:cubicBezTo>
                <a:cubicBezTo>
                  <a:pt x="51" y="115"/>
                  <a:pt x="51" y="115"/>
                  <a:pt x="51" y="116"/>
                </a:cubicBezTo>
                <a:cubicBezTo>
                  <a:pt x="53" y="115"/>
                  <a:pt x="53" y="116"/>
                  <a:pt x="54" y="114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3" y="113"/>
                  <a:pt x="53" y="113"/>
                  <a:pt x="52" y="113"/>
                </a:cubicBezTo>
                <a:close/>
                <a:moveTo>
                  <a:pt x="179" y="113"/>
                </a:moveTo>
                <a:cubicBezTo>
                  <a:pt x="180" y="114"/>
                  <a:pt x="182" y="114"/>
                  <a:pt x="184" y="114"/>
                </a:cubicBezTo>
                <a:cubicBezTo>
                  <a:pt x="184" y="114"/>
                  <a:pt x="184" y="114"/>
                  <a:pt x="184" y="114"/>
                </a:cubicBezTo>
                <a:cubicBezTo>
                  <a:pt x="183" y="113"/>
                  <a:pt x="181" y="113"/>
                  <a:pt x="179" y="113"/>
                </a:cubicBezTo>
                <a:close/>
                <a:moveTo>
                  <a:pt x="66" y="113"/>
                </a:moveTo>
                <a:cubicBezTo>
                  <a:pt x="65" y="113"/>
                  <a:pt x="65" y="114"/>
                  <a:pt x="64" y="114"/>
                </a:cubicBezTo>
                <a:cubicBezTo>
                  <a:pt x="65" y="114"/>
                  <a:pt x="65" y="114"/>
                  <a:pt x="65" y="115"/>
                </a:cubicBezTo>
                <a:cubicBezTo>
                  <a:pt x="66" y="115"/>
                  <a:pt x="67" y="115"/>
                  <a:pt x="68" y="117"/>
                </a:cubicBezTo>
                <a:cubicBezTo>
                  <a:pt x="68" y="118"/>
                  <a:pt x="68" y="120"/>
                  <a:pt x="68" y="120"/>
                </a:cubicBezTo>
                <a:cubicBezTo>
                  <a:pt x="67" y="121"/>
                  <a:pt x="66" y="122"/>
                  <a:pt x="66" y="122"/>
                </a:cubicBezTo>
                <a:cubicBezTo>
                  <a:pt x="63" y="123"/>
                  <a:pt x="60" y="121"/>
                  <a:pt x="60" y="121"/>
                </a:cubicBezTo>
                <a:cubicBezTo>
                  <a:pt x="61" y="122"/>
                  <a:pt x="61" y="122"/>
                  <a:pt x="62" y="123"/>
                </a:cubicBezTo>
                <a:cubicBezTo>
                  <a:pt x="66" y="124"/>
                  <a:pt x="69" y="123"/>
                  <a:pt x="70" y="120"/>
                </a:cubicBezTo>
                <a:cubicBezTo>
                  <a:pt x="70" y="118"/>
                  <a:pt x="70" y="114"/>
                  <a:pt x="67" y="114"/>
                </a:cubicBezTo>
                <a:cubicBezTo>
                  <a:pt x="67" y="113"/>
                  <a:pt x="67" y="113"/>
                  <a:pt x="66" y="113"/>
                </a:cubicBezTo>
                <a:close/>
                <a:moveTo>
                  <a:pt x="47" y="114"/>
                </a:moveTo>
                <a:cubicBezTo>
                  <a:pt x="46" y="115"/>
                  <a:pt x="46" y="114"/>
                  <a:pt x="46" y="116"/>
                </a:cubicBezTo>
                <a:cubicBezTo>
                  <a:pt x="46" y="116"/>
                  <a:pt x="47" y="117"/>
                  <a:pt x="47" y="117"/>
                </a:cubicBezTo>
                <a:cubicBezTo>
                  <a:pt x="48" y="117"/>
                  <a:pt x="49" y="117"/>
                  <a:pt x="49" y="115"/>
                </a:cubicBezTo>
                <a:cubicBezTo>
                  <a:pt x="49" y="115"/>
                  <a:pt x="49" y="115"/>
                  <a:pt x="48" y="115"/>
                </a:cubicBezTo>
                <a:cubicBezTo>
                  <a:pt x="48" y="114"/>
                  <a:pt x="47" y="114"/>
                  <a:pt x="47" y="114"/>
                </a:cubicBezTo>
                <a:close/>
                <a:moveTo>
                  <a:pt x="282" y="114"/>
                </a:moveTo>
                <a:cubicBezTo>
                  <a:pt x="280" y="115"/>
                  <a:pt x="278" y="115"/>
                  <a:pt x="276" y="116"/>
                </a:cubicBezTo>
                <a:cubicBezTo>
                  <a:pt x="276" y="116"/>
                  <a:pt x="276" y="116"/>
                  <a:pt x="276" y="117"/>
                </a:cubicBezTo>
                <a:cubicBezTo>
                  <a:pt x="280" y="117"/>
                  <a:pt x="278" y="120"/>
                  <a:pt x="281" y="122"/>
                </a:cubicBezTo>
                <a:cubicBezTo>
                  <a:pt x="282" y="122"/>
                  <a:pt x="283" y="121"/>
                  <a:pt x="285" y="120"/>
                </a:cubicBezTo>
                <a:cubicBezTo>
                  <a:pt x="284" y="118"/>
                  <a:pt x="283" y="117"/>
                  <a:pt x="283" y="114"/>
                </a:cubicBezTo>
                <a:cubicBezTo>
                  <a:pt x="283" y="114"/>
                  <a:pt x="282" y="114"/>
                  <a:pt x="282" y="114"/>
                </a:cubicBezTo>
                <a:close/>
                <a:moveTo>
                  <a:pt x="77" y="115"/>
                </a:moveTo>
                <a:cubicBezTo>
                  <a:pt x="77" y="115"/>
                  <a:pt x="77" y="115"/>
                  <a:pt x="77" y="115"/>
                </a:cubicBezTo>
                <a:cubicBezTo>
                  <a:pt x="76" y="115"/>
                  <a:pt x="75" y="115"/>
                  <a:pt x="74" y="115"/>
                </a:cubicBezTo>
                <a:cubicBezTo>
                  <a:pt x="74" y="115"/>
                  <a:pt x="74" y="115"/>
                  <a:pt x="74" y="116"/>
                </a:cubicBezTo>
                <a:cubicBezTo>
                  <a:pt x="75" y="116"/>
                  <a:pt x="76" y="116"/>
                  <a:pt x="77" y="116"/>
                </a:cubicBezTo>
                <a:cubicBezTo>
                  <a:pt x="77" y="116"/>
                  <a:pt x="78" y="115"/>
                  <a:pt x="79" y="115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78" y="115"/>
                  <a:pt x="78" y="115"/>
                  <a:pt x="77" y="115"/>
                </a:cubicBezTo>
                <a:close/>
                <a:moveTo>
                  <a:pt x="333" y="115"/>
                </a:moveTo>
                <a:cubicBezTo>
                  <a:pt x="334" y="121"/>
                  <a:pt x="335" y="124"/>
                  <a:pt x="333" y="129"/>
                </a:cubicBezTo>
                <a:cubicBezTo>
                  <a:pt x="333" y="130"/>
                  <a:pt x="332" y="131"/>
                  <a:pt x="331" y="132"/>
                </a:cubicBezTo>
                <a:cubicBezTo>
                  <a:pt x="332" y="132"/>
                  <a:pt x="332" y="132"/>
                  <a:pt x="332" y="132"/>
                </a:cubicBezTo>
                <a:cubicBezTo>
                  <a:pt x="332" y="132"/>
                  <a:pt x="332" y="132"/>
                  <a:pt x="333" y="132"/>
                </a:cubicBezTo>
                <a:cubicBezTo>
                  <a:pt x="335" y="127"/>
                  <a:pt x="339" y="124"/>
                  <a:pt x="336" y="116"/>
                </a:cubicBezTo>
                <a:cubicBezTo>
                  <a:pt x="335" y="116"/>
                  <a:pt x="334" y="115"/>
                  <a:pt x="333" y="115"/>
                </a:cubicBezTo>
                <a:close/>
                <a:moveTo>
                  <a:pt x="42" y="116"/>
                </a:moveTo>
                <a:cubicBezTo>
                  <a:pt x="41" y="116"/>
                  <a:pt x="40" y="116"/>
                  <a:pt x="40" y="117"/>
                </a:cubicBezTo>
                <a:cubicBezTo>
                  <a:pt x="40" y="117"/>
                  <a:pt x="40" y="117"/>
                  <a:pt x="40" y="118"/>
                </a:cubicBezTo>
                <a:cubicBezTo>
                  <a:pt x="41" y="118"/>
                  <a:pt x="41" y="118"/>
                  <a:pt x="42" y="118"/>
                </a:cubicBezTo>
                <a:cubicBezTo>
                  <a:pt x="42" y="118"/>
                  <a:pt x="43" y="118"/>
                  <a:pt x="43" y="117"/>
                </a:cubicBezTo>
                <a:cubicBezTo>
                  <a:pt x="42" y="117"/>
                  <a:pt x="43" y="116"/>
                  <a:pt x="42" y="116"/>
                </a:cubicBezTo>
                <a:close/>
                <a:moveTo>
                  <a:pt x="203" y="116"/>
                </a:moveTo>
                <a:cubicBezTo>
                  <a:pt x="203" y="116"/>
                  <a:pt x="203" y="116"/>
                  <a:pt x="203" y="116"/>
                </a:cubicBezTo>
                <a:cubicBezTo>
                  <a:pt x="203" y="116"/>
                  <a:pt x="204" y="116"/>
                  <a:pt x="203" y="116"/>
                </a:cubicBezTo>
                <a:cubicBezTo>
                  <a:pt x="203" y="116"/>
                  <a:pt x="203" y="116"/>
                  <a:pt x="203" y="116"/>
                </a:cubicBezTo>
                <a:close/>
                <a:moveTo>
                  <a:pt x="249" y="116"/>
                </a:moveTo>
                <a:cubicBezTo>
                  <a:pt x="249" y="116"/>
                  <a:pt x="248" y="117"/>
                  <a:pt x="247" y="118"/>
                </a:cubicBezTo>
                <a:cubicBezTo>
                  <a:pt x="244" y="121"/>
                  <a:pt x="242" y="130"/>
                  <a:pt x="242" y="134"/>
                </a:cubicBezTo>
                <a:cubicBezTo>
                  <a:pt x="243" y="137"/>
                  <a:pt x="246" y="139"/>
                  <a:pt x="247" y="142"/>
                </a:cubicBezTo>
                <a:cubicBezTo>
                  <a:pt x="247" y="142"/>
                  <a:pt x="247" y="142"/>
                  <a:pt x="248" y="141"/>
                </a:cubicBezTo>
                <a:cubicBezTo>
                  <a:pt x="248" y="139"/>
                  <a:pt x="250" y="138"/>
                  <a:pt x="251" y="136"/>
                </a:cubicBezTo>
                <a:cubicBezTo>
                  <a:pt x="254" y="130"/>
                  <a:pt x="255" y="122"/>
                  <a:pt x="252" y="116"/>
                </a:cubicBezTo>
                <a:cubicBezTo>
                  <a:pt x="251" y="116"/>
                  <a:pt x="250" y="116"/>
                  <a:pt x="249" y="116"/>
                </a:cubicBezTo>
                <a:close/>
                <a:moveTo>
                  <a:pt x="272" y="116"/>
                </a:moveTo>
                <a:cubicBezTo>
                  <a:pt x="271" y="120"/>
                  <a:pt x="275" y="124"/>
                  <a:pt x="277" y="126"/>
                </a:cubicBezTo>
                <a:cubicBezTo>
                  <a:pt x="277" y="126"/>
                  <a:pt x="277" y="126"/>
                  <a:pt x="277" y="126"/>
                </a:cubicBezTo>
                <a:cubicBezTo>
                  <a:pt x="279" y="121"/>
                  <a:pt x="277" y="117"/>
                  <a:pt x="272" y="116"/>
                </a:cubicBezTo>
                <a:close/>
                <a:moveTo>
                  <a:pt x="61" y="117"/>
                </a:moveTo>
                <a:cubicBezTo>
                  <a:pt x="61" y="118"/>
                  <a:pt x="62" y="120"/>
                  <a:pt x="64" y="120"/>
                </a:cubicBezTo>
                <a:cubicBezTo>
                  <a:pt x="65" y="120"/>
                  <a:pt x="66" y="120"/>
                  <a:pt x="66" y="119"/>
                </a:cubicBezTo>
                <a:cubicBezTo>
                  <a:pt x="64" y="119"/>
                  <a:pt x="62" y="118"/>
                  <a:pt x="61" y="117"/>
                </a:cubicBezTo>
                <a:close/>
                <a:moveTo>
                  <a:pt x="30" y="117"/>
                </a:moveTo>
                <a:cubicBezTo>
                  <a:pt x="31" y="118"/>
                  <a:pt x="30" y="117"/>
                  <a:pt x="31" y="117"/>
                </a:cubicBezTo>
                <a:cubicBezTo>
                  <a:pt x="31" y="117"/>
                  <a:pt x="30" y="117"/>
                  <a:pt x="30" y="117"/>
                </a:cubicBezTo>
                <a:close/>
                <a:moveTo>
                  <a:pt x="77" y="117"/>
                </a:moveTo>
                <a:cubicBezTo>
                  <a:pt x="77" y="118"/>
                  <a:pt x="76" y="118"/>
                  <a:pt x="75" y="118"/>
                </a:cubicBezTo>
                <a:cubicBezTo>
                  <a:pt x="75" y="118"/>
                  <a:pt x="75" y="118"/>
                  <a:pt x="75" y="118"/>
                </a:cubicBezTo>
                <a:cubicBezTo>
                  <a:pt x="77" y="118"/>
                  <a:pt x="79" y="119"/>
                  <a:pt x="80" y="118"/>
                </a:cubicBezTo>
                <a:cubicBezTo>
                  <a:pt x="80" y="118"/>
                  <a:pt x="78" y="117"/>
                  <a:pt x="77" y="117"/>
                </a:cubicBezTo>
                <a:close/>
                <a:moveTo>
                  <a:pt x="144" y="117"/>
                </a:moveTo>
                <a:cubicBezTo>
                  <a:pt x="144" y="117"/>
                  <a:pt x="144" y="117"/>
                  <a:pt x="144" y="118"/>
                </a:cubicBezTo>
                <a:cubicBezTo>
                  <a:pt x="144" y="117"/>
                  <a:pt x="145" y="117"/>
                  <a:pt x="145" y="117"/>
                </a:cubicBezTo>
                <a:cubicBezTo>
                  <a:pt x="145" y="117"/>
                  <a:pt x="145" y="117"/>
                  <a:pt x="144" y="117"/>
                </a:cubicBezTo>
                <a:close/>
                <a:moveTo>
                  <a:pt x="27" y="118"/>
                </a:moveTo>
                <a:cubicBezTo>
                  <a:pt x="27" y="118"/>
                  <a:pt x="27" y="118"/>
                  <a:pt x="27" y="118"/>
                </a:cubicBezTo>
                <a:cubicBezTo>
                  <a:pt x="27" y="118"/>
                  <a:pt x="27" y="118"/>
                  <a:pt x="28" y="118"/>
                </a:cubicBezTo>
                <a:cubicBezTo>
                  <a:pt x="28" y="118"/>
                  <a:pt x="29" y="118"/>
                  <a:pt x="29" y="118"/>
                </a:cubicBezTo>
                <a:cubicBezTo>
                  <a:pt x="28" y="118"/>
                  <a:pt x="28" y="118"/>
                  <a:pt x="27" y="118"/>
                </a:cubicBezTo>
                <a:close/>
                <a:moveTo>
                  <a:pt x="53" y="118"/>
                </a:moveTo>
                <a:cubicBezTo>
                  <a:pt x="52" y="118"/>
                  <a:pt x="52" y="118"/>
                  <a:pt x="52" y="119"/>
                </a:cubicBezTo>
                <a:cubicBezTo>
                  <a:pt x="52" y="119"/>
                  <a:pt x="52" y="119"/>
                  <a:pt x="52" y="119"/>
                </a:cubicBezTo>
                <a:cubicBezTo>
                  <a:pt x="52" y="120"/>
                  <a:pt x="53" y="120"/>
                  <a:pt x="53" y="120"/>
                </a:cubicBezTo>
                <a:cubicBezTo>
                  <a:pt x="53" y="120"/>
                  <a:pt x="54" y="120"/>
                  <a:pt x="54" y="120"/>
                </a:cubicBezTo>
                <a:cubicBezTo>
                  <a:pt x="54" y="120"/>
                  <a:pt x="55" y="120"/>
                  <a:pt x="55" y="119"/>
                </a:cubicBezTo>
                <a:cubicBezTo>
                  <a:pt x="55" y="119"/>
                  <a:pt x="54" y="118"/>
                  <a:pt x="54" y="118"/>
                </a:cubicBezTo>
                <a:cubicBezTo>
                  <a:pt x="53" y="118"/>
                  <a:pt x="53" y="118"/>
                  <a:pt x="53" y="118"/>
                </a:cubicBezTo>
                <a:close/>
                <a:moveTo>
                  <a:pt x="146" y="118"/>
                </a:moveTo>
                <a:cubicBezTo>
                  <a:pt x="147" y="119"/>
                  <a:pt x="162" y="122"/>
                  <a:pt x="166" y="120"/>
                </a:cubicBezTo>
                <a:cubicBezTo>
                  <a:pt x="162" y="118"/>
                  <a:pt x="158" y="120"/>
                  <a:pt x="153" y="119"/>
                </a:cubicBezTo>
                <a:cubicBezTo>
                  <a:pt x="152" y="119"/>
                  <a:pt x="149" y="118"/>
                  <a:pt x="146" y="118"/>
                </a:cubicBezTo>
                <a:close/>
                <a:moveTo>
                  <a:pt x="173" y="118"/>
                </a:moveTo>
                <a:cubicBezTo>
                  <a:pt x="173" y="118"/>
                  <a:pt x="173" y="118"/>
                  <a:pt x="173" y="118"/>
                </a:cubicBezTo>
                <a:cubicBezTo>
                  <a:pt x="174" y="119"/>
                  <a:pt x="175" y="119"/>
                  <a:pt x="176" y="119"/>
                </a:cubicBezTo>
                <a:cubicBezTo>
                  <a:pt x="176" y="121"/>
                  <a:pt x="177" y="122"/>
                  <a:pt x="176" y="124"/>
                </a:cubicBezTo>
                <a:cubicBezTo>
                  <a:pt x="173" y="130"/>
                  <a:pt x="171" y="126"/>
                  <a:pt x="167" y="129"/>
                </a:cubicBezTo>
                <a:cubicBezTo>
                  <a:pt x="167" y="129"/>
                  <a:pt x="167" y="129"/>
                  <a:pt x="167" y="129"/>
                </a:cubicBezTo>
                <a:cubicBezTo>
                  <a:pt x="172" y="128"/>
                  <a:pt x="178" y="128"/>
                  <a:pt x="178" y="121"/>
                </a:cubicBezTo>
                <a:cubicBezTo>
                  <a:pt x="177" y="119"/>
                  <a:pt x="176" y="118"/>
                  <a:pt x="173" y="118"/>
                </a:cubicBezTo>
                <a:close/>
                <a:moveTo>
                  <a:pt x="207" y="118"/>
                </a:moveTo>
                <a:cubicBezTo>
                  <a:pt x="207" y="118"/>
                  <a:pt x="207" y="118"/>
                  <a:pt x="207" y="118"/>
                </a:cubicBezTo>
                <a:cubicBezTo>
                  <a:pt x="207" y="118"/>
                  <a:pt x="207" y="118"/>
                  <a:pt x="207" y="118"/>
                </a:cubicBezTo>
                <a:cubicBezTo>
                  <a:pt x="207" y="118"/>
                  <a:pt x="207" y="118"/>
                  <a:pt x="207" y="118"/>
                </a:cubicBezTo>
                <a:cubicBezTo>
                  <a:pt x="207" y="118"/>
                  <a:pt x="207" y="118"/>
                  <a:pt x="207" y="118"/>
                </a:cubicBezTo>
                <a:close/>
                <a:moveTo>
                  <a:pt x="46" y="118"/>
                </a:moveTo>
                <a:cubicBezTo>
                  <a:pt x="46" y="119"/>
                  <a:pt x="46" y="119"/>
                  <a:pt x="45" y="120"/>
                </a:cubicBezTo>
                <a:cubicBezTo>
                  <a:pt x="45" y="120"/>
                  <a:pt x="46" y="120"/>
                  <a:pt x="46" y="120"/>
                </a:cubicBezTo>
                <a:cubicBezTo>
                  <a:pt x="46" y="121"/>
                  <a:pt x="46" y="121"/>
                  <a:pt x="47" y="121"/>
                </a:cubicBezTo>
                <a:cubicBezTo>
                  <a:pt x="48" y="121"/>
                  <a:pt x="48" y="121"/>
                  <a:pt x="49" y="120"/>
                </a:cubicBezTo>
                <a:cubicBezTo>
                  <a:pt x="48" y="119"/>
                  <a:pt x="48" y="119"/>
                  <a:pt x="47" y="118"/>
                </a:cubicBezTo>
                <a:cubicBezTo>
                  <a:pt x="47" y="118"/>
                  <a:pt x="47" y="118"/>
                  <a:pt x="46" y="118"/>
                </a:cubicBezTo>
                <a:close/>
                <a:moveTo>
                  <a:pt x="340" y="118"/>
                </a:moveTo>
                <a:cubicBezTo>
                  <a:pt x="340" y="122"/>
                  <a:pt x="342" y="127"/>
                  <a:pt x="341" y="132"/>
                </a:cubicBezTo>
                <a:cubicBezTo>
                  <a:pt x="341" y="136"/>
                  <a:pt x="338" y="145"/>
                  <a:pt x="341" y="148"/>
                </a:cubicBezTo>
                <a:cubicBezTo>
                  <a:pt x="341" y="148"/>
                  <a:pt x="341" y="148"/>
                  <a:pt x="341" y="148"/>
                </a:cubicBezTo>
                <a:cubicBezTo>
                  <a:pt x="339" y="138"/>
                  <a:pt x="347" y="130"/>
                  <a:pt x="344" y="119"/>
                </a:cubicBezTo>
                <a:cubicBezTo>
                  <a:pt x="343" y="119"/>
                  <a:pt x="341" y="119"/>
                  <a:pt x="340" y="118"/>
                </a:cubicBezTo>
                <a:close/>
                <a:moveTo>
                  <a:pt x="31" y="119"/>
                </a:moveTo>
                <a:cubicBezTo>
                  <a:pt x="30" y="120"/>
                  <a:pt x="29" y="119"/>
                  <a:pt x="27" y="120"/>
                </a:cubicBezTo>
                <a:cubicBezTo>
                  <a:pt x="27" y="141"/>
                  <a:pt x="12" y="151"/>
                  <a:pt x="8" y="166"/>
                </a:cubicBezTo>
                <a:cubicBezTo>
                  <a:pt x="5" y="176"/>
                  <a:pt x="4" y="188"/>
                  <a:pt x="9" y="196"/>
                </a:cubicBezTo>
                <a:cubicBezTo>
                  <a:pt x="10" y="196"/>
                  <a:pt x="10" y="196"/>
                  <a:pt x="10" y="196"/>
                </a:cubicBezTo>
                <a:cubicBezTo>
                  <a:pt x="14" y="178"/>
                  <a:pt x="11" y="166"/>
                  <a:pt x="28" y="157"/>
                </a:cubicBezTo>
                <a:cubicBezTo>
                  <a:pt x="29" y="157"/>
                  <a:pt x="31" y="157"/>
                  <a:pt x="32" y="157"/>
                </a:cubicBezTo>
                <a:cubicBezTo>
                  <a:pt x="36" y="157"/>
                  <a:pt x="50" y="159"/>
                  <a:pt x="50" y="161"/>
                </a:cubicBezTo>
                <a:cubicBezTo>
                  <a:pt x="51" y="161"/>
                  <a:pt x="51" y="160"/>
                  <a:pt x="51" y="160"/>
                </a:cubicBezTo>
                <a:cubicBezTo>
                  <a:pt x="52" y="159"/>
                  <a:pt x="53" y="158"/>
                  <a:pt x="54" y="157"/>
                </a:cubicBezTo>
                <a:cubicBezTo>
                  <a:pt x="54" y="157"/>
                  <a:pt x="63" y="155"/>
                  <a:pt x="63" y="155"/>
                </a:cubicBezTo>
                <a:cubicBezTo>
                  <a:pt x="64" y="152"/>
                  <a:pt x="66" y="147"/>
                  <a:pt x="68" y="145"/>
                </a:cubicBezTo>
                <a:cubicBezTo>
                  <a:pt x="65" y="142"/>
                  <a:pt x="65" y="140"/>
                  <a:pt x="63" y="137"/>
                </a:cubicBezTo>
                <a:cubicBezTo>
                  <a:pt x="59" y="138"/>
                  <a:pt x="47" y="131"/>
                  <a:pt x="44" y="127"/>
                </a:cubicBezTo>
                <a:cubicBezTo>
                  <a:pt x="42" y="125"/>
                  <a:pt x="42" y="123"/>
                  <a:pt x="40" y="121"/>
                </a:cubicBezTo>
                <a:cubicBezTo>
                  <a:pt x="39" y="121"/>
                  <a:pt x="37" y="120"/>
                  <a:pt x="36" y="120"/>
                </a:cubicBezTo>
                <a:cubicBezTo>
                  <a:pt x="34" y="122"/>
                  <a:pt x="34" y="125"/>
                  <a:pt x="31" y="127"/>
                </a:cubicBezTo>
                <a:cubicBezTo>
                  <a:pt x="32" y="125"/>
                  <a:pt x="33" y="124"/>
                  <a:pt x="34" y="121"/>
                </a:cubicBezTo>
                <a:cubicBezTo>
                  <a:pt x="32" y="121"/>
                  <a:pt x="31" y="123"/>
                  <a:pt x="30" y="123"/>
                </a:cubicBezTo>
                <a:cubicBezTo>
                  <a:pt x="30" y="123"/>
                  <a:pt x="30" y="123"/>
                  <a:pt x="30" y="123"/>
                </a:cubicBezTo>
                <a:cubicBezTo>
                  <a:pt x="32" y="122"/>
                  <a:pt x="32" y="120"/>
                  <a:pt x="33" y="119"/>
                </a:cubicBezTo>
                <a:cubicBezTo>
                  <a:pt x="32" y="119"/>
                  <a:pt x="32" y="119"/>
                  <a:pt x="32" y="119"/>
                </a:cubicBezTo>
                <a:cubicBezTo>
                  <a:pt x="32" y="119"/>
                  <a:pt x="32" y="119"/>
                  <a:pt x="31" y="119"/>
                </a:cubicBezTo>
                <a:close/>
                <a:moveTo>
                  <a:pt x="93" y="119"/>
                </a:moveTo>
                <a:cubicBezTo>
                  <a:pt x="93" y="119"/>
                  <a:pt x="93" y="119"/>
                  <a:pt x="93" y="119"/>
                </a:cubicBezTo>
                <a:cubicBezTo>
                  <a:pt x="94" y="120"/>
                  <a:pt x="94" y="122"/>
                  <a:pt x="95" y="121"/>
                </a:cubicBezTo>
                <a:cubicBezTo>
                  <a:pt x="95" y="121"/>
                  <a:pt x="95" y="121"/>
                  <a:pt x="95" y="121"/>
                </a:cubicBezTo>
                <a:cubicBezTo>
                  <a:pt x="95" y="120"/>
                  <a:pt x="94" y="119"/>
                  <a:pt x="93" y="119"/>
                </a:cubicBezTo>
                <a:close/>
                <a:moveTo>
                  <a:pt x="180" y="119"/>
                </a:moveTo>
                <a:cubicBezTo>
                  <a:pt x="180" y="120"/>
                  <a:pt x="181" y="120"/>
                  <a:pt x="182" y="121"/>
                </a:cubicBezTo>
                <a:cubicBezTo>
                  <a:pt x="184" y="126"/>
                  <a:pt x="180" y="131"/>
                  <a:pt x="177" y="133"/>
                </a:cubicBezTo>
                <a:cubicBezTo>
                  <a:pt x="177" y="133"/>
                  <a:pt x="177" y="133"/>
                  <a:pt x="178" y="133"/>
                </a:cubicBezTo>
                <a:cubicBezTo>
                  <a:pt x="178" y="133"/>
                  <a:pt x="178" y="133"/>
                  <a:pt x="178" y="133"/>
                </a:cubicBezTo>
                <a:cubicBezTo>
                  <a:pt x="180" y="131"/>
                  <a:pt x="186" y="128"/>
                  <a:pt x="182" y="123"/>
                </a:cubicBezTo>
                <a:cubicBezTo>
                  <a:pt x="182" y="121"/>
                  <a:pt x="182" y="120"/>
                  <a:pt x="180" y="119"/>
                </a:cubicBezTo>
                <a:close/>
                <a:moveTo>
                  <a:pt x="139" y="119"/>
                </a:moveTo>
                <a:cubicBezTo>
                  <a:pt x="137" y="122"/>
                  <a:pt x="131" y="122"/>
                  <a:pt x="133" y="126"/>
                </a:cubicBezTo>
                <a:cubicBezTo>
                  <a:pt x="134" y="127"/>
                  <a:pt x="133" y="128"/>
                  <a:pt x="134" y="128"/>
                </a:cubicBezTo>
                <a:cubicBezTo>
                  <a:pt x="136" y="130"/>
                  <a:pt x="140" y="129"/>
                  <a:pt x="141" y="129"/>
                </a:cubicBezTo>
                <a:cubicBezTo>
                  <a:pt x="147" y="127"/>
                  <a:pt x="153" y="125"/>
                  <a:pt x="157" y="123"/>
                </a:cubicBezTo>
                <a:cubicBezTo>
                  <a:pt x="159" y="123"/>
                  <a:pt x="162" y="124"/>
                  <a:pt x="163" y="123"/>
                </a:cubicBezTo>
                <a:cubicBezTo>
                  <a:pt x="155" y="123"/>
                  <a:pt x="147" y="120"/>
                  <a:pt x="139" y="119"/>
                </a:cubicBezTo>
                <a:close/>
                <a:moveTo>
                  <a:pt x="189" y="120"/>
                </a:moveTo>
                <a:cubicBezTo>
                  <a:pt x="189" y="122"/>
                  <a:pt x="190" y="124"/>
                  <a:pt x="190" y="126"/>
                </a:cubicBezTo>
                <a:cubicBezTo>
                  <a:pt x="191" y="125"/>
                  <a:pt x="191" y="124"/>
                  <a:pt x="191" y="123"/>
                </a:cubicBezTo>
                <a:cubicBezTo>
                  <a:pt x="190" y="122"/>
                  <a:pt x="190" y="121"/>
                  <a:pt x="189" y="120"/>
                </a:cubicBezTo>
                <a:close/>
                <a:moveTo>
                  <a:pt x="76" y="121"/>
                </a:moveTo>
                <a:cubicBezTo>
                  <a:pt x="76" y="121"/>
                  <a:pt x="76" y="121"/>
                  <a:pt x="75" y="122"/>
                </a:cubicBezTo>
                <a:cubicBezTo>
                  <a:pt x="76" y="122"/>
                  <a:pt x="76" y="122"/>
                  <a:pt x="76" y="122"/>
                </a:cubicBezTo>
                <a:cubicBezTo>
                  <a:pt x="77" y="123"/>
                  <a:pt x="79" y="123"/>
                  <a:pt x="80" y="124"/>
                </a:cubicBezTo>
                <a:cubicBezTo>
                  <a:pt x="80" y="124"/>
                  <a:pt x="80" y="124"/>
                  <a:pt x="80" y="124"/>
                </a:cubicBezTo>
                <a:cubicBezTo>
                  <a:pt x="79" y="122"/>
                  <a:pt x="78" y="122"/>
                  <a:pt x="76" y="121"/>
                </a:cubicBezTo>
                <a:close/>
                <a:moveTo>
                  <a:pt x="97" y="121"/>
                </a:moveTo>
                <a:cubicBezTo>
                  <a:pt x="96" y="121"/>
                  <a:pt x="96" y="122"/>
                  <a:pt x="96" y="122"/>
                </a:cubicBezTo>
                <a:cubicBezTo>
                  <a:pt x="96" y="122"/>
                  <a:pt x="96" y="122"/>
                  <a:pt x="96" y="122"/>
                </a:cubicBezTo>
                <a:cubicBezTo>
                  <a:pt x="97" y="122"/>
                  <a:pt x="97" y="122"/>
                  <a:pt x="97" y="122"/>
                </a:cubicBezTo>
                <a:cubicBezTo>
                  <a:pt x="97" y="122"/>
                  <a:pt x="97" y="122"/>
                  <a:pt x="97" y="121"/>
                </a:cubicBezTo>
                <a:cubicBezTo>
                  <a:pt x="97" y="121"/>
                  <a:pt x="97" y="121"/>
                  <a:pt x="97" y="121"/>
                </a:cubicBezTo>
                <a:close/>
                <a:moveTo>
                  <a:pt x="192" y="122"/>
                </a:moveTo>
                <a:cubicBezTo>
                  <a:pt x="192" y="122"/>
                  <a:pt x="192" y="122"/>
                  <a:pt x="192" y="122"/>
                </a:cubicBezTo>
                <a:cubicBezTo>
                  <a:pt x="192" y="123"/>
                  <a:pt x="192" y="127"/>
                  <a:pt x="192" y="127"/>
                </a:cubicBezTo>
                <a:cubicBezTo>
                  <a:pt x="192" y="127"/>
                  <a:pt x="193" y="127"/>
                  <a:pt x="193" y="127"/>
                </a:cubicBezTo>
                <a:cubicBezTo>
                  <a:pt x="193" y="125"/>
                  <a:pt x="193" y="124"/>
                  <a:pt x="193" y="122"/>
                </a:cubicBezTo>
                <a:cubicBezTo>
                  <a:pt x="193" y="122"/>
                  <a:pt x="192" y="122"/>
                  <a:pt x="192" y="122"/>
                </a:cubicBezTo>
                <a:close/>
                <a:moveTo>
                  <a:pt x="213" y="122"/>
                </a:moveTo>
                <a:cubicBezTo>
                  <a:pt x="213" y="122"/>
                  <a:pt x="213" y="122"/>
                  <a:pt x="213" y="122"/>
                </a:cubicBezTo>
                <a:cubicBezTo>
                  <a:pt x="213" y="122"/>
                  <a:pt x="213" y="122"/>
                  <a:pt x="213" y="123"/>
                </a:cubicBezTo>
                <a:cubicBezTo>
                  <a:pt x="213" y="122"/>
                  <a:pt x="213" y="122"/>
                  <a:pt x="213" y="122"/>
                </a:cubicBezTo>
                <a:close/>
                <a:moveTo>
                  <a:pt x="45" y="122"/>
                </a:moveTo>
                <a:cubicBezTo>
                  <a:pt x="45" y="123"/>
                  <a:pt x="45" y="123"/>
                  <a:pt x="45" y="123"/>
                </a:cubicBezTo>
                <a:cubicBezTo>
                  <a:pt x="48" y="124"/>
                  <a:pt x="53" y="125"/>
                  <a:pt x="55" y="123"/>
                </a:cubicBezTo>
                <a:cubicBezTo>
                  <a:pt x="52" y="122"/>
                  <a:pt x="49" y="124"/>
                  <a:pt x="45" y="122"/>
                </a:cubicBezTo>
                <a:close/>
                <a:moveTo>
                  <a:pt x="285" y="123"/>
                </a:moveTo>
                <a:cubicBezTo>
                  <a:pt x="283" y="125"/>
                  <a:pt x="281" y="125"/>
                  <a:pt x="279" y="127"/>
                </a:cubicBezTo>
                <a:cubicBezTo>
                  <a:pt x="281" y="129"/>
                  <a:pt x="283" y="130"/>
                  <a:pt x="285" y="131"/>
                </a:cubicBezTo>
                <a:cubicBezTo>
                  <a:pt x="286" y="130"/>
                  <a:pt x="289" y="129"/>
                  <a:pt x="290" y="128"/>
                </a:cubicBezTo>
                <a:cubicBezTo>
                  <a:pt x="291" y="127"/>
                  <a:pt x="292" y="125"/>
                  <a:pt x="291" y="123"/>
                </a:cubicBezTo>
                <a:cubicBezTo>
                  <a:pt x="289" y="123"/>
                  <a:pt x="287" y="123"/>
                  <a:pt x="285" y="123"/>
                </a:cubicBezTo>
                <a:close/>
                <a:moveTo>
                  <a:pt x="30" y="123"/>
                </a:moveTo>
                <a:cubicBezTo>
                  <a:pt x="30" y="123"/>
                  <a:pt x="30" y="123"/>
                  <a:pt x="30" y="123"/>
                </a:cubicBezTo>
                <a:cubicBezTo>
                  <a:pt x="30" y="124"/>
                  <a:pt x="30" y="124"/>
                  <a:pt x="30" y="124"/>
                </a:cubicBezTo>
                <a:cubicBezTo>
                  <a:pt x="30" y="124"/>
                  <a:pt x="30" y="124"/>
                  <a:pt x="30" y="123"/>
                </a:cubicBezTo>
                <a:close/>
                <a:moveTo>
                  <a:pt x="74" y="123"/>
                </a:moveTo>
                <a:cubicBezTo>
                  <a:pt x="74" y="124"/>
                  <a:pt x="74" y="124"/>
                  <a:pt x="74" y="124"/>
                </a:cubicBezTo>
                <a:cubicBezTo>
                  <a:pt x="76" y="125"/>
                  <a:pt x="77" y="126"/>
                  <a:pt x="77" y="128"/>
                </a:cubicBezTo>
                <a:cubicBezTo>
                  <a:pt x="78" y="128"/>
                  <a:pt x="78" y="128"/>
                  <a:pt x="78" y="128"/>
                </a:cubicBezTo>
                <a:cubicBezTo>
                  <a:pt x="78" y="127"/>
                  <a:pt x="78" y="127"/>
                  <a:pt x="78" y="126"/>
                </a:cubicBezTo>
                <a:cubicBezTo>
                  <a:pt x="77" y="125"/>
                  <a:pt x="76" y="124"/>
                  <a:pt x="74" y="123"/>
                </a:cubicBezTo>
                <a:close/>
                <a:moveTo>
                  <a:pt x="92" y="124"/>
                </a:moveTo>
                <a:cubicBezTo>
                  <a:pt x="91" y="125"/>
                  <a:pt x="90" y="127"/>
                  <a:pt x="89" y="128"/>
                </a:cubicBezTo>
                <a:cubicBezTo>
                  <a:pt x="90" y="128"/>
                  <a:pt x="90" y="128"/>
                  <a:pt x="90" y="128"/>
                </a:cubicBezTo>
                <a:cubicBezTo>
                  <a:pt x="91" y="127"/>
                  <a:pt x="93" y="126"/>
                  <a:pt x="92" y="124"/>
                </a:cubicBezTo>
                <a:close/>
                <a:moveTo>
                  <a:pt x="194" y="124"/>
                </a:moveTo>
                <a:cubicBezTo>
                  <a:pt x="194" y="126"/>
                  <a:pt x="194" y="127"/>
                  <a:pt x="194" y="128"/>
                </a:cubicBezTo>
                <a:cubicBezTo>
                  <a:pt x="194" y="128"/>
                  <a:pt x="195" y="128"/>
                  <a:pt x="195" y="128"/>
                </a:cubicBezTo>
                <a:cubicBezTo>
                  <a:pt x="195" y="128"/>
                  <a:pt x="195" y="128"/>
                  <a:pt x="195" y="128"/>
                </a:cubicBezTo>
                <a:cubicBezTo>
                  <a:pt x="195" y="127"/>
                  <a:pt x="195" y="126"/>
                  <a:pt x="195" y="125"/>
                </a:cubicBezTo>
                <a:cubicBezTo>
                  <a:pt x="195" y="124"/>
                  <a:pt x="195" y="124"/>
                  <a:pt x="194" y="124"/>
                </a:cubicBezTo>
                <a:close/>
                <a:moveTo>
                  <a:pt x="94" y="126"/>
                </a:moveTo>
                <a:cubicBezTo>
                  <a:pt x="93" y="127"/>
                  <a:pt x="93" y="127"/>
                  <a:pt x="93" y="128"/>
                </a:cubicBezTo>
                <a:cubicBezTo>
                  <a:pt x="93" y="128"/>
                  <a:pt x="94" y="128"/>
                  <a:pt x="94" y="127"/>
                </a:cubicBezTo>
                <a:cubicBezTo>
                  <a:pt x="94" y="126"/>
                  <a:pt x="94" y="127"/>
                  <a:pt x="94" y="126"/>
                </a:cubicBezTo>
                <a:cubicBezTo>
                  <a:pt x="94" y="126"/>
                  <a:pt x="94" y="126"/>
                  <a:pt x="94" y="126"/>
                </a:cubicBezTo>
                <a:close/>
                <a:moveTo>
                  <a:pt x="72" y="126"/>
                </a:moveTo>
                <a:cubicBezTo>
                  <a:pt x="73" y="128"/>
                  <a:pt x="74" y="130"/>
                  <a:pt x="75" y="132"/>
                </a:cubicBezTo>
                <a:cubicBezTo>
                  <a:pt x="74" y="129"/>
                  <a:pt x="74" y="128"/>
                  <a:pt x="73" y="126"/>
                </a:cubicBezTo>
                <a:cubicBezTo>
                  <a:pt x="73" y="126"/>
                  <a:pt x="73" y="126"/>
                  <a:pt x="72" y="126"/>
                </a:cubicBezTo>
                <a:close/>
                <a:moveTo>
                  <a:pt x="196" y="127"/>
                </a:moveTo>
                <a:cubicBezTo>
                  <a:pt x="196" y="128"/>
                  <a:pt x="195" y="129"/>
                  <a:pt x="195" y="130"/>
                </a:cubicBezTo>
                <a:cubicBezTo>
                  <a:pt x="195" y="130"/>
                  <a:pt x="195" y="130"/>
                  <a:pt x="195" y="130"/>
                </a:cubicBezTo>
                <a:cubicBezTo>
                  <a:pt x="196" y="130"/>
                  <a:pt x="197" y="128"/>
                  <a:pt x="197" y="127"/>
                </a:cubicBezTo>
                <a:cubicBezTo>
                  <a:pt x="197" y="127"/>
                  <a:pt x="197" y="127"/>
                  <a:pt x="196" y="127"/>
                </a:cubicBezTo>
                <a:close/>
                <a:moveTo>
                  <a:pt x="69" y="127"/>
                </a:moveTo>
                <a:cubicBezTo>
                  <a:pt x="69" y="127"/>
                  <a:pt x="69" y="128"/>
                  <a:pt x="69" y="128"/>
                </a:cubicBezTo>
                <a:cubicBezTo>
                  <a:pt x="69" y="127"/>
                  <a:pt x="69" y="127"/>
                  <a:pt x="69" y="127"/>
                </a:cubicBezTo>
                <a:close/>
                <a:moveTo>
                  <a:pt x="63" y="128"/>
                </a:moveTo>
                <a:cubicBezTo>
                  <a:pt x="63" y="130"/>
                  <a:pt x="63" y="131"/>
                  <a:pt x="64" y="133"/>
                </a:cubicBezTo>
                <a:cubicBezTo>
                  <a:pt x="64" y="133"/>
                  <a:pt x="64" y="133"/>
                  <a:pt x="64" y="133"/>
                </a:cubicBezTo>
                <a:cubicBezTo>
                  <a:pt x="64" y="131"/>
                  <a:pt x="65" y="129"/>
                  <a:pt x="63" y="128"/>
                </a:cubicBezTo>
                <a:close/>
                <a:moveTo>
                  <a:pt x="69" y="128"/>
                </a:moveTo>
                <a:cubicBezTo>
                  <a:pt x="70" y="129"/>
                  <a:pt x="70" y="131"/>
                  <a:pt x="71" y="132"/>
                </a:cubicBezTo>
                <a:cubicBezTo>
                  <a:pt x="71" y="132"/>
                  <a:pt x="71" y="132"/>
                  <a:pt x="71" y="132"/>
                </a:cubicBezTo>
                <a:cubicBezTo>
                  <a:pt x="71" y="130"/>
                  <a:pt x="71" y="129"/>
                  <a:pt x="69" y="128"/>
                </a:cubicBezTo>
                <a:close/>
                <a:moveTo>
                  <a:pt x="92" y="128"/>
                </a:moveTo>
                <a:cubicBezTo>
                  <a:pt x="92" y="129"/>
                  <a:pt x="92" y="129"/>
                  <a:pt x="92" y="129"/>
                </a:cubicBezTo>
                <a:cubicBezTo>
                  <a:pt x="92" y="129"/>
                  <a:pt x="92" y="129"/>
                  <a:pt x="92" y="129"/>
                </a:cubicBezTo>
                <a:cubicBezTo>
                  <a:pt x="92" y="129"/>
                  <a:pt x="92" y="129"/>
                  <a:pt x="93" y="129"/>
                </a:cubicBezTo>
                <a:cubicBezTo>
                  <a:pt x="93" y="128"/>
                  <a:pt x="93" y="128"/>
                  <a:pt x="93" y="128"/>
                </a:cubicBezTo>
                <a:cubicBezTo>
                  <a:pt x="92" y="128"/>
                  <a:pt x="92" y="128"/>
                  <a:pt x="92" y="128"/>
                </a:cubicBezTo>
                <a:close/>
                <a:moveTo>
                  <a:pt x="194" y="128"/>
                </a:moveTo>
                <a:cubicBezTo>
                  <a:pt x="194" y="129"/>
                  <a:pt x="194" y="129"/>
                  <a:pt x="194" y="129"/>
                </a:cubicBezTo>
                <a:cubicBezTo>
                  <a:pt x="194" y="129"/>
                  <a:pt x="194" y="129"/>
                  <a:pt x="194" y="129"/>
                </a:cubicBezTo>
                <a:cubicBezTo>
                  <a:pt x="194" y="129"/>
                  <a:pt x="194" y="128"/>
                  <a:pt x="194" y="128"/>
                </a:cubicBezTo>
                <a:close/>
                <a:moveTo>
                  <a:pt x="66" y="129"/>
                </a:moveTo>
                <a:cubicBezTo>
                  <a:pt x="66" y="130"/>
                  <a:pt x="66" y="132"/>
                  <a:pt x="67" y="134"/>
                </a:cubicBezTo>
                <a:cubicBezTo>
                  <a:pt x="67" y="134"/>
                  <a:pt x="67" y="134"/>
                  <a:pt x="67" y="134"/>
                </a:cubicBezTo>
                <a:cubicBezTo>
                  <a:pt x="67" y="132"/>
                  <a:pt x="68" y="130"/>
                  <a:pt x="66" y="129"/>
                </a:cubicBezTo>
                <a:close/>
                <a:moveTo>
                  <a:pt x="197" y="131"/>
                </a:moveTo>
                <a:cubicBezTo>
                  <a:pt x="196" y="131"/>
                  <a:pt x="196" y="132"/>
                  <a:pt x="195" y="133"/>
                </a:cubicBezTo>
                <a:cubicBezTo>
                  <a:pt x="195" y="133"/>
                  <a:pt x="195" y="133"/>
                  <a:pt x="196" y="133"/>
                </a:cubicBezTo>
                <a:cubicBezTo>
                  <a:pt x="196" y="132"/>
                  <a:pt x="197" y="132"/>
                  <a:pt x="198" y="131"/>
                </a:cubicBezTo>
                <a:cubicBezTo>
                  <a:pt x="198" y="131"/>
                  <a:pt x="198" y="131"/>
                  <a:pt x="198" y="131"/>
                </a:cubicBezTo>
                <a:cubicBezTo>
                  <a:pt x="198" y="131"/>
                  <a:pt x="197" y="131"/>
                  <a:pt x="197" y="131"/>
                </a:cubicBezTo>
                <a:close/>
                <a:moveTo>
                  <a:pt x="256" y="131"/>
                </a:moveTo>
                <a:cubicBezTo>
                  <a:pt x="256" y="137"/>
                  <a:pt x="252" y="141"/>
                  <a:pt x="250" y="146"/>
                </a:cubicBezTo>
                <a:cubicBezTo>
                  <a:pt x="255" y="146"/>
                  <a:pt x="255" y="149"/>
                  <a:pt x="258" y="150"/>
                </a:cubicBezTo>
                <a:cubicBezTo>
                  <a:pt x="258" y="151"/>
                  <a:pt x="258" y="152"/>
                  <a:pt x="258" y="154"/>
                </a:cubicBezTo>
                <a:cubicBezTo>
                  <a:pt x="259" y="154"/>
                  <a:pt x="259" y="154"/>
                  <a:pt x="259" y="154"/>
                </a:cubicBezTo>
                <a:cubicBezTo>
                  <a:pt x="262" y="153"/>
                  <a:pt x="261" y="148"/>
                  <a:pt x="261" y="145"/>
                </a:cubicBezTo>
                <a:cubicBezTo>
                  <a:pt x="261" y="142"/>
                  <a:pt x="259" y="132"/>
                  <a:pt x="256" y="131"/>
                </a:cubicBezTo>
                <a:close/>
                <a:moveTo>
                  <a:pt x="126" y="132"/>
                </a:moveTo>
                <a:cubicBezTo>
                  <a:pt x="123" y="134"/>
                  <a:pt x="121" y="137"/>
                  <a:pt x="117" y="138"/>
                </a:cubicBezTo>
                <a:cubicBezTo>
                  <a:pt x="117" y="140"/>
                  <a:pt x="117" y="143"/>
                  <a:pt x="118" y="145"/>
                </a:cubicBezTo>
                <a:cubicBezTo>
                  <a:pt x="123" y="144"/>
                  <a:pt x="128" y="138"/>
                  <a:pt x="127" y="133"/>
                </a:cubicBezTo>
                <a:cubicBezTo>
                  <a:pt x="127" y="133"/>
                  <a:pt x="126" y="133"/>
                  <a:pt x="126" y="132"/>
                </a:cubicBezTo>
                <a:close/>
                <a:moveTo>
                  <a:pt x="129" y="133"/>
                </a:moveTo>
                <a:cubicBezTo>
                  <a:pt x="129" y="136"/>
                  <a:pt x="129" y="139"/>
                  <a:pt x="127" y="143"/>
                </a:cubicBezTo>
                <a:cubicBezTo>
                  <a:pt x="126" y="146"/>
                  <a:pt x="124" y="150"/>
                  <a:pt x="123" y="154"/>
                </a:cubicBezTo>
                <a:cubicBezTo>
                  <a:pt x="124" y="154"/>
                  <a:pt x="124" y="154"/>
                  <a:pt x="124" y="154"/>
                </a:cubicBezTo>
                <a:cubicBezTo>
                  <a:pt x="129" y="151"/>
                  <a:pt x="136" y="150"/>
                  <a:pt x="141" y="148"/>
                </a:cubicBezTo>
                <a:cubicBezTo>
                  <a:pt x="146" y="146"/>
                  <a:pt x="150" y="143"/>
                  <a:pt x="156" y="142"/>
                </a:cubicBezTo>
                <a:cubicBezTo>
                  <a:pt x="156" y="142"/>
                  <a:pt x="156" y="141"/>
                  <a:pt x="156" y="141"/>
                </a:cubicBezTo>
                <a:cubicBezTo>
                  <a:pt x="153" y="139"/>
                  <a:pt x="143" y="134"/>
                  <a:pt x="139" y="136"/>
                </a:cubicBezTo>
                <a:cubicBezTo>
                  <a:pt x="137" y="135"/>
                  <a:pt x="134" y="134"/>
                  <a:pt x="133" y="135"/>
                </a:cubicBezTo>
                <a:cubicBezTo>
                  <a:pt x="132" y="134"/>
                  <a:pt x="131" y="133"/>
                  <a:pt x="129" y="133"/>
                </a:cubicBezTo>
                <a:close/>
                <a:moveTo>
                  <a:pt x="194" y="133"/>
                </a:moveTo>
                <a:cubicBezTo>
                  <a:pt x="194" y="133"/>
                  <a:pt x="194" y="134"/>
                  <a:pt x="194" y="134"/>
                </a:cubicBezTo>
                <a:cubicBezTo>
                  <a:pt x="194" y="134"/>
                  <a:pt x="194" y="133"/>
                  <a:pt x="195" y="133"/>
                </a:cubicBezTo>
                <a:cubicBezTo>
                  <a:pt x="195" y="133"/>
                  <a:pt x="195" y="133"/>
                  <a:pt x="195" y="133"/>
                </a:cubicBezTo>
                <a:cubicBezTo>
                  <a:pt x="194" y="133"/>
                  <a:pt x="194" y="133"/>
                  <a:pt x="194" y="133"/>
                </a:cubicBezTo>
                <a:close/>
                <a:moveTo>
                  <a:pt x="198" y="133"/>
                </a:moveTo>
                <a:cubicBezTo>
                  <a:pt x="197" y="134"/>
                  <a:pt x="197" y="135"/>
                  <a:pt x="196" y="136"/>
                </a:cubicBezTo>
                <a:cubicBezTo>
                  <a:pt x="196" y="135"/>
                  <a:pt x="197" y="135"/>
                  <a:pt x="197" y="135"/>
                </a:cubicBezTo>
                <a:cubicBezTo>
                  <a:pt x="197" y="135"/>
                  <a:pt x="198" y="134"/>
                  <a:pt x="199" y="134"/>
                </a:cubicBezTo>
                <a:cubicBezTo>
                  <a:pt x="199" y="134"/>
                  <a:pt x="199" y="133"/>
                  <a:pt x="199" y="133"/>
                </a:cubicBezTo>
                <a:cubicBezTo>
                  <a:pt x="198" y="133"/>
                  <a:pt x="198" y="133"/>
                  <a:pt x="198" y="133"/>
                </a:cubicBezTo>
                <a:close/>
                <a:moveTo>
                  <a:pt x="228" y="135"/>
                </a:moveTo>
                <a:cubicBezTo>
                  <a:pt x="227" y="135"/>
                  <a:pt x="226" y="135"/>
                  <a:pt x="225" y="136"/>
                </a:cubicBezTo>
                <a:cubicBezTo>
                  <a:pt x="222" y="137"/>
                  <a:pt x="220" y="139"/>
                  <a:pt x="219" y="143"/>
                </a:cubicBezTo>
                <a:cubicBezTo>
                  <a:pt x="219" y="144"/>
                  <a:pt x="218" y="147"/>
                  <a:pt x="219" y="149"/>
                </a:cubicBezTo>
                <a:cubicBezTo>
                  <a:pt x="222" y="145"/>
                  <a:pt x="224" y="137"/>
                  <a:pt x="231" y="137"/>
                </a:cubicBezTo>
                <a:cubicBezTo>
                  <a:pt x="231" y="137"/>
                  <a:pt x="231" y="137"/>
                  <a:pt x="231" y="137"/>
                </a:cubicBezTo>
                <a:cubicBezTo>
                  <a:pt x="231" y="138"/>
                  <a:pt x="231" y="139"/>
                  <a:pt x="231" y="139"/>
                </a:cubicBezTo>
                <a:cubicBezTo>
                  <a:pt x="232" y="138"/>
                  <a:pt x="234" y="138"/>
                  <a:pt x="235" y="136"/>
                </a:cubicBezTo>
                <a:cubicBezTo>
                  <a:pt x="232" y="136"/>
                  <a:pt x="230" y="135"/>
                  <a:pt x="228" y="135"/>
                </a:cubicBezTo>
                <a:close/>
                <a:moveTo>
                  <a:pt x="199" y="135"/>
                </a:moveTo>
                <a:cubicBezTo>
                  <a:pt x="198" y="136"/>
                  <a:pt x="197" y="136"/>
                  <a:pt x="196" y="137"/>
                </a:cubicBezTo>
                <a:cubicBezTo>
                  <a:pt x="196" y="137"/>
                  <a:pt x="196" y="137"/>
                  <a:pt x="196" y="138"/>
                </a:cubicBezTo>
                <a:cubicBezTo>
                  <a:pt x="196" y="138"/>
                  <a:pt x="197" y="138"/>
                  <a:pt x="197" y="138"/>
                </a:cubicBezTo>
                <a:cubicBezTo>
                  <a:pt x="198" y="137"/>
                  <a:pt x="199" y="136"/>
                  <a:pt x="200" y="135"/>
                </a:cubicBezTo>
                <a:cubicBezTo>
                  <a:pt x="199" y="135"/>
                  <a:pt x="199" y="135"/>
                  <a:pt x="199" y="135"/>
                </a:cubicBezTo>
                <a:close/>
                <a:moveTo>
                  <a:pt x="195" y="136"/>
                </a:moveTo>
                <a:cubicBezTo>
                  <a:pt x="195" y="136"/>
                  <a:pt x="195" y="136"/>
                  <a:pt x="195" y="136"/>
                </a:cubicBezTo>
                <a:cubicBezTo>
                  <a:pt x="195" y="136"/>
                  <a:pt x="195" y="136"/>
                  <a:pt x="195" y="136"/>
                </a:cubicBezTo>
                <a:cubicBezTo>
                  <a:pt x="195" y="136"/>
                  <a:pt x="196" y="136"/>
                  <a:pt x="196" y="136"/>
                </a:cubicBezTo>
                <a:cubicBezTo>
                  <a:pt x="196" y="136"/>
                  <a:pt x="196" y="136"/>
                  <a:pt x="196" y="136"/>
                </a:cubicBezTo>
                <a:cubicBezTo>
                  <a:pt x="195" y="136"/>
                  <a:pt x="195" y="136"/>
                  <a:pt x="195" y="136"/>
                </a:cubicBezTo>
                <a:close/>
                <a:moveTo>
                  <a:pt x="82" y="136"/>
                </a:moveTo>
                <a:cubicBezTo>
                  <a:pt x="80" y="138"/>
                  <a:pt x="78" y="141"/>
                  <a:pt x="76" y="143"/>
                </a:cubicBezTo>
                <a:cubicBezTo>
                  <a:pt x="76" y="144"/>
                  <a:pt x="76" y="144"/>
                  <a:pt x="76" y="145"/>
                </a:cubicBezTo>
                <a:cubicBezTo>
                  <a:pt x="76" y="145"/>
                  <a:pt x="77" y="145"/>
                  <a:pt x="77" y="145"/>
                </a:cubicBezTo>
                <a:cubicBezTo>
                  <a:pt x="77" y="141"/>
                  <a:pt x="80" y="138"/>
                  <a:pt x="82" y="137"/>
                </a:cubicBezTo>
                <a:cubicBezTo>
                  <a:pt x="82" y="137"/>
                  <a:pt x="82" y="136"/>
                  <a:pt x="82" y="136"/>
                </a:cubicBezTo>
                <a:cubicBezTo>
                  <a:pt x="82" y="136"/>
                  <a:pt x="82" y="136"/>
                  <a:pt x="82" y="136"/>
                </a:cubicBezTo>
                <a:close/>
                <a:moveTo>
                  <a:pt x="107" y="138"/>
                </a:moveTo>
                <a:cubicBezTo>
                  <a:pt x="105" y="140"/>
                  <a:pt x="99" y="142"/>
                  <a:pt x="101" y="148"/>
                </a:cubicBezTo>
                <a:cubicBezTo>
                  <a:pt x="106" y="148"/>
                  <a:pt x="112" y="147"/>
                  <a:pt x="115" y="146"/>
                </a:cubicBezTo>
                <a:cubicBezTo>
                  <a:pt x="116" y="141"/>
                  <a:pt x="113" y="137"/>
                  <a:pt x="107" y="138"/>
                </a:cubicBezTo>
                <a:close/>
                <a:moveTo>
                  <a:pt x="237" y="138"/>
                </a:moveTo>
                <a:cubicBezTo>
                  <a:pt x="236" y="139"/>
                  <a:pt x="236" y="140"/>
                  <a:pt x="235" y="141"/>
                </a:cubicBezTo>
                <a:cubicBezTo>
                  <a:pt x="236" y="142"/>
                  <a:pt x="237" y="142"/>
                  <a:pt x="238" y="144"/>
                </a:cubicBezTo>
                <a:cubicBezTo>
                  <a:pt x="236" y="145"/>
                  <a:pt x="236" y="149"/>
                  <a:pt x="235" y="150"/>
                </a:cubicBezTo>
                <a:cubicBezTo>
                  <a:pt x="235" y="150"/>
                  <a:pt x="226" y="157"/>
                  <a:pt x="225" y="158"/>
                </a:cubicBezTo>
                <a:cubicBezTo>
                  <a:pt x="227" y="159"/>
                  <a:pt x="229" y="161"/>
                  <a:pt x="231" y="160"/>
                </a:cubicBezTo>
                <a:cubicBezTo>
                  <a:pt x="233" y="159"/>
                  <a:pt x="234" y="156"/>
                  <a:pt x="235" y="155"/>
                </a:cubicBezTo>
                <a:cubicBezTo>
                  <a:pt x="238" y="151"/>
                  <a:pt x="245" y="148"/>
                  <a:pt x="240" y="142"/>
                </a:cubicBezTo>
                <a:cubicBezTo>
                  <a:pt x="239" y="140"/>
                  <a:pt x="239" y="139"/>
                  <a:pt x="237" y="138"/>
                </a:cubicBezTo>
                <a:close/>
                <a:moveTo>
                  <a:pt x="85" y="138"/>
                </a:moveTo>
                <a:cubicBezTo>
                  <a:pt x="84" y="141"/>
                  <a:pt x="83" y="142"/>
                  <a:pt x="81" y="144"/>
                </a:cubicBezTo>
                <a:cubicBezTo>
                  <a:pt x="81" y="145"/>
                  <a:pt x="81" y="145"/>
                  <a:pt x="82" y="145"/>
                </a:cubicBezTo>
                <a:cubicBezTo>
                  <a:pt x="82" y="145"/>
                  <a:pt x="82" y="145"/>
                  <a:pt x="82" y="145"/>
                </a:cubicBezTo>
                <a:cubicBezTo>
                  <a:pt x="83" y="144"/>
                  <a:pt x="86" y="140"/>
                  <a:pt x="85" y="138"/>
                </a:cubicBezTo>
                <a:close/>
                <a:moveTo>
                  <a:pt x="195" y="139"/>
                </a:moveTo>
                <a:cubicBezTo>
                  <a:pt x="195" y="140"/>
                  <a:pt x="194" y="139"/>
                  <a:pt x="194" y="140"/>
                </a:cubicBezTo>
                <a:cubicBezTo>
                  <a:pt x="194" y="140"/>
                  <a:pt x="194" y="140"/>
                  <a:pt x="194" y="140"/>
                </a:cubicBezTo>
                <a:cubicBezTo>
                  <a:pt x="195" y="140"/>
                  <a:pt x="196" y="140"/>
                  <a:pt x="197" y="139"/>
                </a:cubicBezTo>
                <a:cubicBezTo>
                  <a:pt x="197" y="139"/>
                  <a:pt x="197" y="139"/>
                  <a:pt x="197" y="139"/>
                </a:cubicBezTo>
                <a:cubicBezTo>
                  <a:pt x="197" y="139"/>
                  <a:pt x="196" y="139"/>
                  <a:pt x="195" y="139"/>
                </a:cubicBezTo>
                <a:close/>
                <a:moveTo>
                  <a:pt x="215" y="139"/>
                </a:moveTo>
                <a:cubicBezTo>
                  <a:pt x="214" y="140"/>
                  <a:pt x="212" y="141"/>
                  <a:pt x="211" y="141"/>
                </a:cubicBezTo>
                <a:cubicBezTo>
                  <a:pt x="211" y="141"/>
                  <a:pt x="211" y="142"/>
                  <a:pt x="211" y="142"/>
                </a:cubicBezTo>
                <a:cubicBezTo>
                  <a:pt x="211" y="142"/>
                  <a:pt x="214" y="153"/>
                  <a:pt x="215" y="154"/>
                </a:cubicBezTo>
                <a:cubicBezTo>
                  <a:pt x="215" y="154"/>
                  <a:pt x="215" y="154"/>
                  <a:pt x="215" y="154"/>
                </a:cubicBezTo>
                <a:cubicBezTo>
                  <a:pt x="215" y="153"/>
                  <a:pt x="215" y="153"/>
                  <a:pt x="216" y="153"/>
                </a:cubicBezTo>
                <a:cubicBezTo>
                  <a:pt x="216" y="152"/>
                  <a:pt x="215" y="139"/>
                  <a:pt x="215" y="139"/>
                </a:cubicBezTo>
                <a:close/>
                <a:moveTo>
                  <a:pt x="87" y="140"/>
                </a:moveTo>
                <a:cubicBezTo>
                  <a:pt x="87" y="142"/>
                  <a:pt x="85" y="144"/>
                  <a:pt x="84" y="146"/>
                </a:cubicBezTo>
                <a:cubicBezTo>
                  <a:pt x="84" y="146"/>
                  <a:pt x="84" y="146"/>
                  <a:pt x="84" y="146"/>
                </a:cubicBezTo>
                <a:cubicBezTo>
                  <a:pt x="85" y="145"/>
                  <a:pt x="86" y="144"/>
                  <a:pt x="88" y="143"/>
                </a:cubicBezTo>
                <a:cubicBezTo>
                  <a:pt x="88" y="142"/>
                  <a:pt x="88" y="141"/>
                  <a:pt x="87" y="140"/>
                </a:cubicBezTo>
                <a:cubicBezTo>
                  <a:pt x="87" y="140"/>
                  <a:pt x="87" y="140"/>
                  <a:pt x="87" y="140"/>
                </a:cubicBezTo>
                <a:close/>
                <a:moveTo>
                  <a:pt x="163" y="140"/>
                </a:moveTo>
                <a:cubicBezTo>
                  <a:pt x="163" y="141"/>
                  <a:pt x="163" y="141"/>
                  <a:pt x="163" y="141"/>
                </a:cubicBezTo>
                <a:cubicBezTo>
                  <a:pt x="163" y="141"/>
                  <a:pt x="163" y="141"/>
                  <a:pt x="163" y="140"/>
                </a:cubicBezTo>
                <a:cubicBezTo>
                  <a:pt x="163" y="140"/>
                  <a:pt x="163" y="140"/>
                  <a:pt x="163" y="140"/>
                </a:cubicBezTo>
                <a:close/>
                <a:moveTo>
                  <a:pt x="163" y="140"/>
                </a:moveTo>
                <a:cubicBezTo>
                  <a:pt x="164" y="141"/>
                  <a:pt x="163" y="141"/>
                  <a:pt x="164" y="141"/>
                </a:cubicBezTo>
                <a:cubicBezTo>
                  <a:pt x="164" y="141"/>
                  <a:pt x="164" y="141"/>
                  <a:pt x="163" y="140"/>
                </a:cubicBezTo>
                <a:close/>
                <a:moveTo>
                  <a:pt x="166" y="141"/>
                </a:moveTo>
                <a:cubicBezTo>
                  <a:pt x="165" y="141"/>
                  <a:pt x="165" y="141"/>
                  <a:pt x="164" y="141"/>
                </a:cubicBezTo>
                <a:cubicBezTo>
                  <a:pt x="166" y="142"/>
                  <a:pt x="169" y="144"/>
                  <a:pt x="171" y="143"/>
                </a:cubicBezTo>
                <a:cubicBezTo>
                  <a:pt x="171" y="143"/>
                  <a:pt x="171" y="143"/>
                  <a:pt x="171" y="143"/>
                </a:cubicBezTo>
                <a:cubicBezTo>
                  <a:pt x="169" y="142"/>
                  <a:pt x="167" y="142"/>
                  <a:pt x="166" y="141"/>
                </a:cubicBezTo>
                <a:close/>
                <a:moveTo>
                  <a:pt x="90" y="141"/>
                </a:moveTo>
                <a:cubicBezTo>
                  <a:pt x="90" y="144"/>
                  <a:pt x="89" y="146"/>
                  <a:pt x="87" y="148"/>
                </a:cubicBezTo>
                <a:cubicBezTo>
                  <a:pt x="87" y="148"/>
                  <a:pt x="87" y="149"/>
                  <a:pt x="87" y="149"/>
                </a:cubicBezTo>
                <a:cubicBezTo>
                  <a:pt x="87" y="149"/>
                  <a:pt x="88" y="148"/>
                  <a:pt x="88" y="148"/>
                </a:cubicBezTo>
                <a:cubicBezTo>
                  <a:pt x="90" y="147"/>
                  <a:pt x="91" y="145"/>
                  <a:pt x="91" y="141"/>
                </a:cubicBezTo>
                <a:cubicBezTo>
                  <a:pt x="91" y="141"/>
                  <a:pt x="91" y="141"/>
                  <a:pt x="90" y="141"/>
                </a:cubicBezTo>
                <a:close/>
                <a:moveTo>
                  <a:pt x="206" y="142"/>
                </a:moveTo>
                <a:cubicBezTo>
                  <a:pt x="204" y="143"/>
                  <a:pt x="202" y="142"/>
                  <a:pt x="200" y="143"/>
                </a:cubicBezTo>
                <a:cubicBezTo>
                  <a:pt x="196" y="145"/>
                  <a:pt x="189" y="143"/>
                  <a:pt x="182" y="144"/>
                </a:cubicBezTo>
                <a:cubicBezTo>
                  <a:pt x="181" y="144"/>
                  <a:pt x="181" y="144"/>
                  <a:pt x="181" y="143"/>
                </a:cubicBezTo>
                <a:cubicBezTo>
                  <a:pt x="179" y="143"/>
                  <a:pt x="173" y="142"/>
                  <a:pt x="172" y="143"/>
                </a:cubicBezTo>
                <a:cubicBezTo>
                  <a:pt x="172" y="143"/>
                  <a:pt x="172" y="143"/>
                  <a:pt x="172" y="143"/>
                </a:cubicBezTo>
                <a:cubicBezTo>
                  <a:pt x="174" y="144"/>
                  <a:pt x="178" y="144"/>
                  <a:pt x="179" y="144"/>
                </a:cubicBezTo>
                <a:cubicBezTo>
                  <a:pt x="183" y="146"/>
                  <a:pt x="204" y="145"/>
                  <a:pt x="207" y="142"/>
                </a:cubicBezTo>
                <a:cubicBezTo>
                  <a:pt x="207" y="142"/>
                  <a:pt x="206" y="142"/>
                  <a:pt x="206" y="142"/>
                </a:cubicBezTo>
                <a:close/>
                <a:moveTo>
                  <a:pt x="288" y="142"/>
                </a:moveTo>
                <a:cubicBezTo>
                  <a:pt x="286" y="143"/>
                  <a:pt x="284" y="145"/>
                  <a:pt x="283" y="146"/>
                </a:cubicBezTo>
                <a:cubicBezTo>
                  <a:pt x="283" y="149"/>
                  <a:pt x="282" y="152"/>
                  <a:pt x="285" y="154"/>
                </a:cubicBezTo>
                <a:cubicBezTo>
                  <a:pt x="285" y="154"/>
                  <a:pt x="285" y="154"/>
                  <a:pt x="285" y="154"/>
                </a:cubicBezTo>
                <a:cubicBezTo>
                  <a:pt x="285" y="151"/>
                  <a:pt x="286" y="150"/>
                  <a:pt x="287" y="149"/>
                </a:cubicBezTo>
                <a:cubicBezTo>
                  <a:pt x="288" y="149"/>
                  <a:pt x="289" y="149"/>
                  <a:pt x="290" y="149"/>
                </a:cubicBezTo>
                <a:cubicBezTo>
                  <a:pt x="291" y="150"/>
                  <a:pt x="292" y="151"/>
                  <a:pt x="292" y="152"/>
                </a:cubicBezTo>
                <a:cubicBezTo>
                  <a:pt x="292" y="153"/>
                  <a:pt x="292" y="154"/>
                  <a:pt x="292" y="155"/>
                </a:cubicBezTo>
                <a:cubicBezTo>
                  <a:pt x="292" y="155"/>
                  <a:pt x="292" y="155"/>
                  <a:pt x="292" y="155"/>
                </a:cubicBezTo>
                <a:cubicBezTo>
                  <a:pt x="298" y="152"/>
                  <a:pt x="295" y="142"/>
                  <a:pt x="288" y="142"/>
                </a:cubicBezTo>
                <a:close/>
                <a:moveTo>
                  <a:pt x="228" y="143"/>
                </a:moveTo>
                <a:cubicBezTo>
                  <a:pt x="227" y="144"/>
                  <a:pt x="226" y="145"/>
                  <a:pt x="225" y="147"/>
                </a:cubicBezTo>
                <a:cubicBezTo>
                  <a:pt x="225" y="147"/>
                  <a:pt x="225" y="147"/>
                  <a:pt x="225" y="147"/>
                </a:cubicBezTo>
                <a:cubicBezTo>
                  <a:pt x="227" y="145"/>
                  <a:pt x="228" y="144"/>
                  <a:pt x="229" y="143"/>
                </a:cubicBezTo>
                <a:cubicBezTo>
                  <a:pt x="229" y="143"/>
                  <a:pt x="229" y="143"/>
                  <a:pt x="229" y="143"/>
                </a:cubicBezTo>
                <a:cubicBezTo>
                  <a:pt x="229" y="143"/>
                  <a:pt x="228" y="143"/>
                  <a:pt x="228" y="143"/>
                </a:cubicBezTo>
                <a:close/>
                <a:moveTo>
                  <a:pt x="95" y="144"/>
                </a:moveTo>
                <a:cubicBezTo>
                  <a:pt x="95" y="144"/>
                  <a:pt x="94" y="144"/>
                  <a:pt x="94" y="145"/>
                </a:cubicBezTo>
                <a:cubicBezTo>
                  <a:pt x="94" y="146"/>
                  <a:pt x="94" y="147"/>
                  <a:pt x="94" y="148"/>
                </a:cubicBezTo>
                <a:cubicBezTo>
                  <a:pt x="96" y="148"/>
                  <a:pt x="97" y="149"/>
                  <a:pt x="98" y="148"/>
                </a:cubicBezTo>
                <a:cubicBezTo>
                  <a:pt x="98" y="147"/>
                  <a:pt x="98" y="148"/>
                  <a:pt x="98" y="147"/>
                </a:cubicBezTo>
                <a:cubicBezTo>
                  <a:pt x="98" y="146"/>
                  <a:pt x="98" y="145"/>
                  <a:pt x="98" y="144"/>
                </a:cubicBezTo>
                <a:cubicBezTo>
                  <a:pt x="97" y="144"/>
                  <a:pt x="96" y="144"/>
                  <a:pt x="95" y="144"/>
                </a:cubicBezTo>
                <a:close/>
                <a:moveTo>
                  <a:pt x="232" y="144"/>
                </a:moveTo>
                <a:cubicBezTo>
                  <a:pt x="231" y="145"/>
                  <a:pt x="229" y="147"/>
                  <a:pt x="228" y="149"/>
                </a:cubicBezTo>
                <a:cubicBezTo>
                  <a:pt x="230" y="147"/>
                  <a:pt x="231" y="146"/>
                  <a:pt x="233" y="144"/>
                </a:cubicBezTo>
                <a:cubicBezTo>
                  <a:pt x="233" y="144"/>
                  <a:pt x="233" y="144"/>
                  <a:pt x="233" y="144"/>
                </a:cubicBezTo>
                <a:cubicBezTo>
                  <a:pt x="233" y="144"/>
                  <a:pt x="232" y="144"/>
                  <a:pt x="232" y="144"/>
                </a:cubicBezTo>
                <a:close/>
                <a:moveTo>
                  <a:pt x="303" y="144"/>
                </a:moveTo>
                <a:cubicBezTo>
                  <a:pt x="301" y="148"/>
                  <a:pt x="292" y="152"/>
                  <a:pt x="295" y="158"/>
                </a:cubicBezTo>
                <a:cubicBezTo>
                  <a:pt x="295" y="158"/>
                  <a:pt x="295" y="158"/>
                  <a:pt x="295" y="158"/>
                </a:cubicBezTo>
                <a:cubicBezTo>
                  <a:pt x="296" y="150"/>
                  <a:pt x="302" y="149"/>
                  <a:pt x="304" y="144"/>
                </a:cubicBezTo>
                <a:cubicBezTo>
                  <a:pt x="304" y="144"/>
                  <a:pt x="303" y="144"/>
                  <a:pt x="303" y="144"/>
                </a:cubicBezTo>
                <a:close/>
                <a:moveTo>
                  <a:pt x="158" y="146"/>
                </a:moveTo>
                <a:cubicBezTo>
                  <a:pt x="157" y="147"/>
                  <a:pt x="153" y="148"/>
                  <a:pt x="152" y="150"/>
                </a:cubicBezTo>
                <a:cubicBezTo>
                  <a:pt x="153" y="150"/>
                  <a:pt x="153" y="150"/>
                  <a:pt x="153" y="150"/>
                </a:cubicBezTo>
                <a:cubicBezTo>
                  <a:pt x="154" y="148"/>
                  <a:pt x="157" y="148"/>
                  <a:pt x="158" y="146"/>
                </a:cubicBezTo>
                <a:cubicBezTo>
                  <a:pt x="158" y="146"/>
                  <a:pt x="158" y="146"/>
                  <a:pt x="158" y="146"/>
                </a:cubicBezTo>
                <a:cubicBezTo>
                  <a:pt x="158" y="146"/>
                  <a:pt x="158" y="146"/>
                  <a:pt x="158" y="146"/>
                </a:cubicBezTo>
                <a:close/>
                <a:moveTo>
                  <a:pt x="162" y="147"/>
                </a:moveTo>
                <a:cubicBezTo>
                  <a:pt x="162" y="148"/>
                  <a:pt x="162" y="148"/>
                  <a:pt x="162" y="148"/>
                </a:cubicBezTo>
                <a:cubicBezTo>
                  <a:pt x="162" y="148"/>
                  <a:pt x="162" y="148"/>
                  <a:pt x="162" y="147"/>
                </a:cubicBezTo>
                <a:cubicBezTo>
                  <a:pt x="162" y="147"/>
                  <a:pt x="162" y="147"/>
                  <a:pt x="162" y="147"/>
                </a:cubicBezTo>
                <a:close/>
                <a:moveTo>
                  <a:pt x="73" y="148"/>
                </a:moveTo>
                <a:cubicBezTo>
                  <a:pt x="71" y="151"/>
                  <a:pt x="69" y="153"/>
                  <a:pt x="70" y="158"/>
                </a:cubicBezTo>
                <a:cubicBezTo>
                  <a:pt x="70" y="158"/>
                  <a:pt x="70" y="158"/>
                  <a:pt x="70" y="158"/>
                </a:cubicBezTo>
                <a:cubicBezTo>
                  <a:pt x="70" y="152"/>
                  <a:pt x="73" y="151"/>
                  <a:pt x="74" y="148"/>
                </a:cubicBezTo>
                <a:cubicBezTo>
                  <a:pt x="74" y="148"/>
                  <a:pt x="73" y="148"/>
                  <a:pt x="73" y="148"/>
                </a:cubicBezTo>
                <a:close/>
                <a:moveTo>
                  <a:pt x="160" y="148"/>
                </a:moveTo>
                <a:cubicBezTo>
                  <a:pt x="159" y="150"/>
                  <a:pt x="157" y="150"/>
                  <a:pt x="155" y="151"/>
                </a:cubicBezTo>
                <a:cubicBezTo>
                  <a:pt x="155" y="152"/>
                  <a:pt x="155" y="152"/>
                  <a:pt x="155" y="152"/>
                </a:cubicBezTo>
                <a:cubicBezTo>
                  <a:pt x="157" y="151"/>
                  <a:pt x="159" y="149"/>
                  <a:pt x="161" y="148"/>
                </a:cubicBezTo>
                <a:cubicBezTo>
                  <a:pt x="161" y="148"/>
                  <a:pt x="161" y="148"/>
                  <a:pt x="161" y="148"/>
                </a:cubicBezTo>
                <a:cubicBezTo>
                  <a:pt x="161" y="148"/>
                  <a:pt x="161" y="148"/>
                  <a:pt x="160" y="148"/>
                </a:cubicBezTo>
                <a:close/>
                <a:moveTo>
                  <a:pt x="164" y="149"/>
                </a:moveTo>
                <a:cubicBezTo>
                  <a:pt x="162" y="150"/>
                  <a:pt x="160" y="151"/>
                  <a:pt x="159" y="152"/>
                </a:cubicBezTo>
                <a:cubicBezTo>
                  <a:pt x="159" y="153"/>
                  <a:pt x="159" y="153"/>
                  <a:pt x="159" y="153"/>
                </a:cubicBezTo>
                <a:cubicBezTo>
                  <a:pt x="159" y="153"/>
                  <a:pt x="159" y="153"/>
                  <a:pt x="159" y="153"/>
                </a:cubicBezTo>
                <a:cubicBezTo>
                  <a:pt x="161" y="153"/>
                  <a:pt x="164" y="150"/>
                  <a:pt x="164" y="149"/>
                </a:cubicBezTo>
                <a:cubicBezTo>
                  <a:pt x="164" y="149"/>
                  <a:pt x="164" y="149"/>
                  <a:pt x="164" y="149"/>
                </a:cubicBezTo>
                <a:close/>
                <a:moveTo>
                  <a:pt x="248" y="149"/>
                </a:moveTo>
                <a:cubicBezTo>
                  <a:pt x="247" y="150"/>
                  <a:pt x="244" y="150"/>
                  <a:pt x="243" y="153"/>
                </a:cubicBezTo>
                <a:cubicBezTo>
                  <a:pt x="243" y="153"/>
                  <a:pt x="243" y="153"/>
                  <a:pt x="243" y="153"/>
                </a:cubicBezTo>
                <a:cubicBezTo>
                  <a:pt x="245" y="152"/>
                  <a:pt x="250" y="150"/>
                  <a:pt x="251" y="149"/>
                </a:cubicBezTo>
                <a:cubicBezTo>
                  <a:pt x="251" y="149"/>
                  <a:pt x="251" y="149"/>
                  <a:pt x="250" y="149"/>
                </a:cubicBezTo>
                <a:cubicBezTo>
                  <a:pt x="250" y="149"/>
                  <a:pt x="249" y="149"/>
                  <a:pt x="248" y="149"/>
                </a:cubicBezTo>
                <a:close/>
                <a:moveTo>
                  <a:pt x="187" y="160"/>
                </a:moveTo>
                <a:cubicBezTo>
                  <a:pt x="187" y="160"/>
                  <a:pt x="187" y="160"/>
                  <a:pt x="187" y="159"/>
                </a:cubicBezTo>
                <a:cubicBezTo>
                  <a:pt x="188" y="159"/>
                  <a:pt x="188" y="159"/>
                  <a:pt x="188" y="159"/>
                </a:cubicBezTo>
                <a:cubicBezTo>
                  <a:pt x="188" y="159"/>
                  <a:pt x="188" y="159"/>
                  <a:pt x="189" y="159"/>
                </a:cubicBezTo>
                <a:cubicBezTo>
                  <a:pt x="189" y="160"/>
                  <a:pt x="189" y="161"/>
                  <a:pt x="189" y="161"/>
                </a:cubicBezTo>
                <a:cubicBezTo>
                  <a:pt x="189" y="161"/>
                  <a:pt x="189" y="161"/>
                  <a:pt x="189" y="161"/>
                </a:cubicBezTo>
                <a:cubicBezTo>
                  <a:pt x="190" y="160"/>
                  <a:pt x="190" y="160"/>
                  <a:pt x="190" y="159"/>
                </a:cubicBezTo>
                <a:cubicBezTo>
                  <a:pt x="190" y="159"/>
                  <a:pt x="190" y="159"/>
                  <a:pt x="190" y="159"/>
                </a:cubicBezTo>
                <a:cubicBezTo>
                  <a:pt x="191" y="160"/>
                  <a:pt x="191" y="161"/>
                  <a:pt x="191" y="162"/>
                </a:cubicBezTo>
                <a:cubicBezTo>
                  <a:pt x="191" y="162"/>
                  <a:pt x="191" y="162"/>
                  <a:pt x="192" y="162"/>
                </a:cubicBezTo>
                <a:cubicBezTo>
                  <a:pt x="192" y="160"/>
                  <a:pt x="192" y="160"/>
                  <a:pt x="193" y="160"/>
                </a:cubicBezTo>
                <a:cubicBezTo>
                  <a:pt x="193" y="161"/>
                  <a:pt x="193" y="162"/>
                  <a:pt x="193" y="163"/>
                </a:cubicBezTo>
                <a:cubicBezTo>
                  <a:pt x="193" y="163"/>
                  <a:pt x="193" y="163"/>
                  <a:pt x="193" y="163"/>
                </a:cubicBezTo>
                <a:cubicBezTo>
                  <a:pt x="193" y="163"/>
                  <a:pt x="194" y="163"/>
                  <a:pt x="194" y="163"/>
                </a:cubicBezTo>
                <a:cubicBezTo>
                  <a:pt x="194" y="162"/>
                  <a:pt x="194" y="162"/>
                  <a:pt x="195" y="162"/>
                </a:cubicBezTo>
                <a:cubicBezTo>
                  <a:pt x="194" y="164"/>
                  <a:pt x="194" y="165"/>
                  <a:pt x="193" y="167"/>
                </a:cubicBezTo>
                <a:cubicBezTo>
                  <a:pt x="194" y="166"/>
                  <a:pt x="196" y="166"/>
                  <a:pt x="197" y="165"/>
                </a:cubicBezTo>
                <a:cubicBezTo>
                  <a:pt x="197" y="166"/>
                  <a:pt x="197" y="166"/>
                  <a:pt x="197" y="166"/>
                </a:cubicBezTo>
                <a:cubicBezTo>
                  <a:pt x="196" y="166"/>
                  <a:pt x="196" y="167"/>
                  <a:pt x="196" y="167"/>
                </a:cubicBezTo>
                <a:cubicBezTo>
                  <a:pt x="194" y="168"/>
                  <a:pt x="193" y="169"/>
                  <a:pt x="191" y="169"/>
                </a:cubicBezTo>
                <a:cubicBezTo>
                  <a:pt x="191" y="169"/>
                  <a:pt x="191" y="170"/>
                  <a:pt x="191" y="170"/>
                </a:cubicBezTo>
                <a:cubicBezTo>
                  <a:pt x="191" y="170"/>
                  <a:pt x="191" y="170"/>
                  <a:pt x="191" y="170"/>
                </a:cubicBezTo>
                <a:cubicBezTo>
                  <a:pt x="192" y="170"/>
                  <a:pt x="193" y="170"/>
                  <a:pt x="194" y="170"/>
                </a:cubicBezTo>
                <a:cubicBezTo>
                  <a:pt x="194" y="170"/>
                  <a:pt x="194" y="170"/>
                  <a:pt x="194" y="170"/>
                </a:cubicBezTo>
                <a:cubicBezTo>
                  <a:pt x="192" y="171"/>
                  <a:pt x="191" y="171"/>
                  <a:pt x="190" y="172"/>
                </a:cubicBezTo>
                <a:cubicBezTo>
                  <a:pt x="190" y="172"/>
                  <a:pt x="190" y="172"/>
                  <a:pt x="190" y="172"/>
                </a:cubicBezTo>
                <a:cubicBezTo>
                  <a:pt x="191" y="173"/>
                  <a:pt x="192" y="173"/>
                  <a:pt x="193" y="173"/>
                </a:cubicBezTo>
                <a:cubicBezTo>
                  <a:pt x="193" y="173"/>
                  <a:pt x="193" y="174"/>
                  <a:pt x="193" y="174"/>
                </a:cubicBezTo>
                <a:cubicBezTo>
                  <a:pt x="192" y="174"/>
                  <a:pt x="192" y="174"/>
                  <a:pt x="192" y="174"/>
                </a:cubicBezTo>
                <a:cubicBezTo>
                  <a:pt x="191" y="174"/>
                  <a:pt x="186" y="172"/>
                  <a:pt x="185" y="174"/>
                </a:cubicBezTo>
                <a:cubicBezTo>
                  <a:pt x="186" y="174"/>
                  <a:pt x="186" y="174"/>
                  <a:pt x="186" y="174"/>
                </a:cubicBezTo>
                <a:cubicBezTo>
                  <a:pt x="191" y="181"/>
                  <a:pt x="200" y="173"/>
                  <a:pt x="201" y="166"/>
                </a:cubicBezTo>
                <a:cubicBezTo>
                  <a:pt x="201" y="165"/>
                  <a:pt x="200" y="158"/>
                  <a:pt x="200" y="158"/>
                </a:cubicBezTo>
                <a:cubicBezTo>
                  <a:pt x="192" y="144"/>
                  <a:pt x="177" y="151"/>
                  <a:pt x="168" y="160"/>
                </a:cubicBezTo>
                <a:cubicBezTo>
                  <a:pt x="167" y="161"/>
                  <a:pt x="166" y="165"/>
                  <a:pt x="165" y="168"/>
                </a:cubicBezTo>
                <a:cubicBezTo>
                  <a:pt x="159" y="187"/>
                  <a:pt x="192" y="203"/>
                  <a:pt x="198" y="185"/>
                </a:cubicBezTo>
                <a:cubicBezTo>
                  <a:pt x="197" y="184"/>
                  <a:pt x="197" y="184"/>
                  <a:pt x="197" y="184"/>
                </a:cubicBezTo>
                <a:cubicBezTo>
                  <a:pt x="196" y="184"/>
                  <a:pt x="195" y="184"/>
                  <a:pt x="194" y="184"/>
                </a:cubicBezTo>
                <a:cubicBezTo>
                  <a:pt x="194" y="184"/>
                  <a:pt x="194" y="184"/>
                  <a:pt x="194" y="184"/>
                </a:cubicBezTo>
                <a:cubicBezTo>
                  <a:pt x="195" y="184"/>
                  <a:pt x="196" y="185"/>
                  <a:pt x="196" y="185"/>
                </a:cubicBezTo>
                <a:cubicBezTo>
                  <a:pt x="196" y="186"/>
                  <a:pt x="196" y="186"/>
                  <a:pt x="196" y="186"/>
                </a:cubicBezTo>
                <a:cubicBezTo>
                  <a:pt x="195" y="185"/>
                  <a:pt x="194" y="185"/>
                  <a:pt x="192" y="185"/>
                </a:cubicBezTo>
                <a:cubicBezTo>
                  <a:pt x="192" y="185"/>
                  <a:pt x="192" y="185"/>
                  <a:pt x="192" y="185"/>
                </a:cubicBezTo>
                <a:cubicBezTo>
                  <a:pt x="192" y="185"/>
                  <a:pt x="192" y="185"/>
                  <a:pt x="193" y="185"/>
                </a:cubicBezTo>
                <a:cubicBezTo>
                  <a:pt x="193" y="187"/>
                  <a:pt x="193" y="186"/>
                  <a:pt x="194" y="187"/>
                </a:cubicBezTo>
                <a:cubicBezTo>
                  <a:pt x="194" y="187"/>
                  <a:pt x="194" y="187"/>
                  <a:pt x="194" y="187"/>
                </a:cubicBezTo>
                <a:cubicBezTo>
                  <a:pt x="193" y="187"/>
                  <a:pt x="192" y="186"/>
                  <a:pt x="191" y="186"/>
                </a:cubicBezTo>
                <a:cubicBezTo>
                  <a:pt x="191" y="186"/>
                  <a:pt x="191" y="186"/>
                  <a:pt x="191" y="186"/>
                </a:cubicBezTo>
                <a:cubicBezTo>
                  <a:pt x="191" y="187"/>
                  <a:pt x="191" y="187"/>
                  <a:pt x="191" y="187"/>
                </a:cubicBezTo>
                <a:cubicBezTo>
                  <a:pt x="191" y="186"/>
                  <a:pt x="190" y="186"/>
                  <a:pt x="189" y="185"/>
                </a:cubicBezTo>
                <a:cubicBezTo>
                  <a:pt x="189" y="185"/>
                  <a:pt x="189" y="185"/>
                  <a:pt x="189" y="185"/>
                </a:cubicBezTo>
                <a:cubicBezTo>
                  <a:pt x="189" y="186"/>
                  <a:pt x="189" y="187"/>
                  <a:pt x="189" y="188"/>
                </a:cubicBezTo>
                <a:cubicBezTo>
                  <a:pt x="188" y="188"/>
                  <a:pt x="188" y="188"/>
                  <a:pt x="188" y="188"/>
                </a:cubicBezTo>
                <a:cubicBezTo>
                  <a:pt x="188" y="187"/>
                  <a:pt x="188" y="186"/>
                  <a:pt x="187" y="185"/>
                </a:cubicBezTo>
                <a:cubicBezTo>
                  <a:pt x="187" y="186"/>
                  <a:pt x="187" y="187"/>
                  <a:pt x="187" y="187"/>
                </a:cubicBezTo>
                <a:cubicBezTo>
                  <a:pt x="187" y="187"/>
                  <a:pt x="186" y="187"/>
                  <a:pt x="186" y="187"/>
                </a:cubicBezTo>
                <a:cubicBezTo>
                  <a:pt x="186" y="186"/>
                  <a:pt x="186" y="185"/>
                  <a:pt x="185" y="185"/>
                </a:cubicBezTo>
                <a:cubicBezTo>
                  <a:pt x="185" y="185"/>
                  <a:pt x="185" y="186"/>
                  <a:pt x="185" y="187"/>
                </a:cubicBezTo>
                <a:cubicBezTo>
                  <a:pt x="185" y="187"/>
                  <a:pt x="185" y="187"/>
                  <a:pt x="185" y="187"/>
                </a:cubicBezTo>
                <a:cubicBezTo>
                  <a:pt x="184" y="186"/>
                  <a:pt x="184" y="185"/>
                  <a:pt x="184" y="185"/>
                </a:cubicBezTo>
                <a:cubicBezTo>
                  <a:pt x="183" y="185"/>
                  <a:pt x="183" y="186"/>
                  <a:pt x="183" y="187"/>
                </a:cubicBezTo>
                <a:cubicBezTo>
                  <a:pt x="183" y="187"/>
                  <a:pt x="183" y="187"/>
                  <a:pt x="182" y="187"/>
                </a:cubicBezTo>
                <a:cubicBezTo>
                  <a:pt x="182" y="186"/>
                  <a:pt x="182" y="185"/>
                  <a:pt x="182" y="184"/>
                </a:cubicBezTo>
                <a:cubicBezTo>
                  <a:pt x="182" y="184"/>
                  <a:pt x="181" y="184"/>
                  <a:pt x="181" y="184"/>
                </a:cubicBezTo>
                <a:cubicBezTo>
                  <a:pt x="181" y="185"/>
                  <a:pt x="181" y="186"/>
                  <a:pt x="180" y="186"/>
                </a:cubicBezTo>
                <a:cubicBezTo>
                  <a:pt x="180" y="186"/>
                  <a:pt x="180" y="186"/>
                  <a:pt x="180" y="186"/>
                </a:cubicBezTo>
                <a:cubicBezTo>
                  <a:pt x="180" y="185"/>
                  <a:pt x="180" y="184"/>
                  <a:pt x="180" y="183"/>
                </a:cubicBezTo>
                <a:cubicBezTo>
                  <a:pt x="179" y="183"/>
                  <a:pt x="179" y="184"/>
                  <a:pt x="178" y="184"/>
                </a:cubicBezTo>
                <a:cubicBezTo>
                  <a:pt x="178" y="183"/>
                  <a:pt x="178" y="183"/>
                  <a:pt x="178" y="182"/>
                </a:cubicBezTo>
                <a:cubicBezTo>
                  <a:pt x="178" y="182"/>
                  <a:pt x="178" y="182"/>
                  <a:pt x="178" y="182"/>
                </a:cubicBezTo>
                <a:cubicBezTo>
                  <a:pt x="177" y="182"/>
                  <a:pt x="177" y="183"/>
                  <a:pt x="177" y="183"/>
                </a:cubicBezTo>
                <a:cubicBezTo>
                  <a:pt x="177" y="182"/>
                  <a:pt x="177" y="181"/>
                  <a:pt x="177" y="180"/>
                </a:cubicBezTo>
                <a:cubicBezTo>
                  <a:pt x="176" y="180"/>
                  <a:pt x="175" y="181"/>
                  <a:pt x="175" y="182"/>
                </a:cubicBezTo>
                <a:cubicBezTo>
                  <a:pt x="175" y="182"/>
                  <a:pt x="175" y="181"/>
                  <a:pt x="175" y="181"/>
                </a:cubicBezTo>
                <a:cubicBezTo>
                  <a:pt x="175" y="181"/>
                  <a:pt x="175" y="181"/>
                  <a:pt x="175" y="181"/>
                </a:cubicBezTo>
                <a:cubicBezTo>
                  <a:pt x="175" y="180"/>
                  <a:pt x="176" y="179"/>
                  <a:pt x="176" y="178"/>
                </a:cubicBezTo>
                <a:cubicBezTo>
                  <a:pt x="176" y="178"/>
                  <a:pt x="176" y="178"/>
                  <a:pt x="175" y="178"/>
                </a:cubicBezTo>
                <a:cubicBezTo>
                  <a:pt x="175" y="178"/>
                  <a:pt x="175" y="178"/>
                  <a:pt x="174" y="179"/>
                </a:cubicBezTo>
                <a:cubicBezTo>
                  <a:pt x="174" y="178"/>
                  <a:pt x="174" y="178"/>
                  <a:pt x="174" y="178"/>
                </a:cubicBezTo>
                <a:cubicBezTo>
                  <a:pt x="175" y="177"/>
                  <a:pt x="175" y="177"/>
                  <a:pt x="175" y="176"/>
                </a:cubicBezTo>
                <a:cubicBezTo>
                  <a:pt x="175" y="176"/>
                  <a:pt x="174" y="176"/>
                  <a:pt x="174" y="176"/>
                </a:cubicBezTo>
                <a:cubicBezTo>
                  <a:pt x="174" y="176"/>
                  <a:pt x="174" y="177"/>
                  <a:pt x="173" y="177"/>
                </a:cubicBezTo>
                <a:cubicBezTo>
                  <a:pt x="173" y="177"/>
                  <a:pt x="173" y="177"/>
                  <a:pt x="173" y="177"/>
                </a:cubicBezTo>
                <a:cubicBezTo>
                  <a:pt x="173" y="175"/>
                  <a:pt x="174" y="174"/>
                  <a:pt x="174" y="173"/>
                </a:cubicBezTo>
                <a:cubicBezTo>
                  <a:pt x="173" y="173"/>
                  <a:pt x="173" y="174"/>
                  <a:pt x="172" y="174"/>
                </a:cubicBezTo>
                <a:cubicBezTo>
                  <a:pt x="171" y="173"/>
                  <a:pt x="172" y="174"/>
                  <a:pt x="171" y="173"/>
                </a:cubicBezTo>
                <a:cubicBezTo>
                  <a:pt x="172" y="172"/>
                  <a:pt x="175" y="171"/>
                  <a:pt x="175" y="170"/>
                </a:cubicBezTo>
                <a:cubicBezTo>
                  <a:pt x="173" y="170"/>
                  <a:pt x="173" y="170"/>
                  <a:pt x="172" y="170"/>
                </a:cubicBezTo>
                <a:cubicBezTo>
                  <a:pt x="172" y="170"/>
                  <a:pt x="172" y="170"/>
                  <a:pt x="172" y="169"/>
                </a:cubicBezTo>
                <a:cubicBezTo>
                  <a:pt x="173" y="169"/>
                  <a:pt x="174" y="169"/>
                  <a:pt x="175" y="168"/>
                </a:cubicBezTo>
                <a:cubicBezTo>
                  <a:pt x="175" y="168"/>
                  <a:pt x="175" y="168"/>
                  <a:pt x="175" y="168"/>
                </a:cubicBezTo>
                <a:cubicBezTo>
                  <a:pt x="174" y="168"/>
                  <a:pt x="174" y="168"/>
                  <a:pt x="173" y="168"/>
                </a:cubicBezTo>
                <a:cubicBezTo>
                  <a:pt x="173" y="168"/>
                  <a:pt x="173" y="167"/>
                  <a:pt x="173" y="167"/>
                </a:cubicBezTo>
                <a:cubicBezTo>
                  <a:pt x="174" y="167"/>
                  <a:pt x="175" y="166"/>
                  <a:pt x="176" y="166"/>
                </a:cubicBezTo>
                <a:cubicBezTo>
                  <a:pt x="176" y="166"/>
                  <a:pt x="176" y="166"/>
                  <a:pt x="176" y="165"/>
                </a:cubicBezTo>
                <a:cubicBezTo>
                  <a:pt x="175" y="165"/>
                  <a:pt x="174" y="165"/>
                  <a:pt x="173" y="165"/>
                </a:cubicBezTo>
                <a:cubicBezTo>
                  <a:pt x="173" y="165"/>
                  <a:pt x="174" y="165"/>
                  <a:pt x="174" y="165"/>
                </a:cubicBezTo>
                <a:cubicBezTo>
                  <a:pt x="175" y="164"/>
                  <a:pt x="177" y="164"/>
                  <a:pt x="178" y="164"/>
                </a:cubicBezTo>
                <a:cubicBezTo>
                  <a:pt x="177" y="163"/>
                  <a:pt x="176" y="163"/>
                  <a:pt x="175" y="162"/>
                </a:cubicBezTo>
                <a:cubicBezTo>
                  <a:pt x="175" y="162"/>
                  <a:pt x="175" y="162"/>
                  <a:pt x="175" y="162"/>
                </a:cubicBezTo>
                <a:cubicBezTo>
                  <a:pt x="176" y="162"/>
                  <a:pt x="178" y="162"/>
                  <a:pt x="179" y="162"/>
                </a:cubicBezTo>
                <a:cubicBezTo>
                  <a:pt x="179" y="160"/>
                  <a:pt x="177" y="160"/>
                  <a:pt x="177" y="160"/>
                </a:cubicBezTo>
                <a:cubicBezTo>
                  <a:pt x="178" y="160"/>
                  <a:pt x="180" y="160"/>
                  <a:pt x="181" y="161"/>
                </a:cubicBezTo>
                <a:cubicBezTo>
                  <a:pt x="181" y="161"/>
                  <a:pt x="182" y="161"/>
                  <a:pt x="182" y="161"/>
                </a:cubicBezTo>
                <a:cubicBezTo>
                  <a:pt x="182" y="160"/>
                  <a:pt x="181" y="160"/>
                  <a:pt x="181" y="159"/>
                </a:cubicBezTo>
                <a:cubicBezTo>
                  <a:pt x="181" y="159"/>
                  <a:pt x="182" y="159"/>
                  <a:pt x="182" y="159"/>
                </a:cubicBezTo>
                <a:cubicBezTo>
                  <a:pt x="183" y="159"/>
                  <a:pt x="184" y="160"/>
                  <a:pt x="185" y="161"/>
                </a:cubicBezTo>
                <a:cubicBezTo>
                  <a:pt x="185" y="161"/>
                  <a:pt x="185" y="161"/>
                  <a:pt x="185" y="161"/>
                </a:cubicBezTo>
                <a:cubicBezTo>
                  <a:pt x="185" y="160"/>
                  <a:pt x="185" y="160"/>
                  <a:pt x="185" y="159"/>
                </a:cubicBezTo>
                <a:cubicBezTo>
                  <a:pt x="185" y="159"/>
                  <a:pt x="184" y="158"/>
                  <a:pt x="184" y="157"/>
                </a:cubicBezTo>
                <a:cubicBezTo>
                  <a:pt x="184" y="157"/>
                  <a:pt x="184" y="157"/>
                  <a:pt x="184" y="157"/>
                </a:cubicBezTo>
                <a:cubicBezTo>
                  <a:pt x="184" y="157"/>
                  <a:pt x="184" y="157"/>
                  <a:pt x="185" y="158"/>
                </a:cubicBezTo>
                <a:cubicBezTo>
                  <a:pt x="185" y="159"/>
                  <a:pt x="186" y="160"/>
                  <a:pt x="187" y="160"/>
                </a:cubicBezTo>
                <a:close/>
                <a:moveTo>
                  <a:pt x="79" y="150"/>
                </a:moveTo>
                <a:cubicBezTo>
                  <a:pt x="77" y="152"/>
                  <a:pt x="77" y="152"/>
                  <a:pt x="75" y="154"/>
                </a:cubicBezTo>
                <a:cubicBezTo>
                  <a:pt x="76" y="154"/>
                  <a:pt x="76" y="154"/>
                  <a:pt x="76" y="155"/>
                </a:cubicBezTo>
                <a:cubicBezTo>
                  <a:pt x="77" y="153"/>
                  <a:pt x="79" y="152"/>
                  <a:pt x="80" y="151"/>
                </a:cubicBezTo>
                <a:cubicBezTo>
                  <a:pt x="80" y="150"/>
                  <a:pt x="80" y="150"/>
                  <a:pt x="79" y="150"/>
                </a:cubicBezTo>
                <a:close/>
                <a:moveTo>
                  <a:pt x="310" y="151"/>
                </a:moveTo>
                <a:cubicBezTo>
                  <a:pt x="306" y="152"/>
                  <a:pt x="299" y="156"/>
                  <a:pt x="302" y="161"/>
                </a:cubicBezTo>
                <a:cubicBezTo>
                  <a:pt x="304" y="160"/>
                  <a:pt x="304" y="158"/>
                  <a:pt x="308" y="158"/>
                </a:cubicBezTo>
                <a:cubicBezTo>
                  <a:pt x="308" y="159"/>
                  <a:pt x="308" y="158"/>
                  <a:pt x="309" y="159"/>
                </a:cubicBezTo>
                <a:cubicBezTo>
                  <a:pt x="309" y="159"/>
                  <a:pt x="309" y="160"/>
                  <a:pt x="310" y="161"/>
                </a:cubicBezTo>
                <a:cubicBezTo>
                  <a:pt x="310" y="163"/>
                  <a:pt x="309" y="165"/>
                  <a:pt x="308" y="166"/>
                </a:cubicBezTo>
                <a:cubicBezTo>
                  <a:pt x="308" y="166"/>
                  <a:pt x="308" y="166"/>
                  <a:pt x="308" y="166"/>
                </a:cubicBezTo>
                <a:cubicBezTo>
                  <a:pt x="320" y="166"/>
                  <a:pt x="319" y="155"/>
                  <a:pt x="310" y="151"/>
                </a:cubicBezTo>
                <a:close/>
                <a:moveTo>
                  <a:pt x="167" y="151"/>
                </a:moveTo>
                <a:cubicBezTo>
                  <a:pt x="166" y="152"/>
                  <a:pt x="160" y="154"/>
                  <a:pt x="161" y="156"/>
                </a:cubicBezTo>
                <a:cubicBezTo>
                  <a:pt x="163" y="154"/>
                  <a:pt x="166" y="153"/>
                  <a:pt x="168" y="151"/>
                </a:cubicBezTo>
                <a:cubicBezTo>
                  <a:pt x="168" y="151"/>
                  <a:pt x="168" y="151"/>
                  <a:pt x="168" y="151"/>
                </a:cubicBezTo>
                <a:cubicBezTo>
                  <a:pt x="167" y="151"/>
                  <a:pt x="167" y="151"/>
                  <a:pt x="167" y="151"/>
                </a:cubicBezTo>
                <a:close/>
                <a:moveTo>
                  <a:pt x="205" y="151"/>
                </a:moveTo>
                <a:cubicBezTo>
                  <a:pt x="205" y="153"/>
                  <a:pt x="205" y="156"/>
                  <a:pt x="205" y="159"/>
                </a:cubicBezTo>
                <a:cubicBezTo>
                  <a:pt x="205" y="159"/>
                  <a:pt x="205" y="159"/>
                  <a:pt x="205" y="159"/>
                </a:cubicBezTo>
                <a:cubicBezTo>
                  <a:pt x="205" y="159"/>
                  <a:pt x="206" y="159"/>
                  <a:pt x="206" y="158"/>
                </a:cubicBezTo>
                <a:cubicBezTo>
                  <a:pt x="207" y="155"/>
                  <a:pt x="207" y="153"/>
                  <a:pt x="205" y="151"/>
                </a:cubicBezTo>
                <a:close/>
                <a:moveTo>
                  <a:pt x="81" y="152"/>
                </a:moveTo>
                <a:cubicBezTo>
                  <a:pt x="80" y="154"/>
                  <a:pt x="78" y="156"/>
                  <a:pt x="76" y="158"/>
                </a:cubicBezTo>
                <a:cubicBezTo>
                  <a:pt x="79" y="157"/>
                  <a:pt x="81" y="155"/>
                  <a:pt x="82" y="152"/>
                </a:cubicBezTo>
                <a:cubicBezTo>
                  <a:pt x="82" y="152"/>
                  <a:pt x="81" y="152"/>
                  <a:pt x="81" y="152"/>
                </a:cubicBezTo>
                <a:cubicBezTo>
                  <a:pt x="81" y="152"/>
                  <a:pt x="81" y="152"/>
                  <a:pt x="81" y="152"/>
                </a:cubicBezTo>
                <a:close/>
                <a:moveTo>
                  <a:pt x="209" y="152"/>
                </a:moveTo>
                <a:cubicBezTo>
                  <a:pt x="209" y="155"/>
                  <a:pt x="209" y="158"/>
                  <a:pt x="210" y="161"/>
                </a:cubicBezTo>
                <a:cubicBezTo>
                  <a:pt x="210" y="158"/>
                  <a:pt x="211" y="156"/>
                  <a:pt x="210" y="153"/>
                </a:cubicBezTo>
                <a:cubicBezTo>
                  <a:pt x="210" y="152"/>
                  <a:pt x="209" y="152"/>
                  <a:pt x="209" y="152"/>
                </a:cubicBezTo>
                <a:close/>
                <a:moveTo>
                  <a:pt x="93" y="152"/>
                </a:moveTo>
                <a:cubicBezTo>
                  <a:pt x="91" y="154"/>
                  <a:pt x="91" y="157"/>
                  <a:pt x="89" y="159"/>
                </a:cubicBezTo>
                <a:cubicBezTo>
                  <a:pt x="85" y="164"/>
                  <a:pt x="80" y="171"/>
                  <a:pt x="77" y="176"/>
                </a:cubicBezTo>
                <a:cubicBezTo>
                  <a:pt x="76" y="178"/>
                  <a:pt x="76" y="181"/>
                  <a:pt x="75" y="182"/>
                </a:cubicBezTo>
                <a:cubicBezTo>
                  <a:pt x="75" y="182"/>
                  <a:pt x="75" y="183"/>
                  <a:pt x="75" y="183"/>
                </a:cubicBezTo>
                <a:cubicBezTo>
                  <a:pt x="81" y="180"/>
                  <a:pt x="86" y="174"/>
                  <a:pt x="92" y="170"/>
                </a:cubicBezTo>
                <a:cubicBezTo>
                  <a:pt x="97" y="167"/>
                  <a:pt x="103" y="165"/>
                  <a:pt x="108" y="161"/>
                </a:cubicBezTo>
                <a:cubicBezTo>
                  <a:pt x="101" y="159"/>
                  <a:pt x="98" y="156"/>
                  <a:pt x="93" y="152"/>
                </a:cubicBezTo>
                <a:close/>
                <a:moveTo>
                  <a:pt x="158" y="153"/>
                </a:moveTo>
                <a:cubicBezTo>
                  <a:pt x="158" y="153"/>
                  <a:pt x="158" y="153"/>
                  <a:pt x="158" y="153"/>
                </a:cubicBezTo>
                <a:cubicBezTo>
                  <a:pt x="158" y="153"/>
                  <a:pt x="158" y="153"/>
                  <a:pt x="158" y="153"/>
                </a:cubicBezTo>
                <a:cubicBezTo>
                  <a:pt x="158" y="153"/>
                  <a:pt x="158" y="153"/>
                  <a:pt x="158" y="153"/>
                </a:cubicBezTo>
                <a:cubicBezTo>
                  <a:pt x="158" y="153"/>
                  <a:pt x="158" y="153"/>
                  <a:pt x="158" y="153"/>
                </a:cubicBezTo>
                <a:close/>
                <a:moveTo>
                  <a:pt x="169" y="153"/>
                </a:moveTo>
                <a:cubicBezTo>
                  <a:pt x="167" y="155"/>
                  <a:pt x="163" y="156"/>
                  <a:pt x="162" y="159"/>
                </a:cubicBezTo>
                <a:cubicBezTo>
                  <a:pt x="162" y="159"/>
                  <a:pt x="162" y="159"/>
                  <a:pt x="162" y="159"/>
                </a:cubicBezTo>
                <a:cubicBezTo>
                  <a:pt x="165" y="158"/>
                  <a:pt x="168" y="155"/>
                  <a:pt x="170" y="153"/>
                </a:cubicBezTo>
                <a:cubicBezTo>
                  <a:pt x="170" y="153"/>
                  <a:pt x="170" y="153"/>
                  <a:pt x="170" y="153"/>
                </a:cubicBezTo>
                <a:cubicBezTo>
                  <a:pt x="169" y="153"/>
                  <a:pt x="169" y="153"/>
                  <a:pt x="169" y="153"/>
                </a:cubicBezTo>
                <a:close/>
                <a:moveTo>
                  <a:pt x="252" y="153"/>
                </a:moveTo>
                <a:cubicBezTo>
                  <a:pt x="252" y="153"/>
                  <a:pt x="251" y="153"/>
                  <a:pt x="251" y="154"/>
                </a:cubicBezTo>
                <a:cubicBezTo>
                  <a:pt x="251" y="154"/>
                  <a:pt x="251" y="154"/>
                  <a:pt x="251" y="154"/>
                </a:cubicBezTo>
                <a:cubicBezTo>
                  <a:pt x="252" y="154"/>
                  <a:pt x="253" y="154"/>
                  <a:pt x="254" y="154"/>
                </a:cubicBezTo>
                <a:cubicBezTo>
                  <a:pt x="253" y="153"/>
                  <a:pt x="253" y="153"/>
                  <a:pt x="252" y="153"/>
                </a:cubicBezTo>
                <a:close/>
                <a:moveTo>
                  <a:pt x="328" y="153"/>
                </a:moveTo>
                <a:cubicBezTo>
                  <a:pt x="328" y="153"/>
                  <a:pt x="327" y="153"/>
                  <a:pt x="327" y="153"/>
                </a:cubicBezTo>
                <a:cubicBezTo>
                  <a:pt x="328" y="156"/>
                  <a:pt x="327" y="160"/>
                  <a:pt x="325" y="163"/>
                </a:cubicBezTo>
                <a:cubicBezTo>
                  <a:pt x="325" y="163"/>
                  <a:pt x="325" y="165"/>
                  <a:pt x="324" y="166"/>
                </a:cubicBezTo>
                <a:cubicBezTo>
                  <a:pt x="320" y="172"/>
                  <a:pt x="315" y="174"/>
                  <a:pt x="309" y="176"/>
                </a:cubicBezTo>
                <a:cubicBezTo>
                  <a:pt x="309" y="179"/>
                  <a:pt x="309" y="183"/>
                  <a:pt x="309" y="186"/>
                </a:cubicBezTo>
                <a:cubicBezTo>
                  <a:pt x="316" y="184"/>
                  <a:pt x="324" y="183"/>
                  <a:pt x="328" y="189"/>
                </a:cubicBezTo>
                <a:cubicBezTo>
                  <a:pt x="329" y="190"/>
                  <a:pt x="330" y="192"/>
                  <a:pt x="331" y="194"/>
                </a:cubicBezTo>
                <a:cubicBezTo>
                  <a:pt x="331" y="194"/>
                  <a:pt x="339" y="190"/>
                  <a:pt x="339" y="190"/>
                </a:cubicBezTo>
                <a:cubicBezTo>
                  <a:pt x="340" y="186"/>
                  <a:pt x="340" y="183"/>
                  <a:pt x="341" y="180"/>
                </a:cubicBezTo>
                <a:cubicBezTo>
                  <a:pt x="342" y="178"/>
                  <a:pt x="343" y="176"/>
                  <a:pt x="344" y="174"/>
                </a:cubicBezTo>
                <a:cubicBezTo>
                  <a:pt x="344" y="174"/>
                  <a:pt x="344" y="173"/>
                  <a:pt x="344" y="173"/>
                </a:cubicBezTo>
                <a:cubicBezTo>
                  <a:pt x="335" y="171"/>
                  <a:pt x="337" y="157"/>
                  <a:pt x="335" y="156"/>
                </a:cubicBezTo>
                <a:cubicBezTo>
                  <a:pt x="333" y="158"/>
                  <a:pt x="329" y="154"/>
                  <a:pt x="328" y="153"/>
                </a:cubicBezTo>
                <a:close/>
                <a:moveTo>
                  <a:pt x="250" y="153"/>
                </a:moveTo>
                <a:cubicBezTo>
                  <a:pt x="249" y="154"/>
                  <a:pt x="248" y="154"/>
                  <a:pt x="247" y="156"/>
                </a:cubicBezTo>
                <a:cubicBezTo>
                  <a:pt x="247" y="156"/>
                  <a:pt x="247" y="156"/>
                  <a:pt x="247" y="156"/>
                </a:cubicBezTo>
                <a:cubicBezTo>
                  <a:pt x="249" y="155"/>
                  <a:pt x="250" y="154"/>
                  <a:pt x="251" y="153"/>
                </a:cubicBezTo>
                <a:cubicBezTo>
                  <a:pt x="251" y="153"/>
                  <a:pt x="250" y="153"/>
                  <a:pt x="250" y="153"/>
                </a:cubicBezTo>
                <a:close/>
                <a:moveTo>
                  <a:pt x="85" y="154"/>
                </a:moveTo>
                <a:cubicBezTo>
                  <a:pt x="83" y="155"/>
                  <a:pt x="82" y="157"/>
                  <a:pt x="81" y="159"/>
                </a:cubicBezTo>
                <a:cubicBezTo>
                  <a:pt x="81" y="159"/>
                  <a:pt x="81" y="159"/>
                  <a:pt x="82" y="158"/>
                </a:cubicBezTo>
                <a:cubicBezTo>
                  <a:pt x="83" y="157"/>
                  <a:pt x="84" y="155"/>
                  <a:pt x="85" y="154"/>
                </a:cubicBezTo>
                <a:cubicBezTo>
                  <a:pt x="85" y="154"/>
                  <a:pt x="85" y="154"/>
                  <a:pt x="85" y="154"/>
                </a:cubicBezTo>
                <a:close/>
                <a:moveTo>
                  <a:pt x="116" y="156"/>
                </a:moveTo>
                <a:cubicBezTo>
                  <a:pt x="115" y="156"/>
                  <a:pt x="114" y="157"/>
                  <a:pt x="113" y="157"/>
                </a:cubicBezTo>
                <a:cubicBezTo>
                  <a:pt x="113" y="157"/>
                  <a:pt x="113" y="157"/>
                  <a:pt x="113" y="158"/>
                </a:cubicBezTo>
                <a:cubicBezTo>
                  <a:pt x="113" y="158"/>
                  <a:pt x="114" y="158"/>
                  <a:pt x="114" y="158"/>
                </a:cubicBezTo>
                <a:cubicBezTo>
                  <a:pt x="115" y="157"/>
                  <a:pt x="117" y="157"/>
                  <a:pt x="118" y="156"/>
                </a:cubicBezTo>
                <a:cubicBezTo>
                  <a:pt x="118" y="156"/>
                  <a:pt x="118" y="156"/>
                  <a:pt x="118" y="156"/>
                </a:cubicBezTo>
                <a:cubicBezTo>
                  <a:pt x="117" y="156"/>
                  <a:pt x="117" y="156"/>
                  <a:pt x="116" y="156"/>
                </a:cubicBezTo>
                <a:close/>
                <a:moveTo>
                  <a:pt x="137" y="156"/>
                </a:moveTo>
                <a:cubicBezTo>
                  <a:pt x="136" y="158"/>
                  <a:pt x="130" y="160"/>
                  <a:pt x="129" y="161"/>
                </a:cubicBezTo>
                <a:cubicBezTo>
                  <a:pt x="129" y="161"/>
                  <a:pt x="130" y="161"/>
                  <a:pt x="130" y="161"/>
                </a:cubicBezTo>
                <a:cubicBezTo>
                  <a:pt x="131" y="160"/>
                  <a:pt x="131" y="160"/>
                  <a:pt x="134" y="160"/>
                </a:cubicBezTo>
                <a:cubicBezTo>
                  <a:pt x="134" y="160"/>
                  <a:pt x="134" y="160"/>
                  <a:pt x="134" y="160"/>
                </a:cubicBezTo>
                <a:cubicBezTo>
                  <a:pt x="134" y="161"/>
                  <a:pt x="133" y="160"/>
                  <a:pt x="134" y="160"/>
                </a:cubicBezTo>
                <a:cubicBezTo>
                  <a:pt x="135" y="162"/>
                  <a:pt x="137" y="161"/>
                  <a:pt x="139" y="161"/>
                </a:cubicBezTo>
                <a:cubicBezTo>
                  <a:pt x="139" y="161"/>
                  <a:pt x="139" y="161"/>
                  <a:pt x="139" y="161"/>
                </a:cubicBezTo>
                <a:cubicBezTo>
                  <a:pt x="139" y="161"/>
                  <a:pt x="138" y="162"/>
                  <a:pt x="138" y="162"/>
                </a:cubicBezTo>
                <a:cubicBezTo>
                  <a:pt x="140" y="162"/>
                  <a:pt x="140" y="162"/>
                  <a:pt x="140" y="162"/>
                </a:cubicBezTo>
                <a:cubicBezTo>
                  <a:pt x="141" y="162"/>
                  <a:pt x="141" y="162"/>
                  <a:pt x="141" y="162"/>
                </a:cubicBezTo>
                <a:cubicBezTo>
                  <a:pt x="141" y="162"/>
                  <a:pt x="141" y="162"/>
                  <a:pt x="141" y="163"/>
                </a:cubicBezTo>
                <a:cubicBezTo>
                  <a:pt x="141" y="163"/>
                  <a:pt x="140" y="163"/>
                  <a:pt x="140" y="163"/>
                </a:cubicBezTo>
                <a:cubicBezTo>
                  <a:pt x="140" y="163"/>
                  <a:pt x="140" y="163"/>
                  <a:pt x="141" y="163"/>
                </a:cubicBezTo>
                <a:cubicBezTo>
                  <a:pt x="141" y="163"/>
                  <a:pt x="142" y="163"/>
                  <a:pt x="142" y="163"/>
                </a:cubicBezTo>
                <a:cubicBezTo>
                  <a:pt x="143" y="163"/>
                  <a:pt x="143" y="163"/>
                  <a:pt x="143" y="163"/>
                </a:cubicBezTo>
                <a:cubicBezTo>
                  <a:pt x="142" y="164"/>
                  <a:pt x="142" y="163"/>
                  <a:pt x="142" y="164"/>
                </a:cubicBezTo>
                <a:cubicBezTo>
                  <a:pt x="144" y="164"/>
                  <a:pt x="144" y="163"/>
                  <a:pt x="145" y="164"/>
                </a:cubicBezTo>
                <a:cubicBezTo>
                  <a:pt x="145" y="164"/>
                  <a:pt x="145" y="164"/>
                  <a:pt x="145" y="165"/>
                </a:cubicBezTo>
                <a:cubicBezTo>
                  <a:pt x="144" y="165"/>
                  <a:pt x="144" y="165"/>
                  <a:pt x="143" y="165"/>
                </a:cubicBezTo>
                <a:cubicBezTo>
                  <a:pt x="144" y="165"/>
                  <a:pt x="145" y="165"/>
                  <a:pt x="147" y="165"/>
                </a:cubicBezTo>
                <a:cubicBezTo>
                  <a:pt x="147" y="165"/>
                  <a:pt x="147" y="166"/>
                  <a:pt x="147" y="166"/>
                </a:cubicBezTo>
                <a:cubicBezTo>
                  <a:pt x="146" y="166"/>
                  <a:pt x="146" y="166"/>
                  <a:pt x="145" y="166"/>
                </a:cubicBezTo>
                <a:cubicBezTo>
                  <a:pt x="145" y="166"/>
                  <a:pt x="145" y="166"/>
                  <a:pt x="145" y="167"/>
                </a:cubicBezTo>
                <a:cubicBezTo>
                  <a:pt x="146" y="166"/>
                  <a:pt x="147" y="166"/>
                  <a:pt x="149" y="166"/>
                </a:cubicBezTo>
                <a:cubicBezTo>
                  <a:pt x="149" y="166"/>
                  <a:pt x="149" y="167"/>
                  <a:pt x="149" y="167"/>
                </a:cubicBezTo>
                <a:cubicBezTo>
                  <a:pt x="148" y="167"/>
                  <a:pt x="147" y="168"/>
                  <a:pt x="146" y="168"/>
                </a:cubicBezTo>
                <a:cubicBezTo>
                  <a:pt x="146" y="168"/>
                  <a:pt x="146" y="168"/>
                  <a:pt x="146" y="168"/>
                </a:cubicBezTo>
                <a:cubicBezTo>
                  <a:pt x="146" y="168"/>
                  <a:pt x="146" y="169"/>
                  <a:pt x="147" y="169"/>
                </a:cubicBezTo>
                <a:cubicBezTo>
                  <a:pt x="148" y="168"/>
                  <a:pt x="149" y="168"/>
                  <a:pt x="150" y="169"/>
                </a:cubicBezTo>
                <a:cubicBezTo>
                  <a:pt x="149" y="169"/>
                  <a:pt x="148" y="169"/>
                  <a:pt x="147" y="170"/>
                </a:cubicBezTo>
                <a:cubicBezTo>
                  <a:pt x="148" y="170"/>
                  <a:pt x="148" y="170"/>
                  <a:pt x="148" y="170"/>
                </a:cubicBezTo>
                <a:cubicBezTo>
                  <a:pt x="149" y="170"/>
                  <a:pt x="150" y="170"/>
                  <a:pt x="151" y="171"/>
                </a:cubicBezTo>
                <a:cubicBezTo>
                  <a:pt x="151" y="171"/>
                  <a:pt x="151" y="171"/>
                  <a:pt x="151" y="171"/>
                </a:cubicBezTo>
                <a:cubicBezTo>
                  <a:pt x="149" y="171"/>
                  <a:pt x="148" y="171"/>
                  <a:pt x="147" y="172"/>
                </a:cubicBezTo>
                <a:cubicBezTo>
                  <a:pt x="147" y="172"/>
                  <a:pt x="147" y="172"/>
                  <a:pt x="147" y="172"/>
                </a:cubicBezTo>
                <a:cubicBezTo>
                  <a:pt x="149" y="172"/>
                  <a:pt x="151" y="171"/>
                  <a:pt x="151" y="173"/>
                </a:cubicBezTo>
                <a:cubicBezTo>
                  <a:pt x="150" y="173"/>
                  <a:pt x="149" y="173"/>
                  <a:pt x="148" y="174"/>
                </a:cubicBezTo>
                <a:cubicBezTo>
                  <a:pt x="148" y="174"/>
                  <a:pt x="148" y="174"/>
                  <a:pt x="149" y="174"/>
                </a:cubicBezTo>
                <a:cubicBezTo>
                  <a:pt x="150" y="174"/>
                  <a:pt x="151" y="174"/>
                  <a:pt x="152" y="174"/>
                </a:cubicBezTo>
                <a:cubicBezTo>
                  <a:pt x="152" y="174"/>
                  <a:pt x="152" y="174"/>
                  <a:pt x="152" y="174"/>
                </a:cubicBezTo>
                <a:cubicBezTo>
                  <a:pt x="150" y="174"/>
                  <a:pt x="149" y="175"/>
                  <a:pt x="148" y="175"/>
                </a:cubicBezTo>
                <a:cubicBezTo>
                  <a:pt x="150" y="175"/>
                  <a:pt x="150" y="175"/>
                  <a:pt x="151" y="176"/>
                </a:cubicBezTo>
                <a:cubicBezTo>
                  <a:pt x="151" y="176"/>
                  <a:pt x="151" y="176"/>
                  <a:pt x="151" y="176"/>
                </a:cubicBezTo>
                <a:cubicBezTo>
                  <a:pt x="150" y="176"/>
                  <a:pt x="149" y="176"/>
                  <a:pt x="149" y="177"/>
                </a:cubicBezTo>
                <a:cubicBezTo>
                  <a:pt x="149" y="177"/>
                  <a:pt x="149" y="177"/>
                  <a:pt x="149" y="177"/>
                </a:cubicBezTo>
                <a:cubicBezTo>
                  <a:pt x="150" y="177"/>
                  <a:pt x="150" y="177"/>
                  <a:pt x="151" y="178"/>
                </a:cubicBezTo>
                <a:cubicBezTo>
                  <a:pt x="150" y="178"/>
                  <a:pt x="150" y="178"/>
                  <a:pt x="150" y="178"/>
                </a:cubicBezTo>
                <a:cubicBezTo>
                  <a:pt x="149" y="177"/>
                  <a:pt x="148" y="178"/>
                  <a:pt x="147" y="178"/>
                </a:cubicBezTo>
                <a:cubicBezTo>
                  <a:pt x="147" y="178"/>
                  <a:pt x="147" y="178"/>
                  <a:pt x="147" y="178"/>
                </a:cubicBezTo>
                <a:cubicBezTo>
                  <a:pt x="148" y="178"/>
                  <a:pt x="148" y="178"/>
                  <a:pt x="148" y="178"/>
                </a:cubicBezTo>
                <a:cubicBezTo>
                  <a:pt x="149" y="179"/>
                  <a:pt x="150" y="179"/>
                  <a:pt x="151" y="179"/>
                </a:cubicBezTo>
                <a:cubicBezTo>
                  <a:pt x="151" y="179"/>
                  <a:pt x="151" y="180"/>
                  <a:pt x="151" y="180"/>
                </a:cubicBezTo>
                <a:cubicBezTo>
                  <a:pt x="149" y="180"/>
                  <a:pt x="148" y="180"/>
                  <a:pt x="148" y="180"/>
                </a:cubicBezTo>
                <a:cubicBezTo>
                  <a:pt x="149" y="180"/>
                  <a:pt x="149" y="181"/>
                  <a:pt x="150" y="181"/>
                </a:cubicBezTo>
                <a:cubicBezTo>
                  <a:pt x="150" y="181"/>
                  <a:pt x="150" y="181"/>
                  <a:pt x="150" y="181"/>
                </a:cubicBezTo>
                <a:cubicBezTo>
                  <a:pt x="149" y="182"/>
                  <a:pt x="148" y="182"/>
                  <a:pt x="148" y="182"/>
                </a:cubicBezTo>
                <a:cubicBezTo>
                  <a:pt x="149" y="182"/>
                  <a:pt x="149" y="182"/>
                  <a:pt x="150" y="183"/>
                </a:cubicBezTo>
                <a:cubicBezTo>
                  <a:pt x="149" y="183"/>
                  <a:pt x="147" y="183"/>
                  <a:pt x="146" y="183"/>
                </a:cubicBezTo>
                <a:cubicBezTo>
                  <a:pt x="147" y="184"/>
                  <a:pt x="148" y="184"/>
                  <a:pt x="149" y="184"/>
                </a:cubicBezTo>
                <a:cubicBezTo>
                  <a:pt x="149" y="184"/>
                  <a:pt x="149" y="185"/>
                  <a:pt x="149" y="185"/>
                </a:cubicBezTo>
                <a:cubicBezTo>
                  <a:pt x="148" y="185"/>
                  <a:pt x="147" y="185"/>
                  <a:pt x="146" y="185"/>
                </a:cubicBezTo>
                <a:cubicBezTo>
                  <a:pt x="146" y="185"/>
                  <a:pt x="146" y="185"/>
                  <a:pt x="146" y="185"/>
                </a:cubicBezTo>
                <a:cubicBezTo>
                  <a:pt x="147" y="185"/>
                  <a:pt x="147" y="185"/>
                  <a:pt x="148" y="185"/>
                </a:cubicBezTo>
                <a:cubicBezTo>
                  <a:pt x="147" y="186"/>
                  <a:pt x="147" y="186"/>
                  <a:pt x="147" y="186"/>
                </a:cubicBezTo>
                <a:cubicBezTo>
                  <a:pt x="146" y="186"/>
                  <a:pt x="145" y="186"/>
                  <a:pt x="144" y="186"/>
                </a:cubicBezTo>
                <a:cubicBezTo>
                  <a:pt x="144" y="186"/>
                  <a:pt x="144" y="186"/>
                  <a:pt x="144" y="186"/>
                </a:cubicBezTo>
                <a:cubicBezTo>
                  <a:pt x="144" y="186"/>
                  <a:pt x="144" y="186"/>
                  <a:pt x="144" y="187"/>
                </a:cubicBezTo>
                <a:cubicBezTo>
                  <a:pt x="145" y="187"/>
                  <a:pt x="146" y="187"/>
                  <a:pt x="147" y="187"/>
                </a:cubicBezTo>
                <a:cubicBezTo>
                  <a:pt x="147" y="187"/>
                  <a:pt x="147" y="187"/>
                  <a:pt x="147" y="187"/>
                </a:cubicBezTo>
                <a:cubicBezTo>
                  <a:pt x="145" y="188"/>
                  <a:pt x="144" y="188"/>
                  <a:pt x="143" y="188"/>
                </a:cubicBezTo>
                <a:cubicBezTo>
                  <a:pt x="143" y="188"/>
                  <a:pt x="143" y="188"/>
                  <a:pt x="144" y="189"/>
                </a:cubicBezTo>
                <a:cubicBezTo>
                  <a:pt x="144" y="189"/>
                  <a:pt x="144" y="189"/>
                  <a:pt x="145" y="189"/>
                </a:cubicBezTo>
                <a:cubicBezTo>
                  <a:pt x="145" y="189"/>
                  <a:pt x="144" y="189"/>
                  <a:pt x="144" y="189"/>
                </a:cubicBezTo>
                <a:cubicBezTo>
                  <a:pt x="144" y="189"/>
                  <a:pt x="144" y="189"/>
                  <a:pt x="144" y="189"/>
                </a:cubicBezTo>
                <a:cubicBezTo>
                  <a:pt x="143" y="189"/>
                  <a:pt x="142" y="189"/>
                  <a:pt x="141" y="188"/>
                </a:cubicBezTo>
                <a:cubicBezTo>
                  <a:pt x="141" y="189"/>
                  <a:pt x="141" y="189"/>
                  <a:pt x="140" y="189"/>
                </a:cubicBezTo>
                <a:cubicBezTo>
                  <a:pt x="141" y="189"/>
                  <a:pt x="141" y="189"/>
                  <a:pt x="141" y="189"/>
                </a:cubicBezTo>
                <a:cubicBezTo>
                  <a:pt x="140" y="189"/>
                  <a:pt x="140" y="189"/>
                  <a:pt x="139" y="189"/>
                </a:cubicBezTo>
                <a:cubicBezTo>
                  <a:pt x="139" y="190"/>
                  <a:pt x="139" y="190"/>
                  <a:pt x="139" y="190"/>
                </a:cubicBezTo>
                <a:cubicBezTo>
                  <a:pt x="149" y="192"/>
                  <a:pt x="160" y="181"/>
                  <a:pt x="157" y="173"/>
                </a:cubicBezTo>
                <a:cubicBezTo>
                  <a:pt x="158" y="171"/>
                  <a:pt x="158" y="167"/>
                  <a:pt x="157" y="165"/>
                </a:cubicBezTo>
                <a:cubicBezTo>
                  <a:pt x="154" y="159"/>
                  <a:pt x="144" y="157"/>
                  <a:pt x="137" y="156"/>
                </a:cubicBezTo>
                <a:close/>
                <a:moveTo>
                  <a:pt x="184" y="157"/>
                </a:moveTo>
                <a:cubicBezTo>
                  <a:pt x="184" y="157"/>
                  <a:pt x="184" y="157"/>
                  <a:pt x="184" y="157"/>
                </a:cubicBezTo>
                <a:cubicBezTo>
                  <a:pt x="184" y="157"/>
                  <a:pt x="184" y="157"/>
                  <a:pt x="184" y="157"/>
                </a:cubicBezTo>
                <a:cubicBezTo>
                  <a:pt x="184" y="157"/>
                  <a:pt x="184" y="157"/>
                  <a:pt x="184" y="157"/>
                </a:cubicBezTo>
                <a:close/>
                <a:moveTo>
                  <a:pt x="252" y="157"/>
                </a:moveTo>
                <a:cubicBezTo>
                  <a:pt x="250" y="158"/>
                  <a:pt x="249" y="158"/>
                  <a:pt x="249" y="160"/>
                </a:cubicBezTo>
                <a:cubicBezTo>
                  <a:pt x="251" y="159"/>
                  <a:pt x="252" y="158"/>
                  <a:pt x="254" y="159"/>
                </a:cubicBezTo>
                <a:cubicBezTo>
                  <a:pt x="255" y="159"/>
                  <a:pt x="255" y="158"/>
                  <a:pt x="255" y="158"/>
                </a:cubicBezTo>
                <a:cubicBezTo>
                  <a:pt x="255" y="158"/>
                  <a:pt x="255" y="158"/>
                  <a:pt x="255" y="158"/>
                </a:cubicBezTo>
                <a:cubicBezTo>
                  <a:pt x="254" y="157"/>
                  <a:pt x="253" y="157"/>
                  <a:pt x="252" y="157"/>
                </a:cubicBezTo>
                <a:close/>
                <a:moveTo>
                  <a:pt x="112" y="158"/>
                </a:moveTo>
                <a:cubicBezTo>
                  <a:pt x="112" y="158"/>
                  <a:pt x="112" y="158"/>
                  <a:pt x="112" y="158"/>
                </a:cubicBezTo>
                <a:cubicBezTo>
                  <a:pt x="112" y="158"/>
                  <a:pt x="112" y="158"/>
                  <a:pt x="112" y="158"/>
                </a:cubicBezTo>
                <a:close/>
                <a:moveTo>
                  <a:pt x="187" y="158"/>
                </a:moveTo>
                <a:cubicBezTo>
                  <a:pt x="188" y="158"/>
                  <a:pt x="188" y="158"/>
                  <a:pt x="188" y="158"/>
                </a:cubicBezTo>
                <a:cubicBezTo>
                  <a:pt x="187" y="158"/>
                  <a:pt x="188" y="158"/>
                  <a:pt x="187" y="158"/>
                </a:cubicBezTo>
                <a:close/>
                <a:moveTo>
                  <a:pt x="259" y="158"/>
                </a:moveTo>
                <a:cubicBezTo>
                  <a:pt x="259" y="158"/>
                  <a:pt x="258" y="158"/>
                  <a:pt x="258" y="159"/>
                </a:cubicBezTo>
                <a:cubicBezTo>
                  <a:pt x="257" y="163"/>
                  <a:pt x="253" y="163"/>
                  <a:pt x="249" y="165"/>
                </a:cubicBezTo>
                <a:cubicBezTo>
                  <a:pt x="244" y="168"/>
                  <a:pt x="238" y="172"/>
                  <a:pt x="235" y="178"/>
                </a:cubicBezTo>
                <a:cubicBezTo>
                  <a:pt x="236" y="178"/>
                  <a:pt x="236" y="178"/>
                  <a:pt x="236" y="178"/>
                </a:cubicBezTo>
                <a:cubicBezTo>
                  <a:pt x="238" y="178"/>
                  <a:pt x="240" y="178"/>
                  <a:pt x="243" y="178"/>
                </a:cubicBezTo>
                <a:cubicBezTo>
                  <a:pt x="249" y="176"/>
                  <a:pt x="253" y="172"/>
                  <a:pt x="256" y="166"/>
                </a:cubicBezTo>
                <a:cubicBezTo>
                  <a:pt x="257" y="164"/>
                  <a:pt x="260" y="159"/>
                  <a:pt x="259" y="158"/>
                </a:cubicBezTo>
                <a:close/>
                <a:moveTo>
                  <a:pt x="111" y="158"/>
                </a:moveTo>
                <a:cubicBezTo>
                  <a:pt x="111" y="159"/>
                  <a:pt x="111" y="159"/>
                  <a:pt x="111" y="158"/>
                </a:cubicBezTo>
                <a:cubicBezTo>
                  <a:pt x="111" y="158"/>
                  <a:pt x="111" y="158"/>
                  <a:pt x="111" y="158"/>
                </a:cubicBezTo>
                <a:close/>
                <a:moveTo>
                  <a:pt x="181" y="158"/>
                </a:moveTo>
                <a:cubicBezTo>
                  <a:pt x="181" y="158"/>
                  <a:pt x="181" y="158"/>
                  <a:pt x="181" y="158"/>
                </a:cubicBezTo>
                <a:cubicBezTo>
                  <a:pt x="181" y="159"/>
                  <a:pt x="181" y="158"/>
                  <a:pt x="181" y="159"/>
                </a:cubicBezTo>
                <a:cubicBezTo>
                  <a:pt x="181" y="159"/>
                  <a:pt x="181" y="158"/>
                  <a:pt x="181" y="158"/>
                </a:cubicBezTo>
                <a:close/>
                <a:moveTo>
                  <a:pt x="286" y="159"/>
                </a:moveTo>
                <a:cubicBezTo>
                  <a:pt x="286" y="159"/>
                  <a:pt x="286" y="159"/>
                  <a:pt x="286" y="159"/>
                </a:cubicBezTo>
                <a:cubicBezTo>
                  <a:pt x="286" y="159"/>
                  <a:pt x="286" y="159"/>
                  <a:pt x="286" y="160"/>
                </a:cubicBezTo>
                <a:cubicBezTo>
                  <a:pt x="289" y="162"/>
                  <a:pt x="295" y="161"/>
                  <a:pt x="298" y="163"/>
                </a:cubicBezTo>
                <a:cubicBezTo>
                  <a:pt x="301" y="165"/>
                  <a:pt x="304" y="170"/>
                  <a:pt x="306" y="173"/>
                </a:cubicBezTo>
                <a:cubicBezTo>
                  <a:pt x="306" y="174"/>
                  <a:pt x="305" y="174"/>
                  <a:pt x="306" y="175"/>
                </a:cubicBezTo>
                <a:cubicBezTo>
                  <a:pt x="306" y="175"/>
                  <a:pt x="307" y="175"/>
                  <a:pt x="307" y="175"/>
                </a:cubicBezTo>
                <a:cubicBezTo>
                  <a:pt x="307" y="174"/>
                  <a:pt x="307" y="173"/>
                  <a:pt x="307" y="173"/>
                </a:cubicBezTo>
                <a:cubicBezTo>
                  <a:pt x="303" y="165"/>
                  <a:pt x="296" y="159"/>
                  <a:pt x="286" y="159"/>
                </a:cubicBezTo>
                <a:close/>
                <a:moveTo>
                  <a:pt x="134" y="159"/>
                </a:moveTo>
                <a:cubicBezTo>
                  <a:pt x="134" y="159"/>
                  <a:pt x="134" y="159"/>
                  <a:pt x="135" y="159"/>
                </a:cubicBezTo>
                <a:cubicBezTo>
                  <a:pt x="134" y="159"/>
                  <a:pt x="134" y="160"/>
                  <a:pt x="134" y="160"/>
                </a:cubicBezTo>
                <a:cubicBezTo>
                  <a:pt x="134" y="160"/>
                  <a:pt x="134" y="159"/>
                  <a:pt x="134" y="159"/>
                </a:cubicBezTo>
                <a:close/>
                <a:moveTo>
                  <a:pt x="205" y="159"/>
                </a:moveTo>
                <a:cubicBezTo>
                  <a:pt x="205" y="160"/>
                  <a:pt x="205" y="160"/>
                  <a:pt x="205" y="160"/>
                </a:cubicBezTo>
                <a:cubicBezTo>
                  <a:pt x="205" y="160"/>
                  <a:pt x="205" y="160"/>
                  <a:pt x="205" y="160"/>
                </a:cubicBezTo>
                <a:cubicBezTo>
                  <a:pt x="205" y="160"/>
                  <a:pt x="205" y="160"/>
                  <a:pt x="205" y="159"/>
                </a:cubicBezTo>
                <a:cubicBezTo>
                  <a:pt x="205" y="159"/>
                  <a:pt x="205" y="159"/>
                  <a:pt x="205" y="159"/>
                </a:cubicBezTo>
                <a:close/>
                <a:moveTo>
                  <a:pt x="213" y="175"/>
                </a:moveTo>
                <a:cubicBezTo>
                  <a:pt x="222" y="175"/>
                  <a:pt x="226" y="170"/>
                  <a:pt x="229" y="165"/>
                </a:cubicBezTo>
                <a:cubicBezTo>
                  <a:pt x="229" y="164"/>
                  <a:pt x="221" y="160"/>
                  <a:pt x="221" y="160"/>
                </a:cubicBezTo>
                <a:cubicBezTo>
                  <a:pt x="217" y="162"/>
                  <a:pt x="216" y="165"/>
                  <a:pt x="213" y="167"/>
                </a:cubicBezTo>
                <a:cubicBezTo>
                  <a:pt x="213" y="170"/>
                  <a:pt x="213" y="172"/>
                  <a:pt x="213" y="175"/>
                </a:cubicBezTo>
                <a:close/>
                <a:moveTo>
                  <a:pt x="133" y="160"/>
                </a:moveTo>
                <a:cubicBezTo>
                  <a:pt x="133" y="161"/>
                  <a:pt x="132" y="161"/>
                  <a:pt x="132" y="161"/>
                </a:cubicBezTo>
                <a:cubicBezTo>
                  <a:pt x="132" y="161"/>
                  <a:pt x="132" y="161"/>
                  <a:pt x="133" y="161"/>
                </a:cubicBezTo>
                <a:cubicBezTo>
                  <a:pt x="133" y="161"/>
                  <a:pt x="133" y="161"/>
                  <a:pt x="133" y="160"/>
                </a:cubicBezTo>
                <a:close/>
                <a:moveTo>
                  <a:pt x="72" y="162"/>
                </a:moveTo>
                <a:cubicBezTo>
                  <a:pt x="70" y="163"/>
                  <a:pt x="69" y="165"/>
                  <a:pt x="67" y="167"/>
                </a:cubicBezTo>
                <a:cubicBezTo>
                  <a:pt x="67" y="167"/>
                  <a:pt x="67" y="167"/>
                  <a:pt x="67" y="167"/>
                </a:cubicBezTo>
                <a:cubicBezTo>
                  <a:pt x="70" y="166"/>
                  <a:pt x="71" y="164"/>
                  <a:pt x="73" y="162"/>
                </a:cubicBezTo>
                <a:cubicBezTo>
                  <a:pt x="73" y="162"/>
                  <a:pt x="73" y="162"/>
                  <a:pt x="73" y="162"/>
                </a:cubicBezTo>
                <a:cubicBezTo>
                  <a:pt x="73" y="162"/>
                  <a:pt x="72" y="162"/>
                  <a:pt x="72" y="162"/>
                </a:cubicBezTo>
                <a:close/>
                <a:moveTo>
                  <a:pt x="33" y="163"/>
                </a:moveTo>
                <a:cubicBezTo>
                  <a:pt x="32" y="163"/>
                  <a:pt x="32" y="163"/>
                  <a:pt x="31" y="163"/>
                </a:cubicBezTo>
                <a:cubicBezTo>
                  <a:pt x="32" y="163"/>
                  <a:pt x="33" y="163"/>
                  <a:pt x="33" y="163"/>
                </a:cubicBezTo>
                <a:cubicBezTo>
                  <a:pt x="33" y="163"/>
                  <a:pt x="33" y="163"/>
                  <a:pt x="33" y="163"/>
                </a:cubicBezTo>
                <a:close/>
                <a:moveTo>
                  <a:pt x="75" y="163"/>
                </a:moveTo>
                <a:cubicBezTo>
                  <a:pt x="75" y="163"/>
                  <a:pt x="75" y="163"/>
                  <a:pt x="75" y="163"/>
                </a:cubicBezTo>
                <a:cubicBezTo>
                  <a:pt x="75" y="163"/>
                  <a:pt x="75" y="163"/>
                  <a:pt x="75" y="163"/>
                </a:cubicBezTo>
                <a:cubicBezTo>
                  <a:pt x="75" y="163"/>
                  <a:pt x="75" y="163"/>
                  <a:pt x="75" y="163"/>
                </a:cubicBezTo>
                <a:cubicBezTo>
                  <a:pt x="75" y="163"/>
                  <a:pt x="75" y="163"/>
                  <a:pt x="75" y="163"/>
                </a:cubicBezTo>
                <a:close/>
                <a:moveTo>
                  <a:pt x="74" y="163"/>
                </a:moveTo>
                <a:cubicBezTo>
                  <a:pt x="73" y="165"/>
                  <a:pt x="72" y="166"/>
                  <a:pt x="71" y="168"/>
                </a:cubicBezTo>
                <a:cubicBezTo>
                  <a:pt x="71" y="168"/>
                  <a:pt x="71" y="168"/>
                  <a:pt x="71" y="168"/>
                </a:cubicBezTo>
                <a:cubicBezTo>
                  <a:pt x="72" y="167"/>
                  <a:pt x="74" y="165"/>
                  <a:pt x="75" y="165"/>
                </a:cubicBezTo>
                <a:cubicBezTo>
                  <a:pt x="75" y="164"/>
                  <a:pt x="75" y="164"/>
                  <a:pt x="74" y="163"/>
                </a:cubicBezTo>
                <a:close/>
                <a:moveTo>
                  <a:pt x="115" y="163"/>
                </a:moveTo>
                <a:cubicBezTo>
                  <a:pt x="115" y="164"/>
                  <a:pt x="112" y="166"/>
                  <a:pt x="111" y="166"/>
                </a:cubicBezTo>
                <a:cubicBezTo>
                  <a:pt x="111" y="166"/>
                  <a:pt x="111" y="167"/>
                  <a:pt x="111" y="167"/>
                </a:cubicBezTo>
                <a:cubicBezTo>
                  <a:pt x="113" y="166"/>
                  <a:pt x="117" y="165"/>
                  <a:pt x="119" y="164"/>
                </a:cubicBezTo>
                <a:cubicBezTo>
                  <a:pt x="119" y="164"/>
                  <a:pt x="119" y="163"/>
                  <a:pt x="119" y="163"/>
                </a:cubicBezTo>
                <a:cubicBezTo>
                  <a:pt x="118" y="163"/>
                  <a:pt x="117" y="163"/>
                  <a:pt x="115" y="163"/>
                </a:cubicBezTo>
                <a:close/>
                <a:moveTo>
                  <a:pt x="31" y="164"/>
                </a:moveTo>
                <a:cubicBezTo>
                  <a:pt x="31" y="164"/>
                  <a:pt x="31" y="164"/>
                  <a:pt x="31" y="164"/>
                </a:cubicBezTo>
                <a:cubicBezTo>
                  <a:pt x="31" y="164"/>
                  <a:pt x="31" y="164"/>
                  <a:pt x="31" y="164"/>
                </a:cubicBezTo>
                <a:close/>
                <a:moveTo>
                  <a:pt x="78" y="165"/>
                </a:moveTo>
                <a:cubicBezTo>
                  <a:pt x="77" y="167"/>
                  <a:pt x="76" y="168"/>
                  <a:pt x="75" y="170"/>
                </a:cubicBezTo>
                <a:cubicBezTo>
                  <a:pt x="77" y="169"/>
                  <a:pt x="78" y="168"/>
                  <a:pt x="79" y="166"/>
                </a:cubicBezTo>
                <a:cubicBezTo>
                  <a:pt x="79" y="165"/>
                  <a:pt x="79" y="166"/>
                  <a:pt x="78" y="165"/>
                </a:cubicBezTo>
                <a:close/>
                <a:moveTo>
                  <a:pt x="46" y="166"/>
                </a:moveTo>
                <a:cubicBezTo>
                  <a:pt x="46" y="168"/>
                  <a:pt x="46" y="169"/>
                  <a:pt x="47" y="171"/>
                </a:cubicBezTo>
                <a:cubicBezTo>
                  <a:pt x="47" y="171"/>
                  <a:pt x="47" y="170"/>
                  <a:pt x="47" y="170"/>
                </a:cubicBezTo>
                <a:cubicBezTo>
                  <a:pt x="47" y="168"/>
                  <a:pt x="47" y="167"/>
                  <a:pt x="46" y="166"/>
                </a:cubicBezTo>
                <a:cubicBezTo>
                  <a:pt x="46" y="166"/>
                  <a:pt x="46" y="166"/>
                  <a:pt x="46" y="166"/>
                </a:cubicBezTo>
                <a:close/>
                <a:moveTo>
                  <a:pt x="119" y="166"/>
                </a:moveTo>
                <a:cubicBezTo>
                  <a:pt x="117" y="167"/>
                  <a:pt x="114" y="169"/>
                  <a:pt x="113" y="169"/>
                </a:cubicBezTo>
                <a:cubicBezTo>
                  <a:pt x="113" y="170"/>
                  <a:pt x="113" y="170"/>
                  <a:pt x="113" y="170"/>
                </a:cubicBezTo>
                <a:cubicBezTo>
                  <a:pt x="113" y="170"/>
                  <a:pt x="122" y="167"/>
                  <a:pt x="122" y="167"/>
                </a:cubicBezTo>
                <a:cubicBezTo>
                  <a:pt x="121" y="166"/>
                  <a:pt x="120" y="166"/>
                  <a:pt x="119" y="166"/>
                </a:cubicBezTo>
                <a:close/>
                <a:moveTo>
                  <a:pt x="42" y="167"/>
                </a:moveTo>
                <a:cubicBezTo>
                  <a:pt x="42" y="168"/>
                  <a:pt x="42" y="170"/>
                  <a:pt x="43" y="170"/>
                </a:cubicBezTo>
                <a:cubicBezTo>
                  <a:pt x="43" y="171"/>
                  <a:pt x="43" y="171"/>
                  <a:pt x="44" y="171"/>
                </a:cubicBezTo>
                <a:cubicBezTo>
                  <a:pt x="43" y="171"/>
                  <a:pt x="43" y="171"/>
                  <a:pt x="43" y="171"/>
                </a:cubicBezTo>
                <a:cubicBezTo>
                  <a:pt x="44" y="169"/>
                  <a:pt x="43" y="168"/>
                  <a:pt x="42" y="167"/>
                </a:cubicBezTo>
                <a:close/>
                <a:moveTo>
                  <a:pt x="110" y="167"/>
                </a:moveTo>
                <a:cubicBezTo>
                  <a:pt x="110" y="167"/>
                  <a:pt x="110" y="167"/>
                  <a:pt x="110" y="167"/>
                </a:cubicBezTo>
                <a:cubicBezTo>
                  <a:pt x="110" y="167"/>
                  <a:pt x="110" y="167"/>
                  <a:pt x="110" y="167"/>
                </a:cubicBezTo>
                <a:close/>
                <a:moveTo>
                  <a:pt x="39" y="169"/>
                </a:moveTo>
                <a:cubicBezTo>
                  <a:pt x="39" y="171"/>
                  <a:pt x="40" y="172"/>
                  <a:pt x="40" y="173"/>
                </a:cubicBezTo>
                <a:cubicBezTo>
                  <a:pt x="40" y="173"/>
                  <a:pt x="40" y="173"/>
                  <a:pt x="41" y="173"/>
                </a:cubicBezTo>
                <a:cubicBezTo>
                  <a:pt x="41" y="172"/>
                  <a:pt x="41" y="172"/>
                  <a:pt x="41" y="171"/>
                </a:cubicBezTo>
                <a:cubicBezTo>
                  <a:pt x="40" y="170"/>
                  <a:pt x="40" y="170"/>
                  <a:pt x="40" y="169"/>
                </a:cubicBezTo>
                <a:cubicBezTo>
                  <a:pt x="39" y="169"/>
                  <a:pt x="39" y="169"/>
                  <a:pt x="39" y="169"/>
                </a:cubicBezTo>
                <a:close/>
                <a:moveTo>
                  <a:pt x="347" y="169"/>
                </a:moveTo>
                <a:cubicBezTo>
                  <a:pt x="346" y="170"/>
                  <a:pt x="345" y="170"/>
                  <a:pt x="345" y="171"/>
                </a:cubicBezTo>
                <a:cubicBezTo>
                  <a:pt x="345" y="171"/>
                  <a:pt x="345" y="171"/>
                  <a:pt x="345" y="172"/>
                </a:cubicBezTo>
                <a:cubicBezTo>
                  <a:pt x="346" y="171"/>
                  <a:pt x="347" y="170"/>
                  <a:pt x="348" y="169"/>
                </a:cubicBezTo>
                <a:cubicBezTo>
                  <a:pt x="348" y="169"/>
                  <a:pt x="348" y="169"/>
                  <a:pt x="348" y="169"/>
                </a:cubicBezTo>
                <a:cubicBezTo>
                  <a:pt x="347" y="169"/>
                  <a:pt x="347" y="169"/>
                  <a:pt x="347" y="169"/>
                </a:cubicBezTo>
                <a:close/>
                <a:moveTo>
                  <a:pt x="125" y="169"/>
                </a:moveTo>
                <a:cubicBezTo>
                  <a:pt x="122" y="171"/>
                  <a:pt x="119" y="170"/>
                  <a:pt x="117" y="173"/>
                </a:cubicBezTo>
                <a:cubicBezTo>
                  <a:pt x="117" y="173"/>
                  <a:pt x="117" y="173"/>
                  <a:pt x="117" y="173"/>
                </a:cubicBezTo>
                <a:cubicBezTo>
                  <a:pt x="117" y="173"/>
                  <a:pt x="118" y="173"/>
                  <a:pt x="118" y="173"/>
                </a:cubicBezTo>
                <a:cubicBezTo>
                  <a:pt x="120" y="172"/>
                  <a:pt x="122" y="171"/>
                  <a:pt x="125" y="170"/>
                </a:cubicBezTo>
                <a:cubicBezTo>
                  <a:pt x="125" y="170"/>
                  <a:pt x="125" y="170"/>
                  <a:pt x="125" y="169"/>
                </a:cubicBezTo>
                <a:close/>
                <a:moveTo>
                  <a:pt x="281" y="170"/>
                </a:moveTo>
                <a:cubicBezTo>
                  <a:pt x="280" y="171"/>
                  <a:pt x="279" y="174"/>
                  <a:pt x="281" y="175"/>
                </a:cubicBezTo>
                <a:cubicBezTo>
                  <a:pt x="281" y="175"/>
                  <a:pt x="281" y="175"/>
                  <a:pt x="281" y="175"/>
                </a:cubicBezTo>
                <a:cubicBezTo>
                  <a:pt x="281" y="173"/>
                  <a:pt x="281" y="170"/>
                  <a:pt x="281" y="170"/>
                </a:cubicBezTo>
                <a:close/>
                <a:moveTo>
                  <a:pt x="73" y="170"/>
                </a:moveTo>
                <a:cubicBezTo>
                  <a:pt x="74" y="170"/>
                  <a:pt x="74" y="170"/>
                  <a:pt x="74" y="170"/>
                </a:cubicBezTo>
                <a:cubicBezTo>
                  <a:pt x="74" y="170"/>
                  <a:pt x="74" y="170"/>
                  <a:pt x="73" y="170"/>
                </a:cubicBezTo>
                <a:close/>
                <a:moveTo>
                  <a:pt x="36" y="170"/>
                </a:moveTo>
                <a:cubicBezTo>
                  <a:pt x="36" y="172"/>
                  <a:pt x="36" y="173"/>
                  <a:pt x="38" y="174"/>
                </a:cubicBezTo>
                <a:cubicBezTo>
                  <a:pt x="38" y="174"/>
                  <a:pt x="38" y="174"/>
                  <a:pt x="38" y="174"/>
                </a:cubicBezTo>
                <a:cubicBezTo>
                  <a:pt x="38" y="172"/>
                  <a:pt x="37" y="171"/>
                  <a:pt x="36" y="170"/>
                </a:cubicBezTo>
                <a:cubicBezTo>
                  <a:pt x="36" y="170"/>
                  <a:pt x="36" y="170"/>
                  <a:pt x="36" y="170"/>
                </a:cubicBezTo>
                <a:close/>
                <a:moveTo>
                  <a:pt x="64" y="170"/>
                </a:moveTo>
                <a:cubicBezTo>
                  <a:pt x="62" y="172"/>
                  <a:pt x="61" y="174"/>
                  <a:pt x="59" y="174"/>
                </a:cubicBezTo>
                <a:cubicBezTo>
                  <a:pt x="59" y="175"/>
                  <a:pt x="59" y="175"/>
                  <a:pt x="59" y="175"/>
                </a:cubicBezTo>
                <a:cubicBezTo>
                  <a:pt x="61" y="175"/>
                  <a:pt x="65" y="172"/>
                  <a:pt x="64" y="170"/>
                </a:cubicBezTo>
                <a:close/>
                <a:moveTo>
                  <a:pt x="278" y="170"/>
                </a:moveTo>
                <a:cubicBezTo>
                  <a:pt x="278" y="171"/>
                  <a:pt x="277" y="172"/>
                  <a:pt x="277" y="173"/>
                </a:cubicBezTo>
                <a:cubicBezTo>
                  <a:pt x="277" y="173"/>
                  <a:pt x="278" y="173"/>
                  <a:pt x="278" y="173"/>
                </a:cubicBezTo>
                <a:cubicBezTo>
                  <a:pt x="278" y="173"/>
                  <a:pt x="278" y="173"/>
                  <a:pt x="278" y="173"/>
                </a:cubicBezTo>
                <a:cubicBezTo>
                  <a:pt x="278" y="172"/>
                  <a:pt x="278" y="171"/>
                  <a:pt x="278" y="170"/>
                </a:cubicBezTo>
                <a:close/>
                <a:moveTo>
                  <a:pt x="205" y="171"/>
                </a:moveTo>
                <a:cubicBezTo>
                  <a:pt x="205" y="175"/>
                  <a:pt x="204" y="177"/>
                  <a:pt x="203" y="180"/>
                </a:cubicBezTo>
                <a:cubicBezTo>
                  <a:pt x="203" y="180"/>
                  <a:pt x="203" y="180"/>
                  <a:pt x="203" y="180"/>
                </a:cubicBezTo>
                <a:cubicBezTo>
                  <a:pt x="204" y="179"/>
                  <a:pt x="205" y="178"/>
                  <a:pt x="205" y="178"/>
                </a:cubicBezTo>
                <a:cubicBezTo>
                  <a:pt x="206" y="175"/>
                  <a:pt x="208" y="172"/>
                  <a:pt x="205" y="171"/>
                </a:cubicBezTo>
                <a:close/>
                <a:moveTo>
                  <a:pt x="285" y="171"/>
                </a:moveTo>
                <a:cubicBezTo>
                  <a:pt x="284" y="172"/>
                  <a:pt x="283" y="173"/>
                  <a:pt x="283" y="175"/>
                </a:cubicBezTo>
                <a:cubicBezTo>
                  <a:pt x="284" y="175"/>
                  <a:pt x="284" y="175"/>
                  <a:pt x="284" y="176"/>
                </a:cubicBezTo>
                <a:cubicBezTo>
                  <a:pt x="284" y="174"/>
                  <a:pt x="285" y="172"/>
                  <a:pt x="285" y="171"/>
                </a:cubicBezTo>
                <a:close/>
                <a:moveTo>
                  <a:pt x="349" y="172"/>
                </a:moveTo>
                <a:cubicBezTo>
                  <a:pt x="348" y="172"/>
                  <a:pt x="348" y="172"/>
                  <a:pt x="348" y="173"/>
                </a:cubicBezTo>
                <a:cubicBezTo>
                  <a:pt x="348" y="173"/>
                  <a:pt x="348" y="173"/>
                  <a:pt x="348" y="173"/>
                </a:cubicBezTo>
                <a:cubicBezTo>
                  <a:pt x="348" y="173"/>
                  <a:pt x="348" y="173"/>
                  <a:pt x="348" y="173"/>
                </a:cubicBezTo>
                <a:cubicBezTo>
                  <a:pt x="349" y="173"/>
                  <a:pt x="349" y="173"/>
                  <a:pt x="350" y="172"/>
                </a:cubicBezTo>
                <a:cubicBezTo>
                  <a:pt x="350" y="172"/>
                  <a:pt x="350" y="172"/>
                  <a:pt x="350" y="172"/>
                </a:cubicBezTo>
                <a:cubicBezTo>
                  <a:pt x="349" y="172"/>
                  <a:pt x="349" y="172"/>
                  <a:pt x="349" y="172"/>
                </a:cubicBezTo>
                <a:close/>
                <a:moveTo>
                  <a:pt x="274" y="172"/>
                </a:moveTo>
                <a:cubicBezTo>
                  <a:pt x="274" y="173"/>
                  <a:pt x="274" y="176"/>
                  <a:pt x="275" y="176"/>
                </a:cubicBezTo>
                <a:cubicBezTo>
                  <a:pt x="275" y="175"/>
                  <a:pt x="275" y="173"/>
                  <a:pt x="274" y="172"/>
                </a:cubicBezTo>
                <a:close/>
                <a:moveTo>
                  <a:pt x="288" y="172"/>
                </a:moveTo>
                <a:cubicBezTo>
                  <a:pt x="287" y="173"/>
                  <a:pt x="287" y="174"/>
                  <a:pt x="286" y="175"/>
                </a:cubicBezTo>
                <a:cubicBezTo>
                  <a:pt x="286" y="176"/>
                  <a:pt x="286" y="176"/>
                  <a:pt x="286" y="176"/>
                </a:cubicBezTo>
                <a:cubicBezTo>
                  <a:pt x="287" y="176"/>
                  <a:pt x="287" y="176"/>
                  <a:pt x="287" y="176"/>
                </a:cubicBezTo>
                <a:cubicBezTo>
                  <a:pt x="287" y="174"/>
                  <a:pt x="288" y="173"/>
                  <a:pt x="288" y="172"/>
                </a:cubicBezTo>
                <a:close/>
                <a:moveTo>
                  <a:pt x="124" y="173"/>
                </a:moveTo>
                <a:cubicBezTo>
                  <a:pt x="124" y="174"/>
                  <a:pt x="121" y="175"/>
                  <a:pt x="120" y="175"/>
                </a:cubicBezTo>
                <a:cubicBezTo>
                  <a:pt x="120" y="175"/>
                  <a:pt x="120" y="176"/>
                  <a:pt x="120" y="176"/>
                </a:cubicBezTo>
                <a:cubicBezTo>
                  <a:pt x="123" y="175"/>
                  <a:pt x="126" y="174"/>
                  <a:pt x="129" y="173"/>
                </a:cubicBezTo>
                <a:cubicBezTo>
                  <a:pt x="127" y="172"/>
                  <a:pt x="126" y="173"/>
                  <a:pt x="124" y="173"/>
                </a:cubicBezTo>
                <a:close/>
                <a:moveTo>
                  <a:pt x="66" y="173"/>
                </a:moveTo>
                <a:cubicBezTo>
                  <a:pt x="65" y="175"/>
                  <a:pt x="64" y="176"/>
                  <a:pt x="62" y="177"/>
                </a:cubicBezTo>
                <a:cubicBezTo>
                  <a:pt x="62" y="177"/>
                  <a:pt x="62" y="177"/>
                  <a:pt x="62" y="177"/>
                </a:cubicBezTo>
                <a:cubicBezTo>
                  <a:pt x="63" y="177"/>
                  <a:pt x="66" y="175"/>
                  <a:pt x="66" y="173"/>
                </a:cubicBezTo>
                <a:cubicBezTo>
                  <a:pt x="66" y="173"/>
                  <a:pt x="66" y="173"/>
                  <a:pt x="66" y="173"/>
                </a:cubicBezTo>
                <a:close/>
                <a:moveTo>
                  <a:pt x="272" y="173"/>
                </a:moveTo>
                <a:cubicBezTo>
                  <a:pt x="271" y="175"/>
                  <a:pt x="271" y="176"/>
                  <a:pt x="272" y="177"/>
                </a:cubicBezTo>
                <a:cubicBezTo>
                  <a:pt x="272" y="178"/>
                  <a:pt x="272" y="178"/>
                  <a:pt x="273" y="178"/>
                </a:cubicBezTo>
                <a:cubicBezTo>
                  <a:pt x="273" y="178"/>
                  <a:pt x="273" y="178"/>
                  <a:pt x="273" y="178"/>
                </a:cubicBezTo>
                <a:cubicBezTo>
                  <a:pt x="273" y="178"/>
                  <a:pt x="273" y="177"/>
                  <a:pt x="273" y="177"/>
                </a:cubicBezTo>
                <a:cubicBezTo>
                  <a:pt x="272" y="176"/>
                  <a:pt x="272" y="175"/>
                  <a:pt x="272" y="173"/>
                </a:cubicBezTo>
                <a:close/>
                <a:moveTo>
                  <a:pt x="32" y="174"/>
                </a:moveTo>
                <a:cubicBezTo>
                  <a:pt x="32" y="175"/>
                  <a:pt x="35" y="177"/>
                  <a:pt x="36" y="177"/>
                </a:cubicBezTo>
                <a:cubicBezTo>
                  <a:pt x="36" y="177"/>
                  <a:pt x="36" y="177"/>
                  <a:pt x="36" y="176"/>
                </a:cubicBezTo>
                <a:cubicBezTo>
                  <a:pt x="34" y="175"/>
                  <a:pt x="34" y="174"/>
                  <a:pt x="32" y="174"/>
                </a:cubicBezTo>
                <a:close/>
                <a:moveTo>
                  <a:pt x="227" y="174"/>
                </a:moveTo>
                <a:cubicBezTo>
                  <a:pt x="225" y="176"/>
                  <a:pt x="222" y="176"/>
                  <a:pt x="220" y="178"/>
                </a:cubicBezTo>
                <a:cubicBezTo>
                  <a:pt x="221" y="178"/>
                  <a:pt x="221" y="178"/>
                  <a:pt x="221" y="178"/>
                </a:cubicBezTo>
                <a:cubicBezTo>
                  <a:pt x="223" y="178"/>
                  <a:pt x="225" y="179"/>
                  <a:pt x="226" y="177"/>
                </a:cubicBezTo>
                <a:cubicBezTo>
                  <a:pt x="227" y="176"/>
                  <a:pt x="227" y="174"/>
                  <a:pt x="227" y="174"/>
                </a:cubicBezTo>
                <a:close/>
                <a:moveTo>
                  <a:pt x="277" y="174"/>
                </a:moveTo>
                <a:cubicBezTo>
                  <a:pt x="278" y="175"/>
                  <a:pt x="278" y="175"/>
                  <a:pt x="278" y="176"/>
                </a:cubicBezTo>
                <a:cubicBezTo>
                  <a:pt x="278" y="175"/>
                  <a:pt x="278" y="175"/>
                  <a:pt x="278" y="175"/>
                </a:cubicBezTo>
                <a:cubicBezTo>
                  <a:pt x="278" y="175"/>
                  <a:pt x="278" y="175"/>
                  <a:pt x="278" y="174"/>
                </a:cubicBezTo>
                <a:cubicBezTo>
                  <a:pt x="278" y="174"/>
                  <a:pt x="278" y="174"/>
                  <a:pt x="278" y="174"/>
                </a:cubicBezTo>
                <a:cubicBezTo>
                  <a:pt x="278" y="174"/>
                  <a:pt x="278" y="174"/>
                  <a:pt x="277" y="174"/>
                </a:cubicBezTo>
                <a:close/>
                <a:moveTo>
                  <a:pt x="50" y="174"/>
                </a:moveTo>
                <a:cubicBezTo>
                  <a:pt x="49" y="174"/>
                  <a:pt x="49" y="174"/>
                  <a:pt x="48" y="174"/>
                </a:cubicBezTo>
                <a:cubicBezTo>
                  <a:pt x="48" y="175"/>
                  <a:pt x="48" y="175"/>
                  <a:pt x="48" y="175"/>
                </a:cubicBezTo>
                <a:cubicBezTo>
                  <a:pt x="50" y="177"/>
                  <a:pt x="50" y="183"/>
                  <a:pt x="57" y="181"/>
                </a:cubicBezTo>
                <a:cubicBezTo>
                  <a:pt x="57" y="180"/>
                  <a:pt x="57" y="180"/>
                  <a:pt x="57" y="180"/>
                </a:cubicBezTo>
                <a:cubicBezTo>
                  <a:pt x="55" y="177"/>
                  <a:pt x="53" y="175"/>
                  <a:pt x="50" y="174"/>
                </a:cubicBezTo>
                <a:close/>
                <a:moveTo>
                  <a:pt x="292" y="174"/>
                </a:moveTo>
                <a:cubicBezTo>
                  <a:pt x="292" y="174"/>
                  <a:pt x="292" y="175"/>
                  <a:pt x="292" y="175"/>
                </a:cubicBezTo>
                <a:cubicBezTo>
                  <a:pt x="293" y="174"/>
                  <a:pt x="292" y="175"/>
                  <a:pt x="293" y="174"/>
                </a:cubicBezTo>
                <a:cubicBezTo>
                  <a:pt x="293" y="174"/>
                  <a:pt x="292" y="174"/>
                  <a:pt x="292" y="174"/>
                </a:cubicBezTo>
                <a:close/>
                <a:moveTo>
                  <a:pt x="45" y="175"/>
                </a:moveTo>
                <a:cubicBezTo>
                  <a:pt x="42" y="177"/>
                  <a:pt x="38" y="179"/>
                  <a:pt x="39" y="184"/>
                </a:cubicBezTo>
                <a:cubicBezTo>
                  <a:pt x="42" y="183"/>
                  <a:pt x="47" y="179"/>
                  <a:pt x="46" y="175"/>
                </a:cubicBezTo>
                <a:cubicBezTo>
                  <a:pt x="45" y="175"/>
                  <a:pt x="45" y="175"/>
                  <a:pt x="45" y="175"/>
                </a:cubicBezTo>
                <a:close/>
                <a:moveTo>
                  <a:pt x="209" y="175"/>
                </a:moveTo>
                <a:cubicBezTo>
                  <a:pt x="209" y="177"/>
                  <a:pt x="204" y="186"/>
                  <a:pt x="204" y="187"/>
                </a:cubicBezTo>
                <a:cubicBezTo>
                  <a:pt x="204" y="186"/>
                  <a:pt x="205" y="186"/>
                  <a:pt x="205" y="186"/>
                </a:cubicBezTo>
                <a:cubicBezTo>
                  <a:pt x="206" y="184"/>
                  <a:pt x="212" y="180"/>
                  <a:pt x="209" y="175"/>
                </a:cubicBezTo>
                <a:close/>
                <a:moveTo>
                  <a:pt x="291" y="175"/>
                </a:moveTo>
                <a:cubicBezTo>
                  <a:pt x="291" y="175"/>
                  <a:pt x="291" y="175"/>
                  <a:pt x="290" y="176"/>
                </a:cubicBezTo>
                <a:cubicBezTo>
                  <a:pt x="290" y="176"/>
                  <a:pt x="290" y="176"/>
                  <a:pt x="290" y="177"/>
                </a:cubicBezTo>
                <a:cubicBezTo>
                  <a:pt x="291" y="176"/>
                  <a:pt x="291" y="176"/>
                  <a:pt x="292" y="175"/>
                </a:cubicBezTo>
                <a:cubicBezTo>
                  <a:pt x="292" y="175"/>
                  <a:pt x="291" y="175"/>
                  <a:pt x="291" y="175"/>
                </a:cubicBezTo>
                <a:close/>
                <a:moveTo>
                  <a:pt x="68" y="176"/>
                </a:moveTo>
                <a:cubicBezTo>
                  <a:pt x="66" y="178"/>
                  <a:pt x="64" y="180"/>
                  <a:pt x="61" y="181"/>
                </a:cubicBezTo>
                <a:cubicBezTo>
                  <a:pt x="61" y="181"/>
                  <a:pt x="61" y="181"/>
                  <a:pt x="61" y="181"/>
                </a:cubicBezTo>
                <a:cubicBezTo>
                  <a:pt x="62" y="181"/>
                  <a:pt x="62" y="181"/>
                  <a:pt x="62" y="181"/>
                </a:cubicBezTo>
                <a:cubicBezTo>
                  <a:pt x="65" y="180"/>
                  <a:pt x="66" y="179"/>
                  <a:pt x="68" y="177"/>
                </a:cubicBezTo>
                <a:cubicBezTo>
                  <a:pt x="68" y="177"/>
                  <a:pt x="68" y="176"/>
                  <a:pt x="68" y="176"/>
                </a:cubicBezTo>
                <a:close/>
                <a:moveTo>
                  <a:pt x="100" y="176"/>
                </a:moveTo>
                <a:cubicBezTo>
                  <a:pt x="99" y="177"/>
                  <a:pt x="97" y="176"/>
                  <a:pt x="95" y="177"/>
                </a:cubicBezTo>
                <a:cubicBezTo>
                  <a:pt x="93" y="178"/>
                  <a:pt x="90" y="179"/>
                  <a:pt x="88" y="181"/>
                </a:cubicBezTo>
                <a:cubicBezTo>
                  <a:pt x="80" y="185"/>
                  <a:pt x="77" y="193"/>
                  <a:pt x="74" y="200"/>
                </a:cubicBezTo>
                <a:cubicBezTo>
                  <a:pt x="73" y="202"/>
                  <a:pt x="70" y="210"/>
                  <a:pt x="71" y="212"/>
                </a:cubicBezTo>
                <a:cubicBezTo>
                  <a:pt x="72" y="215"/>
                  <a:pt x="74" y="217"/>
                  <a:pt x="75" y="219"/>
                </a:cubicBezTo>
                <a:cubicBezTo>
                  <a:pt x="75" y="219"/>
                  <a:pt x="76" y="219"/>
                  <a:pt x="76" y="219"/>
                </a:cubicBezTo>
                <a:cubicBezTo>
                  <a:pt x="75" y="217"/>
                  <a:pt x="73" y="213"/>
                  <a:pt x="75" y="211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2"/>
                  <a:pt x="75" y="212"/>
                  <a:pt x="75" y="213"/>
                </a:cubicBezTo>
                <a:cubicBezTo>
                  <a:pt x="75" y="213"/>
                  <a:pt x="75" y="212"/>
                  <a:pt x="75" y="212"/>
                </a:cubicBezTo>
                <a:cubicBezTo>
                  <a:pt x="77" y="211"/>
                  <a:pt x="75" y="206"/>
                  <a:pt x="76" y="204"/>
                </a:cubicBezTo>
                <a:cubicBezTo>
                  <a:pt x="77" y="206"/>
                  <a:pt x="77" y="208"/>
                  <a:pt x="77" y="210"/>
                </a:cubicBezTo>
                <a:cubicBezTo>
                  <a:pt x="77" y="210"/>
                  <a:pt x="78" y="210"/>
                  <a:pt x="78" y="210"/>
                </a:cubicBezTo>
                <a:cubicBezTo>
                  <a:pt x="78" y="208"/>
                  <a:pt x="78" y="206"/>
                  <a:pt x="79" y="205"/>
                </a:cubicBezTo>
                <a:cubicBezTo>
                  <a:pt x="79" y="204"/>
                  <a:pt x="79" y="205"/>
                  <a:pt x="79" y="204"/>
                </a:cubicBezTo>
                <a:cubicBezTo>
                  <a:pt x="79" y="205"/>
                  <a:pt x="79" y="205"/>
                  <a:pt x="79" y="206"/>
                </a:cubicBezTo>
                <a:cubicBezTo>
                  <a:pt x="79" y="206"/>
                  <a:pt x="79" y="206"/>
                  <a:pt x="80" y="206"/>
                </a:cubicBezTo>
                <a:cubicBezTo>
                  <a:pt x="80" y="203"/>
                  <a:pt x="81" y="201"/>
                  <a:pt x="81" y="198"/>
                </a:cubicBezTo>
                <a:cubicBezTo>
                  <a:pt x="81" y="198"/>
                  <a:pt x="82" y="198"/>
                  <a:pt x="82" y="198"/>
                </a:cubicBezTo>
                <a:cubicBezTo>
                  <a:pt x="82" y="199"/>
                  <a:pt x="82" y="200"/>
                  <a:pt x="82" y="202"/>
                </a:cubicBezTo>
                <a:cubicBezTo>
                  <a:pt x="82" y="201"/>
                  <a:pt x="82" y="201"/>
                  <a:pt x="83" y="201"/>
                </a:cubicBezTo>
                <a:cubicBezTo>
                  <a:pt x="83" y="198"/>
                  <a:pt x="84" y="196"/>
                  <a:pt x="84" y="194"/>
                </a:cubicBezTo>
                <a:cubicBezTo>
                  <a:pt x="84" y="194"/>
                  <a:pt x="85" y="194"/>
                  <a:pt x="85" y="194"/>
                </a:cubicBezTo>
                <a:cubicBezTo>
                  <a:pt x="85" y="195"/>
                  <a:pt x="85" y="197"/>
                  <a:pt x="85" y="198"/>
                </a:cubicBezTo>
                <a:cubicBezTo>
                  <a:pt x="85" y="198"/>
                  <a:pt x="85" y="197"/>
                  <a:pt x="85" y="197"/>
                </a:cubicBezTo>
                <a:cubicBezTo>
                  <a:pt x="86" y="195"/>
                  <a:pt x="86" y="193"/>
                  <a:pt x="87" y="192"/>
                </a:cubicBezTo>
                <a:cubicBezTo>
                  <a:pt x="87" y="192"/>
                  <a:pt x="88" y="192"/>
                  <a:pt x="88" y="192"/>
                </a:cubicBezTo>
                <a:cubicBezTo>
                  <a:pt x="88" y="193"/>
                  <a:pt x="88" y="194"/>
                  <a:pt x="88" y="194"/>
                </a:cubicBezTo>
                <a:cubicBezTo>
                  <a:pt x="88" y="193"/>
                  <a:pt x="90" y="191"/>
                  <a:pt x="90" y="189"/>
                </a:cubicBezTo>
                <a:cubicBezTo>
                  <a:pt x="90" y="189"/>
                  <a:pt x="90" y="189"/>
                  <a:pt x="91" y="189"/>
                </a:cubicBezTo>
                <a:cubicBezTo>
                  <a:pt x="91" y="191"/>
                  <a:pt x="90" y="192"/>
                  <a:pt x="90" y="193"/>
                </a:cubicBezTo>
                <a:cubicBezTo>
                  <a:pt x="90" y="193"/>
                  <a:pt x="90" y="193"/>
                  <a:pt x="91" y="193"/>
                </a:cubicBezTo>
                <a:cubicBezTo>
                  <a:pt x="91" y="191"/>
                  <a:pt x="93" y="190"/>
                  <a:pt x="93" y="187"/>
                </a:cubicBezTo>
                <a:cubicBezTo>
                  <a:pt x="93" y="187"/>
                  <a:pt x="93" y="187"/>
                  <a:pt x="93" y="187"/>
                </a:cubicBezTo>
                <a:cubicBezTo>
                  <a:pt x="93" y="188"/>
                  <a:pt x="93" y="189"/>
                  <a:pt x="93" y="190"/>
                </a:cubicBezTo>
                <a:cubicBezTo>
                  <a:pt x="93" y="190"/>
                  <a:pt x="93" y="190"/>
                  <a:pt x="94" y="190"/>
                </a:cubicBezTo>
                <a:cubicBezTo>
                  <a:pt x="94" y="189"/>
                  <a:pt x="94" y="187"/>
                  <a:pt x="95" y="187"/>
                </a:cubicBezTo>
                <a:cubicBezTo>
                  <a:pt x="95" y="187"/>
                  <a:pt x="95" y="188"/>
                  <a:pt x="95" y="188"/>
                </a:cubicBezTo>
                <a:cubicBezTo>
                  <a:pt x="95" y="189"/>
                  <a:pt x="95" y="189"/>
                  <a:pt x="95" y="190"/>
                </a:cubicBezTo>
                <a:cubicBezTo>
                  <a:pt x="95" y="190"/>
                  <a:pt x="95" y="190"/>
                  <a:pt x="95" y="190"/>
                </a:cubicBezTo>
                <a:cubicBezTo>
                  <a:pt x="95" y="190"/>
                  <a:pt x="95" y="190"/>
                  <a:pt x="96" y="189"/>
                </a:cubicBezTo>
                <a:cubicBezTo>
                  <a:pt x="96" y="189"/>
                  <a:pt x="97" y="186"/>
                  <a:pt x="98" y="186"/>
                </a:cubicBezTo>
                <a:cubicBezTo>
                  <a:pt x="98" y="186"/>
                  <a:pt x="99" y="187"/>
                  <a:pt x="99" y="187"/>
                </a:cubicBezTo>
                <a:cubicBezTo>
                  <a:pt x="98" y="188"/>
                  <a:pt x="98" y="188"/>
                  <a:pt x="98" y="189"/>
                </a:cubicBezTo>
                <a:cubicBezTo>
                  <a:pt x="98" y="189"/>
                  <a:pt x="98" y="189"/>
                  <a:pt x="98" y="189"/>
                </a:cubicBezTo>
                <a:cubicBezTo>
                  <a:pt x="99" y="188"/>
                  <a:pt x="100" y="186"/>
                  <a:pt x="100" y="185"/>
                </a:cubicBezTo>
                <a:cubicBezTo>
                  <a:pt x="101" y="185"/>
                  <a:pt x="101" y="186"/>
                  <a:pt x="101" y="186"/>
                </a:cubicBezTo>
                <a:cubicBezTo>
                  <a:pt x="101" y="187"/>
                  <a:pt x="101" y="188"/>
                  <a:pt x="100" y="188"/>
                </a:cubicBezTo>
                <a:cubicBezTo>
                  <a:pt x="101" y="188"/>
                  <a:pt x="101" y="188"/>
                  <a:pt x="101" y="188"/>
                </a:cubicBezTo>
                <a:cubicBezTo>
                  <a:pt x="101" y="187"/>
                  <a:pt x="103" y="184"/>
                  <a:pt x="104" y="183"/>
                </a:cubicBezTo>
                <a:cubicBezTo>
                  <a:pt x="104" y="183"/>
                  <a:pt x="104" y="183"/>
                  <a:pt x="104" y="183"/>
                </a:cubicBezTo>
                <a:cubicBezTo>
                  <a:pt x="104" y="185"/>
                  <a:pt x="104" y="186"/>
                  <a:pt x="103" y="187"/>
                </a:cubicBezTo>
                <a:cubicBezTo>
                  <a:pt x="103" y="187"/>
                  <a:pt x="103" y="187"/>
                  <a:pt x="104" y="187"/>
                </a:cubicBezTo>
                <a:cubicBezTo>
                  <a:pt x="104" y="186"/>
                  <a:pt x="105" y="185"/>
                  <a:pt x="106" y="183"/>
                </a:cubicBezTo>
                <a:cubicBezTo>
                  <a:pt x="106" y="183"/>
                  <a:pt x="106" y="183"/>
                  <a:pt x="106" y="183"/>
                </a:cubicBezTo>
                <a:cubicBezTo>
                  <a:pt x="106" y="185"/>
                  <a:pt x="105" y="185"/>
                  <a:pt x="106" y="187"/>
                </a:cubicBezTo>
                <a:cubicBezTo>
                  <a:pt x="106" y="187"/>
                  <a:pt x="106" y="187"/>
                  <a:pt x="106" y="187"/>
                </a:cubicBezTo>
                <a:cubicBezTo>
                  <a:pt x="107" y="185"/>
                  <a:pt x="108" y="183"/>
                  <a:pt x="109" y="183"/>
                </a:cubicBezTo>
                <a:cubicBezTo>
                  <a:pt x="109" y="183"/>
                  <a:pt x="109" y="183"/>
                  <a:pt x="109" y="183"/>
                </a:cubicBezTo>
                <a:cubicBezTo>
                  <a:pt x="109" y="184"/>
                  <a:pt x="108" y="186"/>
                  <a:pt x="108" y="187"/>
                </a:cubicBezTo>
                <a:cubicBezTo>
                  <a:pt x="108" y="187"/>
                  <a:pt x="108" y="187"/>
                  <a:pt x="108" y="187"/>
                </a:cubicBezTo>
                <a:cubicBezTo>
                  <a:pt x="109" y="186"/>
                  <a:pt x="110" y="185"/>
                  <a:pt x="111" y="184"/>
                </a:cubicBezTo>
                <a:cubicBezTo>
                  <a:pt x="111" y="184"/>
                  <a:pt x="111" y="184"/>
                  <a:pt x="111" y="184"/>
                </a:cubicBezTo>
                <a:cubicBezTo>
                  <a:pt x="111" y="185"/>
                  <a:pt x="111" y="186"/>
                  <a:pt x="110" y="187"/>
                </a:cubicBezTo>
                <a:cubicBezTo>
                  <a:pt x="111" y="187"/>
                  <a:pt x="112" y="186"/>
                  <a:pt x="113" y="185"/>
                </a:cubicBezTo>
                <a:cubicBezTo>
                  <a:pt x="113" y="186"/>
                  <a:pt x="113" y="187"/>
                  <a:pt x="113" y="187"/>
                </a:cubicBezTo>
                <a:cubicBezTo>
                  <a:pt x="113" y="187"/>
                  <a:pt x="113" y="187"/>
                  <a:pt x="113" y="187"/>
                </a:cubicBezTo>
                <a:cubicBezTo>
                  <a:pt x="114" y="186"/>
                  <a:pt x="114" y="186"/>
                  <a:pt x="115" y="186"/>
                </a:cubicBezTo>
                <a:cubicBezTo>
                  <a:pt x="115" y="187"/>
                  <a:pt x="114" y="188"/>
                  <a:pt x="114" y="189"/>
                </a:cubicBezTo>
                <a:cubicBezTo>
                  <a:pt x="114" y="189"/>
                  <a:pt x="114" y="189"/>
                  <a:pt x="114" y="189"/>
                </a:cubicBezTo>
                <a:cubicBezTo>
                  <a:pt x="115" y="188"/>
                  <a:pt x="116" y="188"/>
                  <a:pt x="117" y="187"/>
                </a:cubicBezTo>
                <a:cubicBezTo>
                  <a:pt x="117" y="187"/>
                  <a:pt x="117" y="187"/>
                  <a:pt x="117" y="187"/>
                </a:cubicBezTo>
                <a:cubicBezTo>
                  <a:pt x="116" y="188"/>
                  <a:pt x="116" y="189"/>
                  <a:pt x="115" y="190"/>
                </a:cubicBezTo>
                <a:cubicBezTo>
                  <a:pt x="116" y="189"/>
                  <a:pt x="117" y="189"/>
                  <a:pt x="118" y="189"/>
                </a:cubicBezTo>
                <a:cubicBezTo>
                  <a:pt x="118" y="189"/>
                  <a:pt x="118" y="189"/>
                  <a:pt x="118" y="189"/>
                </a:cubicBezTo>
                <a:cubicBezTo>
                  <a:pt x="118" y="190"/>
                  <a:pt x="118" y="190"/>
                  <a:pt x="117" y="190"/>
                </a:cubicBezTo>
                <a:cubicBezTo>
                  <a:pt x="118" y="190"/>
                  <a:pt x="118" y="190"/>
                  <a:pt x="118" y="190"/>
                </a:cubicBezTo>
                <a:cubicBezTo>
                  <a:pt x="119" y="190"/>
                  <a:pt x="119" y="190"/>
                  <a:pt x="120" y="189"/>
                </a:cubicBezTo>
                <a:cubicBezTo>
                  <a:pt x="120" y="190"/>
                  <a:pt x="120" y="190"/>
                  <a:pt x="120" y="190"/>
                </a:cubicBezTo>
                <a:cubicBezTo>
                  <a:pt x="120" y="190"/>
                  <a:pt x="119" y="191"/>
                  <a:pt x="119" y="192"/>
                </a:cubicBezTo>
                <a:cubicBezTo>
                  <a:pt x="120" y="192"/>
                  <a:pt x="120" y="192"/>
                  <a:pt x="121" y="192"/>
                </a:cubicBezTo>
                <a:cubicBezTo>
                  <a:pt x="120" y="192"/>
                  <a:pt x="120" y="193"/>
                  <a:pt x="120" y="194"/>
                </a:cubicBezTo>
                <a:cubicBezTo>
                  <a:pt x="120" y="194"/>
                  <a:pt x="120" y="194"/>
                  <a:pt x="121" y="193"/>
                </a:cubicBezTo>
                <a:cubicBezTo>
                  <a:pt x="121" y="193"/>
                  <a:pt x="121" y="193"/>
                  <a:pt x="121" y="194"/>
                </a:cubicBezTo>
                <a:cubicBezTo>
                  <a:pt x="120" y="195"/>
                  <a:pt x="120" y="196"/>
                  <a:pt x="119" y="198"/>
                </a:cubicBezTo>
                <a:cubicBezTo>
                  <a:pt x="119" y="197"/>
                  <a:pt x="120" y="197"/>
                  <a:pt x="120" y="197"/>
                </a:cubicBezTo>
                <a:cubicBezTo>
                  <a:pt x="125" y="185"/>
                  <a:pt x="111" y="176"/>
                  <a:pt x="100" y="176"/>
                </a:cubicBezTo>
                <a:close/>
                <a:moveTo>
                  <a:pt x="127" y="176"/>
                </a:moveTo>
                <a:cubicBezTo>
                  <a:pt x="126" y="177"/>
                  <a:pt x="125" y="177"/>
                  <a:pt x="124" y="178"/>
                </a:cubicBezTo>
                <a:cubicBezTo>
                  <a:pt x="127" y="177"/>
                  <a:pt x="129" y="177"/>
                  <a:pt x="132" y="177"/>
                </a:cubicBezTo>
                <a:cubicBezTo>
                  <a:pt x="132" y="176"/>
                  <a:pt x="132" y="176"/>
                  <a:pt x="132" y="176"/>
                </a:cubicBezTo>
                <a:cubicBezTo>
                  <a:pt x="130" y="176"/>
                  <a:pt x="129" y="176"/>
                  <a:pt x="127" y="176"/>
                </a:cubicBezTo>
                <a:close/>
                <a:moveTo>
                  <a:pt x="346" y="176"/>
                </a:moveTo>
                <a:cubicBezTo>
                  <a:pt x="346" y="179"/>
                  <a:pt x="341" y="183"/>
                  <a:pt x="343" y="189"/>
                </a:cubicBezTo>
                <a:cubicBezTo>
                  <a:pt x="345" y="190"/>
                  <a:pt x="346" y="190"/>
                  <a:pt x="348" y="190"/>
                </a:cubicBezTo>
                <a:cubicBezTo>
                  <a:pt x="349" y="186"/>
                  <a:pt x="351" y="182"/>
                  <a:pt x="350" y="176"/>
                </a:cubicBezTo>
                <a:cubicBezTo>
                  <a:pt x="349" y="176"/>
                  <a:pt x="348" y="176"/>
                  <a:pt x="346" y="176"/>
                </a:cubicBezTo>
                <a:close/>
                <a:moveTo>
                  <a:pt x="31" y="177"/>
                </a:moveTo>
                <a:cubicBezTo>
                  <a:pt x="30" y="177"/>
                  <a:pt x="30" y="177"/>
                  <a:pt x="30" y="177"/>
                </a:cubicBezTo>
                <a:cubicBezTo>
                  <a:pt x="30" y="177"/>
                  <a:pt x="30" y="178"/>
                  <a:pt x="31" y="178"/>
                </a:cubicBezTo>
                <a:cubicBezTo>
                  <a:pt x="31" y="178"/>
                  <a:pt x="33" y="179"/>
                  <a:pt x="34" y="179"/>
                </a:cubicBezTo>
                <a:cubicBezTo>
                  <a:pt x="34" y="179"/>
                  <a:pt x="34" y="179"/>
                  <a:pt x="34" y="179"/>
                </a:cubicBezTo>
                <a:cubicBezTo>
                  <a:pt x="33" y="178"/>
                  <a:pt x="32" y="177"/>
                  <a:pt x="31" y="177"/>
                </a:cubicBezTo>
                <a:close/>
                <a:moveTo>
                  <a:pt x="290" y="177"/>
                </a:moveTo>
                <a:cubicBezTo>
                  <a:pt x="290" y="177"/>
                  <a:pt x="290" y="177"/>
                  <a:pt x="290" y="178"/>
                </a:cubicBezTo>
                <a:cubicBezTo>
                  <a:pt x="290" y="178"/>
                  <a:pt x="290" y="178"/>
                  <a:pt x="290" y="178"/>
                </a:cubicBezTo>
                <a:cubicBezTo>
                  <a:pt x="290" y="178"/>
                  <a:pt x="290" y="178"/>
                  <a:pt x="290" y="178"/>
                </a:cubicBezTo>
                <a:cubicBezTo>
                  <a:pt x="290" y="177"/>
                  <a:pt x="290" y="177"/>
                  <a:pt x="290" y="177"/>
                </a:cubicBezTo>
                <a:close/>
                <a:moveTo>
                  <a:pt x="294" y="178"/>
                </a:moveTo>
                <a:cubicBezTo>
                  <a:pt x="293" y="179"/>
                  <a:pt x="292" y="179"/>
                  <a:pt x="291" y="180"/>
                </a:cubicBezTo>
                <a:cubicBezTo>
                  <a:pt x="291" y="180"/>
                  <a:pt x="291" y="180"/>
                  <a:pt x="291" y="180"/>
                </a:cubicBezTo>
                <a:cubicBezTo>
                  <a:pt x="293" y="180"/>
                  <a:pt x="293" y="180"/>
                  <a:pt x="294" y="179"/>
                </a:cubicBezTo>
                <a:cubicBezTo>
                  <a:pt x="294" y="178"/>
                  <a:pt x="295" y="178"/>
                  <a:pt x="294" y="178"/>
                </a:cubicBezTo>
                <a:close/>
                <a:moveTo>
                  <a:pt x="47" y="179"/>
                </a:moveTo>
                <a:cubicBezTo>
                  <a:pt x="47" y="180"/>
                  <a:pt x="45" y="182"/>
                  <a:pt x="45" y="184"/>
                </a:cubicBezTo>
                <a:cubicBezTo>
                  <a:pt x="48" y="184"/>
                  <a:pt x="48" y="186"/>
                  <a:pt x="49" y="188"/>
                </a:cubicBezTo>
                <a:cubicBezTo>
                  <a:pt x="49" y="188"/>
                  <a:pt x="49" y="188"/>
                  <a:pt x="49" y="188"/>
                </a:cubicBezTo>
                <a:cubicBezTo>
                  <a:pt x="50" y="185"/>
                  <a:pt x="51" y="185"/>
                  <a:pt x="52" y="183"/>
                </a:cubicBezTo>
                <a:cubicBezTo>
                  <a:pt x="50" y="183"/>
                  <a:pt x="49" y="180"/>
                  <a:pt x="47" y="179"/>
                </a:cubicBezTo>
                <a:close/>
                <a:moveTo>
                  <a:pt x="212" y="179"/>
                </a:moveTo>
                <a:cubicBezTo>
                  <a:pt x="211" y="182"/>
                  <a:pt x="208" y="192"/>
                  <a:pt x="212" y="194"/>
                </a:cubicBezTo>
                <a:cubicBezTo>
                  <a:pt x="213" y="196"/>
                  <a:pt x="215" y="196"/>
                  <a:pt x="216" y="196"/>
                </a:cubicBezTo>
                <a:cubicBezTo>
                  <a:pt x="221" y="193"/>
                  <a:pt x="222" y="186"/>
                  <a:pt x="225" y="182"/>
                </a:cubicBezTo>
                <a:cubicBezTo>
                  <a:pt x="225" y="182"/>
                  <a:pt x="225" y="182"/>
                  <a:pt x="225" y="182"/>
                </a:cubicBezTo>
                <a:cubicBezTo>
                  <a:pt x="219" y="182"/>
                  <a:pt x="217" y="180"/>
                  <a:pt x="212" y="179"/>
                </a:cubicBezTo>
                <a:close/>
                <a:moveTo>
                  <a:pt x="29" y="180"/>
                </a:moveTo>
                <a:cubicBezTo>
                  <a:pt x="29" y="180"/>
                  <a:pt x="29" y="180"/>
                  <a:pt x="29" y="180"/>
                </a:cubicBezTo>
                <a:cubicBezTo>
                  <a:pt x="29" y="180"/>
                  <a:pt x="30" y="181"/>
                  <a:pt x="30" y="181"/>
                </a:cubicBezTo>
                <a:cubicBezTo>
                  <a:pt x="31" y="181"/>
                  <a:pt x="32" y="182"/>
                  <a:pt x="33" y="182"/>
                </a:cubicBezTo>
                <a:cubicBezTo>
                  <a:pt x="33" y="181"/>
                  <a:pt x="33" y="181"/>
                  <a:pt x="33" y="181"/>
                </a:cubicBezTo>
                <a:cubicBezTo>
                  <a:pt x="32" y="181"/>
                  <a:pt x="31" y="180"/>
                  <a:pt x="29" y="180"/>
                </a:cubicBezTo>
                <a:close/>
                <a:moveTo>
                  <a:pt x="68" y="180"/>
                </a:moveTo>
                <a:cubicBezTo>
                  <a:pt x="68" y="181"/>
                  <a:pt x="66" y="182"/>
                  <a:pt x="65" y="183"/>
                </a:cubicBezTo>
                <a:cubicBezTo>
                  <a:pt x="65" y="183"/>
                  <a:pt x="65" y="183"/>
                  <a:pt x="65" y="184"/>
                </a:cubicBezTo>
                <a:cubicBezTo>
                  <a:pt x="65" y="184"/>
                  <a:pt x="65" y="184"/>
                  <a:pt x="65" y="184"/>
                </a:cubicBezTo>
                <a:cubicBezTo>
                  <a:pt x="66" y="182"/>
                  <a:pt x="68" y="182"/>
                  <a:pt x="69" y="180"/>
                </a:cubicBezTo>
                <a:cubicBezTo>
                  <a:pt x="69" y="180"/>
                  <a:pt x="68" y="180"/>
                  <a:pt x="68" y="180"/>
                </a:cubicBezTo>
                <a:close/>
                <a:moveTo>
                  <a:pt x="279" y="180"/>
                </a:moveTo>
                <a:cubicBezTo>
                  <a:pt x="279" y="181"/>
                  <a:pt x="278" y="181"/>
                  <a:pt x="277" y="181"/>
                </a:cubicBezTo>
                <a:cubicBezTo>
                  <a:pt x="277" y="181"/>
                  <a:pt x="277" y="182"/>
                  <a:pt x="277" y="182"/>
                </a:cubicBezTo>
                <a:cubicBezTo>
                  <a:pt x="281" y="182"/>
                  <a:pt x="282" y="183"/>
                  <a:pt x="284" y="185"/>
                </a:cubicBezTo>
                <a:cubicBezTo>
                  <a:pt x="284" y="186"/>
                  <a:pt x="284" y="189"/>
                  <a:pt x="284" y="191"/>
                </a:cubicBezTo>
                <a:cubicBezTo>
                  <a:pt x="284" y="191"/>
                  <a:pt x="284" y="191"/>
                  <a:pt x="285" y="192"/>
                </a:cubicBezTo>
                <a:cubicBezTo>
                  <a:pt x="285" y="191"/>
                  <a:pt x="286" y="191"/>
                  <a:pt x="286" y="190"/>
                </a:cubicBezTo>
                <a:cubicBezTo>
                  <a:pt x="288" y="184"/>
                  <a:pt x="285" y="181"/>
                  <a:pt x="279" y="180"/>
                </a:cubicBezTo>
                <a:close/>
                <a:moveTo>
                  <a:pt x="22" y="180"/>
                </a:moveTo>
                <a:cubicBezTo>
                  <a:pt x="21" y="183"/>
                  <a:pt x="19" y="185"/>
                  <a:pt x="18" y="188"/>
                </a:cubicBezTo>
                <a:cubicBezTo>
                  <a:pt x="16" y="194"/>
                  <a:pt x="17" y="199"/>
                  <a:pt x="13" y="204"/>
                </a:cubicBezTo>
                <a:cubicBezTo>
                  <a:pt x="13" y="204"/>
                  <a:pt x="13" y="204"/>
                  <a:pt x="13" y="204"/>
                </a:cubicBezTo>
                <a:cubicBezTo>
                  <a:pt x="19" y="213"/>
                  <a:pt x="31" y="214"/>
                  <a:pt x="39" y="209"/>
                </a:cubicBezTo>
                <a:cubicBezTo>
                  <a:pt x="41" y="208"/>
                  <a:pt x="43" y="205"/>
                  <a:pt x="44" y="204"/>
                </a:cubicBezTo>
                <a:cubicBezTo>
                  <a:pt x="44" y="204"/>
                  <a:pt x="44" y="203"/>
                  <a:pt x="44" y="203"/>
                </a:cubicBezTo>
                <a:cubicBezTo>
                  <a:pt x="36" y="204"/>
                  <a:pt x="28" y="192"/>
                  <a:pt x="25" y="187"/>
                </a:cubicBezTo>
                <a:cubicBezTo>
                  <a:pt x="24" y="185"/>
                  <a:pt x="25" y="181"/>
                  <a:pt x="22" y="180"/>
                </a:cubicBezTo>
                <a:close/>
                <a:moveTo>
                  <a:pt x="130" y="180"/>
                </a:moveTo>
                <a:cubicBezTo>
                  <a:pt x="129" y="181"/>
                  <a:pt x="127" y="182"/>
                  <a:pt x="126" y="184"/>
                </a:cubicBezTo>
                <a:cubicBezTo>
                  <a:pt x="128" y="183"/>
                  <a:pt x="132" y="181"/>
                  <a:pt x="135" y="181"/>
                </a:cubicBezTo>
                <a:cubicBezTo>
                  <a:pt x="135" y="180"/>
                  <a:pt x="135" y="180"/>
                  <a:pt x="135" y="180"/>
                </a:cubicBezTo>
                <a:cubicBezTo>
                  <a:pt x="133" y="180"/>
                  <a:pt x="132" y="180"/>
                  <a:pt x="130" y="180"/>
                </a:cubicBezTo>
                <a:close/>
                <a:moveTo>
                  <a:pt x="243" y="181"/>
                </a:moveTo>
                <a:cubicBezTo>
                  <a:pt x="242" y="182"/>
                  <a:pt x="243" y="184"/>
                  <a:pt x="243" y="186"/>
                </a:cubicBezTo>
                <a:cubicBezTo>
                  <a:pt x="244" y="185"/>
                  <a:pt x="245" y="182"/>
                  <a:pt x="244" y="181"/>
                </a:cubicBezTo>
                <a:cubicBezTo>
                  <a:pt x="244" y="181"/>
                  <a:pt x="243" y="181"/>
                  <a:pt x="243" y="181"/>
                </a:cubicBezTo>
                <a:close/>
                <a:moveTo>
                  <a:pt x="236" y="182"/>
                </a:moveTo>
                <a:cubicBezTo>
                  <a:pt x="234" y="183"/>
                  <a:pt x="233" y="182"/>
                  <a:pt x="232" y="183"/>
                </a:cubicBezTo>
                <a:cubicBezTo>
                  <a:pt x="232" y="185"/>
                  <a:pt x="229" y="189"/>
                  <a:pt x="228" y="191"/>
                </a:cubicBezTo>
                <a:cubicBezTo>
                  <a:pt x="227" y="193"/>
                  <a:pt x="227" y="195"/>
                  <a:pt x="226" y="196"/>
                </a:cubicBezTo>
                <a:cubicBezTo>
                  <a:pt x="218" y="209"/>
                  <a:pt x="210" y="205"/>
                  <a:pt x="200" y="197"/>
                </a:cubicBezTo>
                <a:cubicBezTo>
                  <a:pt x="198" y="203"/>
                  <a:pt x="195" y="208"/>
                  <a:pt x="191" y="212"/>
                </a:cubicBezTo>
                <a:cubicBezTo>
                  <a:pt x="195" y="219"/>
                  <a:pt x="197" y="235"/>
                  <a:pt x="194" y="244"/>
                </a:cubicBezTo>
                <a:cubicBezTo>
                  <a:pt x="194" y="245"/>
                  <a:pt x="194" y="247"/>
                  <a:pt x="194" y="248"/>
                </a:cubicBezTo>
                <a:cubicBezTo>
                  <a:pt x="194" y="251"/>
                  <a:pt x="193" y="253"/>
                  <a:pt x="192" y="255"/>
                </a:cubicBezTo>
                <a:cubicBezTo>
                  <a:pt x="193" y="256"/>
                  <a:pt x="193" y="257"/>
                  <a:pt x="194" y="257"/>
                </a:cubicBezTo>
                <a:cubicBezTo>
                  <a:pt x="196" y="257"/>
                  <a:pt x="199" y="257"/>
                  <a:pt x="201" y="257"/>
                </a:cubicBezTo>
                <a:cubicBezTo>
                  <a:pt x="201" y="259"/>
                  <a:pt x="202" y="261"/>
                  <a:pt x="202" y="262"/>
                </a:cubicBezTo>
                <a:cubicBezTo>
                  <a:pt x="206" y="262"/>
                  <a:pt x="208" y="262"/>
                  <a:pt x="211" y="261"/>
                </a:cubicBezTo>
                <a:cubicBezTo>
                  <a:pt x="216" y="263"/>
                  <a:pt x="219" y="264"/>
                  <a:pt x="223" y="266"/>
                </a:cubicBezTo>
                <a:cubicBezTo>
                  <a:pt x="225" y="265"/>
                  <a:pt x="226" y="263"/>
                  <a:pt x="227" y="262"/>
                </a:cubicBezTo>
                <a:cubicBezTo>
                  <a:pt x="227" y="261"/>
                  <a:pt x="227" y="261"/>
                  <a:pt x="227" y="261"/>
                </a:cubicBezTo>
                <a:cubicBezTo>
                  <a:pt x="219" y="258"/>
                  <a:pt x="218" y="241"/>
                  <a:pt x="224" y="235"/>
                </a:cubicBezTo>
                <a:cubicBezTo>
                  <a:pt x="226" y="232"/>
                  <a:pt x="229" y="233"/>
                  <a:pt x="231" y="231"/>
                </a:cubicBezTo>
                <a:cubicBezTo>
                  <a:pt x="224" y="217"/>
                  <a:pt x="229" y="202"/>
                  <a:pt x="244" y="201"/>
                </a:cubicBezTo>
                <a:cubicBezTo>
                  <a:pt x="244" y="198"/>
                  <a:pt x="244" y="195"/>
                  <a:pt x="243" y="193"/>
                </a:cubicBezTo>
                <a:cubicBezTo>
                  <a:pt x="241" y="193"/>
                  <a:pt x="241" y="192"/>
                  <a:pt x="240" y="191"/>
                </a:cubicBezTo>
                <a:cubicBezTo>
                  <a:pt x="240" y="186"/>
                  <a:pt x="239" y="185"/>
                  <a:pt x="238" y="182"/>
                </a:cubicBezTo>
                <a:cubicBezTo>
                  <a:pt x="237" y="182"/>
                  <a:pt x="236" y="182"/>
                  <a:pt x="236" y="182"/>
                </a:cubicBezTo>
                <a:close/>
                <a:moveTo>
                  <a:pt x="239" y="182"/>
                </a:moveTo>
                <a:cubicBezTo>
                  <a:pt x="239" y="183"/>
                  <a:pt x="240" y="185"/>
                  <a:pt x="241" y="186"/>
                </a:cubicBezTo>
                <a:cubicBezTo>
                  <a:pt x="241" y="186"/>
                  <a:pt x="241" y="186"/>
                  <a:pt x="241" y="186"/>
                </a:cubicBezTo>
                <a:cubicBezTo>
                  <a:pt x="241" y="185"/>
                  <a:pt x="241" y="185"/>
                  <a:pt x="242" y="185"/>
                </a:cubicBezTo>
                <a:cubicBezTo>
                  <a:pt x="241" y="184"/>
                  <a:pt x="241" y="183"/>
                  <a:pt x="241" y="182"/>
                </a:cubicBezTo>
                <a:cubicBezTo>
                  <a:pt x="240" y="182"/>
                  <a:pt x="240" y="182"/>
                  <a:pt x="239" y="182"/>
                </a:cubicBezTo>
                <a:close/>
                <a:moveTo>
                  <a:pt x="293" y="182"/>
                </a:moveTo>
                <a:cubicBezTo>
                  <a:pt x="294" y="183"/>
                  <a:pt x="297" y="183"/>
                  <a:pt x="298" y="183"/>
                </a:cubicBezTo>
                <a:cubicBezTo>
                  <a:pt x="298" y="183"/>
                  <a:pt x="298" y="183"/>
                  <a:pt x="298" y="183"/>
                </a:cubicBezTo>
                <a:cubicBezTo>
                  <a:pt x="296" y="182"/>
                  <a:pt x="295" y="182"/>
                  <a:pt x="293" y="182"/>
                </a:cubicBezTo>
                <a:close/>
                <a:moveTo>
                  <a:pt x="31" y="183"/>
                </a:moveTo>
                <a:cubicBezTo>
                  <a:pt x="30" y="184"/>
                  <a:pt x="30" y="183"/>
                  <a:pt x="29" y="184"/>
                </a:cubicBezTo>
                <a:cubicBezTo>
                  <a:pt x="30" y="184"/>
                  <a:pt x="31" y="185"/>
                  <a:pt x="33" y="184"/>
                </a:cubicBezTo>
                <a:cubicBezTo>
                  <a:pt x="32" y="183"/>
                  <a:pt x="31" y="184"/>
                  <a:pt x="31" y="183"/>
                </a:cubicBezTo>
                <a:close/>
                <a:moveTo>
                  <a:pt x="263" y="183"/>
                </a:moveTo>
                <a:cubicBezTo>
                  <a:pt x="263" y="184"/>
                  <a:pt x="263" y="185"/>
                  <a:pt x="263" y="186"/>
                </a:cubicBezTo>
                <a:cubicBezTo>
                  <a:pt x="264" y="186"/>
                  <a:pt x="265" y="186"/>
                  <a:pt x="265" y="186"/>
                </a:cubicBezTo>
                <a:cubicBezTo>
                  <a:pt x="266" y="186"/>
                  <a:pt x="266" y="185"/>
                  <a:pt x="266" y="185"/>
                </a:cubicBezTo>
                <a:cubicBezTo>
                  <a:pt x="266" y="185"/>
                  <a:pt x="266" y="184"/>
                  <a:pt x="265" y="184"/>
                </a:cubicBezTo>
                <a:cubicBezTo>
                  <a:pt x="264" y="184"/>
                  <a:pt x="264" y="184"/>
                  <a:pt x="263" y="183"/>
                </a:cubicBezTo>
                <a:close/>
                <a:moveTo>
                  <a:pt x="64" y="184"/>
                </a:moveTo>
                <a:cubicBezTo>
                  <a:pt x="64" y="184"/>
                  <a:pt x="64" y="184"/>
                  <a:pt x="64" y="184"/>
                </a:cubicBezTo>
                <a:cubicBezTo>
                  <a:pt x="64" y="184"/>
                  <a:pt x="64" y="184"/>
                  <a:pt x="64" y="184"/>
                </a:cubicBezTo>
                <a:cubicBezTo>
                  <a:pt x="64" y="184"/>
                  <a:pt x="64" y="184"/>
                  <a:pt x="64" y="184"/>
                </a:cubicBezTo>
                <a:close/>
                <a:moveTo>
                  <a:pt x="56" y="184"/>
                </a:moveTo>
                <a:cubicBezTo>
                  <a:pt x="54" y="185"/>
                  <a:pt x="49" y="186"/>
                  <a:pt x="51" y="191"/>
                </a:cubicBezTo>
                <a:cubicBezTo>
                  <a:pt x="51" y="191"/>
                  <a:pt x="51" y="192"/>
                  <a:pt x="51" y="192"/>
                </a:cubicBezTo>
                <a:cubicBezTo>
                  <a:pt x="54" y="191"/>
                  <a:pt x="58" y="188"/>
                  <a:pt x="57" y="184"/>
                </a:cubicBezTo>
                <a:cubicBezTo>
                  <a:pt x="57" y="184"/>
                  <a:pt x="56" y="184"/>
                  <a:pt x="56" y="184"/>
                </a:cubicBezTo>
                <a:close/>
                <a:moveTo>
                  <a:pt x="274" y="185"/>
                </a:moveTo>
                <a:cubicBezTo>
                  <a:pt x="272" y="186"/>
                  <a:pt x="269" y="192"/>
                  <a:pt x="272" y="192"/>
                </a:cubicBezTo>
                <a:cubicBezTo>
                  <a:pt x="272" y="193"/>
                  <a:pt x="273" y="193"/>
                  <a:pt x="274" y="194"/>
                </a:cubicBezTo>
                <a:cubicBezTo>
                  <a:pt x="277" y="193"/>
                  <a:pt x="279" y="194"/>
                  <a:pt x="280" y="190"/>
                </a:cubicBezTo>
                <a:cubicBezTo>
                  <a:pt x="279" y="189"/>
                  <a:pt x="279" y="189"/>
                  <a:pt x="279" y="189"/>
                </a:cubicBezTo>
                <a:cubicBezTo>
                  <a:pt x="278" y="189"/>
                  <a:pt x="277" y="190"/>
                  <a:pt x="275" y="189"/>
                </a:cubicBezTo>
                <a:cubicBezTo>
                  <a:pt x="275" y="188"/>
                  <a:pt x="275" y="188"/>
                  <a:pt x="274" y="188"/>
                </a:cubicBezTo>
                <a:cubicBezTo>
                  <a:pt x="275" y="187"/>
                  <a:pt x="275" y="186"/>
                  <a:pt x="275" y="186"/>
                </a:cubicBezTo>
                <a:cubicBezTo>
                  <a:pt x="276" y="186"/>
                  <a:pt x="276" y="185"/>
                  <a:pt x="277" y="185"/>
                </a:cubicBezTo>
                <a:cubicBezTo>
                  <a:pt x="277" y="185"/>
                  <a:pt x="276" y="185"/>
                  <a:pt x="276" y="185"/>
                </a:cubicBezTo>
                <a:cubicBezTo>
                  <a:pt x="276" y="184"/>
                  <a:pt x="275" y="184"/>
                  <a:pt x="274" y="185"/>
                </a:cubicBezTo>
                <a:close/>
                <a:moveTo>
                  <a:pt x="293" y="185"/>
                </a:moveTo>
                <a:cubicBezTo>
                  <a:pt x="293" y="186"/>
                  <a:pt x="295" y="186"/>
                  <a:pt x="298" y="186"/>
                </a:cubicBezTo>
                <a:cubicBezTo>
                  <a:pt x="298" y="186"/>
                  <a:pt x="298" y="186"/>
                  <a:pt x="298" y="186"/>
                </a:cubicBezTo>
                <a:cubicBezTo>
                  <a:pt x="298" y="186"/>
                  <a:pt x="298" y="186"/>
                  <a:pt x="298" y="185"/>
                </a:cubicBezTo>
                <a:cubicBezTo>
                  <a:pt x="296" y="185"/>
                  <a:pt x="295" y="185"/>
                  <a:pt x="293" y="185"/>
                </a:cubicBezTo>
                <a:close/>
                <a:moveTo>
                  <a:pt x="48" y="192"/>
                </a:moveTo>
                <a:cubicBezTo>
                  <a:pt x="48" y="186"/>
                  <a:pt x="44" y="185"/>
                  <a:pt x="40" y="186"/>
                </a:cubicBezTo>
                <a:cubicBezTo>
                  <a:pt x="40" y="190"/>
                  <a:pt x="42" y="193"/>
                  <a:pt x="48" y="192"/>
                </a:cubicBezTo>
                <a:close/>
                <a:moveTo>
                  <a:pt x="294" y="185"/>
                </a:moveTo>
                <a:cubicBezTo>
                  <a:pt x="294" y="185"/>
                  <a:pt x="294" y="185"/>
                  <a:pt x="294" y="185"/>
                </a:cubicBezTo>
                <a:cubicBezTo>
                  <a:pt x="294" y="185"/>
                  <a:pt x="294" y="185"/>
                  <a:pt x="294" y="185"/>
                </a:cubicBezTo>
                <a:close/>
                <a:moveTo>
                  <a:pt x="148" y="186"/>
                </a:moveTo>
                <a:cubicBezTo>
                  <a:pt x="148" y="186"/>
                  <a:pt x="148" y="186"/>
                  <a:pt x="148" y="186"/>
                </a:cubicBezTo>
                <a:cubicBezTo>
                  <a:pt x="148" y="186"/>
                  <a:pt x="148" y="186"/>
                  <a:pt x="148" y="186"/>
                </a:cubicBezTo>
                <a:close/>
                <a:moveTo>
                  <a:pt x="33" y="187"/>
                </a:moveTo>
                <a:cubicBezTo>
                  <a:pt x="33" y="187"/>
                  <a:pt x="32" y="187"/>
                  <a:pt x="31" y="188"/>
                </a:cubicBezTo>
                <a:cubicBezTo>
                  <a:pt x="31" y="188"/>
                  <a:pt x="31" y="188"/>
                  <a:pt x="31" y="188"/>
                </a:cubicBezTo>
                <a:cubicBezTo>
                  <a:pt x="32" y="188"/>
                  <a:pt x="32" y="188"/>
                  <a:pt x="33" y="188"/>
                </a:cubicBezTo>
                <a:cubicBezTo>
                  <a:pt x="34" y="187"/>
                  <a:pt x="33" y="188"/>
                  <a:pt x="34" y="187"/>
                </a:cubicBezTo>
                <a:cubicBezTo>
                  <a:pt x="34" y="187"/>
                  <a:pt x="34" y="187"/>
                  <a:pt x="33" y="187"/>
                </a:cubicBezTo>
                <a:close/>
                <a:moveTo>
                  <a:pt x="164" y="187"/>
                </a:moveTo>
                <a:cubicBezTo>
                  <a:pt x="163" y="189"/>
                  <a:pt x="161" y="191"/>
                  <a:pt x="158" y="192"/>
                </a:cubicBezTo>
                <a:cubicBezTo>
                  <a:pt x="159" y="192"/>
                  <a:pt x="159" y="192"/>
                  <a:pt x="159" y="192"/>
                </a:cubicBezTo>
                <a:cubicBezTo>
                  <a:pt x="160" y="191"/>
                  <a:pt x="165" y="190"/>
                  <a:pt x="164" y="187"/>
                </a:cubicBezTo>
                <a:close/>
                <a:moveTo>
                  <a:pt x="317" y="201"/>
                </a:moveTo>
                <a:cubicBezTo>
                  <a:pt x="322" y="202"/>
                  <a:pt x="323" y="201"/>
                  <a:pt x="325" y="198"/>
                </a:cubicBezTo>
                <a:cubicBezTo>
                  <a:pt x="325" y="197"/>
                  <a:pt x="326" y="195"/>
                  <a:pt x="326" y="193"/>
                </a:cubicBezTo>
                <a:cubicBezTo>
                  <a:pt x="323" y="186"/>
                  <a:pt x="314" y="186"/>
                  <a:pt x="310" y="190"/>
                </a:cubicBezTo>
                <a:cubicBezTo>
                  <a:pt x="300" y="200"/>
                  <a:pt x="313" y="217"/>
                  <a:pt x="319" y="221"/>
                </a:cubicBezTo>
                <a:cubicBezTo>
                  <a:pt x="320" y="219"/>
                  <a:pt x="322" y="216"/>
                  <a:pt x="324" y="216"/>
                </a:cubicBezTo>
                <a:cubicBezTo>
                  <a:pt x="324" y="213"/>
                  <a:pt x="322" y="209"/>
                  <a:pt x="323" y="207"/>
                </a:cubicBezTo>
                <a:cubicBezTo>
                  <a:pt x="323" y="206"/>
                  <a:pt x="323" y="206"/>
                  <a:pt x="323" y="205"/>
                </a:cubicBezTo>
                <a:cubicBezTo>
                  <a:pt x="322" y="205"/>
                  <a:pt x="322" y="205"/>
                  <a:pt x="322" y="205"/>
                </a:cubicBezTo>
                <a:cubicBezTo>
                  <a:pt x="321" y="205"/>
                  <a:pt x="320" y="205"/>
                  <a:pt x="319" y="205"/>
                </a:cubicBezTo>
                <a:cubicBezTo>
                  <a:pt x="318" y="204"/>
                  <a:pt x="318" y="204"/>
                  <a:pt x="317" y="203"/>
                </a:cubicBezTo>
                <a:cubicBezTo>
                  <a:pt x="317" y="203"/>
                  <a:pt x="317" y="202"/>
                  <a:pt x="317" y="201"/>
                </a:cubicBezTo>
                <a:close/>
                <a:moveTo>
                  <a:pt x="293" y="188"/>
                </a:moveTo>
                <a:cubicBezTo>
                  <a:pt x="293" y="188"/>
                  <a:pt x="292" y="189"/>
                  <a:pt x="292" y="189"/>
                </a:cubicBezTo>
                <a:cubicBezTo>
                  <a:pt x="294" y="190"/>
                  <a:pt x="295" y="191"/>
                  <a:pt x="297" y="192"/>
                </a:cubicBezTo>
                <a:cubicBezTo>
                  <a:pt x="296" y="190"/>
                  <a:pt x="294" y="189"/>
                  <a:pt x="293" y="188"/>
                </a:cubicBezTo>
                <a:close/>
                <a:moveTo>
                  <a:pt x="189" y="189"/>
                </a:moveTo>
                <a:cubicBezTo>
                  <a:pt x="189" y="189"/>
                  <a:pt x="189" y="189"/>
                  <a:pt x="189" y="189"/>
                </a:cubicBezTo>
                <a:cubicBezTo>
                  <a:pt x="189" y="189"/>
                  <a:pt x="189" y="189"/>
                  <a:pt x="189" y="189"/>
                </a:cubicBezTo>
                <a:close/>
                <a:moveTo>
                  <a:pt x="258" y="189"/>
                </a:moveTo>
                <a:cubicBezTo>
                  <a:pt x="258" y="189"/>
                  <a:pt x="257" y="189"/>
                  <a:pt x="257" y="189"/>
                </a:cubicBezTo>
                <a:cubicBezTo>
                  <a:pt x="257" y="190"/>
                  <a:pt x="257" y="190"/>
                  <a:pt x="256" y="190"/>
                </a:cubicBezTo>
                <a:cubicBezTo>
                  <a:pt x="257" y="190"/>
                  <a:pt x="257" y="191"/>
                  <a:pt x="257" y="192"/>
                </a:cubicBezTo>
                <a:cubicBezTo>
                  <a:pt x="257" y="192"/>
                  <a:pt x="258" y="192"/>
                  <a:pt x="258" y="192"/>
                </a:cubicBezTo>
                <a:cubicBezTo>
                  <a:pt x="259" y="191"/>
                  <a:pt x="259" y="191"/>
                  <a:pt x="260" y="191"/>
                </a:cubicBezTo>
                <a:cubicBezTo>
                  <a:pt x="260" y="190"/>
                  <a:pt x="260" y="190"/>
                  <a:pt x="260" y="189"/>
                </a:cubicBezTo>
                <a:cubicBezTo>
                  <a:pt x="259" y="189"/>
                  <a:pt x="259" y="189"/>
                  <a:pt x="258" y="189"/>
                </a:cubicBezTo>
                <a:close/>
                <a:moveTo>
                  <a:pt x="263" y="189"/>
                </a:moveTo>
                <a:cubicBezTo>
                  <a:pt x="262" y="189"/>
                  <a:pt x="262" y="189"/>
                  <a:pt x="262" y="189"/>
                </a:cubicBezTo>
                <a:cubicBezTo>
                  <a:pt x="262" y="190"/>
                  <a:pt x="262" y="190"/>
                  <a:pt x="262" y="190"/>
                </a:cubicBezTo>
                <a:cubicBezTo>
                  <a:pt x="262" y="191"/>
                  <a:pt x="262" y="191"/>
                  <a:pt x="263" y="192"/>
                </a:cubicBezTo>
                <a:cubicBezTo>
                  <a:pt x="263" y="192"/>
                  <a:pt x="263" y="192"/>
                  <a:pt x="263" y="192"/>
                </a:cubicBezTo>
                <a:cubicBezTo>
                  <a:pt x="264" y="191"/>
                  <a:pt x="264" y="191"/>
                  <a:pt x="265" y="189"/>
                </a:cubicBezTo>
                <a:cubicBezTo>
                  <a:pt x="264" y="189"/>
                  <a:pt x="264" y="189"/>
                  <a:pt x="264" y="189"/>
                </a:cubicBezTo>
                <a:cubicBezTo>
                  <a:pt x="263" y="189"/>
                  <a:pt x="263" y="189"/>
                  <a:pt x="263" y="189"/>
                </a:cubicBezTo>
                <a:close/>
                <a:moveTo>
                  <a:pt x="247" y="189"/>
                </a:moveTo>
                <a:cubicBezTo>
                  <a:pt x="247" y="190"/>
                  <a:pt x="247" y="190"/>
                  <a:pt x="247" y="191"/>
                </a:cubicBezTo>
                <a:cubicBezTo>
                  <a:pt x="247" y="191"/>
                  <a:pt x="247" y="190"/>
                  <a:pt x="247" y="190"/>
                </a:cubicBezTo>
                <a:cubicBezTo>
                  <a:pt x="247" y="190"/>
                  <a:pt x="247" y="190"/>
                  <a:pt x="247" y="189"/>
                </a:cubicBezTo>
                <a:cubicBezTo>
                  <a:pt x="247" y="189"/>
                  <a:pt x="247" y="189"/>
                  <a:pt x="247" y="189"/>
                </a:cubicBezTo>
                <a:close/>
                <a:moveTo>
                  <a:pt x="167" y="191"/>
                </a:moveTo>
                <a:cubicBezTo>
                  <a:pt x="166" y="192"/>
                  <a:pt x="164" y="193"/>
                  <a:pt x="163" y="194"/>
                </a:cubicBezTo>
                <a:cubicBezTo>
                  <a:pt x="164" y="194"/>
                  <a:pt x="164" y="194"/>
                  <a:pt x="165" y="194"/>
                </a:cubicBezTo>
                <a:cubicBezTo>
                  <a:pt x="166" y="194"/>
                  <a:pt x="167" y="193"/>
                  <a:pt x="168" y="192"/>
                </a:cubicBezTo>
                <a:cubicBezTo>
                  <a:pt x="168" y="191"/>
                  <a:pt x="167" y="191"/>
                  <a:pt x="167" y="191"/>
                </a:cubicBezTo>
                <a:close/>
                <a:moveTo>
                  <a:pt x="252" y="191"/>
                </a:moveTo>
                <a:cubicBezTo>
                  <a:pt x="252" y="191"/>
                  <a:pt x="252" y="192"/>
                  <a:pt x="251" y="192"/>
                </a:cubicBezTo>
                <a:cubicBezTo>
                  <a:pt x="251" y="193"/>
                  <a:pt x="251" y="193"/>
                  <a:pt x="252" y="194"/>
                </a:cubicBezTo>
                <a:cubicBezTo>
                  <a:pt x="253" y="193"/>
                  <a:pt x="253" y="193"/>
                  <a:pt x="254" y="193"/>
                </a:cubicBezTo>
                <a:cubicBezTo>
                  <a:pt x="254" y="192"/>
                  <a:pt x="254" y="192"/>
                  <a:pt x="254" y="192"/>
                </a:cubicBezTo>
                <a:cubicBezTo>
                  <a:pt x="254" y="192"/>
                  <a:pt x="254" y="192"/>
                  <a:pt x="254" y="192"/>
                </a:cubicBezTo>
                <a:cubicBezTo>
                  <a:pt x="253" y="191"/>
                  <a:pt x="253" y="191"/>
                  <a:pt x="252" y="191"/>
                </a:cubicBezTo>
                <a:close/>
                <a:moveTo>
                  <a:pt x="93" y="191"/>
                </a:moveTo>
                <a:cubicBezTo>
                  <a:pt x="93" y="191"/>
                  <a:pt x="93" y="191"/>
                  <a:pt x="93" y="192"/>
                </a:cubicBezTo>
                <a:cubicBezTo>
                  <a:pt x="93" y="191"/>
                  <a:pt x="93" y="191"/>
                  <a:pt x="93" y="191"/>
                </a:cubicBezTo>
                <a:close/>
                <a:moveTo>
                  <a:pt x="292" y="191"/>
                </a:moveTo>
                <a:cubicBezTo>
                  <a:pt x="292" y="193"/>
                  <a:pt x="293" y="194"/>
                  <a:pt x="294" y="196"/>
                </a:cubicBezTo>
                <a:cubicBezTo>
                  <a:pt x="295" y="196"/>
                  <a:pt x="295" y="195"/>
                  <a:pt x="295" y="195"/>
                </a:cubicBezTo>
                <a:cubicBezTo>
                  <a:pt x="294" y="194"/>
                  <a:pt x="293" y="193"/>
                  <a:pt x="293" y="191"/>
                </a:cubicBezTo>
                <a:cubicBezTo>
                  <a:pt x="292" y="191"/>
                  <a:pt x="292" y="191"/>
                  <a:pt x="292" y="191"/>
                </a:cubicBezTo>
                <a:close/>
                <a:moveTo>
                  <a:pt x="289" y="192"/>
                </a:moveTo>
                <a:cubicBezTo>
                  <a:pt x="289" y="194"/>
                  <a:pt x="291" y="198"/>
                  <a:pt x="292" y="199"/>
                </a:cubicBezTo>
                <a:cubicBezTo>
                  <a:pt x="292" y="199"/>
                  <a:pt x="292" y="199"/>
                  <a:pt x="292" y="199"/>
                </a:cubicBezTo>
                <a:cubicBezTo>
                  <a:pt x="292" y="196"/>
                  <a:pt x="291" y="194"/>
                  <a:pt x="289" y="192"/>
                </a:cubicBezTo>
                <a:close/>
                <a:moveTo>
                  <a:pt x="266" y="193"/>
                </a:moveTo>
                <a:cubicBezTo>
                  <a:pt x="265" y="195"/>
                  <a:pt x="261" y="195"/>
                  <a:pt x="259" y="197"/>
                </a:cubicBezTo>
                <a:cubicBezTo>
                  <a:pt x="259" y="197"/>
                  <a:pt x="259" y="197"/>
                  <a:pt x="259" y="197"/>
                </a:cubicBezTo>
                <a:cubicBezTo>
                  <a:pt x="263" y="197"/>
                  <a:pt x="265" y="195"/>
                  <a:pt x="267" y="193"/>
                </a:cubicBezTo>
                <a:cubicBezTo>
                  <a:pt x="267" y="193"/>
                  <a:pt x="267" y="193"/>
                  <a:pt x="267" y="193"/>
                </a:cubicBezTo>
                <a:cubicBezTo>
                  <a:pt x="267" y="193"/>
                  <a:pt x="266" y="193"/>
                  <a:pt x="266" y="193"/>
                </a:cubicBezTo>
                <a:close/>
                <a:moveTo>
                  <a:pt x="341" y="194"/>
                </a:moveTo>
                <a:cubicBezTo>
                  <a:pt x="339" y="195"/>
                  <a:pt x="337" y="195"/>
                  <a:pt x="337" y="197"/>
                </a:cubicBezTo>
                <a:cubicBezTo>
                  <a:pt x="338" y="198"/>
                  <a:pt x="339" y="200"/>
                  <a:pt x="341" y="201"/>
                </a:cubicBezTo>
                <a:cubicBezTo>
                  <a:pt x="343" y="203"/>
                  <a:pt x="351" y="204"/>
                  <a:pt x="354" y="201"/>
                </a:cubicBezTo>
                <a:cubicBezTo>
                  <a:pt x="350" y="196"/>
                  <a:pt x="346" y="195"/>
                  <a:pt x="341" y="194"/>
                </a:cubicBezTo>
                <a:close/>
                <a:moveTo>
                  <a:pt x="87" y="194"/>
                </a:moveTo>
                <a:cubicBezTo>
                  <a:pt x="87" y="195"/>
                  <a:pt x="87" y="195"/>
                  <a:pt x="87" y="195"/>
                </a:cubicBezTo>
                <a:cubicBezTo>
                  <a:pt x="87" y="195"/>
                  <a:pt x="87" y="195"/>
                  <a:pt x="87" y="194"/>
                </a:cubicBezTo>
                <a:close/>
                <a:moveTo>
                  <a:pt x="162" y="194"/>
                </a:moveTo>
                <a:cubicBezTo>
                  <a:pt x="162" y="195"/>
                  <a:pt x="162" y="195"/>
                  <a:pt x="163" y="195"/>
                </a:cubicBezTo>
                <a:cubicBezTo>
                  <a:pt x="162" y="195"/>
                  <a:pt x="162" y="195"/>
                  <a:pt x="162" y="194"/>
                </a:cubicBezTo>
                <a:close/>
                <a:moveTo>
                  <a:pt x="172" y="194"/>
                </a:moveTo>
                <a:cubicBezTo>
                  <a:pt x="171" y="196"/>
                  <a:pt x="169" y="198"/>
                  <a:pt x="167" y="198"/>
                </a:cubicBezTo>
                <a:cubicBezTo>
                  <a:pt x="167" y="199"/>
                  <a:pt x="167" y="199"/>
                  <a:pt x="167" y="199"/>
                </a:cubicBezTo>
                <a:cubicBezTo>
                  <a:pt x="170" y="198"/>
                  <a:pt x="172" y="197"/>
                  <a:pt x="173" y="194"/>
                </a:cubicBezTo>
                <a:cubicBezTo>
                  <a:pt x="173" y="194"/>
                  <a:pt x="173" y="194"/>
                  <a:pt x="172" y="194"/>
                </a:cubicBezTo>
                <a:close/>
                <a:moveTo>
                  <a:pt x="247" y="194"/>
                </a:moveTo>
                <a:cubicBezTo>
                  <a:pt x="247" y="195"/>
                  <a:pt x="247" y="195"/>
                  <a:pt x="247" y="195"/>
                </a:cubicBezTo>
                <a:cubicBezTo>
                  <a:pt x="247" y="195"/>
                  <a:pt x="247" y="195"/>
                  <a:pt x="247" y="194"/>
                </a:cubicBezTo>
                <a:cubicBezTo>
                  <a:pt x="247" y="194"/>
                  <a:pt x="247" y="194"/>
                  <a:pt x="247" y="194"/>
                </a:cubicBezTo>
                <a:close/>
                <a:moveTo>
                  <a:pt x="249" y="194"/>
                </a:moveTo>
                <a:cubicBezTo>
                  <a:pt x="249" y="197"/>
                  <a:pt x="252" y="203"/>
                  <a:pt x="255" y="203"/>
                </a:cubicBezTo>
                <a:cubicBezTo>
                  <a:pt x="256" y="202"/>
                  <a:pt x="258" y="201"/>
                  <a:pt x="259" y="201"/>
                </a:cubicBezTo>
                <a:cubicBezTo>
                  <a:pt x="259" y="200"/>
                  <a:pt x="259" y="200"/>
                  <a:pt x="259" y="200"/>
                </a:cubicBezTo>
                <a:cubicBezTo>
                  <a:pt x="256" y="199"/>
                  <a:pt x="253" y="196"/>
                  <a:pt x="249" y="194"/>
                </a:cubicBezTo>
                <a:close/>
                <a:moveTo>
                  <a:pt x="68" y="195"/>
                </a:moveTo>
                <a:cubicBezTo>
                  <a:pt x="62" y="199"/>
                  <a:pt x="58" y="201"/>
                  <a:pt x="49" y="203"/>
                </a:cubicBezTo>
                <a:cubicBezTo>
                  <a:pt x="47" y="210"/>
                  <a:pt x="42" y="214"/>
                  <a:pt x="37" y="217"/>
                </a:cubicBezTo>
                <a:cubicBezTo>
                  <a:pt x="36" y="220"/>
                  <a:pt x="37" y="222"/>
                  <a:pt x="38" y="225"/>
                </a:cubicBezTo>
                <a:cubicBezTo>
                  <a:pt x="46" y="225"/>
                  <a:pt x="52" y="227"/>
                  <a:pt x="57" y="232"/>
                </a:cubicBezTo>
                <a:cubicBezTo>
                  <a:pt x="59" y="233"/>
                  <a:pt x="60" y="236"/>
                  <a:pt x="62" y="236"/>
                </a:cubicBezTo>
                <a:cubicBezTo>
                  <a:pt x="62" y="219"/>
                  <a:pt x="65" y="210"/>
                  <a:pt x="68" y="195"/>
                </a:cubicBezTo>
                <a:cubicBezTo>
                  <a:pt x="68" y="195"/>
                  <a:pt x="68" y="195"/>
                  <a:pt x="68" y="195"/>
                </a:cubicBezTo>
                <a:close/>
                <a:moveTo>
                  <a:pt x="286" y="195"/>
                </a:moveTo>
                <a:cubicBezTo>
                  <a:pt x="287" y="197"/>
                  <a:pt x="287" y="198"/>
                  <a:pt x="287" y="201"/>
                </a:cubicBezTo>
                <a:cubicBezTo>
                  <a:pt x="288" y="201"/>
                  <a:pt x="288" y="201"/>
                  <a:pt x="288" y="201"/>
                </a:cubicBezTo>
                <a:cubicBezTo>
                  <a:pt x="288" y="198"/>
                  <a:pt x="288" y="196"/>
                  <a:pt x="287" y="195"/>
                </a:cubicBezTo>
                <a:cubicBezTo>
                  <a:pt x="286" y="195"/>
                  <a:pt x="286" y="195"/>
                  <a:pt x="286" y="195"/>
                </a:cubicBezTo>
                <a:close/>
                <a:moveTo>
                  <a:pt x="245" y="195"/>
                </a:moveTo>
                <a:cubicBezTo>
                  <a:pt x="245" y="197"/>
                  <a:pt x="245" y="200"/>
                  <a:pt x="246" y="201"/>
                </a:cubicBezTo>
                <a:cubicBezTo>
                  <a:pt x="246" y="201"/>
                  <a:pt x="246" y="201"/>
                  <a:pt x="247" y="202"/>
                </a:cubicBezTo>
                <a:cubicBezTo>
                  <a:pt x="247" y="201"/>
                  <a:pt x="247" y="201"/>
                  <a:pt x="247" y="201"/>
                </a:cubicBezTo>
                <a:cubicBezTo>
                  <a:pt x="247" y="199"/>
                  <a:pt x="246" y="197"/>
                  <a:pt x="245" y="195"/>
                </a:cubicBezTo>
                <a:close/>
                <a:moveTo>
                  <a:pt x="185" y="196"/>
                </a:moveTo>
                <a:cubicBezTo>
                  <a:pt x="183" y="199"/>
                  <a:pt x="181" y="203"/>
                  <a:pt x="179" y="205"/>
                </a:cubicBezTo>
                <a:cubicBezTo>
                  <a:pt x="178" y="206"/>
                  <a:pt x="176" y="207"/>
                  <a:pt x="175" y="208"/>
                </a:cubicBezTo>
                <a:cubicBezTo>
                  <a:pt x="179" y="207"/>
                  <a:pt x="187" y="199"/>
                  <a:pt x="185" y="196"/>
                </a:cubicBezTo>
                <a:close/>
                <a:moveTo>
                  <a:pt x="247" y="196"/>
                </a:moveTo>
                <a:cubicBezTo>
                  <a:pt x="247" y="198"/>
                  <a:pt x="248" y="200"/>
                  <a:pt x="249" y="201"/>
                </a:cubicBezTo>
                <a:cubicBezTo>
                  <a:pt x="250" y="201"/>
                  <a:pt x="249" y="201"/>
                  <a:pt x="250" y="202"/>
                </a:cubicBezTo>
                <a:cubicBezTo>
                  <a:pt x="250" y="200"/>
                  <a:pt x="249" y="196"/>
                  <a:pt x="247" y="196"/>
                </a:cubicBezTo>
                <a:close/>
                <a:moveTo>
                  <a:pt x="178" y="197"/>
                </a:moveTo>
                <a:cubicBezTo>
                  <a:pt x="177" y="199"/>
                  <a:pt x="174" y="202"/>
                  <a:pt x="172" y="202"/>
                </a:cubicBezTo>
                <a:cubicBezTo>
                  <a:pt x="172" y="202"/>
                  <a:pt x="172" y="203"/>
                  <a:pt x="172" y="203"/>
                </a:cubicBezTo>
                <a:cubicBezTo>
                  <a:pt x="172" y="203"/>
                  <a:pt x="173" y="203"/>
                  <a:pt x="173" y="203"/>
                </a:cubicBezTo>
                <a:cubicBezTo>
                  <a:pt x="174" y="202"/>
                  <a:pt x="180" y="199"/>
                  <a:pt x="178" y="197"/>
                </a:cubicBezTo>
                <a:close/>
                <a:moveTo>
                  <a:pt x="334" y="198"/>
                </a:moveTo>
                <a:cubicBezTo>
                  <a:pt x="330" y="201"/>
                  <a:pt x="327" y="202"/>
                  <a:pt x="327" y="210"/>
                </a:cubicBezTo>
                <a:cubicBezTo>
                  <a:pt x="327" y="212"/>
                  <a:pt x="327" y="213"/>
                  <a:pt x="328" y="214"/>
                </a:cubicBezTo>
                <a:cubicBezTo>
                  <a:pt x="332" y="212"/>
                  <a:pt x="337" y="206"/>
                  <a:pt x="335" y="198"/>
                </a:cubicBezTo>
                <a:cubicBezTo>
                  <a:pt x="334" y="198"/>
                  <a:pt x="334" y="198"/>
                  <a:pt x="334" y="198"/>
                </a:cubicBezTo>
                <a:close/>
                <a:moveTo>
                  <a:pt x="138" y="198"/>
                </a:moveTo>
                <a:cubicBezTo>
                  <a:pt x="137" y="199"/>
                  <a:pt x="125" y="200"/>
                  <a:pt x="121" y="202"/>
                </a:cubicBezTo>
                <a:cubicBezTo>
                  <a:pt x="111" y="208"/>
                  <a:pt x="94" y="219"/>
                  <a:pt x="93" y="236"/>
                </a:cubicBezTo>
                <a:cubicBezTo>
                  <a:pt x="93" y="236"/>
                  <a:pt x="93" y="235"/>
                  <a:pt x="94" y="235"/>
                </a:cubicBezTo>
                <a:cubicBezTo>
                  <a:pt x="94" y="229"/>
                  <a:pt x="99" y="224"/>
                  <a:pt x="102" y="220"/>
                </a:cubicBezTo>
                <a:cubicBezTo>
                  <a:pt x="107" y="211"/>
                  <a:pt x="123" y="198"/>
                  <a:pt x="139" y="201"/>
                </a:cubicBezTo>
                <a:cubicBezTo>
                  <a:pt x="142" y="202"/>
                  <a:pt x="146" y="200"/>
                  <a:pt x="148" y="201"/>
                </a:cubicBezTo>
                <a:cubicBezTo>
                  <a:pt x="154" y="203"/>
                  <a:pt x="162" y="206"/>
                  <a:pt x="168" y="208"/>
                </a:cubicBezTo>
                <a:cubicBezTo>
                  <a:pt x="165" y="200"/>
                  <a:pt x="145" y="199"/>
                  <a:pt x="138" y="198"/>
                </a:cubicBezTo>
                <a:close/>
                <a:moveTo>
                  <a:pt x="266" y="200"/>
                </a:moveTo>
                <a:cubicBezTo>
                  <a:pt x="267" y="201"/>
                  <a:pt x="279" y="205"/>
                  <a:pt x="280" y="205"/>
                </a:cubicBezTo>
                <a:cubicBezTo>
                  <a:pt x="279" y="205"/>
                  <a:pt x="279" y="204"/>
                  <a:pt x="279" y="204"/>
                </a:cubicBezTo>
                <a:cubicBezTo>
                  <a:pt x="275" y="204"/>
                  <a:pt x="272" y="200"/>
                  <a:pt x="266" y="200"/>
                </a:cubicBezTo>
                <a:close/>
                <a:moveTo>
                  <a:pt x="301" y="203"/>
                </a:moveTo>
                <a:cubicBezTo>
                  <a:pt x="301" y="204"/>
                  <a:pt x="300" y="204"/>
                  <a:pt x="300" y="204"/>
                </a:cubicBezTo>
                <a:cubicBezTo>
                  <a:pt x="303" y="209"/>
                  <a:pt x="301" y="217"/>
                  <a:pt x="300" y="222"/>
                </a:cubicBezTo>
                <a:cubicBezTo>
                  <a:pt x="306" y="223"/>
                  <a:pt x="311" y="238"/>
                  <a:pt x="311" y="245"/>
                </a:cubicBezTo>
                <a:cubicBezTo>
                  <a:pt x="311" y="245"/>
                  <a:pt x="311" y="245"/>
                  <a:pt x="312" y="244"/>
                </a:cubicBezTo>
                <a:cubicBezTo>
                  <a:pt x="314" y="241"/>
                  <a:pt x="316" y="239"/>
                  <a:pt x="319" y="236"/>
                </a:cubicBezTo>
                <a:cubicBezTo>
                  <a:pt x="318" y="233"/>
                  <a:pt x="317" y="230"/>
                  <a:pt x="317" y="226"/>
                </a:cubicBezTo>
                <a:cubicBezTo>
                  <a:pt x="312" y="224"/>
                  <a:pt x="308" y="218"/>
                  <a:pt x="305" y="213"/>
                </a:cubicBezTo>
                <a:cubicBezTo>
                  <a:pt x="304" y="212"/>
                  <a:pt x="303" y="204"/>
                  <a:pt x="301" y="203"/>
                </a:cubicBezTo>
                <a:close/>
                <a:moveTo>
                  <a:pt x="338" y="203"/>
                </a:moveTo>
                <a:cubicBezTo>
                  <a:pt x="338" y="205"/>
                  <a:pt x="337" y="207"/>
                  <a:pt x="337" y="209"/>
                </a:cubicBezTo>
                <a:cubicBezTo>
                  <a:pt x="336" y="210"/>
                  <a:pt x="334" y="211"/>
                  <a:pt x="333" y="213"/>
                </a:cubicBezTo>
                <a:cubicBezTo>
                  <a:pt x="333" y="213"/>
                  <a:pt x="334" y="213"/>
                  <a:pt x="334" y="213"/>
                </a:cubicBezTo>
                <a:cubicBezTo>
                  <a:pt x="336" y="213"/>
                  <a:pt x="338" y="213"/>
                  <a:pt x="340" y="213"/>
                </a:cubicBezTo>
                <a:cubicBezTo>
                  <a:pt x="342" y="214"/>
                  <a:pt x="345" y="216"/>
                  <a:pt x="346" y="218"/>
                </a:cubicBezTo>
                <a:cubicBezTo>
                  <a:pt x="346" y="218"/>
                  <a:pt x="346" y="217"/>
                  <a:pt x="347" y="217"/>
                </a:cubicBezTo>
                <a:cubicBezTo>
                  <a:pt x="346" y="212"/>
                  <a:pt x="348" y="210"/>
                  <a:pt x="349" y="207"/>
                </a:cubicBezTo>
                <a:cubicBezTo>
                  <a:pt x="343" y="207"/>
                  <a:pt x="341" y="206"/>
                  <a:pt x="338" y="203"/>
                </a:cubicBezTo>
                <a:close/>
                <a:moveTo>
                  <a:pt x="90" y="204"/>
                </a:moveTo>
                <a:cubicBezTo>
                  <a:pt x="88" y="207"/>
                  <a:pt x="85" y="208"/>
                  <a:pt x="84" y="211"/>
                </a:cubicBezTo>
                <a:cubicBezTo>
                  <a:pt x="84" y="211"/>
                  <a:pt x="84" y="211"/>
                  <a:pt x="84" y="211"/>
                </a:cubicBezTo>
                <a:cubicBezTo>
                  <a:pt x="86" y="210"/>
                  <a:pt x="87" y="205"/>
                  <a:pt x="90" y="204"/>
                </a:cubicBezTo>
                <a:cubicBezTo>
                  <a:pt x="90" y="204"/>
                  <a:pt x="90" y="204"/>
                  <a:pt x="90" y="204"/>
                </a:cubicBezTo>
                <a:close/>
                <a:moveTo>
                  <a:pt x="244" y="205"/>
                </a:moveTo>
                <a:cubicBezTo>
                  <a:pt x="244" y="205"/>
                  <a:pt x="243" y="205"/>
                  <a:pt x="243" y="206"/>
                </a:cubicBezTo>
                <a:cubicBezTo>
                  <a:pt x="240" y="206"/>
                  <a:pt x="237" y="206"/>
                  <a:pt x="236" y="208"/>
                </a:cubicBezTo>
                <a:cubicBezTo>
                  <a:pt x="236" y="209"/>
                  <a:pt x="236" y="209"/>
                  <a:pt x="236" y="209"/>
                </a:cubicBezTo>
                <a:cubicBezTo>
                  <a:pt x="242" y="211"/>
                  <a:pt x="246" y="212"/>
                  <a:pt x="251" y="207"/>
                </a:cubicBezTo>
                <a:cubicBezTo>
                  <a:pt x="251" y="207"/>
                  <a:pt x="251" y="207"/>
                  <a:pt x="251" y="207"/>
                </a:cubicBezTo>
                <a:cubicBezTo>
                  <a:pt x="251" y="207"/>
                  <a:pt x="251" y="207"/>
                  <a:pt x="251" y="207"/>
                </a:cubicBezTo>
                <a:cubicBezTo>
                  <a:pt x="249" y="206"/>
                  <a:pt x="246" y="206"/>
                  <a:pt x="244" y="205"/>
                </a:cubicBezTo>
                <a:close/>
                <a:moveTo>
                  <a:pt x="350" y="220"/>
                </a:moveTo>
                <a:cubicBezTo>
                  <a:pt x="350" y="220"/>
                  <a:pt x="350" y="220"/>
                  <a:pt x="351" y="220"/>
                </a:cubicBezTo>
                <a:cubicBezTo>
                  <a:pt x="354" y="215"/>
                  <a:pt x="357" y="213"/>
                  <a:pt x="356" y="205"/>
                </a:cubicBezTo>
                <a:cubicBezTo>
                  <a:pt x="356" y="205"/>
                  <a:pt x="355" y="205"/>
                  <a:pt x="355" y="205"/>
                </a:cubicBezTo>
                <a:cubicBezTo>
                  <a:pt x="350" y="211"/>
                  <a:pt x="349" y="212"/>
                  <a:pt x="350" y="220"/>
                </a:cubicBezTo>
                <a:close/>
                <a:moveTo>
                  <a:pt x="280" y="205"/>
                </a:moveTo>
                <a:cubicBezTo>
                  <a:pt x="280" y="205"/>
                  <a:pt x="280" y="206"/>
                  <a:pt x="280" y="206"/>
                </a:cubicBezTo>
                <a:cubicBezTo>
                  <a:pt x="284" y="206"/>
                  <a:pt x="287" y="209"/>
                  <a:pt x="292" y="206"/>
                </a:cubicBezTo>
                <a:cubicBezTo>
                  <a:pt x="290" y="206"/>
                  <a:pt x="288" y="207"/>
                  <a:pt x="286" y="207"/>
                </a:cubicBezTo>
                <a:cubicBezTo>
                  <a:pt x="284" y="206"/>
                  <a:pt x="282" y="205"/>
                  <a:pt x="280" y="205"/>
                </a:cubicBezTo>
                <a:close/>
                <a:moveTo>
                  <a:pt x="93" y="206"/>
                </a:moveTo>
                <a:cubicBezTo>
                  <a:pt x="91" y="209"/>
                  <a:pt x="87" y="210"/>
                  <a:pt x="87" y="216"/>
                </a:cubicBezTo>
                <a:cubicBezTo>
                  <a:pt x="87" y="216"/>
                  <a:pt x="87" y="216"/>
                  <a:pt x="87" y="216"/>
                </a:cubicBezTo>
                <a:cubicBezTo>
                  <a:pt x="87" y="216"/>
                  <a:pt x="87" y="216"/>
                  <a:pt x="87" y="216"/>
                </a:cubicBezTo>
                <a:cubicBezTo>
                  <a:pt x="88" y="213"/>
                  <a:pt x="93" y="208"/>
                  <a:pt x="93" y="206"/>
                </a:cubicBezTo>
                <a:close/>
                <a:moveTo>
                  <a:pt x="261" y="207"/>
                </a:moveTo>
                <a:cubicBezTo>
                  <a:pt x="260" y="207"/>
                  <a:pt x="259" y="208"/>
                  <a:pt x="259" y="208"/>
                </a:cubicBezTo>
                <a:cubicBezTo>
                  <a:pt x="259" y="209"/>
                  <a:pt x="260" y="211"/>
                  <a:pt x="260" y="212"/>
                </a:cubicBezTo>
                <a:cubicBezTo>
                  <a:pt x="261" y="212"/>
                  <a:pt x="275" y="214"/>
                  <a:pt x="278" y="213"/>
                </a:cubicBezTo>
                <a:cubicBezTo>
                  <a:pt x="278" y="213"/>
                  <a:pt x="278" y="212"/>
                  <a:pt x="278" y="212"/>
                </a:cubicBezTo>
                <a:cubicBezTo>
                  <a:pt x="272" y="210"/>
                  <a:pt x="269" y="207"/>
                  <a:pt x="261" y="207"/>
                </a:cubicBezTo>
                <a:close/>
                <a:moveTo>
                  <a:pt x="95" y="209"/>
                </a:moveTo>
                <a:cubicBezTo>
                  <a:pt x="93" y="212"/>
                  <a:pt x="91" y="214"/>
                  <a:pt x="90" y="218"/>
                </a:cubicBezTo>
                <a:cubicBezTo>
                  <a:pt x="90" y="218"/>
                  <a:pt x="90" y="218"/>
                  <a:pt x="91" y="218"/>
                </a:cubicBezTo>
                <a:cubicBezTo>
                  <a:pt x="91" y="218"/>
                  <a:pt x="91" y="218"/>
                  <a:pt x="91" y="218"/>
                </a:cubicBezTo>
                <a:cubicBezTo>
                  <a:pt x="92" y="214"/>
                  <a:pt x="95" y="212"/>
                  <a:pt x="96" y="209"/>
                </a:cubicBezTo>
                <a:cubicBezTo>
                  <a:pt x="96" y="209"/>
                  <a:pt x="96" y="209"/>
                  <a:pt x="95" y="209"/>
                </a:cubicBezTo>
                <a:close/>
                <a:moveTo>
                  <a:pt x="253" y="210"/>
                </a:moveTo>
                <a:cubicBezTo>
                  <a:pt x="249" y="215"/>
                  <a:pt x="247" y="224"/>
                  <a:pt x="253" y="227"/>
                </a:cubicBezTo>
                <a:cubicBezTo>
                  <a:pt x="255" y="226"/>
                  <a:pt x="257" y="224"/>
                  <a:pt x="257" y="221"/>
                </a:cubicBezTo>
                <a:cubicBezTo>
                  <a:pt x="254" y="221"/>
                  <a:pt x="254" y="218"/>
                  <a:pt x="254" y="215"/>
                </a:cubicBezTo>
                <a:cubicBezTo>
                  <a:pt x="256" y="215"/>
                  <a:pt x="255" y="214"/>
                  <a:pt x="256" y="214"/>
                </a:cubicBezTo>
                <a:cubicBezTo>
                  <a:pt x="256" y="213"/>
                  <a:pt x="256" y="213"/>
                  <a:pt x="256" y="213"/>
                </a:cubicBezTo>
                <a:cubicBezTo>
                  <a:pt x="255" y="212"/>
                  <a:pt x="254" y="211"/>
                  <a:pt x="254" y="210"/>
                </a:cubicBezTo>
                <a:cubicBezTo>
                  <a:pt x="253" y="210"/>
                  <a:pt x="253" y="210"/>
                  <a:pt x="253" y="210"/>
                </a:cubicBezTo>
                <a:close/>
                <a:moveTo>
                  <a:pt x="297" y="210"/>
                </a:moveTo>
                <a:cubicBezTo>
                  <a:pt x="297" y="211"/>
                  <a:pt x="297" y="212"/>
                  <a:pt x="297" y="214"/>
                </a:cubicBezTo>
                <a:cubicBezTo>
                  <a:pt x="297" y="214"/>
                  <a:pt x="297" y="214"/>
                  <a:pt x="298" y="214"/>
                </a:cubicBezTo>
                <a:cubicBezTo>
                  <a:pt x="298" y="213"/>
                  <a:pt x="298" y="213"/>
                  <a:pt x="298" y="212"/>
                </a:cubicBezTo>
                <a:cubicBezTo>
                  <a:pt x="298" y="211"/>
                  <a:pt x="298" y="211"/>
                  <a:pt x="298" y="210"/>
                </a:cubicBezTo>
                <a:cubicBezTo>
                  <a:pt x="297" y="210"/>
                  <a:pt x="297" y="210"/>
                  <a:pt x="297" y="210"/>
                </a:cubicBezTo>
                <a:close/>
                <a:moveTo>
                  <a:pt x="291" y="210"/>
                </a:moveTo>
                <a:cubicBezTo>
                  <a:pt x="291" y="212"/>
                  <a:pt x="291" y="214"/>
                  <a:pt x="291" y="215"/>
                </a:cubicBezTo>
                <a:cubicBezTo>
                  <a:pt x="291" y="215"/>
                  <a:pt x="291" y="215"/>
                  <a:pt x="292" y="215"/>
                </a:cubicBezTo>
                <a:cubicBezTo>
                  <a:pt x="292" y="213"/>
                  <a:pt x="292" y="213"/>
                  <a:pt x="292" y="211"/>
                </a:cubicBezTo>
                <a:cubicBezTo>
                  <a:pt x="292" y="210"/>
                  <a:pt x="291" y="210"/>
                  <a:pt x="291" y="210"/>
                </a:cubicBezTo>
                <a:close/>
                <a:moveTo>
                  <a:pt x="294" y="210"/>
                </a:moveTo>
                <a:cubicBezTo>
                  <a:pt x="294" y="212"/>
                  <a:pt x="293" y="214"/>
                  <a:pt x="295" y="215"/>
                </a:cubicBezTo>
                <a:cubicBezTo>
                  <a:pt x="295" y="215"/>
                  <a:pt x="295" y="215"/>
                  <a:pt x="295" y="215"/>
                </a:cubicBezTo>
                <a:cubicBezTo>
                  <a:pt x="295" y="213"/>
                  <a:pt x="295" y="211"/>
                  <a:pt x="294" y="210"/>
                </a:cubicBezTo>
                <a:close/>
                <a:moveTo>
                  <a:pt x="98" y="211"/>
                </a:moveTo>
                <a:cubicBezTo>
                  <a:pt x="98" y="211"/>
                  <a:pt x="98" y="212"/>
                  <a:pt x="98" y="212"/>
                </a:cubicBezTo>
                <a:cubicBezTo>
                  <a:pt x="94" y="212"/>
                  <a:pt x="93" y="218"/>
                  <a:pt x="93" y="220"/>
                </a:cubicBezTo>
                <a:cubicBezTo>
                  <a:pt x="94" y="220"/>
                  <a:pt x="98" y="212"/>
                  <a:pt x="99" y="211"/>
                </a:cubicBezTo>
                <a:cubicBezTo>
                  <a:pt x="99" y="211"/>
                  <a:pt x="99" y="211"/>
                  <a:pt x="99" y="211"/>
                </a:cubicBezTo>
                <a:cubicBezTo>
                  <a:pt x="98" y="211"/>
                  <a:pt x="98" y="211"/>
                  <a:pt x="98" y="211"/>
                </a:cubicBezTo>
                <a:close/>
                <a:moveTo>
                  <a:pt x="234" y="211"/>
                </a:moveTo>
                <a:cubicBezTo>
                  <a:pt x="230" y="217"/>
                  <a:pt x="230" y="220"/>
                  <a:pt x="234" y="226"/>
                </a:cubicBezTo>
                <a:cubicBezTo>
                  <a:pt x="235" y="226"/>
                  <a:pt x="235" y="225"/>
                  <a:pt x="236" y="224"/>
                </a:cubicBezTo>
                <a:cubicBezTo>
                  <a:pt x="238" y="222"/>
                  <a:pt x="236" y="212"/>
                  <a:pt x="234" y="211"/>
                </a:cubicBezTo>
                <a:close/>
                <a:moveTo>
                  <a:pt x="84" y="212"/>
                </a:moveTo>
                <a:cubicBezTo>
                  <a:pt x="84" y="212"/>
                  <a:pt x="84" y="212"/>
                  <a:pt x="84" y="213"/>
                </a:cubicBezTo>
                <a:cubicBezTo>
                  <a:pt x="84" y="213"/>
                  <a:pt x="84" y="213"/>
                  <a:pt x="84" y="213"/>
                </a:cubicBezTo>
                <a:cubicBezTo>
                  <a:pt x="84" y="212"/>
                  <a:pt x="84" y="212"/>
                  <a:pt x="84" y="212"/>
                </a:cubicBezTo>
                <a:cubicBezTo>
                  <a:pt x="84" y="212"/>
                  <a:pt x="84" y="212"/>
                  <a:pt x="84" y="212"/>
                </a:cubicBezTo>
                <a:close/>
                <a:moveTo>
                  <a:pt x="177" y="212"/>
                </a:moveTo>
                <a:cubicBezTo>
                  <a:pt x="177" y="212"/>
                  <a:pt x="177" y="213"/>
                  <a:pt x="177" y="213"/>
                </a:cubicBezTo>
                <a:cubicBezTo>
                  <a:pt x="183" y="216"/>
                  <a:pt x="184" y="230"/>
                  <a:pt x="186" y="237"/>
                </a:cubicBezTo>
                <a:cubicBezTo>
                  <a:pt x="188" y="243"/>
                  <a:pt x="184" y="250"/>
                  <a:pt x="185" y="254"/>
                </a:cubicBezTo>
                <a:cubicBezTo>
                  <a:pt x="186" y="251"/>
                  <a:pt x="187" y="248"/>
                  <a:pt x="188" y="246"/>
                </a:cubicBezTo>
                <a:cubicBezTo>
                  <a:pt x="189" y="237"/>
                  <a:pt x="184" y="218"/>
                  <a:pt x="177" y="212"/>
                </a:cubicBezTo>
                <a:close/>
                <a:moveTo>
                  <a:pt x="131" y="213"/>
                </a:moveTo>
                <a:cubicBezTo>
                  <a:pt x="131" y="214"/>
                  <a:pt x="131" y="214"/>
                  <a:pt x="131" y="214"/>
                </a:cubicBezTo>
                <a:cubicBezTo>
                  <a:pt x="127" y="214"/>
                  <a:pt x="125" y="216"/>
                  <a:pt x="122" y="216"/>
                </a:cubicBezTo>
                <a:cubicBezTo>
                  <a:pt x="122" y="217"/>
                  <a:pt x="122" y="217"/>
                  <a:pt x="122" y="217"/>
                </a:cubicBezTo>
                <a:cubicBezTo>
                  <a:pt x="126" y="218"/>
                  <a:pt x="129" y="218"/>
                  <a:pt x="131" y="221"/>
                </a:cubicBezTo>
                <a:cubicBezTo>
                  <a:pt x="132" y="222"/>
                  <a:pt x="132" y="223"/>
                  <a:pt x="133" y="224"/>
                </a:cubicBezTo>
                <a:cubicBezTo>
                  <a:pt x="135" y="223"/>
                  <a:pt x="148" y="219"/>
                  <a:pt x="149" y="218"/>
                </a:cubicBezTo>
                <a:cubicBezTo>
                  <a:pt x="144" y="215"/>
                  <a:pt x="139" y="213"/>
                  <a:pt x="131" y="213"/>
                </a:cubicBezTo>
                <a:close/>
                <a:moveTo>
                  <a:pt x="247" y="213"/>
                </a:moveTo>
                <a:cubicBezTo>
                  <a:pt x="246" y="214"/>
                  <a:pt x="247" y="214"/>
                  <a:pt x="246" y="214"/>
                </a:cubicBezTo>
                <a:cubicBezTo>
                  <a:pt x="243" y="214"/>
                  <a:pt x="241" y="214"/>
                  <a:pt x="238" y="214"/>
                </a:cubicBezTo>
                <a:cubicBezTo>
                  <a:pt x="238" y="215"/>
                  <a:pt x="238" y="215"/>
                  <a:pt x="238" y="216"/>
                </a:cubicBezTo>
                <a:cubicBezTo>
                  <a:pt x="241" y="218"/>
                  <a:pt x="239" y="221"/>
                  <a:pt x="238" y="224"/>
                </a:cubicBezTo>
                <a:cubicBezTo>
                  <a:pt x="239" y="224"/>
                  <a:pt x="241" y="224"/>
                  <a:pt x="242" y="224"/>
                </a:cubicBezTo>
                <a:cubicBezTo>
                  <a:pt x="243" y="223"/>
                  <a:pt x="247" y="225"/>
                  <a:pt x="248" y="224"/>
                </a:cubicBezTo>
                <a:cubicBezTo>
                  <a:pt x="248" y="223"/>
                  <a:pt x="247" y="221"/>
                  <a:pt x="247" y="220"/>
                </a:cubicBezTo>
                <a:cubicBezTo>
                  <a:pt x="246" y="218"/>
                  <a:pt x="248" y="214"/>
                  <a:pt x="247" y="213"/>
                </a:cubicBezTo>
                <a:close/>
                <a:moveTo>
                  <a:pt x="284" y="214"/>
                </a:moveTo>
                <a:cubicBezTo>
                  <a:pt x="282" y="218"/>
                  <a:pt x="283" y="226"/>
                  <a:pt x="285" y="229"/>
                </a:cubicBezTo>
                <a:cubicBezTo>
                  <a:pt x="285" y="226"/>
                  <a:pt x="285" y="215"/>
                  <a:pt x="284" y="214"/>
                </a:cubicBezTo>
                <a:close/>
                <a:moveTo>
                  <a:pt x="334" y="215"/>
                </a:moveTo>
                <a:cubicBezTo>
                  <a:pt x="333" y="216"/>
                  <a:pt x="331" y="216"/>
                  <a:pt x="330" y="218"/>
                </a:cubicBezTo>
                <a:cubicBezTo>
                  <a:pt x="333" y="224"/>
                  <a:pt x="340" y="222"/>
                  <a:pt x="346" y="222"/>
                </a:cubicBezTo>
                <a:cubicBezTo>
                  <a:pt x="345" y="218"/>
                  <a:pt x="341" y="215"/>
                  <a:pt x="334" y="215"/>
                </a:cubicBezTo>
                <a:close/>
                <a:moveTo>
                  <a:pt x="278" y="225"/>
                </a:moveTo>
                <a:cubicBezTo>
                  <a:pt x="278" y="222"/>
                  <a:pt x="277" y="220"/>
                  <a:pt x="277" y="218"/>
                </a:cubicBezTo>
                <a:cubicBezTo>
                  <a:pt x="272" y="217"/>
                  <a:pt x="268" y="216"/>
                  <a:pt x="262" y="219"/>
                </a:cubicBezTo>
                <a:cubicBezTo>
                  <a:pt x="262" y="219"/>
                  <a:pt x="261" y="219"/>
                  <a:pt x="260" y="219"/>
                </a:cubicBezTo>
                <a:cubicBezTo>
                  <a:pt x="260" y="221"/>
                  <a:pt x="260" y="223"/>
                  <a:pt x="260" y="224"/>
                </a:cubicBezTo>
                <a:cubicBezTo>
                  <a:pt x="259" y="226"/>
                  <a:pt x="257" y="230"/>
                  <a:pt x="255" y="231"/>
                </a:cubicBezTo>
                <a:cubicBezTo>
                  <a:pt x="253" y="233"/>
                  <a:pt x="250" y="233"/>
                  <a:pt x="248" y="234"/>
                </a:cubicBezTo>
                <a:cubicBezTo>
                  <a:pt x="247" y="235"/>
                  <a:pt x="247" y="235"/>
                  <a:pt x="247" y="236"/>
                </a:cubicBezTo>
                <a:cubicBezTo>
                  <a:pt x="252" y="238"/>
                  <a:pt x="253" y="246"/>
                  <a:pt x="251" y="250"/>
                </a:cubicBezTo>
                <a:cubicBezTo>
                  <a:pt x="258" y="250"/>
                  <a:pt x="264" y="254"/>
                  <a:pt x="269" y="256"/>
                </a:cubicBezTo>
                <a:cubicBezTo>
                  <a:pt x="269" y="256"/>
                  <a:pt x="269" y="256"/>
                  <a:pt x="270" y="255"/>
                </a:cubicBezTo>
                <a:cubicBezTo>
                  <a:pt x="270" y="255"/>
                  <a:pt x="270" y="254"/>
                  <a:pt x="269" y="253"/>
                </a:cubicBezTo>
                <a:cubicBezTo>
                  <a:pt x="262" y="252"/>
                  <a:pt x="256" y="239"/>
                  <a:pt x="261" y="231"/>
                </a:cubicBezTo>
                <a:cubicBezTo>
                  <a:pt x="263" y="227"/>
                  <a:pt x="272" y="225"/>
                  <a:pt x="278" y="225"/>
                </a:cubicBezTo>
                <a:close/>
                <a:moveTo>
                  <a:pt x="170" y="218"/>
                </a:moveTo>
                <a:cubicBezTo>
                  <a:pt x="171" y="219"/>
                  <a:pt x="172" y="219"/>
                  <a:pt x="173" y="220"/>
                </a:cubicBezTo>
                <a:cubicBezTo>
                  <a:pt x="174" y="222"/>
                  <a:pt x="175" y="225"/>
                  <a:pt x="176" y="228"/>
                </a:cubicBezTo>
                <a:cubicBezTo>
                  <a:pt x="176" y="228"/>
                  <a:pt x="176" y="228"/>
                  <a:pt x="177" y="228"/>
                </a:cubicBezTo>
                <a:cubicBezTo>
                  <a:pt x="177" y="227"/>
                  <a:pt x="177" y="227"/>
                  <a:pt x="177" y="227"/>
                </a:cubicBezTo>
                <a:cubicBezTo>
                  <a:pt x="176" y="223"/>
                  <a:pt x="174" y="219"/>
                  <a:pt x="170" y="218"/>
                </a:cubicBezTo>
                <a:close/>
                <a:moveTo>
                  <a:pt x="297" y="218"/>
                </a:moveTo>
                <a:cubicBezTo>
                  <a:pt x="297" y="219"/>
                  <a:pt x="297" y="219"/>
                  <a:pt x="297" y="219"/>
                </a:cubicBezTo>
                <a:cubicBezTo>
                  <a:pt x="297" y="220"/>
                  <a:pt x="296" y="221"/>
                  <a:pt x="297" y="222"/>
                </a:cubicBezTo>
                <a:cubicBezTo>
                  <a:pt x="297" y="222"/>
                  <a:pt x="298" y="222"/>
                  <a:pt x="298" y="222"/>
                </a:cubicBezTo>
                <a:cubicBezTo>
                  <a:pt x="298" y="221"/>
                  <a:pt x="297" y="220"/>
                  <a:pt x="297" y="218"/>
                </a:cubicBezTo>
                <a:close/>
                <a:moveTo>
                  <a:pt x="119" y="219"/>
                </a:moveTo>
                <a:cubicBezTo>
                  <a:pt x="117" y="221"/>
                  <a:pt x="113" y="223"/>
                  <a:pt x="111" y="226"/>
                </a:cubicBezTo>
                <a:cubicBezTo>
                  <a:pt x="109" y="229"/>
                  <a:pt x="106" y="235"/>
                  <a:pt x="104" y="238"/>
                </a:cubicBezTo>
                <a:cubicBezTo>
                  <a:pt x="105" y="238"/>
                  <a:pt x="106" y="239"/>
                  <a:pt x="106" y="239"/>
                </a:cubicBezTo>
                <a:cubicBezTo>
                  <a:pt x="115" y="236"/>
                  <a:pt x="119" y="229"/>
                  <a:pt x="122" y="221"/>
                </a:cubicBezTo>
                <a:cubicBezTo>
                  <a:pt x="122" y="221"/>
                  <a:pt x="121" y="220"/>
                  <a:pt x="121" y="219"/>
                </a:cubicBezTo>
                <a:cubicBezTo>
                  <a:pt x="120" y="219"/>
                  <a:pt x="120" y="219"/>
                  <a:pt x="119" y="219"/>
                </a:cubicBezTo>
                <a:close/>
                <a:moveTo>
                  <a:pt x="295" y="219"/>
                </a:moveTo>
                <a:cubicBezTo>
                  <a:pt x="295" y="220"/>
                  <a:pt x="295" y="221"/>
                  <a:pt x="295" y="222"/>
                </a:cubicBezTo>
                <a:cubicBezTo>
                  <a:pt x="295" y="222"/>
                  <a:pt x="296" y="222"/>
                  <a:pt x="296" y="222"/>
                </a:cubicBezTo>
                <a:cubicBezTo>
                  <a:pt x="296" y="221"/>
                  <a:pt x="296" y="220"/>
                  <a:pt x="296" y="219"/>
                </a:cubicBezTo>
                <a:cubicBezTo>
                  <a:pt x="295" y="219"/>
                  <a:pt x="296" y="219"/>
                  <a:pt x="295" y="219"/>
                </a:cubicBezTo>
                <a:close/>
                <a:moveTo>
                  <a:pt x="164" y="219"/>
                </a:moveTo>
                <a:cubicBezTo>
                  <a:pt x="165" y="221"/>
                  <a:pt x="168" y="222"/>
                  <a:pt x="169" y="224"/>
                </a:cubicBezTo>
                <a:cubicBezTo>
                  <a:pt x="169" y="225"/>
                  <a:pt x="171" y="228"/>
                  <a:pt x="172" y="230"/>
                </a:cubicBezTo>
                <a:cubicBezTo>
                  <a:pt x="172" y="230"/>
                  <a:pt x="172" y="230"/>
                  <a:pt x="172" y="230"/>
                </a:cubicBezTo>
                <a:cubicBezTo>
                  <a:pt x="172" y="224"/>
                  <a:pt x="169" y="219"/>
                  <a:pt x="164" y="219"/>
                </a:cubicBezTo>
                <a:close/>
                <a:moveTo>
                  <a:pt x="326" y="220"/>
                </a:moveTo>
                <a:cubicBezTo>
                  <a:pt x="324" y="222"/>
                  <a:pt x="321" y="226"/>
                  <a:pt x="321" y="230"/>
                </a:cubicBezTo>
                <a:cubicBezTo>
                  <a:pt x="321" y="232"/>
                  <a:pt x="322" y="233"/>
                  <a:pt x="322" y="235"/>
                </a:cubicBezTo>
                <a:cubicBezTo>
                  <a:pt x="322" y="235"/>
                  <a:pt x="323" y="235"/>
                  <a:pt x="323" y="235"/>
                </a:cubicBezTo>
                <a:cubicBezTo>
                  <a:pt x="324" y="234"/>
                  <a:pt x="326" y="233"/>
                  <a:pt x="327" y="232"/>
                </a:cubicBezTo>
                <a:cubicBezTo>
                  <a:pt x="329" y="228"/>
                  <a:pt x="331" y="221"/>
                  <a:pt x="326" y="220"/>
                </a:cubicBezTo>
                <a:close/>
                <a:moveTo>
                  <a:pt x="161" y="220"/>
                </a:moveTo>
                <a:cubicBezTo>
                  <a:pt x="161" y="221"/>
                  <a:pt x="167" y="228"/>
                  <a:pt x="168" y="229"/>
                </a:cubicBezTo>
                <a:cubicBezTo>
                  <a:pt x="168" y="229"/>
                  <a:pt x="168" y="228"/>
                  <a:pt x="168" y="228"/>
                </a:cubicBezTo>
                <a:cubicBezTo>
                  <a:pt x="167" y="225"/>
                  <a:pt x="165" y="221"/>
                  <a:pt x="161" y="220"/>
                </a:cubicBezTo>
                <a:close/>
                <a:moveTo>
                  <a:pt x="113" y="220"/>
                </a:moveTo>
                <a:cubicBezTo>
                  <a:pt x="113" y="220"/>
                  <a:pt x="113" y="221"/>
                  <a:pt x="113" y="221"/>
                </a:cubicBezTo>
                <a:cubicBezTo>
                  <a:pt x="113" y="221"/>
                  <a:pt x="113" y="220"/>
                  <a:pt x="114" y="220"/>
                </a:cubicBezTo>
                <a:cubicBezTo>
                  <a:pt x="114" y="220"/>
                  <a:pt x="114" y="220"/>
                  <a:pt x="114" y="220"/>
                </a:cubicBezTo>
                <a:cubicBezTo>
                  <a:pt x="113" y="220"/>
                  <a:pt x="113" y="220"/>
                  <a:pt x="113" y="220"/>
                </a:cubicBezTo>
                <a:close/>
                <a:moveTo>
                  <a:pt x="292" y="221"/>
                </a:moveTo>
                <a:cubicBezTo>
                  <a:pt x="291" y="222"/>
                  <a:pt x="291" y="226"/>
                  <a:pt x="292" y="227"/>
                </a:cubicBezTo>
                <a:cubicBezTo>
                  <a:pt x="292" y="227"/>
                  <a:pt x="292" y="227"/>
                  <a:pt x="292" y="227"/>
                </a:cubicBezTo>
                <a:cubicBezTo>
                  <a:pt x="293" y="225"/>
                  <a:pt x="293" y="222"/>
                  <a:pt x="292" y="221"/>
                </a:cubicBezTo>
                <a:close/>
                <a:moveTo>
                  <a:pt x="140" y="233"/>
                </a:moveTo>
                <a:cubicBezTo>
                  <a:pt x="143" y="232"/>
                  <a:pt x="148" y="227"/>
                  <a:pt x="151" y="229"/>
                </a:cubicBezTo>
                <a:cubicBezTo>
                  <a:pt x="154" y="231"/>
                  <a:pt x="151" y="240"/>
                  <a:pt x="151" y="242"/>
                </a:cubicBezTo>
                <a:cubicBezTo>
                  <a:pt x="153" y="242"/>
                  <a:pt x="157" y="242"/>
                  <a:pt x="158" y="243"/>
                </a:cubicBezTo>
                <a:cubicBezTo>
                  <a:pt x="164" y="247"/>
                  <a:pt x="158" y="264"/>
                  <a:pt x="160" y="267"/>
                </a:cubicBezTo>
                <a:cubicBezTo>
                  <a:pt x="161" y="265"/>
                  <a:pt x="162" y="264"/>
                  <a:pt x="163" y="263"/>
                </a:cubicBezTo>
                <a:cubicBezTo>
                  <a:pt x="164" y="261"/>
                  <a:pt x="165" y="258"/>
                  <a:pt x="166" y="256"/>
                </a:cubicBezTo>
                <a:cubicBezTo>
                  <a:pt x="167" y="253"/>
                  <a:pt x="167" y="249"/>
                  <a:pt x="167" y="247"/>
                </a:cubicBezTo>
                <a:cubicBezTo>
                  <a:pt x="166" y="235"/>
                  <a:pt x="163" y="227"/>
                  <a:pt x="154" y="221"/>
                </a:cubicBezTo>
                <a:cubicBezTo>
                  <a:pt x="154" y="222"/>
                  <a:pt x="152" y="224"/>
                  <a:pt x="153" y="224"/>
                </a:cubicBezTo>
                <a:cubicBezTo>
                  <a:pt x="149" y="228"/>
                  <a:pt x="146" y="228"/>
                  <a:pt x="141" y="230"/>
                </a:cubicBezTo>
                <a:cubicBezTo>
                  <a:pt x="141" y="231"/>
                  <a:pt x="140" y="231"/>
                  <a:pt x="140" y="233"/>
                </a:cubicBezTo>
                <a:close/>
                <a:moveTo>
                  <a:pt x="332" y="224"/>
                </a:moveTo>
                <a:cubicBezTo>
                  <a:pt x="332" y="230"/>
                  <a:pt x="331" y="231"/>
                  <a:pt x="328" y="235"/>
                </a:cubicBezTo>
                <a:cubicBezTo>
                  <a:pt x="328" y="235"/>
                  <a:pt x="328" y="236"/>
                  <a:pt x="328" y="236"/>
                </a:cubicBezTo>
                <a:cubicBezTo>
                  <a:pt x="333" y="235"/>
                  <a:pt x="337" y="236"/>
                  <a:pt x="339" y="239"/>
                </a:cubicBezTo>
                <a:cubicBezTo>
                  <a:pt x="339" y="239"/>
                  <a:pt x="339" y="239"/>
                  <a:pt x="340" y="239"/>
                </a:cubicBezTo>
                <a:cubicBezTo>
                  <a:pt x="339" y="234"/>
                  <a:pt x="340" y="230"/>
                  <a:pt x="342" y="226"/>
                </a:cubicBezTo>
                <a:cubicBezTo>
                  <a:pt x="342" y="226"/>
                  <a:pt x="342" y="226"/>
                  <a:pt x="342" y="226"/>
                </a:cubicBezTo>
                <a:cubicBezTo>
                  <a:pt x="337" y="226"/>
                  <a:pt x="335" y="225"/>
                  <a:pt x="332" y="224"/>
                </a:cubicBezTo>
                <a:close/>
                <a:moveTo>
                  <a:pt x="349" y="225"/>
                </a:moveTo>
                <a:cubicBezTo>
                  <a:pt x="344" y="231"/>
                  <a:pt x="340" y="232"/>
                  <a:pt x="344" y="241"/>
                </a:cubicBezTo>
                <a:cubicBezTo>
                  <a:pt x="344" y="241"/>
                  <a:pt x="345" y="241"/>
                  <a:pt x="345" y="241"/>
                </a:cubicBezTo>
                <a:cubicBezTo>
                  <a:pt x="350" y="236"/>
                  <a:pt x="349" y="232"/>
                  <a:pt x="350" y="225"/>
                </a:cubicBezTo>
                <a:cubicBezTo>
                  <a:pt x="349" y="225"/>
                  <a:pt x="349" y="225"/>
                  <a:pt x="349" y="225"/>
                </a:cubicBezTo>
                <a:close/>
                <a:moveTo>
                  <a:pt x="300" y="226"/>
                </a:moveTo>
                <a:cubicBezTo>
                  <a:pt x="299" y="227"/>
                  <a:pt x="299" y="229"/>
                  <a:pt x="300" y="230"/>
                </a:cubicBezTo>
                <a:cubicBezTo>
                  <a:pt x="300" y="230"/>
                  <a:pt x="300" y="230"/>
                  <a:pt x="301" y="230"/>
                </a:cubicBezTo>
                <a:cubicBezTo>
                  <a:pt x="300" y="229"/>
                  <a:pt x="301" y="227"/>
                  <a:pt x="300" y="226"/>
                </a:cubicBezTo>
                <a:close/>
                <a:moveTo>
                  <a:pt x="297" y="226"/>
                </a:moveTo>
                <a:cubicBezTo>
                  <a:pt x="297" y="227"/>
                  <a:pt x="297" y="228"/>
                  <a:pt x="298" y="230"/>
                </a:cubicBezTo>
                <a:cubicBezTo>
                  <a:pt x="298" y="230"/>
                  <a:pt x="298" y="230"/>
                  <a:pt x="298" y="230"/>
                </a:cubicBezTo>
                <a:cubicBezTo>
                  <a:pt x="298" y="229"/>
                  <a:pt x="298" y="228"/>
                  <a:pt x="298" y="227"/>
                </a:cubicBezTo>
                <a:cubicBezTo>
                  <a:pt x="298" y="227"/>
                  <a:pt x="297" y="226"/>
                  <a:pt x="297" y="226"/>
                </a:cubicBezTo>
                <a:cubicBezTo>
                  <a:pt x="297" y="226"/>
                  <a:pt x="297" y="226"/>
                  <a:pt x="297" y="226"/>
                </a:cubicBezTo>
                <a:close/>
                <a:moveTo>
                  <a:pt x="240" y="226"/>
                </a:moveTo>
                <a:cubicBezTo>
                  <a:pt x="239" y="227"/>
                  <a:pt x="237" y="227"/>
                  <a:pt x="236" y="228"/>
                </a:cubicBezTo>
                <a:cubicBezTo>
                  <a:pt x="236" y="228"/>
                  <a:pt x="236" y="228"/>
                  <a:pt x="236" y="228"/>
                </a:cubicBezTo>
                <a:cubicBezTo>
                  <a:pt x="239" y="230"/>
                  <a:pt x="247" y="232"/>
                  <a:pt x="250" y="229"/>
                </a:cubicBezTo>
                <a:cubicBezTo>
                  <a:pt x="250" y="229"/>
                  <a:pt x="250" y="228"/>
                  <a:pt x="250" y="228"/>
                </a:cubicBezTo>
                <a:cubicBezTo>
                  <a:pt x="247" y="227"/>
                  <a:pt x="245" y="226"/>
                  <a:pt x="240" y="226"/>
                </a:cubicBezTo>
                <a:close/>
                <a:moveTo>
                  <a:pt x="176" y="228"/>
                </a:moveTo>
                <a:cubicBezTo>
                  <a:pt x="176" y="229"/>
                  <a:pt x="176" y="229"/>
                  <a:pt x="176" y="229"/>
                </a:cubicBezTo>
                <a:cubicBezTo>
                  <a:pt x="176" y="229"/>
                  <a:pt x="176" y="229"/>
                  <a:pt x="176" y="229"/>
                </a:cubicBezTo>
                <a:cubicBezTo>
                  <a:pt x="176" y="229"/>
                  <a:pt x="176" y="229"/>
                  <a:pt x="176" y="228"/>
                </a:cubicBezTo>
                <a:close/>
                <a:moveTo>
                  <a:pt x="131" y="229"/>
                </a:moveTo>
                <a:cubicBezTo>
                  <a:pt x="126" y="232"/>
                  <a:pt x="118" y="228"/>
                  <a:pt x="115" y="236"/>
                </a:cubicBezTo>
                <a:cubicBezTo>
                  <a:pt x="115" y="236"/>
                  <a:pt x="115" y="236"/>
                  <a:pt x="115" y="236"/>
                </a:cubicBezTo>
                <a:cubicBezTo>
                  <a:pt x="120" y="234"/>
                  <a:pt x="121" y="233"/>
                  <a:pt x="126" y="234"/>
                </a:cubicBezTo>
                <a:cubicBezTo>
                  <a:pt x="126" y="235"/>
                  <a:pt x="127" y="236"/>
                  <a:pt x="127" y="238"/>
                </a:cubicBezTo>
                <a:cubicBezTo>
                  <a:pt x="130" y="236"/>
                  <a:pt x="132" y="234"/>
                  <a:pt x="134" y="232"/>
                </a:cubicBezTo>
                <a:cubicBezTo>
                  <a:pt x="134" y="232"/>
                  <a:pt x="134" y="232"/>
                  <a:pt x="134" y="232"/>
                </a:cubicBezTo>
                <a:cubicBezTo>
                  <a:pt x="133" y="231"/>
                  <a:pt x="132" y="230"/>
                  <a:pt x="132" y="229"/>
                </a:cubicBezTo>
                <a:cubicBezTo>
                  <a:pt x="131" y="229"/>
                  <a:pt x="131" y="229"/>
                  <a:pt x="131" y="229"/>
                </a:cubicBezTo>
                <a:close/>
                <a:moveTo>
                  <a:pt x="275" y="230"/>
                </a:moveTo>
                <a:cubicBezTo>
                  <a:pt x="271" y="232"/>
                  <a:pt x="265" y="236"/>
                  <a:pt x="269" y="242"/>
                </a:cubicBezTo>
                <a:cubicBezTo>
                  <a:pt x="270" y="229"/>
                  <a:pt x="286" y="230"/>
                  <a:pt x="282" y="243"/>
                </a:cubicBezTo>
                <a:cubicBezTo>
                  <a:pt x="280" y="244"/>
                  <a:pt x="278" y="244"/>
                  <a:pt x="275" y="243"/>
                </a:cubicBezTo>
                <a:cubicBezTo>
                  <a:pt x="275" y="244"/>
                  <a:pt x="276" y="245"/>
                  <a:pt x="276" y="245"/>
                </a:cubicBezTo>
                <a:cubicBezTo>
                  <a:pt x="290" y="246"/>
                  <a:pt x="288" y="231"/>
                  <a:pt x="275" y="230"/>
                </a:cubicBezTo>
                <a:close/>
                <a:moveTo>
                  <a:pt x="42" y="230"/>
                </a:moveTo>
                <a:cubicBezTo>
                  <a:pt x="38" y="231"/>
                  <a:pt x="33" y="231"/>
                  <a:pt x="32" y="235"/>
                </a:cubicBezTo>
                <a:cubicBezTo>
                  <a:pt x="40" y="240"/>
                  <a:pt x="44" y="241"/>
                  <a:pt x="52" y="235"/>
                </a:cubicBezTo>
                <a:cubicBezTo>
                  <a:pt x="52" y="235"/>
                  <a:pt x="51" y="234"/>
                  <a:pt x="51" y="234"/>
                </a:cubicBezTo>
                <a:cubicBezTo>
                  <a:pt x="49" y="232"/>
                  <a:pt x="46" y="231"/>
                  <a:pt x="42" y="230"/>
                </a:cubicBezTo>
                <a:close/>
                <a:moveTo>
                  <a:pt x="302" y="233"/>
                </a:moveTo>
                <a:cubicBezTo>
                  <a:pt x="302" y="235"/>
                  <a:pt x="303" y="238"/>
                  <a:pt x="303" y="240"/>
                </a:cubicBezTo>
                <a:cubicBezTo>
                  <a:pt x="303" y="240"/>
                  <a:pt x="303" y="240"/>
                  <a:pt x="303" y="239"/>
                </a:cubicBezTo>
                <a:cubicBezTo>
                  <a:pt x="304" y="238"/>
                  <a:pt x="303" y="234"/>
                  <a:pt x="302" y="233"/>
                </a:cubicBezTo>
                <a:close/>
                <a:moveTo>
                  <a:pt x="234" y="233"/>
                </a:moveTo>
                <a:cubicBezTo>
                  <a:pt x="233" y="233"/>
                  <a:pt x="233" y="233"/>
                  <a:pt x="232" y="234"/>
                </a:cubicBezTo>
                <a:cubicBezTo>
                  <a:pt x="231" y="235"/>
                  <a:pt x="231" y="234"/>
                  <a:pt x="231" y="236"/>
                </a:cubicBezTo>
                <a:cubicBezTo>
                  <a:pt x="232" y="237"/>
                  <a:pt x="233" y="239"/>
                  <a:pt x="235" y="241"/>
                </a:cubicBezTo>
                <a:cubicBezTo>
                  <a:pt x="238" y="242"/>
                  <a:pt x="245" y="244"/>
                  <a:pt x="247" y="241"/>
                </a:cubicBezTo>
                <a:cubicBezTo>
                  <a:pt x="246" y="238"/>
                  <a:pt x="244" y="238"/>
                  <a:pt x="243" y="235"/>
                </a:cubicBezTo>
                <a:cubicBezTo>
                  <a:pt x="242" y="236"/>
                  <a:pt x="236" y="234"/>
                  <a:pt x="234" y="233"/>
                </a:cubicBezTo>
                <a:close/>
                <a:moveTo>
                  <a:pt x="71" y="234"/>
                </a:moveTo>
                <a:cubicBezTo>
                  <a:pt x="68" y="238"/>
                  <a:pt x="69" y="245"/>
                  <a:pt x="73" y="248"/>
                </a:cubicBezTo>
                <a:cubicBezTo>
                  <a:pt x="72" y="246"/>
                  <a:pt x="71" y="245"/>
                  <a:pt x="71" y="243"/>
                </a:cubicBezTo>
                <a:cubicBezTo>
                  <a:pt x="70" y="240"/>
                  <a:pt x="70" y="238"/>
                  <a:pt x="71" y="234"/>
                </a:cubicBezTo>
                <a:cubicBezTo>
                  <a:pt x="71" y="234"/>
                  <a:pt x="71" y="234"/>
                  <a:pt x="71" y="234"/>
                </a:cubicBezTo>
                <a:close/>
                <a:moveTo>
                  <a:pt x="293" y="234"/>
                </a:moveTo>
                <a:cubicBezTo>
                  <a:pt x="293" y="240"/>
                  <a:pt x="292" y="242"/>
                  <a:pt x="291" y="246"/>
                </a:cubicBezTo>
                <a:cubicBezTo>
                  <a:pt x="291" y="246"/>
                  <a:pt x="291" y="246"/>
                  <a:pt x="292" y="246"/>
                </a:cubicBezTo>
                <a:cubicBezTo>
                  <a:pt x="293" y="243"/>
                  <a:pt x="297" y="236"/>
                  <a:pt x="293" y="234"/>
                </a:cubicBezTo>
                <a:close/>
                <a:moveTo>
                  <a:pt x="144" y="234"/>
                </a:moveTo>
                <a:cubicBezTo>
                  <a:pt x="143" y="236"/>
                  <a:pt x="139" y="236"/>
                  <a:pt x="137" y="236"/>
                </a:cubicBezTo>
                <a:cubicBezTo>
                  <a:pt x="138" y="239"/>
                  <a:pt x="139" y="239"/>
                  <a:pt x="140" y="241"/>
                </a:cubicBezTo>
                <a:cubicBezTo>
                  <a:pt x="142" y="239"/>
                  <a:pt x="145" y="239"/>
                  <a:pt x="148" y="239"/>
                </a:cubicBezTo>
                <a:cubicBezTo>
                  <a:pt x="148" y="238"/>
                  <a:pt x="148" y="237"/>
                  <a:pt x="148" y="236"/>
                </a:cubicBezTo>
                <a:cubicBezTo>
                  <a:pt x="147" y="236"/>
                  <a:pt x="147" y="235"/>
                  <a:pt x="147" y="234"/>
                </a:cubicBezTo>
                <a:cubicBezTo>
                  <a:pt x="146" y="234"/>
                  <a:pt x="145" y="234"/>
                  <a:pt x="144" y="234"/>
                </a:cubicBezTo>
                <a:close/>
                <a:moveTo>
                  <a:pt x="299" y="234"/>
                </a:moveTo>
                <a:cubicBezTo>
                  <a:pt x="299" y="236"/>
                  <a:pt x="299" y="238"/>
                  <a:pt x="299" y="239"/>
                </a:cubicBezTo>
                <a:cubicBezTo>
                  <a:pt x="300" y="239"/>
                  <a:pt x="300" y="238"/>
                  <a:pt x="300" y="238"/>
                </a:cubicBezTo>
                <a:cubicBezTo>
                  <a:pt x="300" y="237"/>
                  <a:pt x="300" y="236"/>
                  <a:pt x="300" y="235"/>
                </a:cubicBezTo>
                <a:cubicBezTo>
                  <a:pt x="299" y="235"/>
                  <a:pt x="299" y="235"/>
                  <a:pt x="299" y="234"/>
                </a:cubicBezTo>
                <a:close/>
                <a:moveTo>
                  <a:pt x="93" y="236"/>
                </a:moveTo>
                <a:cubicBezTo>
                  <a:pt x="93" y="237"/>
                  <a:pt x="93" y="237"/>
                  <a:pt x="93" y="237"/>
                </a:cubicBezTo>
                <a:cubicBezTo>
                  <a:pt x="93" y="237"/>
                  <a:pt x="93" y="237"/>
                  <a:pt x="93" y="237"/>
                </a:cubicBezTo>
                <a:cubicBezTo>
                  <a:pt x="93" y="237"/>
                  <a:pt x="93" y="237"/>
                  <a:pt x="93" y="236"/>
                </a:cubicBezTo>
                <a:close/>
                <a:moveTo>
                  <a:pt x="74" y="237"/>
                </a:moveTo>
                <a:cubicBezTo>
                  <a:pt x="74" y="237"/>
                  <a:pt x="74" y="237"/>
                  <a:pt x="74" y="237"/>
                </a:cubicBezTo>
                <a:cubicBezTo>
                  <a:pt x="74" y="237"/>
                  <a:pt x="74" y="237"/>
                  <a:pt x="75" y="237"/>
                </a:cubicBezTo>
                <a:cubicBezTo>
                  <a:pt x="74" y="237"/>
                  <a:pt x="74" y="237"/>
                  <a:pt x="74" y="237"/>
                </a:cubicBezTo>
                <a:close/>
                <a:moveTo>
                  <a:pt x="74" y="237"/>
                </a:moveTo>
                <a:cubicBezTo>
                  <a:pt x="73" y="240"/>
                  <a:pt x="73" y="246"/>
                  <a:pt x="75" y="246"/>
                </a:cubicBezTo>
                <a:cubicBezTo>
                  <a:pt x="75" y="246"/>
                  <a:pt x="75" y="246"/>
                  <a:pt x="75" y="246"/>
                </a:cubicBezTo>
                <a:cubicBezTo>
                  <a:pt x="74" y="243"/>
                  <a:pt x="74" y="240"/>
                  <a:pt x="75" y="237"/>
                </a:cubicBezTo>
                <a:cubicBezTo>
                  <a:pt x="74" y="237"/>
                  <a:pt x="74" y="237"/>
                  <a:pt x="74" y="237"/>
                </a:cubicBezTo>
                <a:close/>
                <a:moveTo>
                  <a:pt x="79" y="237"/>
                </a:moveTo>
                <a:cubicBezTo>
                  <a:pt x="78" y="239"/>
                  <a:pt x="78" y="247"/>
                  <a:pt x="81" y="248"/>
                </a:cubicBezTo>
                <a:cubicBezTo>
                  <a:pt x="80" y="245"/>
                  <a:pt x="79" y="241"/>
                  <a:pt x="80" y="239"/>
                </a:cubicBezTo>
                <a:cubicBezTo>
                  <a:pt x="80" y="238"/>
                  <a:pt x="79" y="238"/>
                  <a:pt x="79" y="237"/>
                </a:cubicBezTo>
                <a:close/>
                <a:moveTo>
                  <a:pt x="227" y="237"/>
                </a:moveTo>
                <a:cubicBezTo>
                  <a:pt x="226" y="240"/>
                  <a:pt x="219" y="247"/>
                  <a:pt x="224" y="250"/>
                </a:cubicBezTo>
                <a:cubicBezTo>
                  <a:pt x="228" y="249"/>
                  <a:pt x="229" y="242"/>
                  <a:pt x="229" y="238"/>
                </a:cubicBezTo>
                <a:cubicBezTo>
                  <a:pt x="228" y="238"/>
                  <a:pt x="228" y="238"/>
                  <a:pt x="227" y="237"/>
                </a:cubicBezTo>
                <a:close/>
                <a:moveTo>
                  <a:pt x="329" y="237"/>
                </a:moveTo>
                <a:cubicBezTo>
                  <a:pt x="328" y="238"/>
                  <a:pt x="326" y="238"/>
                  <a:pt x="325" y="239"/>
                </a:cubicBezTo>
                <a:cubicBezTo>
                  <a:pt x="325" y="239"/>
                  <a:pt x="325" y="239"/>
                  <a:pt x="325" y="239"/>
                </a:cubicBezTo>
                <a:cubicBezTo>
                  <a:pt x="327" y="240"/>
                  <a:pt x="327" y="241"/>
                  <a:pt x="328" y="242"/>
                </a:cubicBezTo>
                <a:cubicBezTo>
                  <a:pt x="332" y="244"/>
                  <a:pt x="336" y="245"/>
                  <a:pt x="341" y="244"/>
                </a:cubicBezTo>
                <a:cubicBezTo>
                  <a:pt x="341" y="244"/>
                  <a:pt x="341" y="243"/>
                  <a:pt x="341" y="243"/>
                </a:cubicBezTo>
                <a:cubicBezTo>
                  <a:pt x="341" y="243"/>
                  <a:pt x="341" y="243"/>
                  <a:pt x="341" y="243"/>
                </a:cubicBezTo>
                <a:cubicBezTo>
                  <a:pt x="337" y="240"/>
                  <a:pt x="335" y="237"/>
                  <a:pt x="329" y="237"/>
                </a:cubicBezTo>
                <a:close/>
                <a:moveTo>
                  <a:pt x="29" y="238"/>
                </a:moveTo>
                <a:cubicBezTo>
                  <a:pt x="29" y="238"/>
                  <a:pt x="29" y="238"/>
                  <a:pt x="29" y="238"/>
                </a:cubicBezTo>
                <a:cubicBezTo>
                  <a:pt x="29" y="239"/>
                  <a:pt x="26" y="242"/>
                  <a:pt x="26" y="243"/>
                </a:cubicBezTo>
                <a:cubicBezTo>
                  <a:pt x="24" y="246"/>
                  <a:pt x="26" y="257"/>
                  <a:pt x="30" y="259"/>
                </a:cubicBezTo>
                <a:cubicBezTo>
                  <a:pt x="30" y="259"/>
                  <a:pt x="30" y="259"/>
                  <a:pt x="30" y="259"/>
                </a:cubicBezTo>
                <a:cubicBezTo>
                  <a:pt x="31" y="257"/>
                  <a:pt x="32" y="255"/>
                  <a:pt x="33" y="253"/>
                </a:cubicBezTo>
                <a:cubicBezTo>
                  <a:pt x="36" y="249"/>
                  <a:pt x="32" y="240"/>
                  <a:pt x="29" y="238"/>
                </a:cubicBezTo>
                <a:close/>
                <a:moveTo>
                  <a:pt x="171" y="238"/>
                </a:moveTo>
                <a:cubicBezTo>
                  <a:pt x="171" y="241"/>
                  <a:pt x="173" y="244"/>
                  <a:pt x="173" y="248"/>
                </a:cubicBezTo>
                <a:cubicBezTo>
                  <a:pt x="173" y="248"/>
                  <a:pt x="173" y="248"/>
                  <a:pt x="173" y="248"/>
                </a:cubicBezTo>
                <a:cubicBezTo>
                  <a:pt x="174" y="247"/>
                  <a:pt x="174" y="247"/>
                  <a:pt x="174" y="247"/>
                </a:cubicBezTo>
                <a:cubicBezTo>
                  <a:pt x="174" y="242"/>
                  <a:pt x="173" y="239"/>
                  <a:pt x="171" y="238"/>
                </a:cubicBezTo>
                <a:close/>
                <a:moveTo>
                  <a:pt x="174" y="238"/>
                </a:moveTo>
                <a:cubicBezTo>
                  <a:pt x="174" y="238"/>
                  <a:pt x="174" y="238"/>
                  <a:pt x="174" y="239"/>
                </a:cubicBezTo>
                <a:cubicBezTo>
                  <a:pt x="175" y="238"/>
                  <a:pt x="175" y="238"/>
                  <a:pt x="175" y="238"/>
                </a:cubicBezTo>
                <a:cubicBezTo>
                  <a:pt x="175" y="238"/>
                  <a:pt x="175" y="238"/>
                  <a:pt x="174" y="238"/>
                </a:cubicBezTo>
                <a:close/>
                <a:moveTo>
                  <a:pt x="83" y="238"/>
                </a:moveTo>
                <a:cubicBezTo>
                  <a:pt x="83" y="239"/>
                  <a:pt x="82" y="239"/>
                  <a:pt x="82" y="239"/>
                </a:cubicBezTo>
                <a:cubicBezTo>
                  <a:pt x="82" y="242"/>
                  <a:pt x="82" y="243"/>
                  <a:pt x="82" y="246"/>
                </a:cubicBezTo>
                <a:cubicBezTo>
                  <a:pt x="84" y="246"/>
                  <a:pt x="83" y="247"/>
                  <a:pt x="84" y="247"/>
                </a:cubicBezTo>
                <a:cubicBezTo>
                  <a:pt x="84" y="247"/>
                  <a:pt x="83" y="239"/>
                  <a:pt x="83" y="238"/>
                </a:cubicBezTo>
                <a:close/>
                <a:moveTo>
                  <a:pt x="56" y="239"/>
                </a:moveTo>
                <a:cubicBezTo>
                  <a:pt x="55" y="241"/>
                  <a:pt x="54" y="241"/>
                  <a:pt x="53" y="243"/>
                </a:cubicBezTo>
                <a:cubicBezTo>
                  <a:pt x="50" y="248"/>
                  <a:pt x="51" y="256"/>
                  <a:pt x="56" y="259"/>
                </a:cubicBezTo>
                <a:cubicBezTo>
                  <a:pt x="56" y="259"/>
                  <a:pt x="56" y="259"/>
                  <a:pt x="56" y="259"/>
                </a:cubicBezTo>
                <a:cubicBezTo>
                  <a:pt x="57" y="256"/>
                  <a:pt x="59" y="254"/>
                  <a:pt x="60" y="251"/>
                </a:cubicBezTo>
                <a:cubicBezTo>
                  <a:pt x="61" y="249"/>
                  <a:pt x="58" y="240"/>
                  <a:pt x="56" y="239"/>
                </a:cubicBezTo>
                <a:close/>
                <a:moveTo>
                  <a:pt x="175" y="239"/>
                </a:moveTo>
                <a:cubicBezTo>
                  <a:pt x="175" y="239"/>
                  <a:pt x="175" y="239"/>
                  <a:pt x="175" y="239"/>
                </a:cubicBezTo>
                <a:cubicBezTo>
                  <a:pt x="176" y="240"/>
                  <a:pt x="177" y="244"/>
                  <a:pt x="176" y="248"/>
                </a:cubicBezTo>
                <a:cubicBezTo>
                  <a:pt x="177" y="247"/>
                  <a:pt x="177" y="247"/>
                  <a:pt x="177" y="247"/>
                </a:cubicBezTo>
                <a:cubicBezTo>
                  <a:pt x="177" y="244"/>
                  <a:pt x="178" y="240"/>
                  <a:pt x="175" y="239"/>
                </a:cubicBezTo>
                <a:close/>
                <a:moveTo>
                  <a:pt x="179" y="239"/>
                </a:moveTo>
                <a:cubicBezTo>
                  <a:pt x="179" y="242"/>
                  <a:pt x="180" y="245"/>
                  <a:pt x="180" y="250"/>
                </a:cubicBezTo>
                <a:cubicBezTo>
                  <a:pt x="180" y="250"/>
                  <a:pt x="180" y="249"/>
                  <a:pt x="181" y="249"/>
                </a:cubicBezTo>
                <a:cubicBezTo>
                  <a:pt x="181" y="245"/>
                  <a:pt x="182" y="241"/>
                  <a:pt x="179" y="239"/>
                </a:cubicBezTo>
                <a:close/>
                <a:moveTo>
                  <a:pt x="88" y="239"/>
                </a:moveTo>
                <a:cubicBezTo>
                  <a:pt x="86" y="244"/>
                  <a:pt x="89" y="250"/>
                  <a:pt x="91" y="251"/>
                </a:cubicBezTo>
                <a:cubicBezTo>
                  <a:pt x="90" y="247"/>
                  <a:pt x="89" y="243"/>
                  <a:pt x="88" y="239"/>
                </a:cubicBezTo>
                <a:close/>
                <a:moveTo>
                  <a:pt x="133" y="240"/>
                </a:moveTo>
                <a:cubicBezTo>
                  <a:pt x="132" y="242"/>
                  <a:pt x="130" y="244"/>
                  <a:pt x="129" y="246"/>
                </a:cubicBezTo>
                <a:cubicBezTo>
                  <a:pt x="130" y="247"/>
                  <a:pt x="130" y="248"/>
                  <a:pt x="131" y="249"/>
                </a:cubicBezTo>
                <a:cubicBezTo>
                  <a:pt x="132" y="249"/>
                  <a:pt x="133" y="249"/>
                  <a:pt x="135" y="249"/>
                </a:cubicBezTo>
                <a:cubicBezTo>
                  <a:pt x="135" y="249"/>
                  <a:pt x="147" y="243"/>
                  <a:pt x="147" y="243"/>
                </a:cubicBezTo>
                <a:cubicBezTo>
                  <a:pt x="146" y="243"/>
                  <a:pt x="146" y="242"/>
                  <a:pt x="145" y="243"/>
                </a:cubicBezTo>
                <a:cubicBezTo>
                  <a:pt x="142" y="243"/>
                  <a:pt x="138" y="245"/>
                  <a:pt x="134" y="245"/>
                </a:cubicBezTo>
                <a:cubicBezTo>
                  <a:pt x="134" y="243"/>
                  <a:pt x="134" y="242"/>
                  <a:pt x="134" y="240"/>
                </a:cubicBezTo>
                <a:cubicBezTo>
                  <a:pt x="133" y="240"/>
                  <a:pt x="133" y="240"/>
                  <a:pt x="133" y="240"/>
                </a:cubicBezTo>
                <a:close/>
                <a:moveTo>
                  <a:pt x="278" y="240"/>
                </a:moveTo>
                <a:cubicBezTo>
                  <a:pt x="278" y="241"/>
                  <a:pt x="277" y="241"/>
                  <a:pt x="277" y="241"/>
                </a:cubicBezTo>
                <a:cubicBezTo>
                  <a:pt x="278" y="241"/>
                  <a:pt x="278" y="241"/>
                  <a:pt x="278" y="240"/>
                </a:cubicBezTo>
                <a:cubicBezTo>
                  <a:pt x="278" y="240"/>
                  <a:pt x="278" y="240"/>
                  <a:pt x="278" y="240"/>
                </a:cubicBezTo>
                <a:close/>
                <a:moveTo>
                  <a:pt x="321" y="240"/>
                </a:moveTo>
                <a:cubicBezTo>
                  <a:pt x="320" y="241"/>
                  <a:pt x="319" y="242"/>
                  <a:pt x="317" y="243"/>
                </a:cubicBezTo>
                <a:cubicBezTo>
                  <a:pt x="315" y="246"/>
                  <a:pt x="314" y="252"/>
                  <a:pt x="316" y="254"/>
                </a:cubicBezTo>
                <a:cubicBezTo>
                  <a:pt x="322" y="251"/>
                  <a:pt x="323" y="248"/>
                  <a:pt x="322" y="240"/>
                </a:cubicBezTo>
                <a:cubicBezTo>
                  <a:pt x="322" y="240"/>
                  <a:pt x="321" y="240"/>
                  <a:pt x="321" y="240"/>
                </a:cubicBezTo>
                <a:close/>
                <a:moveTo>
                  <a:pt x="231" y="241"/>
                </a:moveTo>
                <a:cubicBezTo>
                  <a:pt x="231" y="245"/>
                  <a:pt x="229" y="247"/>
                  <a:pt x="229" y="249"/>
                </a:cubicBezTo>
                <a:cubicBezTo>
                  <a:pt x="235" y="249"/>
                  <a:pt x="238" y="250"/>
                  <a:pt x="240" y="251"/>
                </a:cubicBezTo>
                <a:cubicBezTo>
                  <a:pt x="241" y="251"/>
                  <a:pt x="241" y="251"/>
                  <a:pt x="241" y="250"/>
                </a:cubicBezTo>
                <a:cubicBezTo>
                  <a:pt x="241" y="248"/>
                  <a:pt x="242" y="246"/>
                  <a:pt x="242" y="244"/>
                </a:cubicBezTo>
                <a:cubicBezTo>
                  <a:pt x="240" y="244"/>
                  <a:pt x="239" y="244"/>
                  <a:pt x="237" y="244"/>
                </a:cubicBezTo>
                <a:cubicBezTo>
                  <a:pt x="235" y="243"/>
                  <a:pt x="233" y="242"/>
                  <a:pt x="231" y="241"/>
                </a:cubicBezTo>
                <a:close/>
                <a:moveTo>
                  <a:pt x="48" y="242"/>
                </a:moveTo>
                <a:cubicBezTo>
                  <a:pt x="46" y="245"/>
                  <a:pt x="39" y="244"/>
                  <a:pt x="37" y="242"/>
                </a:cubicBezTo>
                <a:cubicBezTo>
                  <a:pt x="37" y="242"/>
                  <a:pt x="37" y="243"/>
                  <a:pt x="37" y="243"/>
                </a:cubicBezTo>
                <a:cubicBezTo>
                  <a:pt x="37" y="243"/>
                  <a:pt x="36" y="243"/>
                  <a:pt x="36" y="243"/>
                </a:cubicBezTo>
                <a:cubicBezTo>
                  <a:pt x="38" y="245"/>
                  <a:pt x="37" y="250"/>
                  <a:pt x="37" y="251"/>
                </a:cubicBezTo>
                <a:cubicBezTo>
                  <a:pt x="37" y="252"/>
                  <a:pt x="35" y="255"/>
                  <a:pt x="35" y="256"/>
                </a:cubicBezTo>
                <a:cubicBezTo>
                  <a:pt x="35" y="256"/>
                  <a:pt x="35" y="256"/>
                  <a:pt x="35" y="256"/>
                </a:cubicBezTo>
                <a:cubicBezTo>
                  <a:pt x="42" y="254"/>
                  <a:pt x="44" y="257"/>
                  <a:pt x="49" y="257"/>
                </a:cubicBezTo>
                <a:cubicBezTo>
                  <a:pt x="49" y="257"/>
                  <a:pt x="50" y="256"/>
                  <a:pt x="50" y="256"/>
                </a:cubicBezTo>
                <a:cubicBezTo>
                  <a:pt x="46" y="253"/>
                  <a:pt x="48" y="247"/>
                  <a:pt x="49" y="242"/>
                </a:cubicBezTo>
                <a:cubicBezTo>
                  <a:pt x="49" y="242"/>
                  <a:pt x="49" y="242"/>
                  <a:pt x="48" y="242"/>
                </a:cubicBezTo>
                <a:close/>
                <a:moveTo>
                  <a:pt x="120" y="242"/>
                </a:moveTo>
                <a:cubicBezTo>
                  <a:pt x="120" y="243"/>
                  <a:pt x="111" y="247"/>
                  <a:pt x="109" y="247"/>
                </a:cubicBezTo>
                <a:cubicBezTo>
                  <a:pt x="107" y="248"/>
                  <a:pt x="105" y="246"/>
                  <a:pt x="104" y="246"/>
                </a:cubicBezTo>
                <a:cubicBezTo>
                  <a:pt x="103" y="246"/>
                  <a:pt x="103" y="246"/>
                  <a:pt x="103" y="247"/>
                </a:cubicBezTo>
                <a:cubicBezTo>
                  <a:pt x="101" y="255"/>
                  <a:pt x="114" y="274"/>
                  <a:pt x="120" y="275"/>
                </a:cubicBezTo>
                <a:cubicBezTo>
                  <a:pt x="120" y="275"/>
                  <a:pt x="120" y="275"/>
                  <a:pt x="120" y="274"/>
                </a:cubicBezTo>
                <a:cubicBezTo>
                  <a:pt x="118" y="271"/>
                  <a:pt x="119" y="264"/>
                  <a:pt x="119" y="259"/>
                </a:cubicBezTo>
                <a:cubicBezTo>
                  <a:pt x="116" y="260"/>
                  <a:pt x="113" y="261"/>
                  <a:pt x="110" y="259"/>
                </a:cubicBezTo>
                <a:cubicBezTo>
                  <a:pt x="110" y="259"/>
                  <a:pt x="110" y="259"/>
                  <a:pt x="110" y="258"/>
                </a:cubicBezTo>
                <a:cubicBezTo>
                  <a:pt x="112" y="253"/>
                  <a:pt x="116" y="253"/>
                  <a:pt x="119" y="249"/>
                </a:cubicBezTo>
                <a:cubicBezTo>
                  <a:pt x="119" y="248"/>
                  <a:pt x="121" y="244"/>
                  <a:pt x="120" y="242"/>
                </a:cubicBezTo>
                <a:cubicBezTo>
                  <a:pt x="120" y="242"/>
                  <a:pt x="120" y="242"/>
                  <a:pt x="120" y="242"/>
                </a:cubicBezTo>
                <a:close/>
                <a:moveTo>
                  <a:pt x="247" y="243"/>
                </a:moveTo>
                <a:cubicBezTo>
                  <a:pt x="245" y="246"/>
                  <a:pt x="240" y="251"/>
                  <a:pt x="244" y="255"/>
                </a:cubicBezTo>
                <a:cubicBezTo>
                  <a:pt x="245" y="256"/>
                  <a:pt x="245" y="256"/>
                  <a:pt x="245" y="256"/>
                </a:cubicBezTo>
                <a:cubicBezTo>
                  <a:pt x="245" y="256"/>
                  <a:pt x="245" y="256"/>
                  <a:pt x="246" y="256"/>
                </a:cubicBezTo>
                <a:cubicBezTo>
                  <a:pt x="247" y="251"/>
                  <a:pt x="250" y="250"/>
                  <a:pt x="248" y="243"/>
                </a:cubicBezTo>
                <a:cubicBezTo>
                  <a:pt x="248" y="243"/>
                  <a:pt x="247" y="243"/>
                  <a:pt x="247" y="243"/>
                </a:cubicBezTo>
                <a:close/>
                <a:moveTo>
                  <a:pt x="299" y="243"/>
                </a:moveTo>
                <a:cubicBezTo>
                  <a:pt x="298" y="245"/>
                  <a:pt x="298" y="246"/>
                  <a:pt x="298" y="247"/>
                </a:cubicBezTo>
                <a:cubicBezTo>
                  <a:pt x="298" y="247"/>
                  <a:pt x="298" y="247"/>
                  <a:pt x="298" y="247"/>
                </a:cubicBezTo>
                <a:cubicBezTo>
                  <a:pt x="298" y="247"/>
                  <a:pt x="298" y="247"/>
                  <a:pt x="298" y="247"/>
                </a:cubicBezTo>
                <a:cubicBezTo>
                  <a:pt x="299" y="246"/>
                  <a:pt x="299" y="245"/>
                  <a:pt x="299" y="243"/>
                </a:cubicBezTo>
                <a:close/>
                <a:moveTo>
                  <a:pt x="302" y="245"/>
                </a:moveTo>
                <a:cubicBezTo>
                  <a:pt x="301" y="246"/>
                  <a:pt x="301" y="247"/>
                  <a:pt x="300" y="249"/>
                </a:cubicBezTo>
                <a:cubicBezTo>
                  <a:pt x="300" y="249"/>
                  <a:pt x="300" y="249"/>
                  <a:pt x="301" y="249"/>
                </a:cubicBezTo>
                <a:cubicBezTo>
                  <a:pt x="302" y="248"/>
                  <a:pt x="303" y="246"/>
                  <a:pt x="302" y="245"/>
                </a:cubicBezTo>
                <a:close/>
                <a:moveTo>
                  <a:pt x="327" y="245"/>
                </a:moveTo>
                <a:cubicBezTo>
                  <a:pt x="325" y="250"/>
                  <a:pt x="324" y="252"/>
                  <a:pt x="321" y="255"/>
                </a:cubicBezTo>
                <a:cubicBezTo>
                  <a:pt x="321" y="256"/>
                  <a:pt x="321" y="256"/>
                  <a:pt x="321" y="256"/>
                </a:cubicBezTo>
                <a:cubicBezTo>
                  <a:pt x="325" y="256"/>
                  <a:pt x="329" y="258"/>
                  <a:pt x="331" y="261"/>
                </a:cubicBezTo>
                <a:cubicBezTo>
                  <a:pt x="331" y="261"/>
                  <a:pt x="331" y="261"/>
                  <a:pt x="331" y="261"/>
                </a:cubicBezTo>
                <a:cubicBezTo>
                  <a:pt x="331" y="261"/>
                  <a:pt x="332" y="261"/>
                  <a:pt x="332" y="261"/>
                </a:cubicBezTo>
                <a:cubicBezTo>
                  <a:pt x="332" y="255"/>
                  <a:pt x="333" y="253"/>
                  <a:pt x="337" y="248"/>
                </a:cubicBezTo>
                <a:cubicBezTo>
                  <a:pt x="336" y="248"/>
                  <a:pt x="336" y="248"/>
                  <a:pt x="336" y="248"/>
                </a:cubicBezTo>
                <a:cubicBezTo>
                  <a:pt x="334" y="248"/>
                  <a:pt x="333" y="248"/>
                  <a:pt x="331" y="248"/>
                </a:cubicBezTo>
                <a:cubicBezTo>
                  <a:pt x="330" y="247"/>
                  <a:pt x="329" y="246"/>
                  <a:pt x="327" y="245"/>
                </a:cubicBezTo>
                <a:close/>
                <a:moveTo>
                  <a:pt x="290" y="246"/>
                </a:moveTo>
                <a:cubicBezTo>
                  <a:pt x="290" y="247"/>
                  <a:pt x="289" y="247"/>
                  <a:pt x="289" y="248"/>
                </a:cubicBezTo>
                <a:cubicBezTo>
                  <a:pt x="289" y="248"/>
                  <a:pt x="289" y="248"/>
                  <a:pt x="289" y="248"/>
                </a:cubicBezTo>
                <a:cubicBezTo>
                  <a:pt x="289" y="248"/>
                  <a:pt x="289" y="248"/>
                  <a:pt x="290" y="248"/>
                </a:cubicBezTo>
                <a:cubicBezTo>
                  <a:pt x="290" y="247"/>
                  <a:pt x="290" y="247"/>
                  <a:pt x="291" y="246"/>
                </a:cubicBezTo>
                <a:cubicBezTo>
                  <a:pt x="291" y="246"/>
                  <a:pt x="290" y="246"/>
                  <a:pt x="290" y="246"/>
                </a:cubicBezTo>
                <a:close/>
                <a:moveTo>
                  <a:pt x="84" y="248"/>
                </a:moveTo>
                <a:cubicBezTo>
                  <a:pt x="84" y="248"/>
                  <a:pt x="84" y="248"/>
                  <a:pt x="85" y="249"/>
                </a:cubicBezTo>
                <a:cubicBezTo>
                  <a:pt x="84" y="248"/>
                  <a:pt x="85" y="248"/>
                  <a:pt x="84" y="248"/>
                </a:cubicBezTo>
                <a:close/>
                <a:moveTo>
                  <a:pt x="270" y="248"/>
                </a:moveTo>
                <a:cubicBezTo>
                  <a:pt x="269" y="251"/>
                  <a:pt x="272" y="253"/>
                  <a:pt x="274" y="255"/>
                </a:cubicBezTo>
                <a:cubicBezTo>
                  <a:pt x="275" y="255"/>
                  <a:pt x="275" y="255"/>
                  <a:pt x="275" y="255"/>
                </a:cubicBezTo>
                <a:cubicBezTo>
                  <a:pt x="275" y="255"/>
                  <a:pt x="275" y="255"/>
                  <a:pt x="275" y="255"/>
                </a:cubicBezTo>
                <a:cubicBezTo>
                  <a:pt x="273" y="253"/>
                  <a:pt x="272" y="250"/>
                  <a:pt x="270" y="248"/>
                </a:cubicBezTo>
                <a:close/>
                <a:moveTo>
                  <a:pt x="150" y="248"/>
                </a:moveTo>
                <a:cubicBezTo>
                  <a:pt x="149" y="249"/>
                  <a:pt x="146" y="249"/>
                  <a:pt x="144" y="250"/>
                </a:cubicBezTo>
                <a:cubicBezTo>
                  <a:pt x="145" y="252"/>
                  <a:pt x="144" y="253"/>
                  <a:pt x="145" y="254"/>
                </a:cubicBezTo>
                <a:cubicBezTo>
                  <a:pt x="146" y="254"/>
                  <a:pt x="148" y="253"/>
                  <a:pt x="149" y="254"/>
                </a:cubicBezTo>
                <a:cubicBezTo>
                  <a:pt x="151" y="255"/>
                  <a:pt x="150" y="258"/>
                  <a:pt x="149" y="259"/>
                </a:cubicBezTo>
                <a:cubicBezTo>
                  <a:pt x="148" y="259"/>
                  <a:pt x="147" y="259"/>
                  <a:pt x="147" y="260"/>
                </a:cubicBezTo>
                <a:cubicBezTo>
                  <a:pt x="146" y="261"/>
                  <a:pt x="145" y="262"/>
                  <a:pt x="147" y="263"/>
                </a:cubicBezTo>
                <a:cubicBezTo>
                  <a:pt x="147" y="266"/>
                  <a:pt x="150" y="266"/>
                  <a:pt x="152" y="267"/>
                </a:cubicBezTo>
                <a:cubicBezTo>
                  <a:pt x="155" y="264"/>
                  <a:pt x="158" y="253"/>
                  <a:pt x="154" y="249"/>
                </a:cubicBezTo>
                <a:cubicBezTo>
                  <a:pt x="153" y="248"/>
                  <a:pt x="151" y="248"/>
                  <a:pt x="150" y="248"/>
                </a:cubicBezTo>
                <a:close/>
                <a:moveTo>
                  <a:pt x="176" y="248"/>
                </a:moveTo>
                <a:cubicBezTo>
                  <a:pt x="176" y="248"/>
                  <a:pt x="176" y="248"/>
                  <a:pt x="176" y="249"/>
                </a:cubicBezTo>
                <a:cubicBezTo>
                  <a:pt x="176" y="249"/>
                  <a:pt x="176" y="249"/>
                  <a:pt x="177" y="249"/>
                </a:cubicBezTo>
                <a:cubicBezTo>
                  <a:pt x="177" y="249"/>
                  <a:pt x="177" y="248"/>
                  <a:pt x="177" y="248"/>
                </a:cubicBezTo>
                <a:cubicBezTo>
                  <a:pt x="176" y="248"/>
                  <a:pt x="176" y="248"/>
                  <a:pt x="176" y="248"/>
                </a:cubicBezTo>
                <a:close/>
                <a:moveTo>
                  <a:pt x="288" y="248"/>
                </a:moveTo>
                <a:cubicBezTo>
                  <a:pt x="288" y="248"/>
                  <a:pt x="288" y="248"/>
                  <a:pt x="288" y="248"/>
                </a:cubicBezTo>
                <a:cubicBezTo>
                  <a:pt x="288" y="249"/>
                  <a:pt x="288" y="249"/>
                  <a:pt x="288" y="249"/>
                </a:cubicBezTo>
                <a:cubicBezTo>
                  <a:pt x="288" y="249"/>
                  <a:pt x="288" y="249"/>
                  <a:pt x="289" y="249"/>
                </a:cubicBezTo>
                <a:cubicBezTo>
                  <a:pt x="289" y="249"/>
                  <a:pt x="289" y="248"/>
                  <a:pt x="289" y="248"/>
                </a:cubicBezTo>
                <a:cubicBezTo>
                  <a:pt x="288" y="248"/>
                  <a:pt x="288" y="248"/>
                  <a:pt x="288" y="248"/>
                </a:cubicBezTo>
                <a:close/>
                <a:moveTo>
                  <a:pt x="335" y="265"/>
                </a:moveTo>
                <a:cubicBezTo>
                  <a:pt x="343" y="264"/>
                  <a:pt x="344" y="254"/>
                  <a:pt x="344" y="248"/>
                </a:cubicBezTo>
                <a:cubicBezTo>
                  <a:pt x="343" y="248"/>
                  <a:pt x="343" y="248"/>
                  <a:pt x="342" y="248"/>
                </a:cubicBezTo>
                <a:cubicBezTo>
                  <a:pt x="341" y="250"/>
                  <a:pt x="339" y="251"/>
                  <a:pt x="338" y="252"/>
                </a:cubicBezTo>
                <a:cubicBezTo>
                  <a:pt x="335" y="256"/>
                  <a:pt x="335" y="260"/>
                  <a:pt x="335" y="265"/>
                </a:cubicBezTo>
                <a:close/>
                <a:moveTo>
                  <a:pt x="287" y="249"/>
                </a:moveTo>
                <a:cubicBezTo>
                  <a:pt x="287" y="249"/>
                  <a:pt x="287" y="249"/>
                  <a:pt x="287" y="249"/>
                </a:cubicBezTo>
                <a:cubicBezTo>
                  <a:pt x="287" y="249"/>
                  <a:pt x="287" y="249"/>
                  <a:pt x="288" y="249"/>
                </a:cubicBezTo>
                <a:cubicBezTo>
                  <a:pt x="288" y="249"/>
                  <a:pt x="288" y="249"/>
                  <a:pt x="287" y="249"/>
                </a:cubicBezTo>
                <a:cubicBezTo>
                  <a:pt x="287" y="249"/>
                  <a:pt x="287" y="249"/>
                  <a:pt x="287" y="249"/>
                </a:cubicBezTo>
                <a:close/>
                <a:moveTo>
                  <a:pt x="309" y="249"/>
                </a:moveTo>
                <a:cubicBezTo>
                  <a:pt x="306" y="255"/>
                  <a:pt x="302" y="257"/>
                  <a:pt x="296" y="260"/>
                </a:cubicBezTo>
                <a:cubicBezTo>
                  <a:pt x="296" y="260"/>
                  <a:pt x="296" y="260"/>
                  <a:pt x="296" y="260"/>
                </a:cubicBezTo>
                <a:cubicBezTo>
                  <a:pt x="297" y="260"/>
                  <a:pt x="299" y="262"/>
                  <a:pt x="300" y="263"/>
                </a:cubicBezTo>
                <a:cubicBezTo>
                  <a:pt x="300" y="263"/>
                  <a:pt x="300" y="263"/>
                  <a:pt x="301" y="263"/>
                </a:cubicBezTo>
                <a:cubicBezTo>
                  <a:pt x="303" y="259"/>
                  <a:pt x="306" y="257"/>
                  <a:pt x="310" y="255"/>
                </a:cubicBezTo>
                <a:cubicBezTo>
                  <a:pt x="310" y="254"/>
                  <a:pt x="310" y="250"/>
                  <a:pt x="309" y="249"/>
                </a:cubicBezTo>
                <a:close/>
                <a:moveTo>
                  <a:pt x="286" y="249"/>
                </a:moveTo>
                <a:cubicBezTo>
                  <a:pt x="286" y="249"/>
                  <a:pt x="286" y="249"/>
                  <a:pt x="285" y="250"/>
                </a:cubicBezTo>
                <a:cubicBezTo>
                  <a:pt x="286" y="250"/>
                  <a:pt x="286" y="250"/>
                  <a:pt x="286" y="250"/>
                </a:cubicBezTo>
                <a:cubicBezTo>
                  <a:pt x="286" y="250"/>
                  <a:pt x="287" y="250"/>
                  <a:pt x="287" y="250"/>
                </a:cubicBezTo>
                <a:cubicBezTo>
                  <a:pt x="287" y="249"/>
                  <a:pt x="287" y="249"/>
                  <a:pt x="287" y="249"/>
                </a:cubicBezTo>
                <a:cubicBezTo>
                  <a:pt x="286" y="249"/>
                  <a:pt x="286" y="249"/>
                  <a:pt x="286" y="249"/>
                </a:cubicBezTo>
                <a:close/>
                <a:moveTo>
                  <a:pt x="127" y="251"/>
                </a:moveTo>
                <a:cubicBezTo>
                  <a:pt x="126" y="254"/>
                  <a:pt x="124" y="259"/>
                  <a:pt x="125" y="264"/>
                </a:cubicBezTo>
                <a:cubicBezTo>
                  <a:pt x="126" y="268"/>
                  <a:pt x="126" y="271"/>
                  <a:pt x="127" y="275"/>
                </a:cubicBezTo>
                <a:cubicBezTo>
                  <a:pt x="126" y="276"/>
                  <a:pt x="126" y="276"/>
                  <a:pt x="125" y="277"/>
                </a:cubicBezTo>
                <a:cubicBezTo>
                  <a:pt x="125" y="277"/>
                  <a:pt x="126" y="277"/>
                  <a:pt x="126" y="277"/>
                </a:cubicBezTo>
                <a:cubicBezTo>
                  <a:pt x="128" y="280"/>
                  <a:pt x="134" y="277"/>
                  <a:pt x="137" y="279"/>
                </a:cubicBezTo>
                <a:cubicBezTo>
                  <a:pt x="142" y="281"/>
                  <a:pt x="154" y="276"/>
                  <a:pt x="156" y="273"/>
                </a:cubicBezTo>
                <a:cubicBezTo>
                  <a:pt x="156" y="273"/>
                  <a:pt x="156" y="273"/>
                  <a:pt x="156" y="273"/>
                </a:cubicBezTo>
                <a:cubicBezTo>
                  <a:pt x="155" y="273"/>
                  <a:pt x="155" y="273"/>
                  <a:pt x="155" y="273"/>
                </a:cubicBezTo>
                <a:cubicBezTo>
                  <a:pt x="153" y="274"/>
                  <a:pt x="146" y="275"/>
                  <a:pt x="145" y="272"/>
                </a:cubicBezTo>
                <a:cubicBezTo>
                  <a:pt x="144" y="271"/>
                  <a:pt x="145" y="268"/>
                  <a:pt x="142" y="267"/>
                </a:cubicBezTo>
                <a:cubicBezTo>
                  <a:pt x="142" y="266"/>
                  <a:pt x="142" y="266"/>
                  <a:pt x="141" y="266"/>
                </a:cubicBezTo>
                <a:cubicBezTo>
                  <a:pt x="139" y="268"/>
                  <a:pt x="135" y="271"/>
                  <a:pt x="133" y="270"/>
                </a:cubicBezTo>
                <a:cubicBezTo>
                  <a:pt x="132" y="264"/>
                  <a:pt x="131" y="253"/>
                  <a:pt x="127" y="251"/>
                </a:cubicBezTo>
                <a:close/>
                <a:moveTo>
                  <a:pt x="139" y="252"/>
                </a:moveTo>
                <a:cubicBezTo>
                  <a:pt x="137" y="253"/>
                  <a:pt x="135" y="253"/>
                  <a:pt x="133" y="254"/>
                </a:cubicBezTo>
                <a:cubicBezTo>
                  <a:pt x="133" y="259"/>
                  <a:pt x="133" y="262"/>
                  <a:pt x="137" y="264"/>
                </a:cubicBezTo>
                <a:cubicBezTo>
                  <a:pt x="139" y="263"/>
                  <a:pt x="141" y="264"/>
                  <a:pt x="142" y="263"/>
                </a:cubicBezTo>
                <a:cubicBezTo>
                  <a:pt x="143" y="262"/>
                  <a:pt x="143" y="261"/>
                  <a:pt x="144" y="261"/>
                </a:cubicBezTo>
                <a:cubicBezTo>
                  <a:pt x="143" y="260"/>
                  <a:pt x="143" y="259"/>
                  <a:pt x="142" y="259"/>
                </a:cubicBezTo>
                <a:cubicBezTo>
                  <a:pt x="140" y="259"/>
                  <a:pt x="139" y="259"/>
                  <a:pt x="138" y="259"/>
                </a:cubicBezTo>
                <a:cubicBezTo>
                  <a:pt x="138" y="259"/>
                  <a:pt x="138" y="259"/>
                  <a:pt x="138" y="259"/>
                </a:cubicBezTo>
                <a:cubicBezTo>
                  <a:pt x="138" y="258"/>
                  <a:pt x="137" y="257"/>
                  <a:pt x="138" y="257"/>
                </a:cubicBezTo>
                <a:cubicBezTo>
                  <a:pt x="139" y="256"/>
                  <a:pt x="140" y="256"/>
                  <a:pt x="140" y="255"/>
                </a:cubicBezTo>
                <a:cubicBezTo>
                  <a:pt x="140" y="254"/>
                  <a:pt x="140" y="253"/>
                  <a:pt x="140" y="252"/>
                </a:cubicBezTo>
                <a:cubicBezTo>
                  <a:pt x="140" y="252"/>
                  <a:pt x="140" y="252"/>
                  <a:pt x="139" y="252"/>
                </a:cubicBezTo>
                <a:close/>
                <a:moveTo>
                  <a:pt x="230" y="252"/>
                </a:moveTo>
                <a:cubicBezTo>
                  <a:pt x="229" y="253"/>
                  <a:pt x="227" y="253"/>
                  <a:pt x="226" y="254"/>
                </a:cubicBezTo>
                <a:cubicBezTo>
                  <a:pt x="226" y="254"/>
                  <a:pt x="226" y="254"/>
                  <a:pt x="226" y="255"/>
                </a:cubicBezTo>
                <a:cubicBezTo>
                  <a:pt x="227" y="256"/>
                  <a:pt x="229" y="257"/>
                  <a:pt x="230" y="259"/>
                </a:cubicBezTo>
                <a:cubicBezTo>
                  <a:pt x="233" y="260"/>
                  <a:pt x="240" y="259"/>
                  <a:pt x="242" y="258"/>
                </a:cubicBezTo>
                <a:cubicBezTo>
                  <a:pt x="242" y="253"/>
                  <a:pt x="234" y="252"/>
                  <a:pt x="230" y="252"/>
                </a:cubicBezTo>
                <a:close/>
                <a:moveTo>
                  <a:pt x="291" y="252"/>
                </a:moveTo>
                <a:cubicBezTo>
                  <a:pt x="290" y="253"/>
                  <a:pt x="288" y="253"/>
                  <a:pt x="287" y="253"/>
                </a:cubicBezTo>
                <a:cubicBezTo>
                  <a:pt x="287" y="253"/>
                  <a:pt x="287" y="253"/>
                  <a:pt x="287" y="254"/>
                </a:cubicBezTo>
                <a:cubicBezTo>
                  <a:pt x="288" y="254"/>
                  <a:pt x="289" y="254"/>
                  <a:pt x="289" y="254"/>
                </a:cubicBezTo>
                <a:cubicBezTo>
                  <a:pt x="290" y="253"/>
                  <a:pt x="291" y="253"/>
                  <a:pt x="291" y="252"/>
                </a:cubicBezTo>
                <a:cubicBezTo>
                  <a:pt x="291" y="252"/>
                  <a:pt x="291" y="252"/>
                  <a:pt x="291" y="252"/>
                </a:cubicBezTo>
                <a:close/>
                <a:moveTo>
                  <a:pt x="63" y="259"/>
                </a:moveTo>
                <a:cubicBezTo>
                  <a:pt x="65" y="259"/>
                  <a:pt x="66" y="259"/>
                  <a:pt x="68" y="260"/>
                </a:cubicBezTo>
                <a:cubicBezTo>
                  <a:pt x="68" y="260"/>
                  <a:pt x="68" y="259"/>
                  <a:pt x="68" y="259"/>
                </a:cubicBezTo>
                <a:cubicBezTo>
                  <a:pt x="67" y="258"/>
                  <a:pt x="66" y="254"/>
                  <a:pt x="65" y="253"/>
                </a:cubicBezTo>
                <a:cubicBezTo>
                  <a:pt x="65" y="253"/>
                  <a:pt x="65" y="253"/>
                  <a:pt x="65" y="253"/>
                </a:cubicBezTo>
                <a:cubicBezTo>
                  <a:pt x="64" y="255"/>
                  <a:pt x="63" y="257"/>
                  <a:pt x="63" y="259"/>
                </a:cubicBezTo>
                <a:close/>
                <a:moveTo>
                  <a:pt x="293" y="254"/>
                </a:moveTo>
                <a:cubicBezTo>
                  <a:pt x="293" y="255"/>
                  <a:pt x="293" y="255"/>
                  <a:pt x="292" y="255"/>
                </a:cubicBezTo>
                <a:cubicBezTo>
                  <a:pt x="291" y="256"/>
                  <a:pt x="290" y="256"/>
                  <a:pt x="288" y="256"/>
                </a:cubicBezTo>
                <a:cubicBezTo>
                  <a:pt x="288" y="256"/>
                  <a:pt x="288" y="256"/>
                  <a:pt x="288" y="257"/>
                </a:cubicBezTo>
                <a:cubicBezTo>
                  <a:pt x="289" y="257"/>
                  <a:pt x="292" y="257"/>
                  <a:pt x="293" y="256"/>
                </a:cubicBezTo>
                <a:cubicBezTo>
                  <a:pt x="293" y="255"/>
                  <a:pt x="294" y="255"/>
                  <a:pt x="294" y="255"/>
                </a:cubicBezTo>
                <a:cubicBezTo>
                  <a:pt x="294" y="255"/>
                  <a:pt x="294" y="255"/>
                  <a:pt x="294" y="254"/>
                </a:cubicBezTo>
                <a:cubicBezTo>
                  <a:pt x="294" y="254"/>
                  <a:pt x="294" y="254"/>
                  <a:pt x="294" y="254"/>
                </a:cubicBezTo>
                <a:cubicBezTo>
                  <a:pt x="294" y="254"/>
                  <a:pt x="293" y="254"/>
                  <a:pt x="293" y="254"/>
                </a:cubicBezTo>
                <a:close/>
                <a:moveTo>
                  <a:pt x="254" y="255"/>
                </a:moveTo>
                <a:cubicBezTo>
                  <a:pt x="253" y="256"/>
                  <a:pt x="250" y="256"/>
                  <a:pt x="250" y="256"/>
                </a:cubicBezTo>
                <a:cubicBezTo>
                  <a:pt x="249" y="257"/>
                  <a:pt x="247" y="259"/>
                  <a:pt x="247" y="260"/>
                </a:cubicBezTo>
                <a:cubicBezTo>
                  <a:pt x="247" y="260"/>
                  <a:pt x="248" y="260"/>
                  <a:pt x="248" y="260"/>
                </a:cubicBezTo>
                <a:cubicBezTo>
                  <a:pt x="248" y="261"/>
                  <a:pt x="251" y="263"/>
                  <a:pt x="252" y="263"/>
                </a:cubicBezTo>
                <a:cubicBezTo>
                  <a:pt x="253" y="262"/>
                  <a:pt x="258" y="259"/>
                  <a:pt x="260" y="259"/>
                </a:cubicBezTo>
                <a:cubicBezTo>
                  <a:pt x="262" y="259"/>
                  <a:pt x="263" y="259"/>
                  <a:pt x="265" y="258"/>
                </a:cubicBezTo>
                <a:cubicBezTo>
                  <a:pt x="262" y="256"/>
                  <a:pt x="258" y="255"/>
                  <a:pt x="254" y="255"/>
                </a:cubicBezTo>
                <a:close/>
                <a:moveTo>
                  <a:pt x="188" y="255"/>
                </a:moveTo>
                <a:cubicBezTo>
                  <a:pt x="188" y="256"/>
                  <a:pt x="187" y="256"/>
                  <a:pt x="187" y="256"/>
                </a:cubicBezTo>
                <a:cubicBezTo>
                  <a:pt x="187" y="256"/>
                  <a:pt x="187" y="256"/>
                  <a:pt x="187" y="256"/>
                </a:cubicBezTo>
                <a:cubicBezTo>
                  <a:pt x="187" y="256"/>
                  <a:pt x="188" y="256"/>
                  <a:pt x="188" y="256"/>
                </a:cubicBezTo>
                <a:cubicBezTo>
                  <a:pt x="189" y="256"/>
                  <a:pt x="189" y="256"/>
                  <a:pt x="189" y="256"/>
                </a:cubicBezTo>
                <a:cubicBezTo>
                  <a:pt x="189" y="255"/>
                  <a:pt x="189" y="255"/>
                  <a:pt x="189" y="255"/>
                </a:cubicBezTo>
                <a:cubicBezTo>
                  <a:pt x="189" y="255"/>
                  <a:pt x="189" y="255"/>
                  <a:pt x="188" y="255"/>
                </a:cubicBezTo>
                <a:close/>
                <a:moveTo>
                  <a:pt x="169" y="257"/>
                </a:moveTo>
                <a:cubicBezTo>
                  <a:pt x="169" y="260"/>
                  <a:pt x="165" y="267"/>
                  <a:pt x="163" y="268"/>
                </a:cubicBezTo>
                <a:cubicBezTo>
                  <a:pt x="163" y="268"/>
                  <a:pt x="163" y="269"/>
                  <a:pt x="164" y="269"/>
                </a:cubicBezTo>
                <a:cubicBezTo>
                  <a:pt x="164" y="269"/>
                  <a:pt x="164" y="269"/>
                  <a:pt x="164" y="268"/>
                </a:cubicBezTo>
                <a:cubicBezTo>
                  <a:pt x="166" y="267"/>
                  <a:pt x="173" y="260"/>
                  <a:pt x="169" y="257"/>
                </a:cubicBezTo>
                <a:close/>
                <a:moveTo>
                  <a:pt x="40" y="258"/>
                </a:moveTo>
                <a:cubicBezTo>
                  <a:pt x="37" y="260"/>
                  <a:pt x="35" y="260"/>
                  <a:pt x="32" y="263"/>
                </a:cubicBezTo>
                <a:cubicBezTo>
                  <a:pt x="32" y="263"/>
                  <a:pt x="32" y="263"/>
                  <a:pt x="32" y="263"/>
                </a:cubicBezTo>
                <a:cubicBezTo>
                  <a:pt x="36" y="265"/>
                  <a:pt x="42" y="267"/>
                  <a:pt x="46" y="265"/>
                </a:cubicBezTo>
                <a:cubicBezTo>
                  <a:pt x="48" y="264"/>
                  <a:pt x="49" y="262"/>
                  <a:pt x="50" y="261"/>
                </a:cubicBezTo>
                <a:cubicBezTo>
                  <a:pt x="50" y="261"/>
                  <a:pt x="50" y="261"/>
                  <a:pt x="49" y="261"/>
                </a:cubicBezTo>
                <a:cubicBezTo>
                  <a:pt x="46" y="259"/>
                  <a:pt x="44" y="258"/>
                  <a:pt x="40" y="258"/>
                </a:cubicBezTo>
                <a:close/>
                <a:moveTo>
                  <a:pt x="277" y="258"/>
                </a:moveTo>
                <a:cubicBezTo>
                  <a:pt x="276" y="259"/>
                  <a:pt x="274" y="263"/>
                  <a:pt x="272" y="263"/>
                </a:cubicBezTo>
                <a:cubicBezTo>
                  <a:pt x="271" y="263"/>
                  <a:pt x="270" y="262"/>
                  <a:pt x="269" y="262"/>
                </a:cubicBezTo>
                <a:cubicBezTo>
                  <a:pt x="268" y="269"/>
                  <a:pt x="259" y="284"/>
                  <a:pt x="256" y="288"/>
                </a:cubicBezTo>
                <a:cubicBezTo>
                  <a:pt x="253" y="291"/>
                  <a:pt x="249" y="292"/>
                  <a:pt x="247" y="294"/>
                </a:cubicBezTo>
                <a:cubicBezTo>
                  <a:pt x="247" y="294"/>
                  <a:pt x="247" y="294"/>
                  <a:pt x="247" y="294"/>
                </a:cubicBezTo>
                <a:cubicBezTo>
                  <a:pt x="254" y="295"/>
                  <a:pt x="256" y="305"/>
                  <a:pt x="259" y="306"/>
                </a:cubicBezTo>
                <a:cubicBezTo>
                  <a:pt x="261" y="305"/>
                  <a:pt x="264" y="300"/>
                  <a:pt x="265" y="300"/>
                </a:cubicBezTo>
                <a:cubicBezTo>
                  <a:pt x="268" y="302"/>
                  <a:pt x="270" y="306"/>
                  <a:pt x="275" y="307"/>
                </a:cubicBezTo>
                <a:cubicBezTo>
                  <a:pt x="279" y="300"/>
                  <a:pt x="280" y="297"/>
                  <a:pt x="287" y="293"/>
                </a:cubicBezTo>
                <a:cubicBezTo>
                  <a:pt x="287" y="285"/>
                  <a:pt x="288" y="279"/>
                  <a:pt x="293" y="276"/>
                </a:cubicBezTo>
                <a:cubicBezTo>
                  <a:pt x="294" y="275"/>
                  <a:pt x="297" y="274"/>
                  <a:pt x="298" y="273"/>
                </a:cubicBezTo>
                <a:cubicBezTo>
                  <a:pt x="299" y="272"/>
                  <a:pt x="299" y="269"/>
                  <a:pt x="298" y="268"/>
                </a:cubicBezTo>
                <a:cubicBezTo>
                  <a:pt x="294" y="268"/>
                  <a:pt x="291" y="263"/>
                  <a:pt x="289" y="260"/>
                </a:cubicBezTo>
                <a:cubicBezTo>
                  <a:pt x="285" y="260"/>
                  <a:pt x="281" y="258"/>
                  <a:pt x="277" y="258"/>
                </a:cubicBezTo>
                <a:close/>
                <a:moveTo>
                  <a:pt x="318" y="258"/>
                </a:moveTo>
                <a:cubicBezTo>
                  <a:pt x="318" y="258"/>
                  <a:pt x="317" y="258"/>
                  <a:pt x="316" y="258"/>
                </a:cubicBezTo>
                <a:cubicBezTo>
                  <a:pt x="316" y="258"/>
                  <a:pt x="316" y="259"/>
                  <a:pt x="316" y="259"/>
                </a:cubicBezTo>
                <a:cubicBezTo>
                  <a:pt x="317" y="264"/>
                  <a:pt x="326" y="267"/>
                  <a:pt x="331" y="266"/>
                </a:cubicBezTo>
                <a:cubicBezTo>
                  <a:pt x="331" y="266"/>
                  <a:pt x="331" y="266"/>
                  <a:pt x="331" y="266"/>
                </a:cubicBezTo>
                <a:cubicBezTo>
                  <a:pt x="328" y="261"/>
                  <a:pt x="324" y="260"/>
                  <a:pt x="318" y="258"/>
                </a:cubicBezTo>
                <a:close/>
                <a:moveTo>
                  <a:pt x="93" y="260"/>
                </a:moveTo>
                <a:cubicBezTo>
                  <a:pt x="94" y="263"/>
                  <a:pt x="98" y="267"/>
                  <a:pt x="102" y="269"/>
                </a:cubicBezTo>
                <a:cubicBezTo>
                  <a:pt x="102" y="268"/>
                  <a:pt x="102" y="268"/>
                  <a:pt x="102" y="268"/>
                </a:cubicBezTo>
                <a:cubicBezTo>
                  <a:pt x="98" y="267"/>
                  <a:pt x="96" y="262"/>
                  <a:pt x="93" y="260"/>
                </a:cubicBezTo>
                <a:close/>
                <a:moveTo>
                  <a:pt x="171" y="260"/>
                </a:moveTo>
                <a:cubicBezTo>
                  <a:pt x="171" y="261"/>
                  <a:pt x="171" y="263"/>
                  <a:pt x="170" y="265"/>
                </a:cubicBezTo>
                <a:cubicBezTo>
                  <a:pt x="169" y="266"/>
                  <a:pt x="168" y="266"/>
                  <a:pt x="168" y="268"/>
                </a:cubicBezTo>
                <a:cubicBezTo>
                  <a:pt x="168" y="268"/>
                  <a:pt x="168" y="268"/>
                  <a:pt x="168" y="268"/>
                </a:cubicBezTo>
                <a:cubicBezTo>
                  <a:pt x="171" y="267"/>
                  <a:pt x="173" y="263"/>
                  <a:pt x="172" y="260"/>
                </a:cubicBezTo>
                <a:cubicBezTo>
                  <a:pt x="172" y="260"/>
                  <a:pt x="172" y="260"/>
                  <a:pt x="171" y="260"/>
                </a:cubicBezTo>
                <a:close/>
                <a:moveTo>
                  <a:pt x="310" y="260"/>
                </a:moveTo>
                <a:cubicBezTo>
                  <a:pt x="306" y="263"/>
                  <a:pt x="302" y="263"/>
                  <a:pt x="302" y="272"/>
                </a:cubicBezTo>
                <a:cubicBezTo>
                  <a:pt x="308" y="273"/>
                  <a:pt x="315" y="266"/>
                  <a:pt x="311" y="260"/>
                </a:cubicBezTo>
                <a:cubicBezTo>
                  <a:pt x="311" y="260"/>
                  <a:pt x="311" y="260"/>
                  <a:pt x="310" y="260"/>
                </a:cubicBezTo>
                <a:close/>
                <a:moveTo>
                  <a:pt x="175" y="260"/>
                </a:moveTo>
                <a:cubicBezTo>
                  <a:pt x="174" y="262"/>
                  <a:pt x="175" y="263"/>
                  <a:pt x="174" y="264"/>
                </a:cubicBezTo>
                <a:cubicBezTo>
                  <a:pt x="174" y="265"/>
                  <a:pt x="172" y="266"/>
                  <a:pt x="172" y="267"/>
                </a:cubicBezTo>
                <a:cubicBezTo>
                  <a:pt x="172" y="267"/>
                  <a:pt x="172" y="268"/>
                  <a:pt x="172" y="268"/>
                </a:cubicBezTo>
                <a:cubicBezTo>
                  <a:pt x="171" y="269"/>
                  <a:pt x="169" y="271"/>
                  <a:pt x="167" y="273"/>
                </a:cubicBezTo>
                <a:cubicBezTo>
                  <a:pt x="170" y="273"/>
                  <a:pt x="178" y="263"/>
                  <a:pt x="175" y="260"/>
                </a:cubicBezTo>
                <a:close/>
                <a:moveTo>
                  <a:pt x="260" y="260"/>
                </a:moveTo>
                <a:cubicBezTo>
                  <a:pt x="258" y="261"/>
                  <a:pt x="256" y="262"/>
                  <a:pt x="254" y="263"/>
                </a:cubicBezTo>
                <a:cubicBezTo>
                  <a:pt x="254" y="264"/>
                  <a:pt x="254" y="265"/>
                  <a:pt x="254" y="265"/>
                </a:cubicBezTo>
                <a:cubicBezTo>
                  <a:pt x="256" y="266"/>
                  <a:pt x="257" y="269"/>
                  <a:pt x="258" y="271"/>
                </a:cubicBezTo>
                <a:cubicBezTo>
                  <a:pt x="262" y="270"/>
                  <a:pt x="267" y="267"/>
                  <a:pt x="267" y="262"/>
                </a:cubicBezTo>
                <a:cubicBezTo>
                  <a:pt x="267" y="262"/>
                  <a:pt x="267" y="261"/>
                  <a:pt x="267" y="261"/>
                </a:cubicBezTo>
                <a:cubicBezTo>
                  <a:pt x="264" y="261"/>
                  <a:pt x="264" y="260"/>
                  <a:pt x="260" y="260"/>
                </a:cubicBezTo>
                <a:close/>
                <a:moveTo>
                  <a:pt x="192" y="261"/>
                </a:moveTo>
                <a:cubicBezTo>
                  <a:pt x="191" y="261"/>
                  <a:pt x="190" y="261"/>
                  <a:pt x="189" y="262"/>
                </a:cubicBezTo>
                <a:cubicBezTo>
                  <a:pt x="189" y="262"/>
                  <a:pt x="189" y="262"/>
                  <a:pt x="189" y="262"/>
                </a:cubicBezTo>
                <a:cubicBezTo>
                  <a:pt x="189" y="262"/>
                  <a:pt x="190" y="262"/>
                  <a:pt x="190" y="262"/>
                </a:cubicBezTo>
                <a:cubicBezTo>
                  <a:pt x="191" y="261"/>
                  <a:pt x="193" y="262"/>
                  <a:pt x="194" y="261"/>
                </a:cubicBezTo>
                <a:cubicBezTo>
                  <a:pt x="193" y="261"/>
                  <a:pt x="193" y="261"/>
                  <a:pt x="192" y="261"/>
                </a:cubicBezTo>
                <a:close/>
                <a:moveTo>
                  <a:pt x="61" y="261"/>
                </a:moveTo>
                <a:cubicBezTo>
                  <a:pt x="60" y="263"/>
                  <a:pt x="59" y="264"/>
                  <a:pt x="58" y="265"/>
                </a:cubicBezTo>
                <a:cubicBezTo>
                  <a:pt x="63" y="265"/>
                  <a:pt x="66" y="267"/>
                  <a:pt x="69" y="263"/>
                </a:cubicBezTo>
                <a:cubicBezTo>
                  <a:pt x="67" y="262"/>
                  <a:pt x="64" y="261"/>
                  <a:pt x="61" y="261"/>
                </a:cubicBezTo>
                <a:close/>
                <a:moveTo>
                  <a:pt x="87" y="261"/>
                </a:moveTo>
                <a:cubicBezTo>
                  <a:pt x="88" y="264"/>
                  <a:pt x="91" y="268"/>
                  <a:pt x="94" y="269"/>
                </a:cubicBezTo>
                <a:cubicBezTo>
                  <a:pt x="94" y="268"/>
                  <a:pt x="88" y="262"/>
                  <a:pt x="87" y="261"/>
                </a:cubicBezTo>
                <a:close/>
                <a:moveTo>
                  <a:pt x="182" y="262"/>
                </a:moveTo>
                <a:cubicBezTo>
                  <a:pt x="181" y="264"/>
                  <a:pt x="180" y="267"/>
                  <a:pt x="178" y="269"/>
                </a:cubicBezTo>
                <a:cubicBezTo>
                  <a:pt x="179" y="269"/>
                  <a:pt x="179" y="269"/>
                  <a:pt x="179" y="269"/>
                </a:cubicBezTo>
                <a:cubicBezTo>
                  <a:pt x="180" y="268"/>
                  <a:pt x="183" y="265"/>
                  <a:pt x="182" y="262"/>
                </a:cubicBezTo>
                <a:close/>
                <a:moveTo>
                  <a:pt x="238" y="263"/>
                </a:moveTo>
                <a:cubicBezTo>
                  <a:pt x="237" y="264"/>
                  <a:pt x="233" y="264"/>
                  <a:pt x="231" y="265"/>
                </a:cubicBezTo>
                <a:cubicBezTo>
                  <a:pt x="229" y="266"/>
                  <a:pt x="221" y="274"/>
                  <a:pt x="221" y="276"/>
                </a:cubicBezTo>
                <a:cubicBezTo>
                  <a:pt x="221" y="276"/>
                  <a:pt x="221" y="276"/>
                  <a:pt x="221" y="276"/>
                </a:cubicBezTo>
                <a:cubicBezTo>
                  <a:pt x="230" y="277"/>
                  <a:pt x="240" y="278"/>
                  <a:pt x="247" y="275"/>
                </a:cubicBezTo>
                <a:cubicBezTo>
                  <a:pt x="249" y="275"/>
                  <a:pt x="253" y="275"/>
                  <a:pt x="254" y="272"/>
                </a:cubicBezTo>
                <a:cubicBezTo>
                  <a:pt x="248" y="268"/>
                  <a:pt x="248" y="264"/>
                  <a:pt x="238" y="263"/>
                </a:cubicBezTo>
                <a:close/>
                <a:moveTo>
                  <a:pt x="83" y="263"/>
                </a:moveTo>
                <a:cubicBezTo>
                  <a:pt x="84" y="267"/>
                  <a:pt x="87" y="272"/>
                  <a:pt x="91" y="273"/>
                </a:cubicBezTo>
                <a:cubicBezTo>
                  <a:pt x="91" y="273"/>
                  <a:pt x="91" y="273"/>
                  <a:pt x="91" y="272"/>
                </a:cubicBezTo>
                <a:cubicBezTo>
                  <a:pt x="89" y="270"/>
                  <a:pt x="87" y="269"/>
                  <a:pt x="85" y="267"/>
                </a:cubicBezTo>
                <a:cubicBezTo>
                  <a:pt x="85" y="266"/>
                  <a:pt x="84" y="264"/>
                  <a:pt x="83" y="263"/>
                </a:cubicBezTo>
                <a:close/>
                <a:moveTo>
                  <a:pt x="54" y="263"/>
                </a:moveTo>
                <a:cubicBezTo>
                  <a:pt x="54" y="264"/>
                  <a:pt x="54" y="265"/>
                  <a:pt x="55" y="266"/>
                </a:cubicBezTo>
                <a:cubicBezTo>
                  <a:pt x="55" y="266"/>
                  <a:pt x="55" y="266"/>
                  <a:pt x="55" y="266"/>
                </a:cubicBezTo>
                <a:cubicBezTo>
                  <a:pt x="55" y="266"/>
                  <a:pt x="55" y="266"/>
                  <a:pt x="55" y="265"/>
                </a:cubicBezTo>
                <a:cubicBezTo>
                  <a:pt x="55" y="265"/>
                  <a:pt x="55" y="264"/>
                  <a:pt x="54" y="263"/>
                </a:cubicBezTo>
                <a:close/>
                <a:moveTo>
                  <a:pt x="80" y="265"/>
                </a:moveTo>
                <a:cubicBezTo>
                  <a:pt x="80" y="269"/>
                  <a:pt x="84" y="273"/>
                  <a:pt x="88" y="274"/>
                </a:cubicBezTo>
                <a:cubicBezTo>
                  <a:pt x="88" y="274"/>
                  <a:pt x="88" y="274"/>
                  <a:pt x="88" y="274"/>
                </a:cubicBezTo>
                <a:cubicBezTo>
                  <a:pt x="87" y="274"/>
                  <a:pt x="87" y="273"/>
                  <a:pt x="87" y="273"/>
                </a:cubicBezTo>
                <a:cubicBezTo>
                  <a:pt x="86" y="272"/>
                  <a:pt x="80" y="265"/>
                  <a:pt x="80" y="265"/>
                </a:cubicBezTo>
                <a:close/>
                <a:moveTo>
                  <a:pt x="209" y="265"/>
                </a:moveTo>
                <a:cubicBezTo>
                  <a:pt x="208" y="265"/>
                  <a:pt x="207" y="266"/>
                  <a:pt x="206" y="266"/>
                </a:cubicBezTo>
                <a:cubicBezTo>
                  <a:pt x="206" y="267"/>
                  <a:pt x="206" y="267"/>
                  <a:pt x="206" y="268"/>
                </a:cubicBezTo>
                <a:cubicBezTo>
                  <a:pt x="207" y="268"/>
                  <a:pt x="217" y="278"/>
                  <a:pt x="218" y="273"/>
                </a:cubicBezTo>
                <a:cubicBezTo>
                  <a:pt x="219" y="271"/>
                  <a:pt x="220" y="270"/>
                  <a:pt x="221" y="268"/>
                </a:cubicBezTo>
                <a:cubicBezTo>
                  <a:pt x="221" y="268"/>
                  <a:pt x="221" y="268"/>
                  <a:pt x="221" y="268"/>
                </a:cubicBezTo>
                <a:cubicBezTo>
                  <a:pt x="216" y="267"/>
                  <a:pt x="214" y="265"/>
                  <a:pt x="209" y="265"/>
                </a:cubicBezTo>
                <a:close/>
                <a:moveTo>
                  <a:pt x="50" y="265"/>
                </a:moveTo>
                <a:cubicBezTo>
                  <a:pt x="50" y="267"/>
                  <a:pt x="50" y="267"/>
                  <a:pt x="50" y="269"/>
                </a:cubicBezTo>
                <a:cubicBezTo>
                  <a:pt x="50" y="269"/>
                  <a:pt x="50" y="269"/>
                  <a:pt x="51" y="269"/>
                </a:cubicBezTo>
                <a:cubicBezTo>
                  <a:pt x="51" y="269"/>
                  <a:pt x="51" y="269"/>
                  <a:pt x="51" y="268"/>
                </a:cubicBezTo>
                <a:cubicBezTo>
                  <a:pt x="51" y="267"/>
                  <a:pt x="51" y="267"/>
                  <a:pt x="51" y="266"/>
                </a:cubicBezTo>
                <a:cubicBezTo>
                  <a:pt x="51" y="266"/>
                  <a:pt x="50" y="265"/>
                  <a:pt x="50" y="265"/>
                </a:cubicBezTo>
                <a:close/>
                <a:moveTo>
                  <a:pt x="190" y="265"/>
                </a:moveTo>
                <a:cubicBezTo>
                  <a:pt x="190" y="266"/>
                  <a:pt x="190" y="266"/>
                  <a:pt x="190" y="266"/>
                </a:cubicBezTo>
                <a:cubicBezTo>
                  <a:pt x="192" y="266"/>
                  <a:pt x="193" y="267"/>
                  <a:pt x="195" y="266"/>
                </a:cubicBezTo>
                <a:cubicBezTo>
                  <a:pt x="193" y="266"/>
                  <a:pt x="192" y="265"/>
                  <a:pt x="190" y="265"/>
                </a:cubicBezTo>
                <a:close/>
                <a:moveTo>
                  <a:pt x="315" y="265"/>
                </a:moveTo>
                <a:cubicBezTo>
                  <a:pt x="315" y="270"/>
                  <a:pt x="313" y="272"/>
                  <a:pt x="310" y="274"/>
                </a:cubicBezTo>
                <a:cubicBezTo>
                  <a:pt x="309" y="274"/>
                  <a:pt x="309" y="274"/>
                  <a:pt x="308" y="275"/>
                </a:cubicBezTo>
                <a:cubicBezTo>
                  <a:pt x="308" y="275"/>
                  <a:pt x="308" y="275"/>
                  <a:pt x="308" y="275"/>
                </a:cubicBezTo>
                <a:cubicBezTo>
                  <a:pt x="310" y="277"/>
                  <a:pt x="315" y="278"/>
                  <a:pt x="316" y="281"/>
                </a:cubicBezTo>
                <a:cubicBezTo>
                  <a:pt x="316" y="281"/>
                  <a:pt x="317" y="281"/>
                  <a:pt x="317" y="281"/>
                </a:cubicBezTo>
                <a:cubicBezTo>
                  <a:pt x="317" y="276"/>
                  <a:pt x="320" y="274"/>
                  <a:pt x="323" y="270"/>
                </a:cubicBezTo>
                <a:cubicBezTo>
                  <a:pt x="323" y="270"/>
                  <a:pt x="323" y="270"/>
                  <a:pt x="323" y="270"/>
                </a:cubicBezTo>
                <a:cubicBezTo>
                  <a:pt x="320" y="269"/>
                  <a:pt x="318" y="266"/>
                  <a:pt x="315" y="265"/>
                </a:cubicBezTo>
                <a:close/>
                <a:moveTo>
                  <a:pt x="72" y="266"/>
                </a:moveTo>
                <a:cubicBezTo>
                  <a:pt x="70" y="268"/>
                  <a:pt x="67" y="268"/>
                  <a:pt x="64" y="269"/>
                </a:cubicBezTo>
                <a:cubicBezTo>
                  <a:pt x="65" y="271"/>
                  <a:pt x="66" y="272"/>
                  <a:pt x="67" y="274"/>
                </a:cubicBezTo>
                <a:cubicBezTo>
                  <a:pt x="67" y="276"/>
                  <a:pt x="67" y="277"/>
                  <a:pt x="67" y="279"/>
                </a:cubicBezTo>
                <a:cubicBezTo>
                  <a:pt x="68" y="282"/>
                  <a:pt x="71" y="284"/>
                  <a:pt x="73" y="286"/>
                </a:cubicBezTo>
                <a:cubicBezTo>
                  <a:pt x="73" y="288"/>
                  <a:pt x="73" y="289"/>
                  <a:pt x="73" y="291"/>
                </a:cubicBezTo>
                <a:cubicBezTo>
                  <a:pt x="76" y="297"/>
                  <a:pt x="80" y="308"/>
                  <a:pt x="85" y="313"/>
                </a:cubicBezTo>
                <a:cubicBezTo>
                  <a:pt x="89" y="318"/>
                  <a:pt x="91" y="325"/>
                  <a:pt x="99" y="325"/>
                </a:cubicBezTo>
                <a:cubicBezTo>
                  <a:pt x="99" y="325"/>
                  <a:pt x="99" y="325"/>
                  <a:pt x="99" y="324"/>
                </a:cubicBezTo>
                <a:cubicBezTo>
                  <a:pt x="96" y="322"/>
                  <a:pt x="93" y="321"/>
                  <a:pt x="91" y="318"/>
                </a:cubicBezTo>
                <a:cubicBezTo>
                  <a:pt x="87" y="310"/>
                  <a:pt x="88" y="299"/>
                  <a:pt x="94" y="293"/>
                </a:cubicBezTo>
                <a:cubicBezTo>
                  <a:pt x="96" y="292"/>
                  <a:pt x="98" y="292"/>
                  <a:pt x="100" y="290"/>
                </a:cubicBezTo>
                <a:cubicBezTo>
                  <a:pt x="100" y="290"/>
                  <a:pt x="100" y="290"/>
                  <a:pt x="100" y="290"/>
                </a:cubicBezTo>
                <a:cubicBezTo>
                  <a:pt x="100" y="290"/>
                  <a:pt x="91" y="285"/>
                  <a:pt x="89" y="285"/>
                </a:cubicBezTo>
                <a:cubicBezTo>
                  <a:pt x="82" y="280"/>
                  <a:pt x="78" y="272"/>
                  <a:pt x="72" y="266"/>
                </a:cubicBezTo>
                <a:close/>
                <a:moveTo>
                  <a:pt x="203" y="267"/>
                </a:moveTo>
                <a:cubicBezTo>
                  <a:pt x="202" y="268"/>
                  <a:pt x="202" y="268"/>
                  <a:pt x="201" y="268"/>
                </a:cubicBezTo>
                <a:cubicBezTo>
                  <a:pt x="201" y="269"/>
                  <a:pt x="202" y="270"/>
                  <a:pt x="201" y="271"/>
                </a:cubicBezTo>
                <a:cubicBezTo>
                  <a:pt x="201" y="272"/>
                  <a:pt x="199" y="272"/>
                  <a:pt x="198" y="272"/>
                </a:cubicBezTo>
                <a:cubicBezTo>
                  <a:pt x="198" y="273"/>
                  <a:pt x="198" y="273"/>
                  <a:pt x="198" y="275"/>
                </a:cubicBezTo>
                <a:cubicBezTo>
                  <a:pt x="195" y="275"/>
                  <a:pt x="193" y="274"/>
                  <a:pt x="190" y="274"/>
                </a:cubicBezTo>
                <a:cubicBezTo>
                  <a:pt x="190" y="274"/>
                  <a:pt x="190" y="274"/>
                  <a:pt x="189" y="274"/>
                </a:cubicBezTo>
                <a:cubicBezTo>
                  <a:pt x="190" y="274"/>
                  <a:pt x="190" y="274"/>
                  <a:pt x="190" y="274"/>
                </a:cubicBezTo>
                <a:cubicBezTo>
                  <a:pt x="191" y="277"/>
                  <a:pt x="197" y="277"/>
                  <a:pt x="197" y="281"/>
                </a:cubicBezTo>
                <a:cubicBezTo>
                  <a:pt x="197" y="282"/>
                  <a:pt x="197" y="282"/>
                  <a:pt x="196" y="283"/>
                </a:cubicBezTo>
                <a:cubicBezTo>
                  <a:pt x="196" y="283"/>
                  <a:pt x="195" y="283"/>
                  <a:pt x="194" y="283"/>
                </a:cubicBezTo>
                <a:cubicBezTo>
                  <a:pt x="194" y="283"/>
                  <a:pt x="194" y="283"/>
                  <a:pt x="194" y="283"/>
                </a:cubicBezTo>
                <a:cubicBezTo>
                  <a:pt x="198" y="285"/>
                  <a:pt x="196" y="286"/>
                  <a:pt x="198" y="289"/>
                </a:cubicBezTo>
                <a:cubicBezTo>
                  <a:pt x="198" y="290"/>
                  <a:pt x="199" y="289"/>
                  <a:pt x="200" y="290"/>
                </a:cubicBezTo>
                <a:cubicBezTo>
                  <a:pt x="201" y="291"/>
                  <a:pt x="202" y="292"/>
                  <a:pt x="203" y="293"/>
                </a:cubicBezTo>
                <a:cubicBezTo>
                  <a:pt x="204" y="293"/>
                  <a:pt x="213" y="286"/>
                  <a:pt x="215" y="285"/>
                </a:cubicBezTo>
                <a:cubicBezTo>
                  <a:pt x="214" y="285"/>
                  <a:pt x="214" y="285"/>
                  <a:pt x="214" y="285"/>
                </a:cubicBezTo>
                <a:cubicBezTo>
                  <a:pt x="210" y="283"/>
                  <a:pt x="204" y="272"/>
                  <a:pt x="204" y="268"/>
                </a:cubicBezTo>
                <a:cubicBezTo>
                  <a:pt x="203" y="267"/>
                  <a:pt x="203" y="267"/>
                  <a:pt x="203" y="267"/>
                </a:cubicBezTo>
                <a:close/>
                <a:moveTo>
                  <a:pt x="58" y="268"/>
                </a:moveTo>
                <a:cubicBezTo>
                  <a:pt x="59" y="269"/>
                  <a:pt x="62" y="269"/>
                  <a:pt x="61" y="268"/>
                </a:cubicBezTo>
                <a:cubicBezTo>
                  <a:pt x="60" y="268"/>
                  <a:pt x="59" y="268"/>
                  <a:pt x="58" y="268"/>
                </a:cubicBezTo>
                <a:close/>
                <a:moveTo>
                  <a:pt x="94" y="269"/>
                </a:moveTo>
                <a:cubicBezTo>
                  <a:pt x="94" y="269"/>
                  <a:pt x="94" y="270"/>
                  <a:pt x="95" y="270"/>
                </a:cubicBezTo>
                <a:cubicBezTo>
                  <a:pt x="95" y="270"/>
                  <a:pt x="95" y="269"/>
                  <a:pt x="95" y="269"/>
                </a:cubicBezTo>
                <a:cubicBezTo>
                  <a:pt x="95" y="269"/>
                  <a:pt x="95" y="269"/>
                  <a:pt x="94" y="269"/>
                </a:cubicBezTo>
                <a:close/>
                <a:moveTo>
                  <a:pt x="102" y="269"/>
                </a:moveTo>
                <a:cubicBezTo>
                  <a:pt x="103" y="269"/>
                  <a:pt x="102" y="269"/>
                  <a:pt x="103" y="269"/>
                </a:cubicBezTo>
                <a:cubicBezTo>
                  <a:pt x="103" y="269"/>
                  <a:pt x="103" y="269"/>
                  <a:pt x="102" y="269"/>
                </a:cubicBezTo>
                <a:close/>
                <a:moveTo>
                  <a:pt x="189" y="269"/>
                </a:moveTo>
                <a:cubicBezTo>
                  <a:pt x="189" y="269"/>
                  <a:pt x="189" y="270"/>
                  <a:pt x="189" y="270"/>
                </a:cubicBezTo>
                <a:cubicBezTo>
                  <a:pt x="191" y="270"/>
                  <a:pt x="193" y="270"/>
                  <a:pt x="193" y="269"/>
                </a:cubicBezTo>
                <a:cubicBezTo>
                  <a:pt x="192" y="269"/>
                  <a:pt x="190" y="269"/>
                  <a:pt x="189" y="269"/>
                </a:cubicBezTo>
                <a:close/>
                <a:moveTo>
                  <a:pt x="194" y="270"/>
                </a:moveTo>
                <a:cubicBezTo>
                  <a:pt x="194" y="270"/>
                  <a:pt x="194" y="270"/>
                  <a:pt x="194" y="270"/>
                </a:cubicBezTo>
                <a:cubicBezTo>
                  <a:pt x="194" y="270"/>
                  <a:pt x="194" y="270"/>
                  <a:pt x="194" y="270"/>
                </a:cubicBezTo>
                <a:cubicBezTo>
                  <a:pt x="194" y="270"/>
                  <a:pt x="194" y="270"/>
                  <a:pt x="194" y="270"/>
                </a:cubicBezTo>
                <a:close/>
                <a:moveTo>
                  <a:pt x="57" y="270"/>
                </a:moveTo>
                <a:cubicBezTo>
                  <a:pt x="60" y="272"/>
                  <a:pt x="62" y="275"/>
                  <a:pt x="65" y="277"/>
                </a:cubicBezTo>
                <a:cubicBezTo>
                  <a:pt x="64" y="274"/>
                  <a:pt x="60" y="270"/>
                  <a:pt x="57" y="270"/>
                </a:cubicBezTo>
                <a:close/>
                <a:moveTo>
                  <a:pt x="331" y="270"/>
                </a:moveTo>
                <a:cubicBezTo>
                  <a:pt x="330" y="271"/>
                  <a:pt x="328" y="270"/>
                  <a:pt x="327" y="271"/>
                </a:cubicBezTo>
                <a:cubicBezTo>
                  <a:pt x="325" y="272"/>
                  <a:pt x="318" y="279"/>
                  <a:pt x="320" y="280"/>
                </a:cubicBezTo>
                <a:cubicBezTo>
                  <a:pt x="319" y="281"/>
                  <a:pt x="318" y="285"/>
                  <a:pt x="319" y="286"/>
                </a:cubicBezTo>
                <a:cubicBezTo>
                  <a:pt x="319" y="286"/>
                  <a:pt x="320" y="286"/>
                  <a:pt x="320" y="287"/>
                </a:cubicBezTo>
                <a:cubicBezTo>
                  <a:pt x="320" y="287"/>
                  <a:pt x="320" y="287"/>
                  <a:pt x="321" y="287"/>
                </a:cubicBezTo>
                <a:cubicBezTo>
                  <a:pt x="326" y="284"/>
                  <a:pt x="332" y="280"/>
                  <a:pt x="332" y="271"/>
                </a:cubicBezTo>
                <a:cubicBezTo>
                  <a:pt x="331" y="271"/>
                  <a:pt x="331" y="271"/>
                  <a:pt x="331" y="270"/>
                </a:cubicBezTo>
                <a:close/>
                <a:moveTo>
                  <a:pt x="47" y="271"/>
                </a:moveTo>
                <a:cubicBezTo>
                  <a:pt x="46" y="272"/>
                  <a:pt x="45" y="272"/>
                  <a:pt x="44" y="272"/>
                </a:cubicBezTo>
                <a:cubicBezTo>
                  <a:pt x="44" y="275"/>
                  <a:pt x="41" y="280"/>
                  <a:pt x="44" y="283"/>
                </a:cubicBezTo>
                <a:cubicBezTo>
                  <a:pt x="44" y="284"/>
                  <a:pt x="45" y="284"/>
                  <a:pt x="46" y="285"/>
                </a:cubicBezTo>
                <a:cubicBezTo>
                  <a:pt x="47" y="284"/>
                  <a:pt x="48" y="284"/>
                  <a:pt x="49" y="284"/>
                </a:cubicBezTo>
                <a:cubicBezTo>
                  <a:pt x="50" y="278"/>
                  <a:pt x="50" y="277"/>
                  <a:pt x="49" y="271"/>
                </a:cubicBezTo>
                <a:cubicBezTo>
                  <a:pt x="49" y="271"/>
                  <a:pt x="48" y="271"/>
                  <a:pt x="47" y="271"/>
                </a:cubicBezTo>
                <a:close/>
                <a:moveTo>
                  <a:pt x="185" y="272"/>
                </a:moveTo>
                <a:cubicBezTo>
                  <a:pt x="185" y="272"/>
                  <a:pt x="185" y="272"/>
                  <a:pt x="185" y="272"/>
                </a:cubicBezTo>
                <a:cubicBezTo>
                  <a:pt x="185" y="272"/>
                  <a:pt x="185" y="272"/>
                  <a:pt x="185" y="272"/>
                </a:cubicBezTo>
                <a:cubicBezTo>
                  <a:pt x="185" y="272"/>
                  <a:pt x="185" y="272"/>
                  <a:pt x="185" y="272"/>
                </a:cubicBezTo>
                <a:close/>
                <a:moveTo>
                  <a:pt x="186" y="272"/>
                </a:moveTo>
                <a:cubicBezTo>
                  <a:pt x="186" y="272"/>
                  <a:pt x="186" y="272"/>
                  <a:pt x="186" y="272"/>
                </a:cubicBezTo>
                <a:cubicBezTo>
                  <a:pt x="186" y="273"/>
                  <a:pt x="186" y="273"/>
                  <a:pt x="186" y="273"/>
                </a:cubicBezTo>
                <a:cubicBezTo>
                  <a:pt x="186" y="273"/>
                  <a:pt x="186" y="273"/>
                  <a:pt x="187" y="273"/>
                </a:cubicBezTo>
                <a:cubicBezTo>
                  <a:pt x="187" y="273"/>
                  <a:pt x="187" y="273"/>
                  <a:pt x="187" y="272"/>
                </a:cubicBezTo>
                <a:cubicBezTo>
                  <a:pt x="187" y="272"/>
                  <a:pt x="187" y="272"/>
                  <a:pt x="187" y="272"/>
                </a:cubicBezTo>
                <a:cubicBezTo>
                  <a:pt x="186" y="272"/>
                  <a:pt x="186" y="272"/>
                  <a:pt x="186" y="272"/>
                </a:cubicBezTo>
                <a:close/>
                <a:moveTo>
                  <a:pt x="187" y="273"/>
                </a:moveTo>
                <a:cubicBezTo>
                  <a:pt x="187" y="273"/>
                  <a:pt x="187" y="273"/>
                  <a:pt x="187" y="273"/>
                </a:cubicBezTo>
                <a:cubicBezTo>
                  <a:pt x="188" y="274"/>
                  <a:pt x="188" y="274"/>
                  <a:pt x="189" y="274"/>
                </a:cubicBezTo>
                <a:cubicBezTo>
                  <a:pt x="189" y="273"/>
                  <a:pt x="188" y="273"/>
                  <a:pt x="187" y="273"/>
                </a:cubicBezTo>
                <a:close/>
                <a:moveTo>
                  <a:pt x="175" y="274"/>
                </a:moveTo>
                <a:cubicBezTo>
                  <a:pt x="172" y="279"/>
                  <a:pt x="167" y="282"/>
                  <a:pt x="163" y="286"/>
                </a:cubicBezTo>
                <a:cubicBezTo>
                  <a:pt x="163" y="286"/>
                  <a:pt x="163" y="286"/>
                  <a:pt x="163" y="286"/>
                </a:cubicBezTo>
                <a:cubicBezTo>
                  <a:pt x="163" y="286"/>
                  <a:pt x="164" y="286"/>
                  <a:pt x="164" y="286"/>
                </a:cubicBezTo>
                <a:cubicBezTo>
                  <a:pt x="167" y="285"/>
                  <a:pt x="177" y="275"/>
                  <a:pt x="175" y="274"/>
                </a:cubicBezTo>
                <a:close/>
                <a:moveTo>
                  <a:pt x="109" y="275"/>
                </a:moveTo>
                <a:cubicBezTo>
                  <a:pt x="110" y="278"/>
                  <a:pt x="116" y="279"/>
                  <a:pt x="118" y="280"/>
                </a:cubicBezTo>
                <a:cubicBezTo>
                  <a:pt x="119" y="280"/>
                  <a:pt x="119" y="280"/>
                  <a:pt x="119" y="280"/>
                </a:cubicBezTo>
                <a:cubicBezTo>
                  <a:pt x="115" y="279"/>
                  <a:pt x="112" y="276"/>
                  <a:pt x="109" y="275"/>
                </a:cubicBezTo>
                <a:close/>
                <a:moveTo>
                  <a:pt x="315" y="287"/>
                </a:moveTo>
                <a:cubicBezTo>
                  <a:pt x="315" y="281"/>
                  <a:pt x="309" y="274"/>
                  <a:pt x="302" y="276"/>
                </a:cubicBezTo>
                <a:cubicBezTo>
                  <a:pt x="302" y="283"/>
                  <a:pt x="310" y="287"/>
                  <a:pt x="315" y="287"/>
                </a:cubicBezTo>
                <a:close/>
                <a:moveTo>
                  <a:pt x="104" y="276"/>
                </a:moveTo>
                <a:cubicBezTo>
                  <a:pt x="105" y="279"/>
                  <a:pt x="111" y="283"/>
                  <a:pt x="113" y="282"/>
                </a:cubicBezTo>
                <a:cubicBezTo>
                  <a:pt x="113" y="282"/>
                  <a:pt x="113" y="281"/>
                  <a:pt x="113" y="281"/>
                </a:cubicBezTo>
                <a:cubicBezTo>
                  <a:pt x="109" y="281"/>
                  <a:pt x="107" y="278"/>
                  <a:pt x="104" y="276"/>
                </a:cubicBezTo>
                <a:close/>
                <a:moveTo>
                  <a:pt x="298" y="276"/>
                </a:moveTo>
                <a:cubicBezTo>
                  <a:pt x="293" y="280"/>
                  <a:pt x="290" y="281"/>
                  <a:pt x="290" y="288"/>
                </a:cubicBezTo>
                <a:cubicBezTo>
                  <a:pt x="290" y="288"/>
                  <a:pt x="290" y="288"/>
                  <a:pt x="290" y="288"/>
                </a:cubicBezTo>
                <a:cubicBezTo>
                  <a:pt x="294" y="286"/>
                  <a:pt x="300" y="282"/>
                  <a:pt x="298" y="276"/>
                </a:cubicBezTo>
                <a:cubicBezTo>
                  <a:pt x="298" y="276"/>
                  <a:pt x="298" y="276"/>
                  <a:pt x="298" y="276"/>
                </a:cubicBezTo>
                <a:close/>
                <a:moveTo>
                  <a:pt x="156" y="277"/>
                </a:moveTo>
                <a:cubicBezTo>
                  <a:pt x="154" y="280"/>
                  <a:pt x="149" y="280"/>
                  <a:pt x="146" y="283"/>
                </a:cubicBezTo>
                <a:cubicBezTo>
                  <a:pt x="150" y="283"/>
                  <a:pt x="157" y="281"/>
                  <a:pt x="156" y="277"/>
                </a:cubicBezTo>
                <a:close/>
                <a:moveTo>
                  <a:pt x="100" y="279"/>
                </a:moveTo>
                <a:cubicBezTo>
                  <a:pt x="100" y="279"/>
                  <a:pt x="100" y="279"/>
                  <a:pt x="100" y="279"/>
                </a:cubicBezTo>
                <a:cubicBezTo>
                  <a:pt x="102" y="281"/>
                  <a:pt x="107" y="286"/>
                  <a:pt x="110" y="284"/>
                </a:cubicBezTo>
                <a:cubicBezTo>
                  <a:pt x="110" y="284"/>
                  <a:pt x="110" y="284"/>
                  <a:pt x="110" y="284"/>
                </a:cubicBezTo>
                <a:cubicBezTo>
                  <a:pt x="105" y="283"/>
                  <a:pt x="104" y="281"/>
                  <a:pt x="100" y="279"/>
                </a:cubicBezTo>
                <a:close/>
                <a:moveTo>
                  <a:pt x="183" y="279"/>
                </a:moveTo>
                <a:cubicBezTo>
                  <a:pt x="183" y="280"/>
                  <a:pt x="183" y="280"/>
                  <a:pt x="183" y="280"/>
                </a:cubicBezTo>
                <a:cubicBezTo>
                  <a:pt x="185" y="280"/>
                  <a:pt x="186" y="281"/>
                  <a:pt x="187" y="282"/>
                </a:cubicBezTo>
                <a:cubicBezTo>
                  <a:pt x="186" y="280"/>
                  <a:pt x="185" y="280"/>
                  <a:pt x="183" y="279"/>
                </a:cubicBezTo>
                <a:close/>
                <a:moveTo>
                  <a:pt x="254" y="279"/>
                </a:moveTo>
                <a:cubicBezTo>
                  <a:pt x="254" y="280"/>
                  <a:pt x="254" y="280"/>
                  <a:pt x="255" y="279"/>
                </a:cubicBezTo>
                <a:cubicBezTo>
                  <a:pt x="255" y="279"/>
                  <a:pt x="254" y="279"/>
                  <a:pt x="254" y="279"/>
                </a:cubicBezTo>
                <a:close/>
                <a:moveTo>
                  <a:pt x="252" y="280"/>
                </a:moveTo>
                <a:cubicBezTo>
                  <a:pt x="250" y="283"/>
                  <a:pt x="239" y="282"/>
                  <a:pt x="236" y="283"/>
                </a:cubicBezTo>
                <a:cubicBezTo>
                  <a:pt x="236" y="283"/>
                  <a:pt x="237" y="283"/>
                  <a:pt x="237" y="283"/>
                </a:cubicBezTo>
                <a:cubicBezTo>
                  <a:pt x="240" y="286"/>
                  <a:pt x="253" y="281"/>
                  <a:pt x="254" y="280"/>
                </a:cubicBezTo>
                <a:cubicBezTo>
                  <a:pt x="254" y="280"/>
                  <a:pt x="254" y="280"/>
                  <a:pt x="254" y="280"/>
                </a:cubicBezTo>
                <a:cubicBezTo>
                  <a:pt x="253" y="280"/>
                  <a:pt x="253" y="280"/>
                  <a:pt x="252" y="280"/>
                </a:cubicBezTo>
                <a:close/>
                <a:moveTo>
                  <a:pt x="59" y="281"/>
                </a:moveTo>
                <a:cubicBezTo>
                  <a:pt x="59" y="281"/>
                  <a:pt x="59" y="281"/>
                  <a:pt x="59" y="282"/>
                </a:cubicBezTo>
                <a:cubicBezTo>
                  <a:pt x="61" y="282"/>
                  <a:pt x="62" y="284"/>
                  <a:pt x="64" y="284"/>
                </a:cubicBezTo>
                <a:cubicBezTo>
                  <a:pt x="64" y="284"/>
                  <a:pt x="64" y="283"/>
                  <a:pt x="64" y="283"/>
                </a:cubicBezTo>
                <a:cubicBezTo>
                  <a:pt x="62" y="282"/>
                  <a:pt x="61" y="282"/>
                  <a:pt x="59" y="281"/>
                </a:cubicBezTo>
                <a:close/>
                <a:moveTo>
                  <a:pt x="98" y="281"/>
                </a:moveTo>
                <a:cubicBezTo>
                  <a:pt x="98" y="281"/>
                  <a:pt x="98" y="282"/>
                  <a:pt x="98" y="282"/>
                </a:cubicBezTo>
                <a:cubicBezTo>
                  <a:pt x="100" y="285"/>
                  <a:pt x="103" y="287"/>
                  <a:pt x="107" y="288"/>
                </a:cubicBezTo>
                <a:cubicBezTo>
                  <a:pt x="107" y="287"/>
                  <a:pt x="107" y="287"/>
                  <a:pt x="107" y="287"/>
                </a:cubicBezTo>
                <a:cubicBezTo>
                  <a:pt x="103" y="286"/>
                  <a:pt x="101" y="284"/>
                  <a:pt x="98" y="281"/>
                </a:cubicBezTo>
                <a:close/>
                <a:moveTo>
                  <a:pt x="113" y="282"/>
                </a:moveTo>
                <a:cubicBezTo>
                  <a:pt x="114" y="282"/>
                  <a:pt x="114" y="282"/>
                  <a:pt x="114" y="282"/>
                </a:cubicBezTo>
                <a:cubicBezTo>
                  <a:pt x="114" y="282"/>
                  <a:pt x="114" y="282"/>
                  <a:pt x="114" y="282"/>
                </a:cubicBezTo>
                <a:cubicBezTo>
                  <a:pt x="114" y="282"/>
                  <a:pt x="114" y="282"/>
                  <a:pt x="114" y="282"/>
                </a:cubicBezTo>
                <a:cubicBezTo>
                  <a:pt x="114" y="282"/>
                  <a:pt x="114" y="282"/>
                  <a:pt x="113" y="282"/>
                </a:cubicBezTo>
                <a:close/>
                <a:moveTo>
                  <a:pt x="301" y="282"/>
                </a:moveTo>
                <a:cubicBezTo>
                  <a:pt x="299" y="285"/>
                  <a:pt x="297" y="287"/>
                  <a:pt x="294" y="289"/>
                </a:cubicBezTo>
                <a:cubicBezTo>
                  <a:pt x="294" y="289"/>
                  <a:pt x="294" y="289"/>
                  <a:pt x="294" y="290"/>
                </a:cubicBezTo>
                <a:cubicBezTo>
                  <a:pt x="300" y="290"/>
                  <a:pt x="300" y="295"/>
                  <a:pt x="303" y="295"/>
                </a:cubicBezTo>
                <a:cubicBezTo>
                  <a:pt x="304" y="292"/>
                  <a:pt x="306" y="291"/>
                  <a:pt x="307" y="288"/>
                </a:cubicBezTo>
                <a:cubicBezTo>
                  <a:pt x="307" y="288"/>
                  <a:pt x="307" y="288"/>
                  <a:pt x="307" y="288"/>
                </a:cubicBezTo>
                <a:cubicBezTo>
                  <a:pt x="305" y="287"/>
                  <a:pt x="302" y="284"/>
                  <a:pt x="301" y="282"/>
                </a:cubicBezTo>
                <a:cubicBezTo>
                  <a:pt x="301" y="282"/>
                  <a:pt x="301" y="282"/>
                  <a:pt x="301" y="282"/>
                </a:cubicBezTo>
                <a:close/>
                <a:moveTo>
                  <a:pt x="158" y="282"/>
                </a:moveTo>
                <a:cubicBezTo>
                  <a:pt x="155" y="284"/>
                  <a:pt x="152" y="285"/>
                  <a:pt x="149" y="286"/>
                </a:cubicBezTo>
                <a:cubicBezTo>
                  <a:pt x="149" y="287"/>
                  <a:pt x="149" y="287"/>
                  <a:pt x="149" y="287"/>
                </a:cubicBezTo>
                <a:cubicBezTo>
                  <a:pt x="154" y="287"/>
                  <a:pt x="156" y="285"/>
                  <a:pt x="158" y="283"/>
                </a:cubicBezTo>
                <a:cubicBezTo>
                  <a:pt x="158" y="282"/>
                  <a:pt x="158" y="282"/>
                  <a:pt x="158" y="282"/>
                </a:cubicBezTo>
                <a:close/>
                <a:moveTo>
                  <a:pt x="221" y="283"/>
                </a:moveTo>
                <a:cubicBezTo>
                  <a:pt x="221" y="283"/>
                  <a:pt x="221" y="283"/>
                  <a:pt x="221" y="284"/>
                </a:cubicBezTo>
                <a:cubicBezTo>
                  <a:pt x="222" y="284"/>
                  <a:pt x="227" y="284"/>
                  <a:pt x="229" y="283"/>
                </a:cubicBezTo>
                <a:cubicBezTo>
                  <a:pt x="226" y="282"/>
                  <a:pt x="224" y="283"/>
                  <a:pt x="221" y="283"/>
                </a:cubicBezTo>
                <a:close/>
                <a:moveTo>
                  <a:pt x="181" y="283"/>
                </a:moveTo>
                <a:cubicBezTo>
                  <a:pt x="180" y="284"/>
                  <a:pt x="180" y="284"/>
                  <a:pt x="179" y="284"/>
                </a:cubicBezTo>
                <a:cubicBezTo>
                  <a:pt x="179" y="284"/>
                  <a:pt x="179" y="284"/>
                  <a:pt x="179" y="285"/>
                </a:cubicBezTo>
                <a:cubicBezTo>
                  <a:pt x="181" y="285"/>
                  <a:pt x="185" y="285"/>
                  <a:pt x="185" y="285"/>
                </a:cubicBezTo>
                <a:cubicBezTo>
                  <a:pt x="184" y="284"/>
                  <a:pt x="183" y="284"/>
                  <a:pt x="181" y="283"/>
                </a:cubicBezTo>
                <a:close/>
                <a:moveTo>
                  <a:pt x="253" y="284"/>
                </a:moveTo>
                <a:cubicBezTo>
                  <a:pt x="251" y="287"/>
                  <a:pt x="245" y="286"/>
                  <a:pt x="243" y="288"/>
                </a:cubicBezTo>
                <a:cubicBezTo>
                  <a:pt x="249" y="288"/>
                  <a:pt x="251" y="286"/>
                  <a:pt x="254" y="285"/>
                </a:cubicBezTo>
                <a:cubicBezTo>
                  <a:pt x="254" y="285"/>
                  <a:pt x="254" y="284"/>
                  <a:pt x="254" y="284"/>
                </a:cubicBezTo>
                <a:cubicBezTo>
                  <a:pt x="254" y="284"/>
                  <a:pt x="254" y="284"/>
                  <a:pt x="254" y="284"/>
                </a:cubicBezTo>
                <a:cubicBezTo>
                  <a:pt x="254" y="284"/>
                  <a:pt x="254" y="284"/>
                  <a:pt x="253" y="284"/>
                </a:cubicBezTo>
                <a:close/>
                <a:moveTo>
                  <a:pt x="232" y="285"/>
                </a:moveTo>
                <a:cubicBezTo>
                  <a:pt x="234" y="287"/>
                  <a:pt x="235" y="288"/>
                  <a:pt x="235" y="292"/>
                </a:cubicBezTo>
                <a:cubicBezTo>
                  <a:pt x="236" y="291"/>
                  <a:pt x="236" y="291"/>
                  <a:pt x="236" y="291"/>
                </a:cubicBezTo>
                <a:cubicBezTo>
                  <a:pt x="237" y="288"/>
                  <a:pt x="236" y="285"/>
                  <a:pt x="232" y="285"/>
                </a:cubicBezTo>
                <a:close/>
                <a:moveTo>
                  <a:pt x="68" y="286"/>
                </a:moveTo>
                <a:cubicBezTo>
                  <a:pt x="69" y="287"/>
                  <a:pt x="70" y="288"/>
                  <a:pt x="72" y="289"/>
                </a:cubicBezTo>
                <a:cubicBezTo>
                  <a:pt x="72" y="287"/>
                  <a:pt x="70" y="286"/>
                  <a:pt x="68" y="286"/>
                </a:cubicBezTo>
                <a:close/>
                <a:moveTo>
                  <a:pt x="135" y="286"/>
                </a:moveTo>
                <a:cubicBezTo>
                  <a:pt x="131" y="289"/>
                  <a:pt x="127" y="286"/>
                  <a:pt x="125" y="288"/>
                </a:cubicBezTo>
                <a:cubicBezTo>
                  <a:pt x="130" y="289"/>
                  <a:pt x="131" y="289"/>
                  <a:pt x="135" y="287"/>
                </a:cubicBezTo>
                <a:cubicBezTo>
                  <a:pt x="135" y="286"/>
                  <a:pt x="135" y="286"/>
                  <a:pt x="135" y="286"/>
                </a:cubicBezTo>
                <a:cubicBezTo>
                  <a:pt x="135" y="286"/>
                  <a:pt x="135" y="286"/>
                  <a:pt x="135" y="286"/>
                </a:cubicBezTo>
                <a:close/>
                <a:moveTo>
                  <a:pt x="148" y="286"/>
                </a:moveTo>
                <a:cubicBezTo>
                  <a:pt x="148" y="286"/>
                  <a:pt x="148" y="286"/>
                  <a:pt x="149" y="287"/>
                </a:cubicBezTo>
                <a:cubicBezTo>
                  <a:pt x="148" y="286"/>
                  <a:pt x="149" y="286"/>
                  <a:pt x="148" y="286"/>
                </a:cubicBezTo>
                <a:close/>
                <a:moveTo>
                  <a:pt x="124" y="287"/>
                </a:moveTo>
                <a:cubicBezTo>
                  <a:pt x="124" y="287"/>
                  <a:pt x="124" y="287"/>
                  <a:pt x="125" y="288"/>
                </a:cubicBezTo>
                <a:cubicBezTo>
                  <a:pt x="125" y="287"/>
                  <a:pt x="125" y="287"/>
                  <a:pt x="125" y="287"/>
                </a:cubicBezTo>
                <a:cubicBezTo>
                  <a:pt x="124" y="287"/>
                  <a:pt x="124" y="287"/>
                  <a:pt x="124" y="287"/>
                </a:cubicBezTo>
                <a:close/>
                <a:moveTo>
                  <a:pt x="191" y="287"/>
                </a:moveTo>
                <a:cubicBezTo>
                  <a:pt x="192" y="288"/>
                  <a:pt x="194" y="291"/>
                  <a:pt x="195" y="292"/>
                </a:cubicBezTo>
                <a:cubicBezTo>
                  <a:pt x="195" y="291"/>
                  <a:pt x="195" y="291"/>
                  <a:pt x="195" y="290"/>
                </a:cubicBezTo>
                <a:cubicBezTo>
                  <a:pt x="194" y="289"/>
                  <a:pt x="194" y="287"/>
                  <a:pt x="191" y="287"/>
                </a:cubicBezTo>
                <a:close/>
                <a:moveTo>
                  <a:pt x="225" y="287"/>
                </a:moveTo>
                <a:cubicBezTo>
                  <a:pt x="222" y="287"/>
                  <a:pt x="220" y="288"/>
                  <a:pt x="217" y="288"/>
                </a:cubicBezTo>
                <a:cubicBezTo>
                  <a:pt x="213" y="290"/>
                  <a:pt x="211" y="293"/>
                  <a:pt x="207" y="295"/>
                </a:cubicBezTo>
                <a:cubicBezTo>
                  <a:pt x="206" y="296"/>
                  <a:pt x="205" y="295"/>
                  <a:pt x="205" y="297"/>
                </a:cubicBezTo>
                <a:cubicBezTo>
                  <a:pt x="207" y="299"/>
                  <a:pt x="207" y="306"/>
                  <a:pt x="207" y="310"/>
                </a:cubicBezTo>
                <a:cubicBezTo>
                  <a:pt x="207" y="311"/>
                  <a:pt x="207" y="311"/>
                  <a:pt x="207" y="311"/>
                </a:cubicBezTo>
                <a:cubicBezTo>
                  <a:pt x="214" y="310"/>
                  <a:pt x="225" y="303"/>
                  <a:pt x="229" y="297"/>
                </a:cubicBezTo>
                <a:cubicBezTo>
                  <a:pt x="230" y="295"/>
                  <a:pt x="233" y="291"/>
                  <a:pt x="231" y="289"/>
                </a:cubicBezTo>
                <a:cubicBezTo>
                  <a:pt x="230" y="287"/>
                  <a:pt x="226" y="287"/>
                  <a:pt x="225" y="287"/>
                </a:cubicBezTo>
                <a:close/>
                <a:moveTo>
                  <a:pt x="107" y="287"/>
                </a:moveTo>
                <a:cubicBezTo>
                  <a:pt x="107" y="288"/>
                  <a:pt x="107" y="287"/>
                  <a:pt x="108" y="288"/>
                </a:cubicBezTo>
                <a:cubicBezTo>
                  <a:pt x="107" y="287"/>
                  <a:pt x="107" y="287"/>
                  <a:pt x="107" y="287"/>
                </a:cubicBezTo>
                <a:close/>
                <a:moveTo>
                  <a:pt x="171" y="287"/>
                </a:moveTo>
                <a:cubicBezTo>
                  <a:pt x="171" y="288"/>
                  <a:pt x="171" y="288"/>
                  <a:pt x="170" y="288"/>
                </a:cubicBezTo>
                <a:cubicBezTo>
                  <a:pt x="166" y="287"/>
                  <a:pt x="152" y="293"/>
                  <a:pt x="149" y="294"/>
                </a:cubicBezTo>
                <a:cubicBezTo>
                  <a:pt x="149" y="294"/>
                  <a:pt x="149" y="294"/>
                  <a:pt x="149" y="294"/>
                </a:cubicBezTo>
                <a:cubicBezTo>
                  <a:pt x="154" y="295"/>
                  <a:pt x="157" y="297"/>
                  <a:pt x="161" y="299"/>
                </a:cubicBezTo>
                <a:cubicBezTo>
                  <a:pt x="163" y="300"/>
                  <a:pt x="166" y="300"/>
                  <a:pt x="166" y="299"/>
                </a:cubicBezTo>
                <a:cubicBezTo>
                  <a:pt x="168" y="297"/>
                  <a:pt x="168" y="295"/>
                  <a:pt x="170" y="293"/>
                </a:cubicBezTo>
                <a:cubicBezTo>
                  <a:pt x="172" y="292"/>
                  <a:pt x="177" y="290"/>
                  <a:pt x="178" y="288"/>
                </a:cubicBezTo>
                <a:cubicBezTo>
                  <a:pt x="177" y="288"/>
                  <a:pt x="177" y="288"/>
                  <a:pt x="177" y="288"/>
                </a:cubicBezTo>
                <a:cubicBezTo>
                  <a:pt x="175" y="288"/>
                  <a:pt x="173" y="288"/>
                  <a:pt x="171" y="287"/>
                </a:cubicBezTo>
                <a:close/>
                <a:moveTo>
                  <a:pt x="66" y="288"/>
                </a:moveTo>
                <a:cubicBezTo>
                  <a:pt x="62" y="297"/>
                  <a:pt x="63" y="305"/>
                  <a:pt x="71" y="311"/>
                </a:cubicBezTo>
                <a:cubicBezTo>
                  <a:pt x="73" y="312"/>
                  <a:pt x="73" y="313"/>
                  <a:pt x="75" y="313"/>
                </a:cubicBezTo>
                <a:cubicBezTo>
                  <a:pt x="75" y="313"/>
                  <a:pt x="75" y="313"/>
                  <a:pt x="75" y="312"/>
                </a:cubicBezTo>
                <a:cubicBezTo>
                  <a:pt x="70" y="308"/>
                  <a:pt x="71" y="292"/>
                  <a:pt x="66" y="288"/>
                </a:cubicBezTo>
                <a:close/>
                <a:moveTo>
                  <a:pt x="313" y="290"/>
                </a:moveTo>
                <a:cubicBezTo>
                  <a:pt x="311" y="292"/>
                  <a:pt x="302" y="296"/>
                  <a:pt x="305" y="302"/>
                </a:cubicBezTo>
                <a:cubicBezTo>
                  <a:pt x="310" y="300"/>
                  <a:pt x="316" y="296"/>
                  <a:pt x="316" y="290"/>
                </a:cubicBezTo>
                <a:cubicBezTo>
                  <a:pt x="314" y="290"/>
                  <a:pt x="314" y="290"/>
                  <a:pt x="313" y="290"/>
                </a:cubicBezTo>
                <a:close/>
                <a:moveTo>
                  <a:pt x="124" y="291"/>
                </a:moveTo>
                <a:cubicBezTo>
                  <a:pt x="124" y="291"/>
                  <a:pt x="124" y="292"/>
                  <a:pt x="124" y="292"/>
                </a:cubicBezTo>
                <a:cubicBezTo>
                  <a:pt x="127" y="292"/>
                  <a:pt x="131" y="295"/>
                  <a:pt x="134" y="292"/>
                </a:cubicBezTo>
                <a:cubicBezTo>
                  <a:pt x="134" y="292"/>
                  <a:pt x="134" y="292"/>
                  <a:pt x="134" y="292"/>
                </a:cubicBezTo>
                <a:cubicBezTo>
                  <a:pt x="130" y="292"/>
                  <a:pt x="128" y="291"/>
                  <a:pt x="124" y="291"/>
                </a:cubicBezTo>
                <a:close/>
                <a:moveTo>
                  <a:pt x="135" y="291"/>
                </a:moveTo>
                <a:cubicBezTo>
                  <a:pt x="135" y="291"/>
                  <a:pt x="135" y="291"/>
                  <a:pt x="135" y="291"/>
                </a:cubicBezTo>
                <a:cubicBezTo>
                  <a:pt x="135" y="291"/>
                  <a:pt x="135" y="291"/>
                  <a:pt x="135" y="291"/>
                </a:cubicBezTo>
                <a:cubicBezTo>
                  <a:pt x="135" y="291"/>
                  <a:pt x="135" y="291"/>
                  <a:pt x="135" y="291"/>
                </a:cubicBezTo>
                <a:cubicBezTo>
                  <a:pt x="135" y="291"/>
                  <a:pt x="135" y="291"/>
                  <a:pt x="135" y="291"/>
                </a:cubicBezTo>
                <a:cubicBezTo>
                  <a:pt x="135" y="291"/>
                  <a:pt x="135" y="291"/>
                  <a:pt x="135" y="291"/>
                </a:cubicBezTo>
                <a:close/>
                <a:moveTo>
                  <a:pt x="184" y="291"/>
                </a:moveTo>
                <a:cubicBezTo>
                  <a:pt x="182" y="293"/>
                  <a:pt x="176" y="293"/>
                  <a:pt x="174" y="295"/>
                </a:cubicBezTo>
                <a:cubicBezTo>
                  <a:pt x="167" y="300"/>
                  <a:pt x="169" y="310"/>
                  <a:pt x="170" y="319"/>
                </a:cubicBezTo>
                <a:cubicBezTo>
                  <a:pt x="178" y="320"/>
                  <a:pt x="195" y="321"/>
                  <a:pt x="202" y="317"/>
                </a:cubicBezTo>
                <a:cubicBezTo>
                  <a:pt x="204" y="308"/>
                  <a:pt x="202" y="297"/>
                  <a:pt x="196" y="294"/>
                </a:cubicBezTo>
                <a:cubicBezTo>
                  <a:pt x="194" y="294"/>
                  <a:pt x="191" y="294"/>
                  <a:pt x="189" y="294"/>
                </a:cubicBezTo>
                <a:cubicBezTo>
                  <a:pt x="187" y="293"/>
                  <a:pt x="186" y="291"/>
                  <a:pt x="184" y="291"/>
                </a:cubicBezTo>
                <a:close/>
                <a:moveTo>
                  <a:pt x="290" y="292"/>
                </a:moveTo>
                <a:cubicBezTo>
                  <a:pt x="289" y="296"/>
                  <a:pt x="299" y="304"/>
                  <a:pt x="302" y="301"/>
                </a:cubicBezTo>
                <a:cubicBezTo>
                  <a:pt x="299" y="296"/>
                  <a:pt x="299" y="291"/>
                  <a:pt x="290" y="292"/>
                </a:cubicBezTo>
                <a:close/>
                <a:moveTo>
                  <a:pt x="119" y="296"/>
                </a:moveTo>
                <a:cubicBezTo>
                  <a:pt x="118" y="297"/>
                  <a:pt x="116" y="297"/>
                  <a:pt x="115" y="297"/>
                </a:cubicBezTo>
                <a:cubicBezTo>
                  <a:pt x="113" y="298"/>
                  <a:pt x="109" y="301"/>
                  <a:pt x="107" y="304"/>
                </a:cubicBezTo>
                <a:cubicBezTo>
                  <a:pt x="103" y="310"/>
                  <a:pt x="110" y="317"/>
                  <a:pt x="114" y="320"/>
                </a:cubicBezTo>
                <a:cubicBezTo>
                  <a:pt x="125" y="327"/>
                  <a:pt x="139" y="326"/>
                  <a:pt x="153" y="323"/>
                </a:cubicBezTo>
                <a:cubicBezTo>
                  <a:pt x="153" y="323"/>
                  <a:pt x="153" y="323"/>
                  <a:pt x="153" y="322"/>
                </a:cubicBezTo>
                <a:cubicBezTo>
                  <a:pt x="151" y="317"/>
                  <a:pt x="143" y="312"/>
                  <a:pt x="140" y="309"/>
                </a:cubicBezTo>
                <a:cubicBezTo>
                  <a:pt x="137" y="305"/>
                  <a:pt x="135" y="300"/>
                  <a:pt x="132" y="297"/>
                </a:cubicBezTo>
                <a:cubicBezTo>
                  <a:pt x="128" y="297"/>
                  <a:pt x="124" y="297"/>
                  <a:pt x="119" y="296"/>
                </a:cubicBezTo>
                <a:close/>
                <a:moveTo>
                  <a:pt x="164" y="314"/>
                </a:moveTo>
                <a:cubicBezTo>
                  <a:pt x="164" y="310"/>
                  <a:pt x="164" y="307"/>
                  <a:pt x="165" y="304"/>
                </a:cubicBezTo>
                <a:cubicBezTo>
                  <a:pt x="161" y="301"/>
                  <a:pt x="152" y="298"/>
                  <a:pt x="147" y="296"/>
                </a:cubicBezTo>
                <a:cubicBezTo>
                  <a:pt x="143" y="295"/>
                  <a:pt x="141" y="297"/>
                  <a:pt x="138" y="297"/>
                </a:cubicBezTo>
                <a:cubicBezTo>
                  <a:pt x="138" y="308"/>
                  <a:pt x="155" y="315"/>
                  <a:pt x="164" y="314"/>
                </a:cubicBezTo>
                <a:close/>
                <a:moveTo>
                  <a:pt x="287" y="297"/>
                </a:moveTo>
                <a:cubicBezTo>
                  <a:pt x="283" y="301"/>
                  <a:pt x="279" y="305"/>
                  <a:pt x="279" y="310"/>
                </a:cubicBezTo>
                <a:cubicBezTo>
                  <a:pt x="283" y="309"/>
                  <a:pt x="288" y="304"/>
                  <a:pt x="290" y="301"/>
                </a:cubicBezTo>
                <a:cubicBezTo>
                  <a:pt x="289" y="299"/>
                  <a:pt x="288" y="298"/>
                  <a:pt x="287" y="297"/>
                </a:cubicBezTo>
                <a:close/>
                <a:moveTo>
                  <a:pt x="235" y="299"/>
                </a:moveTo>
                <a:cubicBezTo>
                  <a:pt x="232" y="301"/>
                  <a:pt x="230" y="303"/>
                  <a:pt x="228" y="306"/>
                </a:cubicBezTo>
                <a:cubicBezTo>
                  <a:pt x="228" y="306"/>
                  <a:pt x="228" y="306"/>
                  <a:pt x="228" y="306"/>
                </a:cubicBezTo>
                <a:cubicBezTo>
                  <a:pt x="230" y="308"/>
                  <a:pt x="233" y="307"/>
                  <a:pt x="233" y="311"/>
                </a:cubicBezTo>
                <a:cubicBezTo>
                  <a:pt x="230" y="310"/>
                  <a:pt x="229" y="311"/>
                  <a:pt x="227" y="312"/>
                </a:cubicBezTo>
                <a:cubicBezTo>
                  <a:pt x="221" y="326"/>
                  <a:pt x="244" y="328"/>
                  <a:pt x="249" y="320"/>
                </a:cubicBezTo>
                <a:cubicBezTo>
                  <a:pt x="257" y="308"/>
                  <a:pt x="248" y="301"/>
                  <a:pt x="235" y="299"/>
                </a:cubicBezTo>
                <a:close/>
                <a:moveTo>
                  <a:pt x="98" y="300"/>
                </a:moveTo>
                <a:cubicBezTo>
                  <a:pt x="97" y="301"/>
                  <a:pt x="96" y="302"/>
                  <a:pt x="95" y="303"/>
                </a:cubicBezTo>
                <a:cubicBezTo>
                  <a:pt x="95" y="304"/>
                  <a:pt x="95" y="305"/>
                  <a:pt x="95" y="306"/>
                </a:cubicBezTo>
                <a:cubicBezTo>
                  <a:pt x="96" y="306"/>
                  <a:pt x="96" y="306"/>
                  <a:pt x="96" y="306"/>
                </a:cubicBezTo>
                <a:cubicBezTo>
                  <a:pt x="96" y="303"/>
                  <a:pt x="98" y="301"/>
                  <a:pt x="98" y="300"/>
                </a:cubicBezTo>
                <a:close/>
                <a:moveTo>
                  <a:pt x="104" y="301"/>
                </a:moveTo>
                <a:cubicBezTo>
                  <a:pt x="103" y="302"/>
                  <a:pt x="100" y="304"/>
                  <a:pt x="102" y="306"/>
                </a:cubicBezTo>
                <a:cubicBezTo>
                  <a:pt x="102" y="306"/>
                  <a:pt x="102" y="306"/>
                  <a:pt x="102" y="306"/>
                </a:cubicBezTo>
                <a:cubicBezTo>
                  <a:pt x="102" y="304"/>
                  <a:pt x="103" y="302"/>
                  <a:pt x="104" y="301"/>
                </a:cubicBezTo>
                <a:cubicBezTo>
                  <a:pt x="104" y="301"/>
                  <a:pt x="104" y="301"/>
                  <a:pt x="104" y="301"/>
                </a:cubicBezTo>
                <a:close/>
                <a:moveTo>
                  <a:pt x="99" y="303"/>
                </a:moveTo>
                <a:cubicBezTo>
                  <a:pt x="98" y="303"/>
                  <a:pt x="98" y="303"/>
                  <a:pt x="98" y="304"/>
                </a:cubicBezTo>
                <a:cubicBezTo>
                  <a:pt x="98" y="304"/>
                  <a:pt x="98" y="304"/>
                  <a:pt x="98" y="305"/>
                </a:cubicBezTo>
                <a:cubicBezTo>
                  <a:pt x="98" y="305"/>
                  <a:pt x="98" y="305"/>
                  <a:pt x="98" y="305"/>
                </a:cubicBezTo>
                <a:cubicBezTo>
                  <a:pt x="99" y="304"/>
                  <a:pt x="99" y="304"/>
                  <a:pt x="99" y="304"/>
                </a:cubicBezTo>
                <a:cubicBezTo>
                  <a:pt x="99" y="304"/>
                  <a:pt x="99" y="304"/>
                  <a:pt x="99" y="303"/>
                </a:cubicBezTo>
                <a:cubicBezTo>
                  <a:pt x="99" y="303"/>
                  <a:pt x="99" y="303"/>
                  <a:pt x="99" y="303"/>
                </a:cubicBezTo>
                <a:close/>
                <a:moveTo>
                  <a:pt x="265" y="305"/>
                </a:moveTo>
                <a:cubicBezTo>
                  <a:pt x="264" y="306"/>
                  <a:pt x="263" y="307"/>
                  <a:pt x="263" y="308"/>
                </a:cubicBezTo>
                <a:cubicBezTo>
                  <a:pt x="263" y="308"/>
                  <a:pt x="263" y="308"/>
                  <a:pt x="263" y="308"/>
                </a:cubicBezTo>
                <a:cubicBezTo>
                  <a:pt x="266" y="308"/>
                  <a:pt x="271" y="311"/>
                  <a:pt x="272" y="310"/>
                </a:cubicBezTo>
                <a:cubicBezTo>
                  <a:pt x="273" y="310"/>
                  <a:pt x="273" y="310"/>
                  <a:pt x="273" y="310"/>
                </a:cubicBezTo>
                <a:cubicBezTo>
                  <a:pt x="273" y="309"/>
                  <a:pt x="273" y="309"/>
                  <a:pt x="273" y="309"/>
                </a:cubicBezTo>
                <a:cubicBezTo>
                  <a:pt x="271" y="308"/>
                  <a:pt x="268" y="306"/>
                  <a:pt x="265" y="305"/>
                </a:cubicBezTo>
                <a:close/>
                <a:moveTo>
                  <a:pt x="101" y="307"/>
                </a:moveTo>
                <a:cubicBezTo>
                  <a:pt x="101" y="307"/>
                  <a:pt x="101" y="307"/>
                  <a:pt x="101" y="308"/>
                </a:cubicBezTo>
                <a:cubicBezTo>
                  <a:pt x="101" y="307"/>
                  <a:pt x="101" y="307"/>
                  <a:pt x="102" y="307"/>
                </a:cubicBezTo>
                <a:cubicBezTo>
                  <a:pt x="101" y="307"/>
                  <a:pt x="101" y="307"/>
                  <a:pt x="101" y="307"/>
                </a:cubicBezTo>
                <a:close/>
                <a:moveTo>
                  <a:pt x="260" y="310"/>
                </a:moveTo>
                <a:cubicBezTo>
                  <a:pt x="260" y="317"/>
                  <a:pt x="256" y="320"/>
                  <a:pt x="253" y="324"/>
                </a:cubicBezTo>
                <a:cubicBezTo>
                  <a:pt x="254" y="324"/>
                  <a:pt x="254" y="325"/>
                  <a:pt x="254" y="325"/>
                </a:cubicBezTo>
                <a:cubicBezTo>
                  <a:pt x="254" y="325"/>
                  <a:pt x="254" y="325"/>
                  <a:pt x="254" y="325"/>
                </a:cubicBezTo>
                <a:cubicBezTo>
                  <a:pt x="255" y="324"/>
                  <a:pt x="255" y="323"/>
                  <a:pt x="256" y="322"/>
                </a:cubicBezTo>
                <a:cubicBezTo>
                  <a:pt x="262" y="324"/>
                  <a:pt x="268" y="318"/>
                  <a:pt x="271" y="313"/>
                </a:cubicBezTo>
                <a:cubicBezTo>
                  <a:pt x="271" y="313"/>
                  <a:pt x="271" y="313"/>
                  <a:pt x="271" y="313"/>
                </a:cubicBezTo>
                <a:cubicBezTo>
                  <a:pt x="270" y="312"/>
                  <a:pt x="268" y="312"/>
                  <a:pt x="267" y="311"/>
                </a:cubicBezTo>
                <a:cubicBezTo>
                  <a:pt x="264" y="310"/>
                  <a:pt x="260" y="314"/>
                  <a:pt x="260" y="311"/>
                </a:cubicBezTo>
                <a:cubicBezTo>
                  <a:pt x="260" y="311"/>
                  <a:pt x="260" y="310"/>
                  <a:pt x="260" y="310"/>
                </a:cubicBezTo>
                <a:close/>
                <a:moveTo>
                  <a:pt x="277" y="311"/>
                </a:moveTo>
                <a:cubicBezTo>
                  <a:pt x="277" y="313"/>
                  <a:pt x="276" y="314"/>
                  <a:pt x="276" y="316"/>
                </a:cubicBezTo>
                <a:cubicBezTo>
                  <a:pt x="276" y="316"/>
                  <a:pt x="276" y="316"/>
                  <a:pt x="276" y="316"/>
                </a:cubicBezTo>
                <a:cubicBezTo>
                  <a:pt x="277" y="316"/>
                  <a:pt x="278" y="315"/>
                  <a:pt x="278" y="314"/>
                </a:cubicBezTo>
                <a:cubicBezTo>
                  <a:pt x="278" y="313"/>
                  <a:pt x="278" y="312"/>
                  <a:pt x="277" y="311"/>
                </a:cubicBezTo>
                <a:close/>
                <a:moveTo>
                  <a:pt x="280" y="314"/>
                </a:moveTo>
                <a:cubicBezTo>
                  <a:pt x="280" y="315"/>
                  <a:pt x="279" y="316"/>
                  <a:pt x="278" y="317"/>
                </a:cubicBezTo>
                <a:cubicBezTo>
                  <a:pt x="279" y="317"/>
                  <a:pt x="281" y="316"/>
                  <a:pt x="281" y="315"/>
                </a:cubicBezTo>
                <a:cubicBezTo>
                  <a:pt x="281" y="314"/>
                  <a:pt x="281" y="315"/>
                  <a:pt x="280" y="314"/>
                </a:cubicBezTo>
                <a:close/>
                <a:moveTo>
                  <a:pt x="290" y="322"/>
                </a:moveTo>
                <a:cubicBezTo>
                  <a:pt x="290" y="319"/>
                  <a:pt x="290" y="318"/>
                  <a:pt x="290" y="317"/>
                </a:cubicBezTo>
                <a:cubicBezTo>
                  <a:pt x="287" y="317"/>
                  <a:pt x="286" y="316"/>
                  <a:pt x="283" y="316"/>
                </a:cubicBezTo>
                <a:cubicBezTo>
                  <a:pt x="283" y="316"/>
                  <a:pt x="283" y="316"/>
                  <a:pt x="283" y="316"/>
                </a:cubicBezTo>
                <a:cubicBezTo>
                  <a:pt x="282" y="317"/>
                  <a:pt x="282" y="317"/>
                  <a:pt x="283" y="318"/>
                </a:cubicBezTo>
                <a:cubicBezTo>
                  <a:pt x="286" y="319"/>
                  <a:pt x="287" y="321"/>
                  <a:pt x="290" y="322"/>
                </a:cubicBezTo>
                <a:close/>
                <a:moveTo>
                  <a:pt x="218" y="318"/>
                </a:moveTo>
                <a:cubicBezTo>
                  <a:pt x="216" y="323"/>
                  <a:pt x="211" y="326"/>
                  <a:pt x="209" y="330"/>
                </a:cubicBezTo>
                <a:cubicBezTo>
                  <a:pt x="209" y="330"/>
                  <a:pt x="210" y="330"/>
                  <a:pt x="210" y="330"/>
                </a:cubicBezTo>
                <a:cubicBezTo>
                  <a:pt x="213" y="329"/>
                  <a:pt x="221" y="330"/>
                  <a:pt x="223" y="329"/>
                </a:cubicBezTo>
                <a:cubicBezTo>
                  <a:pt x="223" y="328"/>
                  <a:pt x="224" y="327"/>
                  <a:pt x="224" y="325"/>
                </a:cubicBezTo>
                <a:cubicBezTo>
                  <a:pt x="222" y="323"/>
                  <a:pt x="220" y="321"/>
                  <a:pt x="218" y="318"/>
                </a:cubicBezTo>
                <a:close/>
                <a:moveTo>
                  <a:pt x="273" y="319"/>
                </a:moveTo>
                <a:cubicBezTo>
                  <a:pt x="269" y="322"/>
                  <a:pt x="266" y="322"/>
                  <a:pt x="263" y="325"/>
                </a:cubicBezTo>
                <a:cubicBezTo>
                  <a:pt x="263" y="326"/>
                  <a:pt x="262" y="327"/>
                  <a:pt x="262" y="328"/>
                </a:cubicBezTo>
                <a:cubicBezTo>
                  <a:pt x="263" y="328"/>
                  <a:pt x="266" y="327"/>
                  <a:pt x="267" y="327"/>
                </a:cubicBezTo>
                <a:cubicBezTo>
                  <a:pt x="268" y="326"/>
                  <a:pt x="274" y="321"/>
                  <a:pt x="273" y="319"/>
                </a:cubicBezTo>
                <a:close/>
                <a:moveTo>
                  <a:pt x="108" y="320"/>
                </a:moveTo>
                <a:cubicBezTo>
                  <a:pt x="108" y="322"/>
                  <a:pt x="112" y="324"/>
                  <a:pt x="113" y="325"/>
                </a:cubicBezTo>
                <a:cubicBezTo>
                  <a:pt x="113" y="325"/>
                  <a:pt x="114" y="325"/>
                  <a:pt x="114" y="325"/>
                </a:cubicBezTo>
                <a:cubicBezTo>
                  <a:pt x="114" y="325"/>
                  <a:pt x="114" y="325"/>
                  <a:pt x="114" y="325"/>
                </a:cubicBezTo>
                <a:cubicBezTo>
                  <a:pt x="111" y="323"/>
                  <a:pt x="110" y="321"/>
                  <a:pt x="108" y="320"/>
                </a:cubicBezTo>
                <a:close/>
                <a:moveTo>
                  <a:pt x="279" y="320"/>
                </a:moveTo>
                <a:cubicBezTo>
                  <a:pt x="279" y="322"/>
                  <a:pt x="279" y="327"/>
                  <a:pt x="279" y="330"/>
                </a:cubicBezTo>
                <a:cubicBezTo>
                  <a:pt x="279" y="330"/>
                  <a:pt x="279" y="330"/>
                  <a:pt x="279" y="330"/>
                </a:cubicBezTo>
                <a:cubicBezTo>
                  <a:pt x="280" y="330"/>
                  <a:pt x="281" y="329"/>
                  <a:pt x="283" y="329"/>
                </a:cubicBezTo>
                <a:cubicBezTo>
                  <a:pt x="282" y="326"/>
                  <a:pt x="281" y="322"/>
                  <a:pt x="280" y="320"/>
                </a:cubicBezTo>
                <a:cubicBezTo>
                  <a:pt x="280" y="320"/>
                  <a:pt x="280" y="320"/>
                  <a:pt x="280" y="320"/>
                </a:cubicBezTo>
                <a:cubicBezTo>
                  <a:pt x="280" y="320"/>
                  <a:pt x="279" y="320"/>
                  <a:pt x="279" y="320"/>
                </a:cubicBezTo>
                <a:close/>
                <a:moveTo>
                  <a:pt x="242" y="322"/>
                </a:moveTo>
                <a:cubicBezTo>
                  <a:pt x="242" y="322"/>
                  <a:pt x="242" y="322"/>
                  <a:pt x="242" y="322"/>
                </a:cubicBezTo>
                <a:cubicBezTo>
                  <a:pt x="242" y="322"/>
                  <a:pt x="242" y="322"/>
                  <a:pt x="242" y="322"/>
                </a:cubicBezTo>
                <a:close/>
                <a:moveTo>
                  <a:pt x="105" y="323"/>
                </a:moveTo>
                <a:cubicBezTo>
                  <a:pt x="105" y="323"/>
                  <a:pt x="105" y="324"/>
                  <a:pt x="105" y="324"/>
                </a:cubicBezTo>
                <a:cubicBezTo>
                  <a:pt x="106" y="324"/>
                  <a:pt x="107" y="325"/>
                  <a:pt x="107" y="326"/>
                </a:cubicBezTo>
                <a:cubicBezTo>
                  <a:pt x="107" y="326"/>
                  <a:pt x="107" y="326"/>
                  <a:pt x="108" y="326"/>
                </a:cubicBezTo>
                <a:cubicBezTo>
                  <a:pt x="107" y="325"/>
                  <a:pt x="106" y="324"/>
                  <a:pt x="105" y="323"/>
                </a:cubicBezTo>
                <a:close/>
                <a:moveTo>
                  <a:pt x="200" y="323"/>
                </a:moveTo>
                <a:cubicBezTo>
                  <a:pt x="195" y="327"/>
                  <a:pt x="177" y="324"/>
                  <a:pt x="173" y="325"/>
                </a:cubicBezTo>
                <a:cubicBezTo>
                  <a:pt x="173" y="325"/>
                  <a:pt x="173" y="325"/>
                  <a:pt x="173" y="326"/>
                </a:cubicBezTo>
                <a:cubicBezTo>
                  <a:pt x="179" y="326"/>
                  <a:pt x="198" y="328"/>
                  <a:pt x="201" y="323"/>
                </a:cubicBezTo>
                <a:cubicBezTo>
                  <a:pt x="201" y="323"/>
                  <a:pt x="200" y="323"/>
                  <a:pt x="200" y="323"/>
                </a:cubicBezTo>
                <a:close/>
                <a:moveTo>
                  <a:pt x="114" y="325"/>
                </a:moveTo>
                <a:cubicBezTo>
                  <a:pt x="114" y="325"/>
                  <a:pt x="114" y="325"/>
                  <a:pt x="114" y="325"/>
                </a:cubicBezTo>
                <a:cubicBezTo>
                  <a:pt x="115" y="326"/>
                  <a:pt x="115" y="326"/>
                  <a:pt x="116" y="326"/>
                </a:cubicBezTo>
                <a:cubicBezTo>
                  <a:pt x="116" y="326"/>
                  <a:pt x="115" y="326"/>
                  <a:pt x="115" y="326"/>
                </a:cubicBezTo>
                <a:cubicBezTo>
                  <a:pt x="115" y="325"/>
                  <a:pt x="115" y="325"/>
                  <a:pt x="114" y="325"/>
                </a:cubicBezTo>
                <a:close/>
                <a:moveTo>
                  <a:pt x="108" y="326"/>
                </a:moveTo>
                <a:cubicBezTo>
                  <a:pt x="109" y="327"/>
                  <a:pt x="109" y="327"/>
                  <a:pt x="109" y="326"/>
                </a:cubicBezTo>
                <a:cubicBezTo>
                  <a:pt x="109" y="326"/>
                  <a:pt x="109" y="326"/>
                  <a:pt x="108" y="326"/>
                </a:cubicBezTo>
                <a:close/>
                <a:moveTo>
                  <a:pt x="145" y="344"/>
                </a:moveTo>
                <a:cubicBezTo>
                  <a:pt x="145" y="344"/>
                  <a:pt x="145" y="344"/>
                  <a:pt x="145" y="345"/>
                </a:cubicBezTo>
                <a:cubicBezTo>
                  <a:pt x="146" y="345"/>
                  <a:pt x="146" y="345"/>
                  <a:pt x="147" y="346"/>
                </a:cubicBezTo>
                <a:cubicBezTo>
                  <a:pt x="150" y="338"/>
                  <a:pt x="155" y="335"/>
                  <a:pt x="165" y="334"/>
                </a:cubicBezTo>
                <a:cubicBezTo>
                  <a:pt x="165" y="333"/>
                  <a:pt x="165" y="333"/>
                  <a:pt x="165" y="333"/>
                </a:cubicBezTo>
                <a:cubicBezTo>
                  <a:pt x="163" y="331"/>
                  <a:pt x="161" y="327"/>
                  <a:pt x="157" y="327"/>
                </a:cubicBezTo>
                <a:cubicBezTo>
                  <a:pt x="155" y="329"/>
                  <a:pt x="153" y="328"/>
                  <a:pt x="151" y="329"/>
                </a:cubicBezTo>
                <a:cubicBezTo>
                  <a:pt x="146" y="331"/>
                  <a:pt x="141" y="331"/>
                  <a:pt x="136" y="333"/>
                </a:cubicBezTo>
                <a:cubicBezTo>
                  <a:pt x="134" y="333"/>
                  <a:pt x="131" y="333"/>
                  <a:pt x="128" y="333"/>
                </a:cubicBezTo>
                <a:cubicBezTo>
                  <a:pt x="128" y="334"/>
                  <a:pt x="128" y="334"/>
                  <a:pt x="129" y="334"/>
                </a:cubicBezTo>
                <a:cubicBezTo>
                  <a:pt x="132" y="337"/>
                  <a:pt x="141" y="338"/>
                  <a:pt x="144" y="344"/>
                </a:cubicBezTo>
                <a:cubicBezTo>
                  <a:pt x="144" y="344"/>
                  <a:pt x="145" y="344"/>
                  <a:pt x="145" y="344"/>
                </a:cubicBezTo>
                <a:close/>
                <a:moveTo>
                  <a:pt x="255" y="327"/>
                </a:moveTo>
                <a:cubicBezTo>
                  <a:pt x="255" y="328"/>
                  <a:pt x="255" y="328"/>
                  <a:pt x="255" y="328"/>
                </a:cubicBezTo>
                <a:cubicBezTo>
                  <a:pt x="256" y="328"/>
                  <a:pt x="256" y="328"/>
                  <a:pt x="256" y="328"/>
                </a:cubicBezTo>
                <a:cubicBezTo>
                  <a:pt x="256" y="328"/>
                  <a:pt x="256" y="327"/>
                  <a:pt x="256" y="327"/>
                </a:cubicBezTo>
                <a:cubicBezTo>
                  <a:pt x="255" y="327"/>
                  <a:pt x="255" y="327"/>
                  <a:pt x="255" y="327"/>
                </a:cubicBezTo>
                <a:close/>
                <a:moveTo>
                  <a:pt x="129" y="327"/>
                </a:moveTo>
                <a:cubicBezTo>
                  <a:pt x="129" y="327"/>
                  <a:pt x="128" y="327"/>
                  <a:pt x="128" y="328"/>
                </a:cubicBezTo>
                <a:cubicBezTo>
                  <a:pt x="128" y="328"/>
                  <a:pt x="128" y="328"/>
                  <a:pt x="128" y="328"/>
                </a:cubicBezTo>
                <a:cubicBezTo>
                  <a:pt x="131" y="328"/>
                  <a:pt x="135" y="329"/>
                  <a:pt x="138" y="328"/>
                </a:cubicBezTo>
                <a:cubicBezTo>
                  <a:pt x="138" y="327"/>
                  <a:pt x="138" y="327"/>
                  <a:pt x="138" y="327"/>
                </a:cubicBezTo>
                <a:cubicBezTo>
                  <a:pt x="135" y="327"/>
                  <a:pt x="132" y="327"/>
                  <a:pt x="129" y="327"/>
                </a:cubicBezTo>
                <a:close/>
                <a:moveTo>
                  <a:pt x="230" y="328"/>
                </a:moveTo>
                <a:cubicBezTo>
                  <a:pt x="228" y="329"/>
                  <a:pt x="227" y="330"/>
                  <a:pt x="227" y="332"/>
                </a:cubicBezTo>
                <a:cubicBezTo>
                  <a:pt x="229" y="332"/>
                  <a:pt x="229" y="333"/>
                  <a:pt x="231" y="333"/>
                </a:cubicBezTo>
                <a:cubicBezTo>
                  <a:pt x="232" y="332"/>
                  <a:pt x="232" y="331"/>
                  <a:pt x="233" y="329"/>
                </a:cubicBezTo>
                <a:cubicBezTo>
                  <a:pt x="232" y="329"/>
                  <a:pt x="231" y="328"/>
                  <a:pt x="230" y="328"/>
                </a:cubicBezTo>
                <a:close/>
                <a:moveTo>
                  <a:pt x="106" y="329"/>
                </a:moveTo>
                <a:cubicBezTo>
                  <a:pt x="107" y="330"/>
                  <a:pt x="119" y="334"/>
                  <a:pt x="121" y="332"/>
                </a:cubicBezTo>
                <a:cubicBezTo>
                  <a:pt x="118" y="332"/>
                  <a:pt x="115" y="331"/>
                  <a:pt x="112" y="331"/>
                </a:cubicBezTo>
                <a:cubicBezTo>
                  <a:pt x="110" y="330"/>
                  <a:pt x="109" y="329"/>
                  <a:pt x="106" y="329"/>
                </a:cubicBezTo>
                <a:close/>
                <a:moveTo>
                  <a:pt x="135" y="329"/>
                </a:moveTo>
                <a:cubicBezTo>
                  <a:pt x="134" y="330"/>
                  <a:pt x="132" y="330"/>
                  <a:pt x="129" y="330"/>
                </a:cubicBezTo>
                <a:cubicBezTo>
                  <a:pt x="129" y="330"/>
                  <a:pt x="130" y="330"/>
                  <a:pt x="130" y="330"/>
                </a:cubicBezTo>
                <a:cubicBezTo>
                  <a:pt x="132" y="331"/>
                  <a:pt x="135" y="331"/>
                  <a:pt x="138" y="330"/>
                </a:cubicBezTo>
                <a:cubicBezTo>
                  <a:pt x="137" y="329"/>
                  <a:pt x="136" y="329"/>
                  <a:pt x="135" y="329"/>
                </a:cubicBezTo>
                <a:close/>
                <a:moveTo>
                  <a:pt x="190" y="329"/>
                </a:moveTo>
                <a:cubicBezTo>
                  <a:pt x="188" y="332"/>
                  <a:pt x="181" y="329"/>
                  <a:pt x="179" y="335"/>
                </a:cubicBezTo>
                <a:cubicBezTo>
                  <a:pt x="179" y="335"/>
                  <a:pt x="179" y="335"/>
                  <a:pt x="180" y="335"/>
                </a:cubicBezTo>
                <a:cubicBezTo>
                  <a:pt x="182" y="333"/>
                  <a:pt x="185" y="332"/>
                  <a:pt x="187" y="331"/>
                </a:cubicBezTo>
                <a:cubicBezTo>
                  <a:pt x="189" y="331"/>
                  <a:pt x="195" y="332"/>
                  <a:pt x="197" y="331"/>
                </a:cubicBezTo>
                <a:cubicBezTo>
                  <a:pt x="197" y="331"/>
                  <a:pt x="196" y="330"/>
                  <a:pt x="196" y="330"/>
                </a:cubicBezTo>
                <a:cubicBezTo>
                  <a:pt x="194" y="330"/>
                  <a:pt x="192" y="330"/>
                  <a:pt x="190" y="329"/>
                </a:cubicBezTo>
                <a:close/>
                <a:moveTo>
                  <a:pt x="197" y="331"/>
                </a:moveTo>
                <a:cubicBezTo>
                  <a:pt x="197" y="332"/>
                  <a:pt x="198" y="332"/>
                  <a:pt x="199" y="332"/>
                </a:cubicBezTo>
                <a:cubicBezTo>
                  <a:pt x="199" y="332"/>
                  <a:pt x="199" y="332"/>
                  <a:pt x="199" y="332"/>
                </a:cubicBezTo>
                <a:cubicBezTo>
                  <a:pt x="198" y="332"/>
                  <a:pt x="198" y="331"/>
                  <a:pt x="197" y="331"/>
                </a:cubicBezTo>
                <a:close/>
                <a:moveTo>
                  <a:pt x="262" y="331"/>
                </a:moveTo>
                <a:cubicBezTo>
                  <a:pt x="262" y="332"/>
                  <a:pt x="262" y="333"/>
                  <a:pt x="262" y="333"/>
                </a:cubicBezTo>
                <a:cubicBezTo>
                  <a:pt x="262" y="334"/>
                  <a:pt x="263" y="335"/>
                  <a:pt x="264" y="335"/>
                </a:cubicBezTo>
                <a:cubicBezTo>
                  <a:pt x="264" y="334"/>
                  <a:pt x="264" y="334"/>
                  <a:pt x="264" y="334"/>
                </a:cubicBezTo>
                <a:cubicBezTo>
                  <a:pt x="263" y="333"/>
                  <a:pt x="262" y="333"/>
                  <a:pt x="263" y="331"/>
                </a:cubicBezTo>
                <a:cubicBezTo>
                  <a:pt x="262" y="331"/>
                  <a:pt x="262" y="331"/>
                  <a:pt x="262" y="331"/>
                </a:cubicBezTo>
                <a:close/>
                <a:moveTo>
                  <a:pt x="236" y="332"/>
                </a:moveTo>
                <a:cubicBezTo>
                  <a:pt x="236" y="332"/>
                  <a:pt x="236" y="332"/>
                  <a:pt x="236" y="333"/>
                </a:cubicBezTo>
                <a:cubicBezTo>
                  <a:pt x="236" y="333"/>
                  <a:pt x="236" y="333"/>
                  <a:pt x="236" y="333"/>
                </a:cubicBezTo>
                <a:cubicBezTo>
                  <a:pt x="236" y="333"/>
                  <a:pt x="236" y="333"/>
                  <a:pt x="236" y="333"/>
                </a:cubicBezTo>
                <a:cubicBezTo>
                  <a:pt x="236" y="332"/>
                  <a:pt x="236" y="332"/>
                  <a:pt x="236" y="332"/>
                </a:cubicBezTo>
                <a:close/>
                <a:moveTo>
                  <a:pt x="256" y="332"/>
                </a:moveTo>
                <a:cubicBezTo>
                  <a:pt x="255" y="333"/>
                  <a:pt x="254" y="334"/>
                  <a:pt x="253" y="335"/>
                </a:cubicBezTo>
                <a:cubicBezTo>
                  <a:pt x="253" y="335"/>
                  <a:pt x="253" y="335"/>
                  <a:pt x="253" y="335"/>
                </a:cubicBezTo>
                <a:cubicBezTo>
                  <a:pt x="254" y="334"/>
                  <a:pt x="255" y="333"/>
                  <a:pt x="256" y="332"/>
                </a:cubicBezTo>
                <a:cubicBezTo>
                  <a:pt x="256" y="332"/>
                  <a:pt x="256" y="332"/>
                  <a:pt x="256" y="332"/>
                </a:cubicBezTo>
                <a:close/>
                <a:moveTo>
                  <a:pt x="219" y="333"/>
                </a:moveTo>
                <a:cubicBezTo>
                  <a:pt x="213" y="333"/>
                  <a:pt x="208" y="333"/>
                  <a:pt x="206" y="336"/>
                </a:cubicBezTo>
                <a:cubicBezTo>
                  <a:pt x="211" y="341"/>
                  <a:pt x="215" y="336"/>
                  <a:pt x="219" y="334"/>
                </a:cubicBezTo>
                <a:cubicBezTo>
                  <a:pt x="219" y="334"/>
                  <a:pt x="219" y="334"/>
                  <a:pt x="219" y="333"/>
                </a:cubicBezTo>
                <a:close/>
                <a:moveTo>
                  <a:pt x="235" y="333"/>
                </a:moveTo>
                <a:cubicBezTo>
                  <a:pt x="235" y="333"/>
                  <a:pt x="235" y="333"/>
                  <a:pt x="235" y="334"/>
                </a:cubicBezTo>
                <a:cubicBezTo>
                  <a:pt x="235" y="334"/>
                  <a:pt x="235" y="334"/>
                  <a:pt x="235" y="334"/>
                </a:cubicBezTo>
                <a:cubicBezTo>
                  <a:pt x="235" y="333"/>
                  <a:pt x="236" y="333"/>
                  <a:pt x="236" y="333"/>
                </a:cubicBezTo>
                <a:cubicBezTo>
                  <a:pt x="236" y="333"/>
                  <a:pt x="235" y="333"/>
                  <a:pt x="235" y="333"/>
                </a:cubicBezTo>
                <a:close/>
                <a:moveTo>
                  <a:pt x="190" y="334"/>
                </a:moveTo>
                <a:cubicBezTo>
                  <a:pt x="189" y="335"/>
                  <a:pt x="189" y="334"/>
                  <a:pt x="187" y="335"/>
                </a:cubicBezTo>
                <a:cubicBezTo>
                  <a:pt x="185" y="335"/>
                  <a:pt x="183" y="337"/>
                  <a:pt x="182" y="338"/>
                </a:cubicBezTo>
                <a:cubicBezTo>
                  <a:pt x="182" y="338"/>
                  <a:pt x="182" y="339"/>
                  <a:pt x="182" y="339"/>
                </a:cubicBezTo>
                <a:cubicBezTo>
                  <a:pt x="191" y="340"/>
                  <a:pt x="193" y="340"/>
                  <a:pt x="199" y="336"/>
                </a:cubicBezTo>
                <a:cubicBezTo>
                  <a:pt x="199" y="336"/>
                  <a:pt x="199" y="336"/>
                  <a:pt x="198" y="336"/>
                </a:cubicBezTo>
                <a:cubicBezTo>
                  <a:pt x="197" y="333"/>
                  <a:pt x="192" y="334"/>
                  <a:pt x="190" y="334"/>
                </a:cubicBezTo>
                <a:close/>
                <a:moveTo>
                  <a:pt x="265" y="335"/>
                </a:moveTo>
                <a:cubicBezTo>
                  <a:pt x="265" y="335"/>
                  <a:pt x="265" y="335"/>
                  <a:pt x="265" y="335"/>
                </a:cubicBezTo>
                <a:cubicBezTo>
                  <a:pt x="265" y="335"/>
                  <a:pt x="265" y="335"/>
                  <a:pt x="265" y="335"/>
                </a:cubicBezTo>
                <a:cubicBezTo>
                  <a:pt x="265" y="335"/>
                  <a:pt x="265" y="335"/>
                  <a:pt x="265" y="335"/>
                </a:cubicBezTo>
                <a:cubicBezTo>
                  <a:pt x="265" y="335"/>
                  <a:pt x="265" y="335"/>
                  <a:pt x="265" y="335"/>
                </a:cubicBezTo>
                <a:cubicBezTo>
                  <a:pt x="265" y="335"/>
                  <a:pt x="265" y="335"/>
                  <a:pt x="265" y="335"/>
                </a:cubicBezTo>
                <a:close/>
                <a:moveTo>
                  <a:pt x="222" y="335"/>
                </a:moveTo>
                <a:cubicBezTo>
                  <a:pt x="219" y="341"/>
                  <a:pt x="224" y="343"/>
                  <a:pt x="226" y="346"/>
                </a:cubicBezTo>
                <a:cubicBezTo>
                  <a:pt x="227" y="345"/>
                  <a:pt x="227" y="345"/>
                  <a:pt x="227" y="345"/>
                </a:cubicBezTo>
                <a:cubicBezTo>
                  <a:pt x="227" y="342"/>
                  <a:pt x="228" y="340"/>
                  <a:pt x="226" y="338"/>
                </a:cubicBezTo>
                <a:cubicBezTo>
                  <a:pt x="224" y="338"/>
                  <a:pt x="223" y="336"/>
                  <a:pt x="222" y="335"/>
                </a:cubicBezTo>
                <a:close/>
                <a:moveTo>
                  <a:pt x="252" y="335"/>
                </a:moveTo>
                <a:cubicBezTo>
                  <a:pt x="249" y="338"/>
                  <a:pt x="245" y="338"/>
                  <a:pt x="242" y="340"/>
                </a:cubicBezTo>
                <a:cubicBezTo>
                  <a:pt x="242" y="340"/>
                  <a:pt x="242" y="341"/>
                  <a:pt x="242" y="341"/>
                </a:cubicBezTo>
                <a:cubicBezTo>
                  <a:pt x="243" y="341"/>
                  <a:pt x="243" y="341"/>
                  <a:pt x="243" y="341"/>
                </a:cubicBezTo>
                <a:cubicBezTo>
                  <a:pt x="246" y="339"/>
                  <a:pt x="252" y="337"/>
                  <a:pt x="253" y="335"/>
                </a:cubicBezTo>
                <a:cubicBezTo>
                  <a:pt x="252" y="335"/>
                  <a:pt x="252" y="335"/>
                  <a:pt x="252" y="335"/>
                </a:cubicBezTo>
                <a:close/>
                <a:moveTo>
                  <a:pt x="244" y="336"/>
                </a:moveTo>
                <a:cubicBezTo>
                  <a:pt x="243" y="336"/>
                  <a:pt x="243" y="336"/>
                  <a:pt x="243" y="337"/>
                </a:cubicBezTo>
                <a:cubicBezTo>
                  <a:pt x="243" y="337"/>
                  <a:pt x="243" y="337"/>
                  <a:pt x="243" y="337"/>
                </a:cubicBezTo>
                <a:cubicBezTo>
                  <a:pt x="243" y="337"/>
                  <a:pt x="244" y="336"/>
                  <a:pt x="244" y="336"/>
                </a:cubicBezTo>
                <a:cubicBezTo>
                  <a:pt x="244" y="336"/>
                  <a:pt x="244" y="336"/>
                  <a:pt x="244" y="336"/>
                </a:cubicBezTo>
                <a:cubicBezTo>
                  <a:pt x="244" y="336"/>
                  <a:pt x="244" y="336"/>
                  <a:pt x="244" y="336"/>
                </a:cubicBezTo>
                <a:close/>
                <a:moveTo>
                  <a:pt x="241" y="337"/>
                </a:moveTo>
                <a:cubicBezTo>
                  <a:pt x="241" y="337"/>
                  <a:pt x="241" y="337"/>
                  <a:pt x="241" y="337"/>
                </a:cubicBezTo>
                <a:cubicBezTo>
                  <a:pt x="241" y="337"/>
                  <a:pt x="241" y="337"/>
                  <a:pt x="241" y="337"/>
                </a:cubicBezTo>
                <a:cubicBezTo>
                  <a:pt x="241" y="337"/>
                  <a:pt x="242" y="337"/>
                  <a:pt x="242" y="337"/>
                </a:cubicBezTo>
                <a:cubicBezTo>
                  <a:pt x="242" y="337"/>
                  <a:pt x="242" y="337"/>
                  <a:pt x="242" y="337"/>
                </a:cubicBezTo>
                <a:cubicBezTo>
                  <a:pt x="242" y="337"/>
                  <a:pt x="242" y="337"/>
                  <a:pt x="241" y="337"/>
                </a:cubicBezTo>
                <a:close/>
                <a:moveTo>
                  <a:pt x="202" y="337"/>
                </a:moveTo>
                <a:cubicBezTo>
                  <a:pt x="201" y="343"/>
                  <a:pt x="202" y="347"/>
                  <a:pt x="207" y="350"/>
                </a:cubicBezTo>
                <a:cubicBezTo>
                  <a:pt x="207" y="350"/>
                  <a:pt x="207" y="350"/>
                  <a:pt x="208" y="349"/>
                </a:cubicBezTo>
                <a:cubicBezTo>
                  <a:pt x="208" y="343"/>
                  <a:pt x="207" y="339"/>
                  <a:pt x="202" y="337"/>
                </a:cubicBezTo>
                <a:close/>
                <a:moveTo>
                  <a:pt x="162" y="337"/>
                </a:moveTo>
                <a:cubicBezTo>
                  <a:pt x="161" y="338"/>
                  <a:pt x="158" y="339"/>
                  <a:pt x="157" y="340"/>
                </a:cubicBezTo>
                <a:cubicBezTo>
                  <a:pt x="157" y="340"/>
                  <a:pt x="157" y="340"/>
                  <a:pt x="157" y="340"/>
                </a:cubicBezTo>
                <a:cubicBezTo>
                  <a:pt x="162" y="341"/>
                  <a:pt x="171" y="345"/>
                  <a:pt x="176" y="340"/>
                </a:cubicBezTo>
                <a:cubicBezTo>
                  <a:pt x="171" y="337"/>
                  <a:pt x="167" y="338"/>
                  <a:pt x="162" y="337"/>
                </a:cubicBezTo>
                <a:close/>
                <a:moveTo>
                  <a:pt x="240" y="337"/>
                </a:moveTo>
                <a:cubicBezTo>
                  <a:pt x="240" y="338"/>
                  <a:pt x="240" y="338"/>
                  <a:pt x="241" y="337"/>
                </a:cubicBezTo>
                <a:cubicBezTo>
                  <a:pt x="240" y="337"/>
                  <a:pt x="240" y="337"/>
                  <a:pt x="240" y="337"/>
                </a:cubicBezTo>
                <a:close/>
                <a:moveTo>
                  <a:pt x="98" y="338"/>
                </a:moveTo>
                <a:cubicBezTo>
                  <a:pt x="98" y="338"/>
                  <a:pt x="98" y="338"/>
                  <a:pt x="98" y="338"/>
                </a:cubicBezTo>
                <a:cubicBezTo>
                  <a:pt x="98" y="338"/>
                  <a:pt x="98" y="338"/>
                  <a:pt x="98" y="338"/>
                </a:cubicBezTo>
                <a:cubicBezTo>
                  <a:pt x="98" y="338"/>
                  <a:pt x="98" y="338"/>
                  <a:pt x="98" y="338"/>
                </a:cubicBezTo>
                <a:close/>
                <a:moveTo>
                  <a:pt x="254" y="338"/>
                </a:moveTo>
                <a:cubicBezTo>
                  <a:pt x="251" y="342"/>
                  <a:pt x="244" y="343"/>
                  <a:pt x="239" y="346"/>
                </a:cubicBezTo>
                <a:cubicBezTo>
                  <a:pt x="239" y="346"/>
                  <a:pt x="239" y="346"/>
                  <a:pt x="239" y="346"/>
                </a:cubicBezTo>
                <a:cubicBezTo>
                  <a:pt x="239" y="346"/>
                  <a:pt x="240" y="346"/>
                  <a:pt x="240" y="346"/>
                </a:cubicBezTo>
                <a:cubicBezTo>
                  <a:pt x="243" y="343"/>
                  <a:pt x="251" y="343"/>
                  <a:pt x="254" y="338"/>
                </a:cubicBezTo>
                <a:cubicBezTo>
                  <a:pt x="254" y="338"/>
                  <a:pt x="254" y="338"/>
                  <a:pt x="254" y="338"/>
                </a:cubicBezTo>
                <a:cubicBezTo>
                  <a:pt x="254" y="338"/>
                  <a:pt x="254" y="338"/>
                  <a:pt x="254" y="338"/>
                </a:cubicBezTo>
                <a:close/>
                <a:moveTo>
                  <a:pt x="210" y="341"/>
                </a:moveTo>
                <a:cubicBezTo>
                  <a:pt x="210" y="342"/>
                  <a:pt x="211" y="347"/>
                  <a:pt x="212" y="348"/>
                </a:cubicBezTo>
                <a:cubicBezTo>
                  <a:pt x="213" y="345"/>
                  <a:pt x="218" y="345"/>
                  <a:pt x="221" y="344"/>
                </a:cubicBezTo>
                <a:cubicBezTo>
                  <a:pt x="221" y="342"/>
                  <a:pt x="219" y="340"/>
                  <a:pt x="218" y="338"/>
                </a:cubicBezTo>
                <a:cubicBezTo>
                  <a:pt x="215" y="339"/>
                  <a:pt x="215" y="341"/>
                  <a:pt x="210" y="341"/>
                </a:cubicBezTo>
                <a:close/>
                <a:moveTo>
                  <a:pt x="198" y="340"/>
                </a:moveTo>
                <a:cubicBezTo>
                  <a:pt x="196" y="343"/>
                  <a:pt x="190" y="342"/>
                  <a:pt x="186" y="342"/>
                </a:cubicBezTo>
                <a:cubicBezTo>
                  <a:pt x="187" y="345"/>
                  <a:pt x="187" y="346"/>
                  <a:pt x="187" y="350"/>
                </a:cubicBezTo>
                <a:cubicBezTo>
                  <a:pt x="191" y="348"/>
                  <a:pt x="195" y="348"/>
                  <a:pt x="201" y="349"/>
                </a:cubicBezTo>
                <a:cubicBezTo>
                  <a:pt x="201" y="349"/>
                  <a:pt x="201" y="349"/>
                  <a:pt x="201" y="349"/>
                </a:cubicBezTo>
                <a:cubicBezTo>
                  <a:pt x="199" y="346"/>
                  <a:pt x="199" y="344"/>
                  <a:pt x="199" y="340"/>
                </a:cubicBezTo>
                <a:cubicBezTo>
                  <a:pt x="199" y="340"/>
                  <a:pt x="198" y="340"/>
                  <a:pt x="198" y="340"/>
                </a:cubicBezTo>
                <a:close/>
                <a:moveTo>
                  <a:pt x="180" y="341"/>
                </a:moveTo>
                <a:cubicBezTo>
                  <a:pt x="178" y="346"/>
                  <a:pt x="180" y="349"/>
                  <a:pt x="182" y="352"/>
                </a:cubicBezTo>
                <a:cubicBezTo>
                  <a:pt x="182" y="352"/>
                  <a:pt x="182" y="352"/>
                  <a:pt x="182" y="352"/>
                </a:cubicBezTo>
                <a:cubicBezTo>
                  <a:pt x="184" y="351"/>
                  <a:pt x="185" y="349"/>
                  <a:pt x="185" y="346"/>
                </a:cubicBezTo>
                <a:cubicBezTo>
                  <a:pt x="184" y="345"/>
                  <a:pt x="181" y="341"/>
                  <a:pt x="180" y="341"/>
                </a:cubicBezTo>
                <a:cubicBezTo>
                  <a:pt x="180" y="341"/>
                  <a:pt x="180" y="341"/>
                  <a:pt x="180" y="341"/>
                </a:cubicBezTo>
                <a:close/>
                <a:moveTo>
                  <a:pt x="240" y="341"/>
                </a:moveTo>
                <a:cubicBezTo>
                  <a:pt x="240" y="341"/>
                  <a:pt x="240" y="341"/>
                  <a:pt x="239" y="342"/>
                </a:cubicBezTo>
                <a:cubicBezTo>
                  <a:pt x="240" y="342"/>
                  <a:pt x="240" y="342"/>
                  <a:pt x="240" y="342"/>
                </a:cubicBezTo>
                <a:cubicBezTo>
                  <a:pt x="241" y="341"/>
                  <a:pt x="241" y="341"/>
                  <a:pt x="242" y="341"/>
                </a:cubicBezTo>
                <a:cubicBezTo>
                  <a:pt x="241" y="341"/>
                  <a:pt x="241" y="341"/>
                  <a:pt x="240" y="341"/>
                </a:cubicBezTo>
                <a:close/>
                <a:moveTo>
                  <a:pt x="238" y="342"/>
                </a:moveTo>
                <a:cubicBezTo>
                  <a:pt x="238" y="342"/>
                  <a:pt x="238" y="342"/>
                  <a:pt x="238" y="342"/>
                </a:cubicBezTo>
                <a:cubicBezTo>
                  <a:pt x="238" y="342"/>
                  <a:pt x="238" y="342"/>
                  <a:pt x="238" y="342"/>
                </a:cubicBezTo>
                <a:cubicBezTo>
                  <a:pt x="238" y="342"/>
                  <a:pt x="238" y="342"/>
                  <a:pt x="238" y="342"/>
                </a:cubicBezTo>
                <a:close/>
                <a:moveTo>
                  <a:pt x="154" y="342"/>
                </a:moveTo>
                <a:cubicBezTo>
                  <a:pt x="153" y="344"/>
                  <a:pt x="152" y="345"/>
                  <a:pt x="151" y="348"/>
                </a:cubicBezTo>
                <a:cubicBezTo>
                  <a:pt x="153" y="349"/>
                  <a:pt x="155" y="351"/>
                  <a:pt x="156" y="353"/>
                </a:cubicBezTo>
                <a:cubicBezTo>
                  <a:pt x="156" y="353"/>
                  <a:pt x="157" y="353"/>
                  <a:pt x="157" y="353"/>
                </a:cubicBezTo>
                <a:cubicBezTo>
                  <a:pt x="159" y="352"/>
                  <a:pt x="160" y="350"/>
                  <a:pt x="160" y="348"/>
                </a:cubicBezTo>
                <a:cubicBezTo>
                  <a:pt x="157" y="346"/>
                  <a:pt x="158" y="343"/>
                  <a:pt x="154" y="342"/>
                </a:cubicBezTo>
                <a:close/>
                <a:moveTo>
                  <a:pt x="235" y="342"/>
                </a:moveTo>
                <a:cubicBezTo>
                  <a:pt x="236" y="343"/>
                  <a:pt x="236" y="343"/>
                  <a:pt x="237" y="342"/>
                </a:cubicBezTo>
                <a:cubicBezTo>
                  <a:pt x="236" y="342"/>
                  <a:pt x="236" y="342"/>
                  <a:pt x="235" y="342"/>
                </a:cubicBezTo>
                <a:close/>
                <a:moveTo>
                  <a:pt x="174" y="344"/>
                </a:moveTo>
                <a:cubicBezTo>
                  <a:pt x="172" y="346"/>
                  <a:pt x="165" y="346"/>
                  <a:pt x="161" y="346"/>
                </a:cubicBezTo>
                <a:cubicBezTo>
                  <a:pt x="161" y="346"/>
                  <a:pt x="161" y="346"/>
                  <a:pt x="161" y="347"/>
                </a:cubicBezTo>
                <a:cubicBezTo>
                  <a:pt x="162" y="347"/>
                  <a:pt x="162" y="349"/>
                  <a:pt x="162" y="350"/>
                </a:cubicBezTo>
                <a:cubicBezTo>
                  <a:pt x="166" y="348"/>
                  <a:pt x="171" y="349"/>
                  <a:pt x="176" y="349"/>
                </a:cubicBezTo>
                <a:cubicBezTo>
                  <a:pt x="176" y="349"/>
                  <a:pt x="176" y="349"/>
                  <a:pt x="176" y="349"/>
                </a:cubicBezTo>
                <a:cubicBezTo>
                  <a:pt x="175" y="347"/>
                  <a:pt x="175" y="346"/>
                  <a:pt x="175" y="344"/>
                </a:cubicBezTo>
                <a:cubicBezTo>
                  <a:pt x="175" y="344"/>
                  <a:pt x="174" y="344"/>
                  <a:pt x="174" y="344"/>
                </a:cubicBezTo>
                <a:close/>
                <a:moveTo>
                  <a:pt x="231" y="345"/>
                </a:moveTo>
                <a:cubicBezTo>
                  <a:pt x="230" y="347"/>
                  <a:pt x="229" y="349"/>
                  <a:pt x="228" y="352"/>
                </a:cubicBezTo>
                <a:cubicBezTo>
                  <a:pt x="229" y="352"/>
                  <a:pt x="229" y="351"/>
                  <a:pt x="229" y="351"/>
                </a:cubicBezTo>
                <a:cubicBezTo>
                  <a:pt x="230" y="350"/>
                  <a:pt x="232" y="348"/>
                  <a:pt x="231" y="345"/>
                </a:cubicBezTo>
                <a:close/>
                <a:moveTo>
                  <a:pt x="247" y="346"/>
                </a:moveTo>
                <a:cubicBezTo>
                  <a:pt x="247" y="347"/>
                  <a:pt x="247" y="347"/>
                  <a:pt x="247" y="348"/>
                </a:cubicBezTo>
                <a:cubicBezTo>
                  <a:pt x="247" y="347"/>
                  <a:pt x="248" y="347"/>
                  <a:pt x="248" y="347"/>
                </a:cubicBezTo>
                <a:cubicBezTo>
                  <a:pt x="248" y="347"/>
                  <a:pt x="248" y="347"/>
                  <a:pt x="248" y="346"/>
                </a:cubicBezTo>
                <a:cubicBezTo>
                  <a:pt x="248" y="346"/>
                  <a:pt x="248" y="346"/>
                  <a:pt x="247" y="346"/>
                </a:cubicBezTo>
                <a:close/>
                <a:moveTo>
                  <a:pt x="217" y="347"/>
                </a:moveTo>
                <a:cubicBezTo>
                  <a:pt x="215" y="349"/>
                  <a:pt x="213" y="349"/>
                  <a:pt x="211" y="351"/>
                </a:cubicBezTo>
                <a:cubicBezTo>
                  <a:pt x="220" y="353"/>
                  <a:pt x="219" y="352"/>
                  <a:pt x="225" y="349"/>
                </a:cubicBezTo>
                <a:cubicBezTo>
                  <a:pt x="225" y="349"/>
                  <a:pt x="225" y="348"/>
                  <a:pt x="225" y="348"/>
                </a:cubicBezTo>
                <a:cubicBezTo>
                  <a:pt x="223" y="348"/>
                  <a:pt x="220" y="347"/>
                  <a:pt x="217" y="347"/>
                </a:cubicBezTo>
                <a:close/>
                <a:moveTo>
                  <a:pt x="245" y="347"/>
                </a:moveTo>
                <a:cubicBezTo>
                  <a:pt x="244" y="349"/>
                  <a:pt x="242" y="348"/>
                  <a:pt x="240" y="349"/>
                </a:cubicBezTo>
                <a:cubicBezTo>
                  <a:pt x="240" y="349"/>
                  <a:pt x="240" y="349"/>
                  <a:pt x="240" y="349"/>
                </a:cubicBezTo>
                <a:cubicBezTo>
                  <a:pt x="241" y="349"/>
                  <a:pt x="242" y="349"/>
                  <a:pt x="242" y="349"/>
                </a:cubicBezTo>
                <a:cubicBezTo>
                  <a:pt x="244" y="348"/>
                  <a:pt x="246" y="349"/>
                  <a:pt x="247" y="347"/>
                </a:cubicBezTo>
                <a:cubicBezTo>
                  <a:pt x="246" y="347"/>
                  <a:pt x="246" y="347"/>
                  <a:pt x="245" y="347"/>
                </a:cubicBezTo>
                <a:close/>
                <a:moveTo>
                  <a:pt x="167" y="351"/>
                </a:moveTo>
                <a:cubicBezTo>
                  <a:pt x="165" y="353"/>
                  <a:pt x="162" y="353"/>
                  <a:pt x="160" y="355"/>
                </a:cubicBezTo>
                <a:cubicBezTo>
                  <a:pt x="160" y="355"/>
                  <a:pt x="160" y="355"/>
                  <a:pt x="160" y="355"/>
                </a:cubicBezTo>
                <a:cubicBezTo>
                  <a:pt x="164" y="355"/>
                  <a:pt x="174" y="358"/>
                  <a:pt x="178" y="354"/>
                </a:cubicBezTo>
                <a:cubicBezTo>
                  <a:pt x="177" y="354"/>
                  <a:pt x="177" y="354"/>
                  <a:pt x="177" y="353"/>
                </a:cubicBezTo>
                <a:cubicBezTo>
                  <a:pt x="175" y="353"/>
                  <a:pt x="175" y="352"/>
                  <a:pt x="174" y="351"/>
                </a:cubicBezTo>
                <a:cubicBezTo>
                  <a:pt x="171" y="351"/>
                  <a:pt x="169" y="351"/>
                  <a:pt x="167" y="351"/>
                </a:cubicBezTo>
                <a:close/>
                <a:moveTo>
                  <a:pt x="191" y="351"/>
                </a:moveTo>
                <a:cubicBezTo>
                  <a:pt x="190" y="352"/>
                  <a:pt x="187" y="354"/>
                  <a:pt x="186" y="354"/>
                </a:cubicBezTo>
                <a:cubicBezTo>
                  <a:pt x="186" y="355"/>
                  <a:pt x="186" y="355"/>
                  <a:pt x="186" y="355"/>
                </a:cubicBezTo>
                <a:cubicBezTo>
                  <a:pt x="186" y="355"/>
                  <a:pt x="186" y="355"/>
                  <a:pt x="186" y="355"/>
                </a:cubicBezTo>
                <a:cubicBezTo>
                  <a:pt x="187" y="355"/>
                  <a:pt x="189" y="356"/>
                  <a:pt x="190" y="356"/>
                </a:cubicBezTo>
                <a:cubicBezTo>
                  <a:pt x="194" y="358"/>
                  <a:pt x="201" y="355"/>
                  <a:pt x="203" y="353"/>
                </a:cubicBezTo>
                <a:cubicBezTo>
                  <a:pt x="203" y="353"/>
                  <a:pt x="202" y="353"/>
                  <a:pt x="202" y="352"/>
                </a:cubicBezTo>
                <a:cubicBezTo>
                  <a:pt x="199" y="352"/>
                  <a:pt x="196" y="351"/>
                  <a:pt x="191" y="351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44" name="矩形 1黄色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" name="组合 201"/>
          <p:cNvGrpSpPr>
            <a:grpSpLocks/>
          </p:cNvGrpSpPr>
          <p:nvPr/>
        </p:nvGrpSpPr>
        <p:grpSpPr bwMode="auto">
          <a:xfrm>
            <a:off x="3357563" y="0"/>
            <a:ext cx="2433637" cy="5857875"/>
            <a:chOff x="3357554" y="0"/>
            <a:chExt cx="2433649" cy="5857892"/>
          </a:xfrm>
        </p:grpSpPr>
        <p:sp>
          <p:nvSpPr>
            <p:cNvPr id="145" name="矩形 2红色"/>
            <p:cNvSpPr/>
            <p:nvPr/>
          </p:nvSpPr>
          <p:spPr>
            <a:xfrm>
              <a:off x="3428991" y="0"/>
              <a:ext cx="2286011" cy="5857892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  <a:effectLst>
              <a:outerShdw blurRad="50800" dist="88900" dir="2400000" algn="t" rotWithShape="0">
                <a:schemeClr val="accent4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05" name="Freeform 剪纸（白）"/>
            <p:cNvSpPr>
              <a:spLocks noEditPoints="1"/>
            </p:cNvSpPr>
            <p:nvPr/>
          </p:nvSpPr>
          <p:spPr bwMode="auto">
            <a:xfrm>
              <a:off x="3357554" y="2730335"/>
              <a:ext cx="2433649" cy="2413177"/>
            </a:xfrm>
            <a:custGeom>
              <a:avLst/>
              <a:gdLst>
                <a:gd name="T0" fmla="*/ 346 w 365"/>
                <a:gd name="T1" fmla="*/ 163 h 362"/>
                <a:gd name="T2" fmla="*/ 65 w 365"/>
                <a:gd name="T3" fmla="*/ 307 h 362"/>
                <a:gd name="T4" fmla="*/ 207 w 365"/>
                <a:gd name="T5" fmla="*/ 26 h 362"/>
                <a:gd name="T6" fmla="*/ 231 w 365"/>
                <a:gd name="T7" fmla="*/ 46 h 362"/>
                <a:gd name="T8" fmla="*/ 125 w 365"/>
                <a:gd name="T9" fmla="*/ 29 h 362"/>
                <a:gd name="T10" fmla="*/ 120 w 365"/>
                <a:gd name="T11" fmla="*/ 34 h 362"/>
                <a:gd name="T12" fmla="*/ 220 w 365"/>
                <a:gd name="T13" fmla="*/ 52 h 362"/>
                <a:gd name="T14" fmla="*/ 234 w 365"/>
                <a:gd name="T15" fmla="*/ 56 h 362"/>
                <a:gd name="T16" fmla="*/ 242 w 365"/>
                <a:gd name="T17" fmla="*/ 99 h 362"/>
                <a:gd name="T18" fmla="*/ 123 w 365"/>
                <a:gd name="T19" fmla="*/ 60 h 362"/>
                <a:gd name="T20" fmla="*/ 185 w 365"/>
                <a:gd name="T21" fmla="*/ 71 h 362"/>
                <a:gd name="T22" fmla="*/ 74 w 365"/>
                <a:gd name="T23" fmla="*/ 87 h 362"/>
                <a:gd name="T24" fmla="*/ 235 w 365"/>
                <a:gd name="T25" fmla="*/ 88 h 362"/>
                <a:gd name="T26" fmla="*/ 187 w 365"/>
                <a:gd name="T27" fmla="*/ 82 h 362"/>
                <a:gd name="T28" fmla="*/ 158 w 365"/>
                <a:gd name="T29" fmla="*/ 83 h 362"/>
                <a:gd name="T30" fmla="*/ 115 w 365"/>
                <a:gd name="T31" fmla="*/ 88 h 362"/>
                <a:gd name="T32" fmla="*/ 314 w 365"/>
                <a:gd name="T33" fmla="*/ 115 h 362"/>
                <a:gd name="T34" fmla="*/ 255 w 365"/>
                <a:gd name="T35" fmla="*/ 96 h 362"/>
                <a:gd name="T36" fmla="*/ 117 w 365"/>
                <a:gd name="T37" fmla="*/ 137 h 362"/>
                <a:gd name="T38" fmla="*/ 278 w 365"/>
                <a:gd name="T39" fmla="*/ 107 h 362"/>
                <a:gd name="T40" fmla="*/ 211 w 365"/>
                <a:gd name="T41" fmla="*/ 120 h 362"/>
                <a:gd name="T42" fmla="*/ 68 w 365"/>
                <a:gd name="T43" fmla="*/ 120 h 362"/>
                <a:gd name="T44" fmla="*/ 30 w 365"/>
                <a:gd name="T45" fmla="*/ 117 h 362"/>
                <a:gd name="T46" fmla="*/ 63 w 365"/>
                <a:gd name="T47" fmla="*/ 155 h 362"/>
                <a:gd name="T48" fmla="*/ 279 w 365"/>
                <a:gd name="T49" fmla="*/ 127 h 362"/>
                <a:gd name="T50" fmla="*/ 66 w 365"/>
                <a:gd name="T51" fmla="*/ 129 h 362"/>
                <a:gd name="T52" fmla="*/ 76 w 365"/>
                <a:gd name="T53" fmla="*/ 145 h 362"/>
                <a:gd name="T54" fmla="*/ 181 w 365"/>
                <a:gd name="T55" fmla="*/ 143 h 362"/>
                <a:gd name="T56" fmla="*/ 159 w 365"/>
                <a:gd name="T57" fmla="*/ 153 h 362"/>
                <a:gd name="T58" fmla="*/ 187 w 365"/>
                <a:gd name="T59" fmla="*/ 187 h 362"/>
                <a:gd name="T60" fmla="*/ 79 w 365"/>
                <a:gd name="T61" fmla="*/ 150 h 362"/>
                <a:gd name="T62" fmla="*/ 344 w 365"/>
                <a:gd name="T63" fmla="*/ 173 h 362"/>
                <a:gd name="T64" fmla="*/ 151 w 365"/>
                <a:gd name="T65" fmla="*/ 176 h 362"/>
                <a:gd name="T66" fmla="*/ 259 w 365"/>
                <a:gd name="T67" fmla="*/ 158 h 362"/>
                <a:gd name="T68" fmla="*/ 31 w 365"/>
                <a:gd name="T69" fmla="*/ 164 h 362"/>
                <a:gd name="T70" fmla="*/ 203 w 365"/>
                <a:gd name="T71" fmla="*/ 180 h 362"/>
                <a:gd name="T72" fmla="*/ 292 w 365"/>
                <a:gd name="T73" fmla="*/ 174 h 362"/>
                <a:gd name="T74" fmla="*/ 99 w 365"/>
                <a:gd name="T75" fmla="*/ 187 h 362"/>
                <a:gd name="T76" fmla="*/ 290 w 365"/>
                <a:gd name="T77" fmla="*/ 178 h 362"/>
                <a:gd name="T78" fmla="*/ 191 w 365"/>
                <a:gd name="T79" fmla="*/ 212 h 362"/>
                <a:gd name="T80" fmla="*/ 48 w 365"/>
                <a:gd name="T81" fmla="*/ 192 h 362"/>
                <a:gd name="T82" fmla="*/ 167 w 365"/>
                <a:gd name="T83" fmla="*/ 191 h 362"/>
                <a:gd name="T84" fmla="*/ 286 w 365"/>
                <a:gd name="T85" fmla="*/ 195 h 362"/>
                <a:gd name="T86" fmla="*/ 236 w 365"/>
                <a:gd name="T87" fmla="*/ 209 h 362"/>
                <a:gd name="T88" fmla="*/ 236 w 365"/>
                <a:gd name="T89" fmla="*/ 224 h 362"/>
                <a:gd name="T90" fmla="*/ 111 w 365"/>
                <a:gd name="T91" fmla="*/ 226 h 362"/>
                <a:gd name="T92" fmla="*/ 300 w 365"/>
                <a:gd name="T93" fmla="*/ 226 h 362"/>
                <a:gd name="T94" fmla="*/ 144 w 365"/>
                <a:gd name="T95" fmla="*/ 234 h 362"/>
                <a:gd name="T96" fmla="*/ 175 w 365"/>
                <a:gd name="T97" fmla="*/ 239 h 362"/>
                <a:gd name="T98" fmla="*/ 248 w 365"/>
                <a:gd name="T99" fmla="*/ 243 h 362"/>
                <a:gd name="T100" fmla="*/ 288 w 365"/>
                <a:gd name="T101" fmla="*/ 249 h 362"/>
                <a:gd name="T102" fmla="*/ 288 w 365"/>
                <a:gd name="T103" fmla="*/ 257 h 362"/>
                <a:gd name="T104" fmla="*/ 171 w 365"/>
                <a:gd name="T105" fmla="*/ 260 h 362"/>
                <a:gd name="T106" fmla="*/ 209 w 365"/>
                <a:gd name="T107" fmla="*/ 265 h 362"/>
                <a:gd name="T108" fmla="*/ 102 w 365"/>
                <a:gd name="T109" fmla="*/ 269 h 362"/>
                <a:gd name="T110" fmla="*/ 156 w 365"/>
                <a:gd name="T111" fmla="*/ 277 h 362"/>
                <a:gd name="T112" fmla="*/ 253 w 365"/>
                <a:gd name="T113" fmla="*/ 284 h 362"/>
                <a:gd name="T114" fmla="*/ 135 w 365"/>
                <a:gd name="T115" fmla="*/ 291 h 362"/>
                <a:gd name="T116" fmla="*/ 101 w 365"/>
                <a:gd name="T117" fmla="*/ 308 h 362"/>
                <a:gd name="T118" fmla="*/ 200 w 365"/>
                <a:gd name="T119" fmla="*/ 323 h 362"/>
                <a:gd name="T120" fmla="*/ 236 w 365"/>
                <a:gd name="T121" fmla="*/ 332 h 362"/>
                <a:gd name="T122" fmla="*/ 162 w 365"/>
                <a:gd name="T123" fmla="*/ 337 h 362"/>
                <a:gd name="T124" fmla="*/ 247 w 365"/>
                <a:gd name="T125" fmla="*/ 346 h 36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65"/>
                <a:gd name="T190" fmla="*/ 0 h 362"/>
                <a:gd name="T191" fmla="*/ 365 w 365"/>
                <a:gd name="T192" fmla="*/ 362 h 36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65" h="362">
                  <a:moveTo>
                    <a:pt x="29" y="219"/>
                  </a:moveTo>
                  <a:cubicBezTo>
                    <a:pt x="25" y="219"/>
                    <a:pt x="13" y="215"/>
                    <a:pt x="13" y="212"/>
                  </a:cubicBezTo>
                  <a:cubicBezTo>
                    <a:pt x="13" y="212"/>
                    <a:pt x="10" y="209"/>
                    <a:pt x="10" y="210"/>
                  </a:cubicBezTo>
                  <a:cubicBezTo>
                    <a:pt x="9" y="209"/>
                    <a:pt x="9" y="207"/>
                    <a:pt x="8" y="207"/>
                  </a:cubicBezTo>
                  <a:cubicBezTo>
                    <a:pt x="7" y="207"/>
                    <a:pt x="6" y="207"/>
                    <a:pt x="5" y="207"/>
                  </a:cubicBezTo>
                  <a:cubicBezTo>
                    <a:pt x="4" y="206"/>
                    <a:pt x="3" y="205"/>
                    <a:pt x="2" y="205"/>
                  </a:cubicBezTo>
                  <a:cubicBezTo>
                    <a:pt x="2" y="200"/>
                    <a:pt x="3" y="199"/>
                    <a:pt x="5" y="196"/>
                  </a:cubicBezTo>
                  <a:cubicBezTo>
                    <a:pt x="0" y="186"/>
                    <a:pt x="4" y="158"/>
                    <a:pt x="10" y="147"/>
                  </a:cubicBezTo>
                  <a:cubicBezTo>
                    <a:pt x="13" y="142"/>
                    <a:pt x="18" y="138"/>
                    <a:pt x="20" y="132"/>
                  </a:cubicBezTo>
                  <a:cubicBezTo>
                    <a:pt x="22" y="128"/>
                    <a:pt x="20" y="125"/>
                    <a:pt x="21" y="120"/>
                  </a:cubicBezTo>
                  <a:cubicBezTo>
                    <a:pt x="22" y="115"/>
                    <a:pt x="22" y="105"/>
                    <a:pt x="24" y="101"/>
                  </a:cubicBezTo>
                  <a:cubicBezTo>
                    <a:pt x="26" y="98"/>
                    <a:pt x="28" y="94"/>
                    <a:pt x="30" y="92"/>
                  </a:cubicBezTo>
                  <a:cubicBezTo>
                    <a:pt x="31" y="91"/>
                    <a:pt x="36" y="91"/>
                    <a:pt x="36" y="90"/>
                  </a:cubicBezTo>
                  <a:cubicBezTo>
                    <a:pt x="36" y="88"/>
                    <a:pt x="35" y="84"/>
                    <a:pt x="36" y="81"/>
                  </a:cubicBezTo>
                  <a:cubicBezTo>
                    <a:pt x="40" y="68"/>
                    <a:pt x="49" y="68"/>
                    <a:pt x="61" y="67"/>
                  </a:cubicBezTo>
                  <a:cubicBezTo>
                    <a:pt x="61" y="63"/>
                    <a:pt x="68" y="49"/>
                    <a:pt x="72" y="53"/>
                  </a:cubicBezTo>
                  <a:cubicBezTo>
                    <a:pt x="76" y="56"/>
                    <a:pt x="75" y="62"/>
                    <a:pt x="75" y="65"/>
                  </a:cubicBezTo>
                  <a:cubicBezTo>
                    <a:pt x="75" y="65"/>
                    <a:pt x="75" y="65"/>
                    <a:pt x="75" y="65"/>
                  </a:cubicBezTo>
                  <a:cubicBezTo>
                    <a:pt x="76" y="65"/>
                    <a:pt x="76" y="65"/>
                    <a:pt x="77" y="64"/>
                  </a:cubicBezTo>
                  <a:cubicBezTo>
                    <a:pt x="78" y="61"/>
                    <a:pt x="81" y="56"/>
                    <a:pt x="83" y="52"/>
                  </a:cubicBezTo>
                  <a:cubicBezTo>
                    <a:pt x="84" y="48"/>
                    <a:pt x="84" y="43"/>
                    <a:pt x="86" y="39"/>
                  </a:cubicBezTo>
                  <a:cubicBezTo>
                    <a:pt x="87" y="37"/>
                    <a:pt x="89" y="37"/>
                    <a:pt x="90" y="35"/>
                  </a:cubicBezTo>
                  <a:cubicBezTo>
                    <a:pt x="99" y="25"/>
                    <a:pt x="106" y="10"/>
                    <a:pt x="124" y="21"/>
                  </a:cubicBezTo>
                  <a:cubicBezTo>
                    <a:pt x="129" y="19"/>
                    <a:pt x="133" y="16"/>
                    <a:pt x="138" y="14"/>
                  </a:cubicBezTo>
                  <a:cubicBezTo>
                    <a:pt x="143" y="11"/>
                    <a:pt x="148" y="11"/>
                    <a:pt x="154" y="9"/>
                  </a:cubicBezTo>
                  <a:cubicBezTo>
                    <a:pt x="156" y="9"/>
                    <a:pt x="158" y="9"/>
                    <a:pt x="160" y="9"/>
                  </a:cubicBezTo>
                  <a:cubicBezTo>
                    <a:pt x="164" y="9"/>
                    <a:pt x="168" y="9"/>
                    <a:pt x="172" y="8"/>
                  </a:cubicBezTo>
                  <a:cubicBezTo>
                    <a:pt x="173" y="8"/>
                    <a:pt x="174" y="8"/>
                    <a:pt x="176" y="8"/>
                  </a:cubicBezTo>
                  <a:cubicBezTo>
                    <a:pt x="181" y="6"/>
                    <a:pt x="198" y="0"/>
                    <a:pt x="206" y="2"/>
                  </a:cubicBezTo>
                  <a:cubicBezTo>
                    <a:pt x="208" y="3"/>
                    <a:pt x="209" y="4"/>
                    <a:pt x="211" y="4"/>
                  </a:cubicBezTo>
                  <a:cubicBezTo>
                    <a:pt x="213" y="5"/>
                    <a:pt x="217" y="3"/>
                    <a:pt x="220" y="4"/>
                  </a:cubicBezTo>
                  <a:cubicBezTo>
                    <a:pt x="228" y="7"/>
                    <a:pt x="237" y="11"/>
                    <a:pt x="241" y="20"/>
                  </a:cubicBezTo>
                  <a:cubicBezTo>
                    <a:pt x="246" y="20"/>
                    <a:pt x="254" y="23"/>
                    <a:pt x="258" y="25"/>
                  </a:cubicBezTo>
                  <a:cubicBezTo>
                    <a:pt x="260" y="26"/>
                    <a:pt x="261" y="28"/>
                    <a:pt x="264" y="28"/>
                  </a:cubicBezTo>
                  <a:cubicBezTo>
                    <a:pt x="267" y="24"/>
                    <a:pt x="270" y="26"/>
                    <a:pt x="275" y="24"/>
                  </a:cubicBezTo>
                  <a:cubicBezTo>
                    <a:pt x="277" y="27"/>
                    <a:pt x="280" y="29"/>
                    <a:pt x="278" y="32"/>
                  </a:cubicBezTo>
                  <a:cubicBezTo>
                    <a:pt x="277" y="33"/>
                    <a:pt x="277" y="33"/>
                    <a:pt x="277" y="33"/>
                  </a:cubicBezTo>
                  <a:cubicBezTo>
                    <a:pt x="276" y="33"/>
                    <a:pt x="274" y="34"/>
                    <a:pt x="273" y="33"/>
                  </a:cubicBezTo>
                  <a:cubicBezTo>
                    <a:pt x="272" y="32"/>
                    <a:pt x="272" y="31"/>
                    <a:pt x="272" y="30"/>
                  </a:cubicBezTo>
                  <a:cubicBezTo>
                    <a:pt x="270" y="32"/>
                    <a:pt x="269" y="37"/>
                    <a:pt x="270" y="39"/>
                  </a:cubicBezTo>
                  <a:cubicBezTo>
                    <a:pt x="270" y="40"/>
                    <a:pt x="272" y="42"/>
                    <a:pt x="273" y="43"/>
                  </a:cubicBezTo>
                  <a:cubicBezTo>
                    <a:pt x="273" y="43"/>
                    <a:pt x="275" y="46"/>
                    <a:pt x="275" y="45"/>
                  </a:cubicBezTo>
                  <a:cubicBezTo>
                    <a:pt x="281" y="52"/>
                    <a:pt x="291" y="49"/>
                    <a:pt x="300" y="51"/>
                  </a:cubicBezTo>
                  <a:cubicBezTo>
                    <a:pt x="303" y="52"/>
                    <a:pt x="307" y="53"/>
                    <a:pt x="309" y="54"/>
                  </a:cubicBezTo>
                  <a:cubicBezTo>
                    <a:pt x="310" y="55"/>
                    <a:pt x="310" y="56"/>
                    <a:pt x="312" y="56"/>
                  </a:cubicBezTo>
                  <a:cubicBezTo>
                    <a:pt x="312" y="57"/>
                    <a:pt x="312" y="57"/>
                    <a:pt x="312" y="58"/>
                  </a:cubicBezTo>
                  <a:cubicBezTo>
                    <a:pt x="307" y="61"/>
                    <a:pt x="305" y="76"/>
                    <a:pt x="313" y="78"/>
                  </a:cubicBezTo>
                  <a:cubicBezTo>
                    <a:pt x="314" y="77"/>
                    <a:pt x="316" y="75"/>
                    <a:pt x="316" y="74"/>
                  </a:cubicBezTo>
                  <a:cubicBezTo>
                    <a:pt x="317" y="71"/>
                    <a:pt x="319" y="68"/>
                    <a:pt x="317" y="65"/>
                  </a:cubicBezTo>
                  <a:cubicBezTo>
                    <a:pt x="317" y="65"/>
                    <a:pt x="317" y="65"/>
                    <a:pt x="317" y="65"/>
                  </a:cubicBezTo>
                  <a:cubicBezTo>
                    <a:pt x="317" y="65"/>
                    <a:pt x="318" y="65"/>
                    <a:pt x="318" y="65"/>
                  </a:cubicBezTo>
                  <a:cubicBezTo>
                    <a:pt x="318" y="67"/>
                    <a:pt x="321" y="69"/>
                    <a:pt x="321" y="72"/>
                  </a:cubicBezTo>
                  <a:cubicBezTo>
                    <a:pt x="323" y="71"/>
                    <a:pt x="325" y="70"/>
                    <a:pt x="327" y="71"/>
                  </a:cubicBezTo>
                  <a:cubicBezTo>
                    <a:pt x="327" y="71"/>
                    <a:pt x="327" y="71"/>
                    <a:pt x="327" y="71"/>
                  </a:cubicBezTo>
                  <a:cubicBezTo>
                    <a:pt x="325" y="79"/>
                    <a:pt x="324" y="87"/>
                    <a:pt x="325" y="93"/>
                  </a:cubicBezTo>
                  <a:cubicBezTo>
                    <a:pt x="325" y="94"/>
                    <a:pt x="323" y="99"/>
                    <a:pt x="325" y="100"/>
                  </a:cubicBezTo>
                  <a:cubicBezTo>
                    <a:pt x="328" y="106"/>
                    <a:pt x="332" y="111"/>
                    <a:pt x="341" y="111"/>
                  </a:cubicBezTo>
                  <a:cubicBezTo>
                    <a:pt x="343" y="108"/>
                    <a:pt x="344" y="108"/>
                    <a:pt x="344" y="104"/>
                  </a:cubicBezTo>
                  <a:cubicBezTo>
                    <a:pt x="345" y="104"/>
                    <a:pt x="345" y="104"/>
                    <a:pt x="345" y="104"/>
                  </a:cubicBezTo>
                  <a:cubicBezTo>
                    <a:pt x="348" y="108"/>
                    <a:pt x="349" y="110"/>
                    <a:pt x="351" y="115"/>
                  </a:cubicBezTo>
                  <a:cubicBezTo>
                    <a:pt x="351" y="119"/>
                    <a:pt x="351" y="123"/>
                    <a:pt x="351" y="126"/>
                  </a:cubicBezTo>
                  <a:cubicBezTo>
                    <a:pt x="350" y="130"/>
                    <a:pt x="346" y="145"/>
                    <a:pt x="347" y="147"/>
                  </a:cubicBezTo>
                  <a:cubicBezTo>
                    <a:pt x="346" y="148"/>
                    <a:pt x="345" y="159"/>
                    <a:pt x="346" y="163"/>
                  </a:cubicBezTo>
                  <a:cubicBezTo>
                    <a:pt x="347" y="167"/>
                    <a:pt x="350" y="168"/>
                    <a:pt x="352" y="170"/>
                  </a:cubicBezTo>
                  <a:cubicBezTo>
                    <a:pt x="355" y="170"/>
                    <a:pt x="355" y="169"/>
                    <a:pt x="356" y="168"/>
                  </a:cubicBezTo>
                  <a:cubicBezTo>
                    <a:pt x="357" y="168"/>
                    <a:pt x="357" y="167"/>
                    <a:pt x="357" y="167"/>
                  </a:cubicBezTo>
                  <a:cubicBezTo>
                    <a:pt x="356" y="166"/>
                    <a:pt x="354" y="165"/>
                    <a:pt x="353" y="165"/>
                  </a:cubicBezTo>
                  <a:cubicBezTo>
                    <a:pt x="353" y="164"/>
                    <a:pt x="352" y="164"/>
                    <a:pt x="352" y="162"/>
                  </a:cubicBezTo>
                  <a:cubicBezTo>
                    <a:pt x="353" y="162"/>
                    <a:pt x="353" y="161"/>
                    <a:pt x="354" y="160"/>
                  </a:cubicBezTo>
                  <a:cubicBezTo>
                    <a:pt x="355" y="160"/>
                    <a:pt x="355" y="160"/>
                    <a:pt x="356" y="160"/>
                  </a:cubicBezTo>
                  <a:cubicBezTo>
                    <a:pt x="359" y="162"/>
                    <a:pt x="364" y="165"/>
                    <a:pt x="361" y="170"/>
                  </a:cubicBezTo>
                  <a:cubicBezTo>
                    <a:pt x="361" y="172"/>
                    <a:pt x="361" y="173"/>
                    <a:pt x="360" y="174"/>
                  </a:cubicBezTo>
                  <a:cubicBezTo>
                    <a:pt x="357" y="175"/>
                    <a:pt x="356" y="175"/>
                    <a:pt x="353" y="176"/>
                  </a:cubicBezTo>
                  <a:cubicBezTo>
                    <a:pt x="356" y="181"/>
                    <a:pt x="352" y="189"/>
                    <a:pt x="352" y="192"/>
                  </a:cubicBezTo>
                  <a:cubicBezTo>
                    <a:pt x="354" y="193"/>
                    <a:pt x="356" y="196"/>
                    <a:pt x="356" y="197"/>
                  </a:cubicBezTo>
                  <a:cubicBezTo>
                    <a:pt x="357" y="199"/>
                    <a:pt x="360" y="202"/>
                    <a:pt x="361" y="203"/>
                  </a:cubicBezTo>
                  <a:cubicBezTo>
                    <a:pt x="365" y="209"/>
                    <a:pt x="356" y="222"/>
                    <a:pt x="353" y="223"/>
                  </a:cubicBezTo>
                  <a:cubicBezTo>
                    <a:pt x="356" y="228"/>
                    <a:pt x="355" y="238"/>
                    <a:pt x="351" y="241"/>
                  </a:cubicBezTo>
                  <a:cubicBezTo>
                    <a:pt x="350" y="243"/>
                    <a:pt x="348" y="244"/>
                    <a:pt x="347" y="246"/>
                  </a:cubicBezTo>
                  <a:cubicBezTo>
                    <a:pt x="347" y="249"/>
                    <a:pt x="347" y="253"/>
                    <a:pt x="348" y="256"/>
                  </a:cubicBezTo>
                  <a:cubicBezTo>
                    <a:pt x="345" y="262"/>
                    <a:pt x="342" y="266"/>
                    <a:pt x="336" y="269"/>
                  </a:cubicBezTo>
                  <a:cubicBezTo>
                    <a:pt x="336" y="282"/>
                    <a:pt x="331" y="286"/>
                    <a:pt x="321" y="290"/>
                  </a:cubicBezTo>
                  <a:cubicBezTo>
                    <a:pt x="318" y="300"/>
                    <a:pt x="316" y="302"/>
                    <a:pt x="307" y="305"/>
                  </a:cubicBezTo>
                  <a:cubicBezTo>
                    <a:pt x="305" y="305"/>
                    <a:pt x="302" y="307"/>
                    <a:pt x="299" y="306"/>
                  </a:cubicBezTo>
                  <a:cubicBezTo>
                    <a:pt x="297" y="305"/>
                    <a:pt x="295" y="305"/>
                    <a:pt x="293" y="304"/>
                  </a:cubicBezTo>
                  <a:cubicBezTo>
                    <a:pt x="291" y="308"/>
                    <a:pt x="287" y="310"/>
                    <a:pt x="284" y="313"/>
                  </a:cubicBezTo>
                  <a:cubicBezTo>
                    <a:pt x="284" y="313"/>
                    <a:pt x="284" y="313"/>
                    <a:pt x="284" y="313"/>
                  </a:cubicBezTo>
                  <a:cubicBezTo>
                    <a:pt x="293" y="314"/>
                    <a:pt x="293" y="314"/>
                    <a:pt x="293" y="314"/>
                  </a:cubicBezTo>
                  <a:cubicBezTo>
                    <a:pt x="294" y="314"/>
                    <a:pt x="294" y="313"/>
                    <a:pt x="296" y="313"/>
                  </a:cubicBezTo>
                  <a:cubicBezTo>
                    <a:pt x="294" y="316"/>
                    <a:pt x="293" y="318"/>
                    <a:pt x="294" y="323"/>
                  </a:cubicBezTo>
                  <a:cubicBezTo>
                    <a:pt x="292" y="324"/>
                    <a:pt x="290" y="325"/>
                    <a:pt x="289" y="327"/>
                  </a:cubicBezTo>
                  <a:cubicBezTo>
                    <a:pt x="289" y="327"/>
                    <a:pt x="289" y="327"/>
                    <a:pt x="288" y="327"/>
                  </a:cubicBezTo>
                  <a:cubicBezTo>
                    <a:pt x="288" y="324"/>
                    <a:pt x="286" y="322"/>
                    <a:pt x="284" y="321"/>
                  </a:cubicBezTo>
                  <a:cubicBezTo>
                    <a:pt x="284" y="321"/>
                    <a:pt x="284" y="321"/>
                    <a:pt x="284" y="321"/>
                  </a:cubicBezTo>
                  <a:cubicBezTo>
                    <a:pt x="284" y="322"/>
                    <a:pt x="284" y="322"/>
                    <a:pt x="284" y="323"/>
                  </a:cubicBezTo>
                  <a:cubicBezTo>
                    <a:pt x="285" y="324"/>
                    <a:pt x="286" y="329"/>
                    <a:pt x="285" y="330"/>
                  </a:cubicBezTo>
                  <a:cubicBezTo>
                    <a:pt x="282" y="331"/>
                    <a:pt x="278" y="334"/>
                    <a:pt x="276" y="336"/>
                  </a:cubicBezTo>
                  <a:cubicBezTo>
                    <a:pt x="275" y="334"/>
                    <a:pt x="274" y="330"/>
                    <a:pt x="275" y="327"/>
                  </a:cubicBezTo>
                  <a:cubicBezTo>
                    <a:pt x="276" y="325"/>
                    <a:pt x="277" y="323"/>
                    <a:pt x="276" y="321"/>
                  </a:cubicBezTo>
                  <a:cubicBezTo>
                    <a:pt x="276" y="321"/>
                    <a:pt x="276" y="321"/>
                    <a:pt x="276" y="321"/>
                  </a:cubicBezTo>
                  <a:cubicBezTo>
                    <a:pt x="276" y="324"/>
                    <a:pt x="271" y="326"/>
                    <a:pt x="269" y="330"/>
                  </a:cubicBezTo>
                  <a:cubicBezTo>
                    <a:pt x="270" y="332"/>
                    <a:pt x="269" y="331"/>
                    <a:pt x="269" y="334"/>
                  </a:cubicBezTo>
                  <a:cubicBezTo>
                    <a:pt x="266" y="334"/>
                    <a:pt x="262" y="342"/>
                    <a:pt x="258" y="344"/>
                  </a:cubicBezTo>
                  <a:cubicBezTo>
                    <a:pt x="252" y="348"/>
                    <a:pt x="246" y="352"/>
                    <a:pt x="237" y="352"/>
                  </a:cubicBezTo>
                  <a:cubicBezTo>
                    <a:pt x="235" y="353"/>
                    <a:pt x="232" y="353"/>
                    <a:pt x="230" y="353"/>
                  </a:cubicBezTo>
                  <a:cubicBezTo>
                    <a:pt x="228" y="354"/>
                    <a:pt x="227" y="355"/>
                    <a:pt x="225" y="356"/>
                  </a:cubicBezTo>
                  <a:cubicBezTo>
                    <a:pt x="225" y="355"/>
                    <a:pt x="225" y="355"/>
                    <a:pt x="224" y="354"/>
                  </a:cubicBezTo>
                  <a:cubicBezTo>
                    <a:pt x="222" y="355"/>
                    <a:pt x="217" y="358"/>
                    <a:pt x="213" y="356"/>
                  </a:cubicBezTo>
                  <a:cubicBezTo>
                    <a:pt x="211" y="356"/>
                    <a:pt x="209" y="354"/>
                    <a:pt x="207" y="354"/>
                  </a:cubicBezTo>
                  <a:cubicBezTo>
                    <a:pt x="206" y="357"/>
                    <a:pt x="196" y="362"/>
                    <a:pt x="190" y="360"/>
                  </a:cubicBezTo>
                  <a:cubicBezTo>
                    <a:pt x="187" y="359"/>
                    <a:pt x="185" y="357"/>
                    <a:pt x="182" y="357"/>
                  </a:cubicBezTo>
                  <a:cubicBezTo>
                    <a:pt x="180" y="356"/>
                    <a:pt x="177" y="358"/>
                    <a:pt x="176" y="359"/>
                  </a:cubicBezTo>
                  <a:cubicBezTo>
                    <a:pt x="168" y="358"/>
                    <a:pt x="159" y="358"/>
                    <a:pt x="153" y="356"/>
                  </a:cubicBezTo>
                  <a:cubicBezTo>
                    <a:pt x="153" y="356"/>
                    <a:pt x="153" y="356"/>
                    <a:pt x="153" y="356"/>
                  </a:cubicBezTo>
                  <a:cubicBezTo>
                    <a:pt x="153" y="357"/>
                    <a:pt x="154" y="357"/>
                    <a:pt x="154" y="358"/>
                  </a:cubicBezTo>
                  <a:cubicBezTo>
                    <a:pt x="151" y="357"/>
                    <a:pt x="151" y="354"/>
                    <a:pt x="149" y="353"/>
                  </a:cubicBezTo>
                  <a:cubicBezTo>
                    <a:pt x="146" y="350"/>
                    <a:pt x="131" y="340"/>
                    <a:pt x="128" y="349"/>
                  </a:cubicBezTo>
                  <a:cubicBezTo>
                    <a:pt x="126" y="348"/>
                    <a:pt x="124" y="343"/>
                    <a:pt x="123" y="341"/>
                  </a:cubicBezTo>
                  <a:cubicBezTo>
                    <a:pt x="118" y="336"/>
                    <a:pt x="102" y="330"/>
                    <a:pt x="95" y="331"/>
                  </a:cubicBezTo>
                  <a:cubicBezTo>
                    <a:pt x="95" y="331"/>
                    <a:pt x="95" y="332"/>
                    <a:pt x="95" y="332"/>
                  </a:cubicBezTo>
                  <a:cubicBezTo>
                    <a:pt x="96" y="334"/>
                    <a:pt x="97" y="336"/>
                    <a:pt x="98" y="337"/>
                  </a:cubicBezTo>
                  <a:cubicBezTo>
                    <a:pt x="97" y="337"/>
                    <a:pt x="97" y="337"/>
                    <a:pt x="97" y="337"/>
                  </a:cubicBezTo>
                  <a:cubicBezTo>
                    <a:pt x="90" y="333"/>
                    <a:pt x="85" y="328"/>
                    <a:pt x="80" y="322"/>
                  </a:cubicBezTo>
                  <a:cubicBezTo>
                    <a:pt x="79" y="321"/>
                    <a:pt x="79" y="318"/>
                    <a:pt x="78" y="317"/>
                  </a:cubicBezTo>
                  <a:cubicBezTo>
                    <a:pt x="76" y="316"/>
                    <a:pt x="75" y="316"/>
                    <a:pt x="73" y="315"/>
                  </a:cubicBezTo>
                  <a:cubicBezTo>
                    <a:pt x="70" y="313"/>
                    <a:pt x="68" y="310"/>
                    <a:pt x="65" y="307"/>
                  </a:cubicBezTo>
                  <a:cubicBezTo>
                    <a:pt x="65" y="307"/>
                    <a:pt x="65" y="307"/>
                    <a:pt x="65" y="307"/>
                  </a:cubicBezTo>
                  <a:cubicBezTo>
                    <a:pt x="65" y="307"/>
                    <a:pt x="65" y="307"/>
                    <a:pt x="64" y="307"/>
                  </a:cubicBezTo>
                  <a:cubicBezTo>
                    <a:pt x="64" y="311"/>
                    <a:pt x="66" y="311"/>
                    <a:pt x="66" y="314"/>
                  </a:cubicBezTo>
                  <a:cubicBezTo>
                    <a:pt x="66" y="314"/>
                    <a:pt x="66" y="314"/>
                    <a:pt x="66" y="314"/>
                  </a:cubicBezTo>
                  <a:cubicBezTo>
                    <a:pt x="66" y="314"/>
                    <a:pt x="66" y="314"/>
                    <a:pt x="66" y="314"/>
                  </a:cubicBezTo>
                  <a:cubicBezTo>
                    <a:pt x="64" y="313"/>
                    <a:pt x="64" y="312"/>
                    <a:pt x="63" y="310"/>
                  </a:cubicBezTo>
                  <a:cubicBezTo>
                    <a:pt x="56" y="300"/>
                    <a:pt x="54" y="294"/>
                    <a:pt x="57" y="280"/>
                  </a:cubicBezTo>
                  <a:cubicBezTo>
                    <a:pt x="56" y="278"/>
                    <a:pt x="55" y="277"/>
                    <a:pt x="54" y="276"/>
                  </a:cubicBezTo>
                  <a:cubicBezTo>
                    <a:pt x="54" y="276"/>
                    <a:pt x="54" y="276"/>
                    <a:pt x="53" y="276"/>
                  </a:cubicBezTo>
                  <a:cubicBezTo>
                    <a:pt x="54" y="284"/>
                    <a:pt x="51" y="289"/>
                    <a:pt x="43" y="288"/>
                  </a:cubicBezTo>
                  <a:cubicBezTo>
                    <a:pt x="42" y="286"/>
                    <a:pt x="39" y="284"/>
                    <a:pt x="40" y="281"/>
                  </a:cubicBezTo>
                  <a:cubicBezTo>
                    <a:pt x="40" y="280"/>
                    <a:pt x="41" y="278"/>
                    <a:pt x="41" y="277"/>
                  </a:cubicBezTo>
                  <a:cubicBezTo>
                    <a:pt x="41" y="275"/>
                    <a:pt x="42" y="274"/>
                    <a:pt x="42" y="272"/>
                  </a:cubicBezTo>
                  <a:cubicBezTo>
                    <a:pt x="39" y="272"/>
                    <a:pt x="37" y="271"/>
                    <a:pt x="34" y="270"/>
                  </a:cubicBezTo>
                  <a:cubicBezTo>
                    <a:pt x="23" y="264"/>
                    <a:pt x="15" y="254"/>
                    <a:pt x="22" y="239"/>
                  </a:cubicBezTo>
                  <a:cubicBezTo>
                    <a:pt x="24" y="234"/>
                    <a:pt x="28" y="232"/>
                    <a:pt x="31" y="228"/>
                  </a:cubicBezTo>
                  <a:cubicBezTo>
                    <a:pt x="31" y="224"/>
                    <a:pt x="29" y="223"/>
                    <a:pt x="29" y="219"/>
                  </a:cubicBezTo>
                  <a:close/>
                  <a:moveTo>
                    <a:pt x="199" y="6"/>
                  </a:moveTo>
                  <a:cubicBezTo>
                    <a:pt x="198" y="7"/>
                    <a:pt x="196" y="7"/>
                    <a:pt x="195" y="7"/>
                  </a:cubicBezTo>
                  <a:cubicBezTo>
                    <a:pt x="191" y="9"/>
                    <a:pt x="189" y="12"/>
                    <a:pt x="187" y="16"/>
                  </a:cubicBezTo>
                  <a:cubicBezTo>
                    <a:pt x="188" y="17"/>
                    <a:pt x="188" y="17"/>
                    <a:pt x="188" y="17"/>
                  </a:cubicBezTo>
                  <a:cubicBezTo>
                    <a:pt x="188" y="17"/>
                    <a:pt x="188" y="17"/>
                    <a:pt x="188" y="16"/>
                  </a:cubicBezTo>
                  <a:cubicBezTo>
                    <a:pt x="189" y="16"/>
                    <a:pt x="201" y="6"/>
                    <a:pt x="201" y="6"/>
                  </a:cubicBezTo>
                  <a:cubicBezTo>
                    <a:pt x="200" y="6"/>
                    <a:pt x="199" y="6"/>
                    <a:pt x="199" y="6"/>
                  </a:cubicBezTo>
                  <a:close/>
                  <a:moveTo>
                    <a:pt x="209" y="18"/>
                  </a:moveTo>
                  <a:cubicBezTo>
                    <a:pt x="207" y="20"/>
                    <a:pt x="204" y="19"/>
                    <a:pt x="202" y="21"/>
                  </a:cubicBezTo>
                  <a:cubicBezTo>
                    <a:pt x="195" y="25"/>
                    <a:pt x="195" y="29"/>
                    <a:pt x="191" y="37"/>
                  </a:cubicBezTo>
                  <a:cubicBezTo>
                    <a:pt x="190" y="40"/>
                    <a:pt x="189" y="46"/>
                    <a:pt x="191" y="50"/>
                  </a:cubicBezTo>
                  <a:cubicBezTo>
                    <a:pt x="192" y="52"/>
                    <a:pt x="193" y="52"/>
                    <a:pt x="194" y="54"/>
                  </a:cubicBezTo>
                  <a:cubicBezTo>
                    <a:pt x="194" y="54"/>
                    <a:pt x="194" y="54"/>
                    <a:pt x="194" y="54"/>
                  </a:cubicBezTo>
                  <a:cubicBezTo>
                    <a:pt x="194" y="51"/>
                    <a:pt x="192" y="50"/>
                    <a:pt x="192" y="47"/>
                  </a:cubicBezTo>
                  <a:cubicBezTo>
                    <a:pt x="192" y="47"/>
                    <a:pt x="193" y="47"/>
                    <a:pt x="193" y="47"/>
                  </a:cubicBezTo>
                  <a:cubicBezTo>
                    <a:pt x="193" y="47"/>
                    <a:pt x="193" y="47"/>
                    <a:pt x="193" y="47"/>
                  </a:cubicBezTo>
                  <a:cubicBezTo>
                    <a:pt x="193" y="48"/>
                    <a:pt x="193" y="47"/>
                    <a:pt x="193" y="49"/>
                  </a:cubicBezTo>
                  <a:cubicBezTo>
                    <a:pt x="194" y="49"/>
                    <a:pt x="194" y="49"/>
                    <a:pt x="194" y="49"/>
                  </a:cubicBezTo>
                  <a:cubicBezTo>
                    <a:pt x="194" y="46"/>
                    <a:pt x="193" y="43"/>
                    <a:pt x="193" y="40"/>
                  </a:cubicBezTo>
                  <a:cubicBezTo>
                    <a:pt x="193" y="40"/>
                    <a:pt x="193" y="40"/>
                    <a:pt x="194" y="40"/>
                  </a:cubicBezTo>
                  <a:cubicBezTo>
                    <a:pt x="193" y="42"/>
                    <a:pt x="194" y="42"/>
                    <a:pt x="194" y="43"/>
                  </a:cubicBezTo>
                  <a:cubicBezTo>
                    <a:pt x="194" y="43"/>
                    <a:pt x="195" y="43"/>
                    <a:pt x="195" y="43"/>
                  </a:cubicBezTo>
                  <a:cubicBezTo>
                    <a:pt x="195" y="42"/>
                    <a:pt x="194" y="39"/>
                    <a:pt x="195" y="38"/>
                  </a:cubicBezTo>
                  <a:cubicBezTo>
                    <a:pt x="195" y="39"/>
                    <a:pt x="195" y="40"/>
                    <a:pt x="196" y="40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96" y="39"/>
                    <a:pt x="195" y="36"/>
                    <a:pt x="196" y="35"/>
                  </a:cubicBezTo>
                  <a:cubicBezTo>
                    <a:pt x="196" y="35"/>
                    <a:pt x="196" y="35"/>
                    <a:pt x="196" y="35"/>
                  </a:cubicBezTo>
                  <a:cubicBezTo>
                    <a:pt x="196" y="36"/>
                    <a:pt x="196" y="37"/>
                    <a:pt x="197" y="38"/>
                  </a:cubicBezTo>
                  <a:cubicBezTo>
                    <a:pt x="197" y="38"/>
                    <a:pt x="197" y="38"/>
                    <a:pt x="197" y="38"/>
                  </a:cubicBezTo>
                  <a:cubicBezTo>
                    <a:pt x="197" y="35"/>
                    <a:pt x="197" y="33"/>
                    <a:pt x="197" y="31"/>
                  </a:cubicBezTo>
                  <a:cubicBezTo>
                    <a:pt x="197" y="31"/>
                    <a:pt x="198" y="31"/>
                    <a:pt x="198" y="31"/>
                  </a:cubicBezTo>
                  <a:cubicBezTo>
                    <a:pt x="198" y="32"/>
                    <a:pt x="198" y="34"/>
                    <a:pt x="198" y="35"/>
                  </a:cubicBezTo>
                  <a:cubicBezTo>
                    <a:pt x="199" y="35"/>
                    <a:pt x="199" y="35"/>
                    <a:pt x="199" y="35"/>
                  </a:cubicBezTo>
                  <a:cubicBezTo>
                    <a:pt x="199" y="33"/>
                    <a:pt x="199" y="30"/>
                    <a:pt x="199" y="27"/>
                  </a:cubicBezTo>
                  <a:cubicBezTo>
                    <a:pt x="199" y="28"/>
                    <a:pt x="200" y="28"/>
                    <a:pt x="200" y="28"/>
                  </a:cubicBezTo>
                  <a:cubicBezTo>
                    <a:pt x="200" y="29"/>
                    <a:pt x="200" y="30"/>
                    <a:pt x="200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2" y="29"/>
                    <a:pt x="202" y="27"/>
                    <a:pt x="202" y="24"/>
                  </a:cubicBezTo>
                  <a:cubicBezTo>
                    <a:pt x="203" y="25"/>
                    <a:pt x="203" y="25"/>
                    <a:pt x="203" y="25"/>
                  </a:cubicBezTo>
                  <a:cubicBezTo>
                    <a:pt x="203" y="27"/>
                    <a:pt x="203" y="29"/>
                    <a:pt x="203" y="30"/>
                  </a:cubicBezTo>
                  <a:cubicBezTo>
                    <a:pt x="203" y="30"/>
                    <a:pt x="203" y="30"/>
                    <a:pt x="204" y="29"/>
                  </a:cubicBezTo>
                  <a:cubicBezTo>
                    <a:pt x="204" y="28"/>
                    <a:pt x="204" y="27"/>
                    <a:pt x="204" y="27"/>
                  </a:cubicBezTo>
                  <a:cubicBezTo>
                    <a:pt x="204" y="27"/>
                    <a:pt x="204" y="27"/>
                    <a:pt x="205" y="27"/>
                  </a:cubicBezTo>
                  <a:cubicBezTo>
                    <a:pt x="205" y="28"/>
                    <a:pt x="205" y="29"/>
                    <a:pt x="205" y="29"/>
                  </a:cubicBezTo>
                  <a:cubicBezTo>
                    <a:pt x="205" y="29"/>
                    <a:pt x="205" y="29"/>
                    <a:pt x="205" y="29"/>
                  </a:cubicBezTo>
                  <a:cubicBezTo>
                    <a:pt x="206" y="28"/>
                    <a:pt x="206" y="27"/>
                    <a:pt x="207" y="26"/>
                  </a:cubicBezTo>
                  <a:cubicBezTo>
                    <a:pt x="207" y="27"/>
                    <a:pt x="207" y="28"/>
                    <a:pt x="207" y="28"/>
                  </a:cubicBezTo>
                  <a:cubicBezTo>
                    <a:pt x="208" y="28"/>
                    <a:pt x="208" y="27"/>
                    <a:pt x="209" y="25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9" y="27"/>
                    <a:pt x="209" y="28"/>
                    <a:pt x="209" y="29"/>
                  </a:cubicBezTo>
                  <a:cubicBezTo>
                    <a:pt x="209" y="28"/>
                    <a:pt x="209" y="28"/>
                    <a:pt x="209" y="28"/>
                  </a:cubicBezTo>
                  <a:cubicBezTo>
                    <a:pt x="210" y="27"/>
                    <a:pt x="210" y="26"/>
                    <a:pt x="211" y="25"/>
                  </a:cubicBezTo>
                  <a:cubicBezTo>
                    <a:pt x="211" y="25"/>
                    <a:pt x="211" y="25"/>
                    <a:pt x="211" y="25"/>
                  </a:cubicBezTo>
                  <a:cubicBezTo>
                    <a:pt x="211" y="26"/>
                    <a:pt x="211" y="27"/>
                    <a:pt x="211" y="28"/>
                  </a:cubicBezTo>
                  <a:cubicBezTo>
                    <a:pt x="212" y="28"/>
                    <a:pt x="212" y="28"/>
                    <a:pt x="212" y="28"/>
                  </a:cubicBezTo>
                  <a:cubicBezTo>
                    <a:pt x="212" y="27"/>
                    <a:pt x="212" y="26"/>
                    <a:pt x="212" y="25"/>
                  </a:cubicBezTo>
                  <a:cubicBezTo>
                    <a:pt x="212" y="25"/>
                    <a:pt x="213" y="25"/>
                    <a:pt x="213" y="25"/>
                  </a:cubicBezTo>
                  <a:cubicBezTo>
                    <a:pt x="213" y="25"/>
                    <a:pt x="213" y="25"/>
                    <a:pt x="213" y="25"/>
                  </a:cubicBezTo>
                  <a:cubicBezTo>
                    <a:pt x="213" y="26"/>
                    <a:pt x="213" y="27"/>
                    <a:pt x="213" y="27"/>
                  </a:cubicBezTo>
                  <a:cubicBezTo>
                    <a:pt x="214" y="27"/>
                    <a:pt x="214" y="27"/>
                    <a:pt x="214" y="26"/>
                  </a:cubicBezTo>
                  <a:cubicBezTo>
                    <a:pt x="214" y="26"/>
                    <a:pt x="214" y="25"/>
                    <a:pt x="214" y="24"/>
                  </a:cubicBezTo>
                  <a:cubicBezTo>
                    <a:pt x="214" y="25"/>
                    <a:pt x="214" y="25"/>
                    <a:pt x="214" y="25"/>
                  </a:cubicBezTo>
                  <a:cubicBezTo>
                    <a:pt x="215" y="26"/>
                    <a:pt x="215" y="27"/>
                    <a:pt x="215" y="28"/>
                  </a:cubicBezTo>
                  <a:cubicBezTo>
                    <a:pt x="215" y="28"/>
                    <a:pt x="215" y="28"/>
                    <a:pt x="215" y="28"/>
                  </a:cubicBezTo>
                  <a:cubicBezTo>
                    <a:pt x="216" y="27"/>
                    <a:pt x="216" y="25"/>
                    <a:pt x="217" y="24"/>
                  </a:cubicBezTo>
                  <a:cubicBezTo>
                    <a:pt x="217" y="26"/>
                    <a:pt x="217" y="28"/>
                    <a:pt x="217" y="29"/>
                  </a:cubicBezTo>
                  <a:cubicBezTo>
                    <a:pt x="217" y="29"/>
                    <a:pt x="217" y="29"/>
                    <a:pt x="217" y="29"/>
                  </a:cubicBezTo>
                  <a:cubicBezTo>
                    <a:pt x="218" y="28"/>
                    <a:pt x="218" y="27"/>
                    <a:pt x="219" y="26"/>
                  </a:cubicBezTo>
                  <a:cubicBezTo>
                    <a:pt x="219" y="27"/>
                    <a:pt x="218" y="28"/>
                    <a:pt x="218" y="29"/>
                  </a:cubicBezTo>
                  <a:cubicBezTo>
                    <a:pt x="219" y="29"/>
                    <a:pt x="219" y="29"/>
                    <a:pt x="220" y="29"/>
                  </a:cubicBezTo>
                  <a:cubicBezTo>
                    <a:pt x="220" y="29"/>
                    <a:pt x="220" y="30"/>
                    <a:pt x="220" y="31"/>
                  </a:cubicBezTo>
                  <a:cubicBezTo>
                    <a:pt x="220" y="31"/>
                    <a:pt x="220" y="31"/>
                    <a:pt x="220" y="31"/>
                  </a:cubicBezTo>
                  <a:cubicBezTo>
                    <a:pt x="220" y="30"/>
                    <a:pt x="220" y="29"/>
                    <a:pt x="221" y="29"/>
                  </a:cubicBezTo>
                  <a:cubicBezTo>
                    <a:pt x="221" y="29"/>
                    <a:pt x="221" y="29"/>
                    <a:pt x="221" y="29"/>
                  </a:cubicBezTo>
                  <a:cubicBezTo>
                    <a:pt x="221" y="29"/>
                    <a:pt x="221" y="30"/>
                    <a:pt x="222" y="30"/>
                  </a:cubicBezTo>
                  <a:cubicBezTo>
                    <a:pt x="221" y="30"/>
                    <a:pt x="221" y="30"/>
                    <a:pt x="221" y="31"/>
                  </a:cubicBezTo>
                  <a:cubicBezTo>
                    <a:pt x="222" y="31"/>
                    <a:pt x="222" y="31"/>
                    <a:pt x="222" y="31"/>
                  </a:cubicBezTo>
                  <a:cubicBezTo>
                    <a:pt x="223" y="30"/>
                    <a:pt x="223" y="29"/>
                    <a:pt x="224" y="29"/>
                  </a:cubicBezTo>
                  <a:cubicBezTo>
                    <a:pt x="223" y="30"/>
                    <a:pt x="223" y="31"/>
                    <a:pt x="223" y="32"/>
                  </a:cubicBezTo>
                  <a:cubicBezTo>
                    <a:pt x="223" y="32"/>
                    <a:pt x="223" y="32"/>
                    <a:pt x="223" y="32"/>
                  </a:cubicBezTo>
                  <a:cubicBezTo>
                    <a:pt x="224" y="32"/>
                    <a:pt x="224" y="31"/>
                    <a:pt x="225" y="31"/>
                  </a:cubicBezTo>
                  <a:cubicBezTo>
                    <a:pt x="225" y="32"/>
                    <a:pt x="225" y="32"/>
                    <a:pt x="225" y="33"/>
                  </a:cubicBezTo>
                  <a:cubicBezTo>
                    <a:pt x="224" y="33"/>
                    <a:pt x="224" y="33"/>
                    <a:pt x="224" y="34"/>
                  </a:cubicBezTo>
                  <a:cubicBezTo>
                    <a:pt x="224" y="34"/>
                    <a:pt x="224" y="34"/>
                    <a:pt x="224" y="34"/>
                  </a:cubicBezTo>
                  <a:cubicBezTo>
                    <a:pt x="224" y="34"/>
                    <a:pt x="225" y="33"/>
                    <a:pt x="225" y="33"/>
                  </a:cubicBezTo>
                  <a:cubicBezTo>
                    <a:pt x="226" y="33"/>
                    <a:pt x="226" y="34"/>
                    <a:pt x="226" y="34"/>
                  </a:cubicBezTo>
                  <a:cubicBezTo>
                    <a:pt x="225" y="35"/>
                    <a:pt x="225" y="36"/>
                    <a:pt x="225" y="36"/>
                  </a:cubicBezTo>
                  <a:cubicBezTo>
                    <a:pt x="225" y="36"/>
                    <a:pt x="225" y="36"/>
                    <a:pt x="225" y="36"/>
                  </a:cubicBezTo>
                  <a:cubicBezTo>
                    <a:pt x="225" y="36"/>
                    <a:pt x="225" y="36"/>
                    <a:pt x="225" y="36"/>
                  </a:cubicBezTo>
                  <a:cubicBezTo>
                    <a:pt x="226" y="35"/>
                    <a:pt x="226" y="35"/>
                    <a:pt x="227" y="35"/>
                  </a:cubicBezTo>
                  <a:cubicBezTo>
                    <a:pt x="227" y="35"/>
                    <a:pt x="227" y="35"/>
                    <a:pt x="227" y="35"/>
                  </a:cubicBezTo>
                  <a:cubicBezTo>
                    <a:pt x="226" y="36"/>
                    <a:pt x="226" y="37"/>
                    <a:pt x="226" y="37"/>
                  </a:cubicBezTo>
                  <a:cubicBezTo>
                    <a:pt x="227" y="37"/>
                    <a:pt x="227" y="36"/>
                    <a:pt x="228" y="36"/>
                  </a:cubicBezTo>
                  <a:cubicBezTo>
                    <a:pt x="228" y="36"/>
                    <a:pt x="228" y="36"/>
                    <a:pt x="228" y="36"/>
                  </a:cubicBezTo>
                  <a:cubicBezTo>
                    <a:pt x="227" y="37"/>
                    <a:pt x="227" y="38"/>
                    <a:pt x="227" y="39"/>
                  </a:cubicBezTo>
                  <a:cubicBezTo>
                    <a:pt x="228" y="39"/>
                    <a:pt x="228" y="38"/>
                    <a:pt x="229" y="37"/>
                  </a:cubicBezTo>
                  <a:cubicBezTo>
                    <a:pt x="229" y="39"/>
                    <a:pt x="228" y="40"/>
                    <a:pt x="227" y="41"/>
                  </a:cubicBezTo>
                  <a:cubicBezTo>
                    <a:pt x="228" y="41"/>
                    <a:pt x="228" y="41"/>
                    <a:pt x="228" y="41"/>
                  </a:cubicBezTo>
                  <a:cubicBezTo>
                    <a:pt x="228" y="41"/>
                    <a:pt x="228" y="40"/>
                    <a:pt x="229" y="40"/>
                  </a:cubicBezTo>
                  <a:cubicBezTo>
                    <a:pt x="229" y="40"/>
                    <a:pt x="229" y="41"/>
                    <a:pt x="229" y="41"/>
                  </a:cubicBezTo>
                  <a:cubicBezTo>
                    <a:pt x="229" y="41"/>
                    <a:pt x="229" y="42"/>
                    <a:pt x="228" y="43"/>
                  </a:cubicBezTo>
                  <a:cubicBezTo>
                    <a:pt x="228" y="43"/>
                    <a:pt x="229" y="43"/>
                    <a:pt x="229" y="43"/>
                  </a:cubicBezTo>
                  <a:cubicBezTo>
                    <a:pt x="229" y="43"/>
                    <a:pt x="229" y="43"/>
                    <a:pt x="230" y="43"/>
                  </a:cubicBezTo>
                  <a:cubicBezTo>
                    <a:pt x="230" y="43"/>
                    <a:pt x="230" y="43"/>
                    <a:pt x="230" y="43"/>
                  </a:cubicBezTo>
                  <a:cubicBezTo>
                    <a:pt x="230" y="44"/>
                    <a:pt x="229" y="44"/>
                    <a:pt x="229" y="45"/>
                  </a:cubicBezTo>
                  <a:cubicBezTo>
                    <a:pt x="230" y="44"/>
                    <a:pt x="230" y="44"/>
                    <a:pt x="231" y="43"/>
                  </a:cubicBezTo>
                  <a:cubicBezTo>
                    <a:pt x="231" y="43"/>
                    <a:pt x="231" y="44"/>
                    <a:pt x="231" y="44"/>
                  </a:cubicBezTo>
                  <a:cubicBezTo>
                    <a:pt x="231" y="45"/>
                    <a:pt x="230" y="46"/>
                    <a:pt x="229" y="47"/>
                  </a:cubicBezTo>
                  <a:cubicBezTo>
                    <a:pt x="230" y="47"/>
                    <a:pt x="231" y="47"/>
                    <a:pt x="231" y="46"/>
                  </a:cubicBezTo>
                  <a:cubicBezTo>
                    <a:pt x="231" y="46"/>
                    <a:pt x="231" y="46"/>
                    <a:pt x="231" y="47"/>
                  </a:cubicBezTo>
                  <a:cubicBezTo>
                    <a:pt x="231" y="48"/>
                    <a:pt x="230" y="49"/>
                    <a:pt x="229" y="50"/>
                  </a:cubicBezTo>
                  <a:cubicBezTo>
                    <a:pt x="229" y="50"/>
                    <a:pt x="229" y="50"/>
                    <a:pt x="230" y="50"/>
                  </a:cubicBezTo>
                  <a:cubicBezTo>
                    <a:pt x="231" y="49"/>
                    <a:pt x="232" y="47"/>
                    <a:pt x="233" y="46"/>
                  </a:cubicBezTo>
                  <a:cubicBezTo>
                    <a:pt x="236" y="38"/>
                    <a:pt x="231" y="23"/>
                    <a:pt x="225" y="21"/>
                  </a:cubicBezTo>
                  <a:cubicBezTo>
                    <a:pt x="221" y="19"/>
                    <a:pt x="216" y="18"/>
                    <a:pt x="209" y="18"/>
                  </a:cubicBezTo>
                  <a:close/>
                  <a:moveTo>
                    <a:pt x="185" y="19"/>
                  </a:moveTo>
                  <a:cubicBezTo>
                    <a:pt x="181" y="22"/>
                    <a:pt x="171" y="21"/>
                    <a:pt x="166" y="24"/>
                  </a:cubicBezTo>
                  <a:cubicBezTo>
                    <a:pt x="168" y="29"/>
                    <a:pt x="163" y="37"/>
                    <a:pt x="162" y="43"/>
                  </a:cubicBezTo>
                  <a:cubicBezTo>
                    <a:pt x="165" y="43"/>
                    <a:pt x="167" y="45"/>
                    <a:pt x="170" y="46"/>
                  </a:cubicBezTo>
                  <a:cubicBezTo>
                    <a:pt x="171" y="42"/>
                    <a:pt x="175" y="42"/>
                    <a:pt x="180" y="41"/>
                  </a:cubicBezTo>
                  <a:cubicBezTo>
                    <a:pt x="180" y="37"/>
                    <a:pt x="181" y="28"/>
                    <a:pt x="183" y="24"/>
                  </a:cubicBezTo>
                  <a:cubicBezTo>
                    <a:pt x="184" y="22"/>
                    <a:pt x="185" y="21"/>
                    <a:pt x="185" y="19"/>
                  </a:cubicBezTo>
                  <a:cubicBezTo>
                    <a:pt x="185" y="19"/>
                    <a:pt x="185" y="19"/>
                    <a:pt x="185" y="19"/>
                  </a:cubicBezTo>
                  <a:close/>
                  <a:moveTo>
                    <a:pt x="121" y="22"/>
                  </a:moveTo>
                  <a:cubicBezTo>
                    <a:pt x="120" y="23"/>
                    <a:pt x="119" y="23"/>
                    <a:pt x="118" y="24"/>
                  </a:cubicBezTo>
                  <a:cubicBezTo>
                    <a:pt x="118" y="24"/>
                    <a:pt x="118" y="25"/>
                    <a:pt x="118" y="25"/>
                  </a:cubicBezTo>
                  <a:cubicBezTo>
                    <a:pt x="119" y="24"/>
                    <a:pt x="121" y="23"/>
                    <a:pt x="122" y="22"/>
                  </a:cubicBezTo>
                  <a:cubicBezTo>
                    <a:pt x="122" y="22"/>
                    <a:pt x="121" y="22"/>
                    <a:pt x="121" y="22"/>
                  </a:cubicBezTo>
                  <a:close/>
                  <a:moveTo>
                    <a:pt x="137" y="35"/>
                  </a:moveTo>
                  <a:cubicBezTo>
                    <a:pt x="137" y="29"/>
                    <a:pt x="150" y="25"/>
                    <a:pt x="152" y="31"/>
                  </a:cubicBezTo>
                  <a:cubicBezTo>
                    <a:pt x="155" y="28"/>
                    <a:pt x="158" y="26"/>
                    <a:pt x="161" y="23"/>
                  </a:cubicBezTo>
                  <a:cubicBezTo>
                    <a:pt x="161" y="23"/>
                    <a:pt x="161" y="23"/>
                    <a:pt x="160" y="23"/>
                  </a:cubicBezTo>
                  <a:cubicBezTo>
                    <a:pt x="160" y="23"/>
                    <a:pt x="159" y="24"/>
                    <a:pt x="157" y="23"/>
                  </a:cubicBezTo>
                  <a:cubicBezTo>
                    <a:pt x="153" y="22"/>
                    <a:pt x="144" y="23"/>
                    <a:pt x="139" y="24"/>
                  </a:cubicBezTo>
                  <a:cubicBezTo>
                    <a:pt x="137" y="25"/>
                    <a:pt x="133" y="27"/>
                    <a:pt x="132" y="27"/>
                  </a:cubicBezTo>
                  <a:cubicBezTo>
                    <a:pt x="130" y="27"/>
                    <a:pt x="127" y="28"/>
                    <a:pt x="127" y="30"/>
                  </a:cubicBezTo>
                  <a:cubicBezTo>
                    <a:pt x="127" y="32"/>
                    <a:pt x="127" y="33"/>
                    <a:pt x="128" y="33"/>
                  </a:cubicBezTo>
                  <a:cubicBezTo>
                    <a:pt x="131" y="34"/>
                    <a:pt x="135" y="35"/>
                    <a:pt x="137" y="35"/>
                  </a:cubicBezTo>
                  <a:close/>
                  <a:moveTo>
                    <a:pt x="162" y="24"/>
                  </a:moveTo>
                  <a:cubicBezTo>
                    <a:pt x="160" y="27"/>
                    <a:pt x="156" y="29"/>
                    <a:pt x="154" y="32"/>
                  </a:cubicBezTo>
                  <a:cubicBezTo>
                    <a:pt x="155" y="33"/>
                    <a:pt x="155" y="37"/>
                    <a:pt x="157" y="38"/>
                  </a:cubicBezTo>
                  <a:cubicBezTo>
                    <a:pt x="158" y="37"/>
                    <a:pt x="168" y="29"/>
                    <a:pt x="164" y="25"/>
                  </a:cubicBezTo>
                  <a:cubicBezTo>
                    <a:pt x="164" y="25"/>
                    <a:pt x="164" y="25"/>
                    <a:pt x="164" y="24"/>
                  </a:cubicBezTo>
                  <a:cubicBezTo>
                    <a:pt x="164" y="24"/>
                    <a:pt x="163" y="24"/>
                    <a:pt x="162" y="24"/>
                  </a:cubicBezTo>
                  <a:close/>
                  <a:moveTo>
                    <a:pt x="243" y="25"/>
                  </a:moveTo>
                  <a:cubicBezTo>
                    <a:pt x="243" y="26"/>
                    <a:pt x="243" y="29"/>
                    <a:pt x="244" y="31"/>
                  </a:cubicBezTo>
                  <a:cubicBezTo>
                    <a:pt x="246" y="31"/>
                    <a:pt x="247" y="33"/>
                    <a:pt x="248" y="33"/>
                  </a:cubicBezTo>
                  <a:cubicBezTo>
                    <a:pt x="250" y="35"/>
                    <a:pt x="259" y="38"/>
                    <a:pt x="262" y="37"/>
                  </a:cubicBezTo>
                  <a:cubicBezTo>
                    <a:pt x="262" y="35"/>
                    <a:pt x="263" y="34"/>
                    <a:pt x="263" y="32"/>
                  </a:cubicBezTo>
                  <a:cubicBezTo>
                    <a:pt x="260" y="31"/>
                    <a:pt x="256" y="29"/>
                    <a:pt x="254" y="27"/>
                  </a:cubicBezTo>
                  <a:cubicBezTo>
                    <a:pt x="251" y="25"/>
                    <a:pt x="246" y="26"/>
                    <a:pt x="243" y="25"/>
                  </a:cubicBezTo>
                  <a:close/>
                  <a:moveTo>
                    <a:pt x="111" y="26"/>
                  </a:moveTo>
                  <a:cubicBezTo>
                    <a:pt x="110" y="26"/>
                    <a:pt x="109" y="26"/>
                    <a:pt x="107" y="26"/>
                  </a:cubicBezTo>
                  <a:cubicBezTo>
                    <a:pt x="105" y="28"/>
                    <a:pt x="103" y="29"/>
                    <a:pt x="101" y="30"/>
                  </a:cubicBezTo>
                  <a:cubicBezTo>
                    <a:pt x="94" y="35"/>
                    <a:pt x="93" y="40"/>
                    <a:pt x="89" y="46"/>
                  </a:cubicBezTo>
                  <a:cubicBezTo>
                    <a:pt x="88" y="48"/>
                    <a:pt x="88" y="58"/>
                    <a:pt x="87" y="62"/>
                  </a:cubicBezTo>
                  <a:cubicBezTo>
                    <a:pt x="87" y="62"/>
                    <a:pt x="87" y="62"/>
                    <a:pt x="87" y="62"/>
                  </a:cubicBezTo>
                  <a:cubicBezTo>
                    <a:pt x="89" y="62"/>
                    <a:pt x="90" y="61"/>
                    <a:pt x="91" y="61"/>
                  </a:cubicBezTo>
                  <a:cubicBezTo>
                    <a:pt x="91" y="61"/>
                    <a:pt x="91" y="60"/>
                    <a:pt x="91" y="60"/>
                  </a:cubicBezTo>
                  <a:cubicBezTo>
                    <a:pt x="90" y="60"/>
                    <a:pt x="90" y="60"/>
                    <a:pt x="90" y="60"/>
                  </a:cubicBezTo>
                  <a:cubicBezTo>
                    <a:pt x="89" y="61"/>
                    <a:pt x="89" y="61"/>
                    <a:pt x="89" y="61"/>
                  </a:cubicBezTo>
                  <a:cubicBezTo>
                    <a:pt x="89" y="61"/>
                    <a:pt x="89" y="61"/>
                    <a:pt x="89" y="61"/>
                  </a:cubicBezTo>
                  <a:cubicBezTo>
                    <a:pt x="89" y="60"/>
                    <a:pt x="89" y="60"/>
                    <a:pt x="89" y="60"/>
                  </a:cubicBezTo>
                  <a:cubicBezTo>
                    <a:pt x="97" y="49"/>
                    <a:pt x="103" y="37"/>
                    <a:pt x="115" y="27"/>
                  </a:cubicBezTo>
                  <a:cubicBezTo>
                    <a:pt x="115" y="27"/>
                    <a:pt x="115" y="27"/>
                    <a:pt x="115" y="27"/>
                  </a:cubicBezTo>
                  <a:cubicBezTo>
                    <a:pt x="114" y="27"/>
                    <a:pt x="113" y="26"/>
                    <a:pt x="111" y="26"/>
                  </a:cubicBezTo>
                  <a:close/>
                  <a:moveTo>
                    <a:pt x="125" y="29"/>
                  </a:moveTo>
                  <a:cubicBezTo>
                    <a:pt x="124" y="30"/>
                    <a:pt x="123" y="31"/>
                    <a:pt x="122" y="31"/>
                  </a:cubicBezTo>
                  <a:cubicBezTo>
                    <a:pt x="122" y="31"/>
                    <a:pt x="122" y="31"/>
                    <a:pt x="122" y="31"/>
                  </a:cubicBezTo>
                  <a:cubicBezTo>
                    <a:pt x="122" y="31"/>
                    <a:pt x="123" y="31"/>
                    <a:pt x="123" y="31"/>
                  </a:cubicBezTo>
                  <a:cubicBezTo>
                    <a:pt x="124" y="31"/>
                    <a:pt x="124" y="31"/>
                    <a:pt x="125" y="30"/>
                  </a:cubicBezTo>
                  <a:cubicBezTo>
                    <a:pt x="125" y="29"/>
                    <a:pt x="125" y="30"/>
                    <a:pt x="125" y="29"/>
                  </a:cubicBezTo>
                  <a:close/>
                  <a:moveTo>
                    <a:pt x="144" y="29"/>
                  </a:moveTo>
                  <a:cubicBezTo>
                    <a:pt x="142" y="30"/>
                    <a:pt x="140" y="32"/>
                    <a:pt x="138" y="33"/>
                  </a:cubicBezTo>
                  <a:cubicBezTo>
                    <a:pt x="139" y="36"/>
                    <a:pt x="136" y="41"/>
                    <a:pt x="140" y="44"/>
                  </a:cubicBezTo>
                  <a:cubicBezTo>
                    <a:pt x="147" y="44"/>
                    <a:pt x="150" y="41"/>
                    <a:pt x="155" y="39"/>
                  </a:cubicBezTo>
                  <a:cubicBezTo>
                    <a:pt x="155" y="33"/>
                    <a:pt x="151" y="29"/>
                    <a:pt x="144" y="29"/>
                  </a:cubicBezTo>
                  <a:close/>
                  <a:moveTo>
                    <a:pt x="225" y="31"/>
                  </a:moveTo>
                  <a:cubicBezTo>
                    <a:pt x="225" y="31"/>
                    <a:pt x="225" y="31"/>
                    <a:pt x="225" y="31"/>
                  </a:cubicBezTo>
                  <a:cubicBezTo>
                    <a:pt x="225" y="31"/>
                    <a:pt x="225" y="31"/>
                    <a:pt x="225" y="31"/>
                  </a:cubicBezTo>
                  <a:cubicBezTo>
                    <a:pt x="225" y="31"/>
                    <a:pt x="225" y="31"/>
                    <a:pt x="225" y="31"/>
                  </a:cubicBezTo>
                  <a:close/>
                  <a:moveTo>
                    <a:pt x="100" y="93"/>
                  </a:moveTo>
                  <a:cubicBezTo>
                    <a:pt x="108" y="93"/>
                    <a:pt x="108" y="94"/>
                    <a:pt x="114" y="96"/>
                  </a:cubicBezTo>
                  <a:cubicBezTo>
                    <a:pt x="114" y="96"/>
                    <a:pt x="114" y="95"/>
                    <a:pt x="114" y="95"/>
                  </a:cubicBezTo>
                  <a:cubicBezTo>
                    <a:pt x="111" y="93"/>
                    <a:pt x="110" y="87"/>
                    <a:pt x="108" y="84"/>
                  </a:cubicBezTo>
                  <a:cubicBezTo>
                    <a:pt x="108" y="82"/>
                    <a:pt x="107" y="77"/>
                    <a:pt x="107" y="77"/>
                  </a:cubicBezTo>
                  <a:cubicBezTo>
                    <a:pt x="104" y="76"/>
                    <a:pt x="99" y="79"/>
                    <a:pt x="95" y="76"/>
                  </a:cubicBezTo>
                  <a:cubicBezTo>
                    <a:pt x="98" y="76"/>
                    <a:pt x="103" y="76"/>
                    <a:pt x="104" y="74"/>
                  </a:cubicBezTo>
                  <a:cubicBezTo>
                    <a:pt x="103" y="73"/>
                    <a:pt x="99" y="74"/>
                    <a:pt x="97" y="73"/>
                  </a:cubicBezTo>
                  <a:cubicBezTo>
                    <a:pt x="96" y="72"/>
                    <a:pt x="94" y="71"/>
                    <a:pt x="93" y="70"/>
                  </a:cubicBezTo>
                  <a:cubicBezTo>
                    <a:pt x="93" y="70"/>
                    <a:pt x="93" y="70"/>
                    <a:pt x="93" y="70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96" y="70"/>
                    <a:pt x="99" y="71"/>
                    <a:pt x="102" y="71"/>
                  </a:cubicBezTo>
                  <a:cubicBezTo>
                    <a:pt x="102" y="71"/>
                    <a:pt x="102" y="71"/>
                    <a:pt x="102" y="71"/>
                  </a:cubicBezTo>
                  <a:cubicBezTo>
                    <a:pt x="101" y="71"/>
                    <a:pt x="101" y="71"/>
                    <a:pt x="101" y="71"/>
                  </a:cubicBezTo>
                  <a:cubicBezTo>
                    <a:pt x="100" y="69"/>
                    <a:pt x="96" y="67"/>
                    <a:pt x="96" y="66"/>
                  </a:cubicBezTo>
                  <a:cubicBezTo>
                    <a:pt x="97" y="67"/>
                    <a:pt x="103" y="69"/>
                    <a:pt x="104" y="68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99" y="63"/>
                    <a:pt x="105" y="55"/>
                    <a:pt x="111" y="55"/>
                  </a:cubicBezTo>
                  <a:cubicBezTo>
                    <a:pt x="112" y="56"/>
                    <a:pt x="113" y="57"/>
                    <a:pt x="114" y="58"/>
                  </a:cubicBezTo>
                  <a:cubicBezTo>
                    <a:pt x="116" y="60"/>
                    <a:pt x="114" y="65"/>
                    <a:pt x="115" y="68"/>
                  </a:cubicBezTo>
                  <a:cubicBezTo>
                    <a:pt x="117" y="66"/>
                    <a:pt x="121" y="64"/>
                    <a:pt x="122" y="61"/>
                  </a:cubicBezTo>
                  <a:cubicBezTo>
                    <a:pt x="122" y="61"/>
                    <a:pt x="123" y="61"/>
                    <a:pt x="123" y="61"/>
                  </a:cubicBezTo>
                  <a:cubicBezTo>
                    <a:pt x="123" y="61"/>
                    <a:pt x="123" y="62"/>
                    <a:pt x="123" y="62"/>
                  </a:cubicBezTo>
                  <a:cubicBezTo>
                    <a:pt x="121" y="64"/>
                    <a:pt x="120" y="66"/>
                    <a:pt x="119" y="68"/>
                  </a:cubicBezTo>
                  <a:cubicBezTo>
                    <a:pt x="119" y="68"/>
                    <a:pt x="119" y="68"/>
                    <a:pt x="119" y="68"/>
                  </a:cubicBezTo>
                  <a:cubicBezTo>
                    <a:pt x="122" y="68"/>
                    <a:pt x="124" y="66"/>
                    <a:pt x="126" y="65"/>
                  </a:cubicBezTo>
                  <a:cubicBezTo>
                    <a:pt x="126" y="65"/>
                    <a:pt x="126" y="65"/>
                    <a:pt x="126" y="66"/>
                  </a:cubicBezTo>
                  <a:cubicBezTo>
                    <a:pt x="124" y="67"/>
                    <a:pt x="122" y="69"/>
                    <a:pt x="121" y="71"/>
                  </a:cubicBezTo>
                  <a:cubicBezTo>
                    <a:pt x="121" y="71"/>
                    <a:pt x="121" y="71"/>
                    <a:pt x="121" y="71"/>
                  </a:cubicBezTo>
                  <a:cubicBezTo>
                    <a:pt x="122" y="71"/>
                    <a:pt x="126" y="70"/>
                    <a:pt x="126" y="70"/>
                  </a:cubicBezTo>
                  <a:cubicBezTo>
                    <a:pt x="126" y="70"/>
                    <a:pt x="126" y="70"/>
                    <a:pt x="127" y="70"/>
                  </a:cubicBezTo>
                  <a:cubicBezTo>
                    <a:pt x="126" y="70"/>
                    <a:pt x="126" y="71"/>
                    <a:pt x="126" y="71"/>
                  </a:cubicBezTo>
                  <a:cubicBezTo>
                    <a:pt x="125" y="73"/>
                    <a:pt x="121" y="74"/>
                    <a:pt x="118" y="75"/>
                  </a:cubicBezTo>
                  <a:cubicBezTo>
                    <a:pt x="118" y="75"/>
                    <a:pt x="118" y="75"/>
                    <a:pt x="118" y="75"/>
                  </a:cubicBezTo>
                  <a:cubicBezTo>
                    <a:pt x="119" y="79"/>
                    <a:pt x="122" y="80"/>
                    <a:pt x="126" y="82"/>
                  </a:cubicBezTo>
                  <a:cubicBezTo>
                    <a:pt x="137" y="90"/>
                    <a:pt x="153" y="83"/>
                    <a:pt x="161" y="74"/>
                  </a:cubicBezTo>
                  <a:cubicBezTo>
                    <a:pt x="163" y="75"/>
                    <a:pt x="168" y="71"/>
                    <a:pt x="169" y="69"/>
                  </a:cubicBezTo>
                  <a:cubicBezTo>
                    <a:pt x="169" y="69"/>
                    <a:pt x="169" y="69"/>
                    <a:pt x="169" y="69"/>
                  </a:cubicBezTo>
                  <a:cubicBezTo>
                    <a:pt x="158" y="69"/>
                    <a:pt x="155" y="68"/>
                    <a:pt x="149" y="63"/>
                  </a:cubicBezTo>
                  <a:cubicBezTo>
                    <a:pt x="148" y="61"/>
                    <a:pt x="147" y="60"/>
                    <a:pt x="146" y="59"/>
                  </a:cubicBezTo>
                  <a:cubicBezTo>
                    <a:pt x="144" y="57"/>
                    <a:pt x="143" y="58"/>
                    <a:pt x="141" y="57"/>
                  </a:cubicBezTo>
                  <a:cubicBezTo>
                    <a:pt x="141" y="56"/>
                    <a:pt x="141" y="53"/>
                    <a:pt x="140" y="52"/>
                  </a:cubicBezTo>
                  <a:cubicBezTo>
                    <a:pt x="138" y="52"/>
                    <a:pt x="128" y="42"/>
                    <a:pt x="127" y="40"/>
                  </a:cubicBezTo>
                  <a:cubicBezTo>
                    <a:pt x="127" y="40"/>
                    <a:pt x="127" y="40"/>
                    <a:pt x="127" y="40"/>
                  </a:cubicBezTo>
                  <a:cubicBezTo>
                    <a:pt x="126" y="47"/>
                    <a:pt x="127" y="52"/>
                    <a:pt x="131" y="55"/>
                  </a:cubicBezTo>
                  <a:cubicBezTo>
                    <a:pt x="131" y="56"/>
                    <a:pt x="132" y="56"/>
                    <a:pt x="133" y="57"/>
                  </a:cubicBezTo>
                  <a:cubicBezTo>
                    <a:pt x="133" y="57"/>
                    <a:pt x="132" y="57"/>
                    <a:pt x="132" y="57"/>
                  </a:cubicBezTo>
                  <a:cubicBezTo>
                    <a:pt x="130" y="55"/>
                    <a:pt x="126" y="54"/>
                    <a:pt x="122" y="54"/>
                  </a:cubicBezTo>
                  <a:cubicBezTo>
                    <a:pt x="122" y="55"/>
                    <a:pt x="120" y="57"/>
                    <a:pt x="119" y="58"/>
                  </a:cubicBezTo>
                  <a:cubicBezTo>
                    <a:pt x="119" y="59"/>
                    <a:pt x="119" y="59"/>
                    <a:pt x="119" y="60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18" y="58"/>
                    <a:pt x="117" y="56"/>
                    <a:pt x="117" y="55"/>
                  </a:cubicBezTo>
                  <a:cubicBezTo>
                    <a:pt x="117" y="53"/>
                    <a:pt x="117" y="51"/>
                    <a:pt x="117" y="49"/>
                  </a:cubicBezTo>
                  <a:cubicBezTo>
                    <a:pt x="117" y="45"/>
                    <a:pt x="122" y="38"/>
                    <a:pt x="120" y="34"/>
                  </a:cubicBezTo>
                  <a:cubicBezTo>
                    <a:pt x="119" y="33"/>
                    <a:pt x="119" y="33"/>
                    <a:pt x="118" y="33"/>
                  </a:cubicBezTo>
                  <a:cubicBezTo>
                    <a:pt x="109" y="42"/>
                    <a:pt x="102" y="53"/>
                    <a:pt x="92" y="62"/>
                  </a:cubicBezTo>
                  <a:cubicBezTo>
                    <a:pt x="89" y="65"/>
                    <a:pt x="86" y="71"/>
                    <a:pt x="81" y="72"/>
                  </a:cubicBezTo>
                  <a:cubicBezTo>
                    <a:pt x="81" y="72"/>
                    <a:pt x="81" y="72"/>
                    <a:pt x="81" y="73"/>
                  </a:cubicBezTo>
                  <a:cubicBezTo>
                    <a:pt x="90" y="72"/>
                    <a:pt x="86" y="77"/>
                    <a:pt x="90" y="80"/>
                  </a:cubicBezTo>
                  <a:cubicBezTo>
                    <a:pt x="91" y="80"/>
                    <a:pt x="92" y="80"/>
                    <a:pt x="94" y="80"/>
                  </a:cubicBezTo>
                  <a:cubicBezTo>
                    <a:pt x="98" y="82"/>
                    <a:pt x="100" y="88"/>
                    <a:pt x="100" y="93"/>
                  </a:cubicBezTo>
                  <a:close/>
                  <a:moveTo>
                    <a:pt x="195" y="34"/>
                  </a:moveTo>
                  <a:cubicBezTo>
                    <a:pt x="196" y="34"/>
                    <a:pt x="196" y="34"/>
                    <a:pt x="196" y="35"/>
                  </a:cubicBezTo>
                  <a:cubicBezTo>
                    <a:pt x="196" y="35"/>
                    <a:pt x="196" y="35"/>
                    <a:pt x="196" y="35"/>
                  </a:cubicBezTo>
                  <a:cubicBezTo>
                    <a:pt x="195" y="35"/>
                    <a:pt x="195" y="34"/>
                    <a:pt x="195" y="34"/>
                  </a:cubicBezTo>
                  <a:close/>
                  <a:moveTo>
                    <a:pt x="128" y="34"/>
                  </a:moveTo>
                  <a:cubicBezTo>
                    <a:pt x="128" y="35"/>
                    <a:pt x="128" y="35"/>
                    <a:pt x="127" y="35"/>
                  </a:cubicBezTo>
                  <a:cubicBezTo>
                    <a:pt x="127" y="36"/>
                    <a:pt x="127" y="37"/>
                    <a:pt x="127" y="38"/>
                  </a:cubicBezTo>
                  <a:cubicBezTo>
                    <a:pt x="130" y="40"/>
                    <a:pt x="132" y="45"/>
                    <a:pt x="138" y="44"/>
                  </a:cubicBezTo>
                  <a:cubicBezTo>
                    <a:pt x="137" y="41"/>
                    <a:pt x="137" y="38"/>
                    <a:pt x="136" y="36"/>
                  </a:cubicBezTo>
                  <a:cubicBezTo>
                    <a:pt x="133" y="36"/>
                    <a:pt x="132" y="34"/>
                    <a:pt x="128" y="34"/>
                  </a:cubicBezTo>
                  <a:close/>
                  <a:moveTo>
                    <a:pt x="244" y="35"/>
                  </a:moveTo>
                  <a:cubicBezTo>
                    <a:pt x="244" y="38"/>
                    <a:pt x="243" y="41"/>
                    <a:pt x="243" y="43"/>
                  </a:cubicBezTo>
                  <a:cubicBezTo>
                    <a:pt x="242" y="45"/>
                    <a:pt x="241" y="48"/>
                    <a:pt x="241" y="50"/>
                  </a:cubicBezTo>
                  <a:cubicBezTo>
                    <a:pt x="241" y="50"/>
                    <a:pt x="242" y="50"/>
                    <a:pt x="242" y="50"/>
                  </a:cubicBezTo>
                  <a:cubicBezTo>
                    <a:pt x="250" y="45"/>
                    <a:pt x="270" y="52"/>
                    <a:pt x="270" y="52"/>
                  </a:cubicBezTo>
                  <a:cubicBezTo>
                    <a:pt x="267" y="48"/>
                    <a:pt x="264" y="46"/>
                    <a:pt x="263" y="41"/>
                  </a:cubicBezTo>
                  <a:cubicBezTo>
                    <a:pt x="257" y="42"/>
                    <a:pt x="248" y="37"/>
                    <a:pt x="244" y="35"/>
                  </a:cubicBezTo>
                  <a:close/>
                  <a:moveTo>
                    <a:pt x="211" y="36"/>
                  </a:moveTo>
                  <a:cubicBezTo>
                    <a:pt x="209" y="37"/>
                    <a:pt x="207" y="38"/>
                    <a:pt x="205" y="39"/>
                  </a:cubicBezTo>
                  <a:cubicBezTo>
                    <a:pt x="202" y="42"/>
                    <a:pt x="198" y="54"/>
                    <a:pt x="204" y="56"/>
                  </a:cubicBezTo>
                  <a:cubicBezTo>
                    <a:pt x="204" y="54"/>
                    <a:pt x="203" y="53"/>
                    <a:pt x="203" y="51"/>
                  </a:cubicBezTo>
                  <a:cubicBezTo>
                    <a:pt x="203" y="52"/>
                    <a:pt x="203" y="52"/>
                    <a:pt x="203" y="52"/>
                  </a:cubicBezTo>
                  <a:cubicBezTo>
                    <a:pt x="204" y="52"/>
                    <a:pt x="204" y="53"/>
                    <a:pt x="205" y="54"/>
                  </a:cubicBezTo>
                  <a:cubicBezTo>
                    <a:pt x="205" y="54"/>
                    <a:pt x="205" y="54"/>
                    <a:pt x="205" y="54"/>
                  </a:cubicBezTo>
                  <a:cubicBezTo>
                    <a:pt x="205" y="52"/>
                    <a:pt x="205" y="51"/>
                    <a:pt x="205" y="50"/>
                  </a:cubicBezTo>
                  <a:cubicBezTo>
                    <a:pt x="205" y="50"/>
                    <a:pt x="206" y="50"/>
                    <a:pt x="206" y="51"/>
                  </a:cubicBezTo>
                  <a:cubicBezTo>
                    <a:pt x="206" y="51"/>
                    <a:pt x="206" y="51"/>
                    <a:pt x="206" y="52"/>
                  </a:cubicBezTo>
                  <a:cubicBezTo>
                    <a:pt x="206" y="52"/>
                    <a:pt x="207" y="52"/>
                    <a:pt x="207" y="51"/>
                  </a:cubicBezTo>
                  <a:cubicBezTo>
                    <a:pt x="207" y="50"/>
                    <a:pt x="207" y="49"/>
                    <a:pt x="207" y="48"/>
                  </a:cubicBezTo>
                  <a:cubicBezTo>
                    <a:pt x="207" y="48"/>
                    <a:pt x="207" y="48"/>
                    <a:pt x="207" y="48"/>
                  </a:cubicBezTo>
                  <a:cubicBezTo>
                    <a:pt x="207" y="48"/>
                    <a:pt x="208" y="48"/>
                    <a:pt x="208" y="49"/>
                  </a:cubicBezTo>
                  <a:cubicBezTo>
                    <a:pt x="207" y="49"/>
                    <a:pt x="207" y="50"/>
                    <a:pt x="208" y="50"/>
                  </a:cubicBezTo>
                  <a:cubicBezTo>
                    <a:pt x="208" y="51"/>
                    <a:pt x="208" y="50"/>
                    <a:pt x="208" y="51"/>
                  </a:cubicBezTo>
                  <a:cubicBezTo>
                    <a:pt x="209" y="49"/>
                    <a:pt x="209" y="48"/>
                    <a:pt x="209" y="46"/>
                  </a:cubicBezTo>
                  <a:cubicBezTo>
                    <a:pt x="209" y="47"/>
                    <a:pt x="209" y="47"/>
                    <a:pt x="209" y="47"/>
                  </a:cubicBezTo>
                  <a:cubicBezTo>
                    <a:pt x="209" y="48"/>
                    <a:pt x="209" y="49"/>
                    <a:pt x="209" y="49"/>
                  </a:cubicBezTo>
                  <a:cubicBezTo>
                    <a:pt x="210" y="49"/>
                    <a:pt x="210" y="49"/>
                    <a:pt x="210" y="49"/>
                  </a:cubicBezTo>
                  <a:cubicBezTo>
                    <a:pt x="210" y="48"/>
                    <a:pt x="210" y="47"/>
                    <a:pt x="211" y="47"/>
                  </a:cubicBezTo>
                  <a:cubicBezTo>
                    <a:pt x="211" y="47"/>
                    <a:pt x="211" y="47"/>
                    <a:pt x="211" y="47"/>
                  </a:cubicBezTo>
                  <a:cubicBezTo>
                    <a:pt x="211" y="47"/>
                    <a:pt x="211" y="48"/>
                    <a:pt x="211" y="48"/>
                  </a:cubicBezTo>
                  <a:cubicBezTo>
                    <a:pt x="211" y="48"/>
                    <a:pt x="212" y="48"/>
                    <a:pt x="212" y="47"/>
                  </a:cubicBezTo>
                  <a:cubicBezTo>
                    <a:pt x="212" y="47"/>
                    <a:pt x="212" y="46"/>
                    <a:pt x="212" y="45"/>
                  </a:cubicBezTo>
                  <a:cubicBezTo>
                    <a:pt x="213" y="45"/>
                    <a:pt x="213" y="45"/>
                    <a:pt x="213" y="45"/>
                  </a:cubicBezTo>
                  <a:cubicBezTo>
                    <a:pt x="213" y="47"/>
                    <a:pt x="213" y="47"/>
                    <a:pt x="213" y="48"/>
                  </a:cubicBezTo>
                  <a:cubicBezTo>
                    <a:pt x="214" y="47"/>
                    <a:pt x="214" y="46"/>
                    <a:pt x="214" y="46"/>
                  </a:cubicBezTo>
                  <a:cubicBezTo>
                    <a:pt x="215" y="46"/>
                    <a:pt x="215" y="46"/>
                    <a:pt x="215" y="46"/>
                  </a:cubicBezTo>
                  <a:cubicBezTo>
                    <a:pt x="215" y="47"/>
                    <a:pt x="215" y="47"/>
                    <a:pt x="215" y="48"/>
                  </a:cubicBezTo>
                  <a:cubicBezTo>
                    <a:pt x="216" y="48"/>
                    <a:pt x="216" y="47"/>
                    <a:pt x="217" y="47"/>
                  </a:cubicBezTo>
                  <a:cubicBezTo>
                    <a:pt x="217" y="48"/>
                    <a:pt x="217" y="49"/>
                    <a:pt x="217" y="50"/>
                  </a:cubicBezTo>
                  <a:cubicBezTo>
                    <a:pt x="217" y="50"/>
                    <a:pt x="217" y="49"/>
                    <a:pt x="217" y="49"/>
                  </a:cubicBezTo>
                  <a:cubicBezTo>
                    <a:pt x="218" y="49"/>
                    <a:pt x="218" y="48"/>
                    <a:pt x="218" y="48"/>
                  </a:cubicBezTo>
                  <a:cubicBezTo>
                    <a:pt x="219" y="48"/>
                    <a:pt x="219" y="48"/>
                    <a:pt x="219" y="48"/>
                  </a:cubicBezTo>
                  <a:cubicBezTo>
                    <a:pt x="219" y="48"/>
                    <a:pt x="219" y="48"/>
                    <a:pt x="219" y="49"/>
                  </a:cubicBezTo>
                  <a:cubicBezTo>
                    <a:pt x="218" y="50"/>
                    <a:pt x="218" y="50"/>
                    <a:pt x="218" y="51"/>
                  </a:cubicBezTo>
                  <a:cubicBezTo>
                    <a:pt x="218" y="51"/>
                    <a:pt x="219" y="50"/>
                    <a:pt x="220" y="50"/>
                  </a:cubicBezTo>
                  <a:cubicBezTo>
                    <a:pt x="220" y="51"/>
                    <a:pt x="220" y="51"/>
                    <a:pt x="220" y="52"/>
                  </a:cubicBezTo>
                  <a:cubicBezTo>
                    <a:pt x="219" y="53"/>
                    <a:pt x="219" y="52"/>
                    <a:pt x="219" y="53"/>
                  </a:cubicBezTo>
                  <a:cubicBezTo>
                    <a:pt x="220" y="52"/>
                    <a:pt x="220" y="52"/>
                    <a:pt x="221" y="51"/>
                  </a:cubicBezTo>
                  <a:cubicBezTo>
                    <a:pt x="221" y="52"/>
                    <a:pt x="221" y="52"/>
                    <a:pt x="221" y="52"/>
                  </a:cubicBezTo>
                  <a:cubicBezTo>
                    <a:pt x="221" y="53"/>
                    <a:pt x="220" y="54"/>
                    <a:pt x="220" y="56"/>
                  </a:cubicBezTo>
                  <a:cubicBezTo>
                    <a:pt x="225" y="54"/>
                    <a:pt x="223" y="44"/>
                    <a:pt x="221" y="40"/>
                  </a:cubicBezTo>
                  <a:cubicBezTo>
                    <a:pt x="219" y="37"/>
                    <a:pt x="215" y="36"/>
                    <a:pt x="211" y="36"/>
                  </a:cubicBezTo>
                  <a:close/>
                  <a:moveTo>
                    <a:pt x="194" y="37"/>
                  </a:moveTo>
                  <a:cubicBezTo>
                    <a:pt x="194" y="37"/>
                    <a:pt x="194" y="37"/>
                    <a:pt x="194" y="37"/>
                  </a:cubicBezTo>
                  <a:cubicBezTo>
                    <a:pt x="194" y="37"/>
                    <a:pt x="194" y="37"/>
                    <a:pt x="194" y="37"/>
                  </a:cubicBezTo>
                  <a:cubicBezTo>
                    <a:pt x="194" y="37"/>
                    <a:pt x="194" y="37"/>
                    <a:pt x="194" y="37"/>
                  </a:cubicBezTo>
                  <a:close/>
                  <a:moveTo>
                    <a:pt x="89" y="38"/>
                  </a:moveTo>
                  <a:cubicBezTo>
                    <a:pt x="88" y="40"/>
                    <a:pt x="86" y="43"/>
                    <a:pt x="88" y="45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88" y="42"/>
                    <a:pt x="88" y="41"/>
                    <a:pt x="89" y="38"/>
                  </a:cubicBezTo>
                  <a:cubicBezTo>
                    <a:pt x="89" y="38"/>
                    <a:pt x="89" y="38"/>
                    <a:pt x="89" y="38"/>
                  </a:cubicBezTo>
                  <a:close/>
                  <a:moveTo>
                    <a:pt x="172" y="54"/>
                  </a:moveTo>
                  <a:cubicBezTo>
                    <a:pt x="175" y="53"/>
                    <a:pt x="178" y="50"/>
                    <a:pt x="180" y="48"/>
                  </a:cubicBezTo>
                  <a:cubicBezTo>
                    <a:pt x="180" y="46"/>
                    <a:pt x="180" y="44"/>
                    <a:pt x="179" y="43"/>
                  </a:cubicBezTo>
                  <a:cubicBezTo>
                    <a:pt x="175" y="43"/>
                    <a:pt x="172" y="45"/>
                    <a:pt x="170" y="47"/>
                  </a:cubicBezTo>
                  <a:cubicBezTo>
                    <a:pt x="171" y="50"/>
                    <a:pt x="172" y="51"/>
                    <a:pt x="172" y="54"/>
                  </a:cubicBezTo>
                  <a:close/>
                  <a:moveTo>
                    <a:pt x="161" y="45"/>
                  </a:moveTo>
                  <a:cubicBezTo>
                    <a:pt x="159" y="47"/>
                    <a:pt x="157" y="48"/>
                    <a:pt x="154" y="49"/>
                  </a:cubicBezTo>
                  <a:cubicBezTo>
                    <a:pt x="154" y="55"/>
                    <a:pt x="152" y="59"/>
                    <a:pt x="161" y="59"/>
                  </a:cubicBezTo>
                  <a:cubicBezTo>
                    <a:pt x="162" y="58"/>
                    <a:pt x="169" y="55"/>
                    <a:pt x="170" y="55"/>
                  </a:cubicBezTo>
                  <a:cubicBezTo>
                    <a:pt x="171" y="48"/>
                    <a:pt x="167" y="45"/>
                    <a:pt x="161" y="45"/>
                  </a:cubicBezTo>
                  <a:close/>
                  <a:moveTo>
                    <a:pt x="219" y="47"/>
                  </a:moveTo>
                  <a:cubicBezTo>
                    <a:pt x="219" y="47"/>
                    <a:pt x="219" y="47"/>
                    <a:pt x="219" y="47"/>
                  </a:cubicBezTo>
                  <a:cubicBezTo>
                    <a:pt x="219" y="48"/>
                    <a:pt x="219" y="47"/>
                    <a:pt x="219" y="48"/>
                  </a:cubicBezTo>
                  <a:cubicBezTo>
                    <a:pt x="219" y="47"/>
                    <a:pt x="219" y="47"/>
                    <a:pt x="219" y="47"/>
                  </a:cubicBezTo>
                  <a:close/>
                  <a:moveTo>
                    <a:pt x="181" y="48"/>
                  </a:moveTo>
                  <a:cubicBezTo>
                    <a:pt x="179" y="52"/>
                    <a:pt x="179" y="55"/>
                    <a:pt x="178" y="58"/>
                  </a:cubicBezTo>
                  <a:cubicBezTo>
                    <a:pt x="176" y="60"/>
                    <a:pt x="174" y="62"/>
                    <a:pt x="174" y="65"/>
                  </a:cubicBezTo>
                  <a:cubicBezTo>
                    <a:pt x="178" y="63"/>
                    <a:pt x="181" y="62"/>
                    <a:pt x="185" y="60"/>
                  </a:cubicBezTo>
                  <a:cubicBezTo>
                    <a:pt x="185" y="57"/>
                    <a:pt x="182" y="50"/>
                    <a:pt x="181" y="48"/>
                  </a:cubicBezTo>
                  <a:close/>
                  <a:moveTo>
                    <a:pt x="220" y="49"/>
                  </a:moveTo>
                  <a:cubicBezTo>
                    <a:pt x="220" y="49"/>
                    <a:pt x="220" y="49"/>
                    <a:pt x="220" y="49"/>
                  </a:cubicBezTo>
                  <a:cubicBezTo>
                    <a:pt x="220" y="50"/>
                    <a:pt x="220" y="50"/>
                    <a:pt x="220" y="50"/>
                  </a:cubicBezTo>
                  <a:cubicBezTo>
                    <a:pt x="220" y="50"/>
                    <a:pt x="220" y="50"/>
                    <a:pt x="220" y="50"/>
                  </a:cubicBezTo>
                  <a:cubicBezTo>
                    <a:pt x="220" y="50"/>
                    <a:pt x="220" y="50"/>
                    <a:pt x="220" y="49"/>
                  </a:cubicBezTo>
                  <a:close/>
                  <a:moveTo>
                    <a:pt x="146" y="50"/>
                  </a:moveTo>
                  <a:cubicBezTo>
                    <a:pt x="144" y="52"/>
                    <a:pt x="143" y="51"/>
                    <a:pt x="142" y="54"/>
                  </a:cubicBezTo>
                  <a:cubicBezTo>
                    <a:pt x="142" y="55"/>
                    <a:pt x="143" y="55"/>
                    <a:pt x="143" y="56"/>
                  </a:cubicBezTo>
                  <a:cubicBezTo>
                    <a:pt x="146" y="57"/>
                    <a:pt x="149" y="60"/>
                    <a:pt x="153" y="58"/>
                  </a:cubicBezTo>
                  <a:cubicBezTo>
                    <a:pt x="153" y="56"/>
                    <a:pt x="153" y="54"/>
                    <a:pt x="153" y="51"/>
                  </a:cubicBezTo>
                  <a:cubicBezTo>
                    <a:pt x="150" y="51"/>
                    <a:pt x="149" y="50"/>
                    <a:pt x="146" y="50"/>
                  </a:cubicBezTo>
                  <a:close/>
                  <a:moveTo>
                    <a:pt x="284" y="53"/>
                  </a:moveTo>
                  <a:cubicBezTo>
                    <a:pt x="284" y="53"/>
                    <a:pt x="284" y="53"/>
                    <a:pt x="284" y="53"/>
                  </a:cubicBezTo>
                  <a:cubicBezTo>
                    <a:pt x="289" y="54"/>
                    <a:pt x="301" y="60"/>
                    <a:pt x="302" y="63"/>
                  </a:cubicBezTo>
                  <a:cubicBezTo>
                    <a:pt x="303" y="62"/>
                    <a:pt x="304" y="62"/>
                    <a:pt x="304" y="62"/>
                  </a:cubicBezTo>
                  <a:cubicBezTo>
                    <a:pt x="304" y="61"/>
                    <a:pt x="304" y="60"/>
                    <a:pt x="304" y="59"/>
                  </a:cubicBezTo>
                  <a:cubicBezTo>
                    <a:pt x="302" y="58"/>
                    <a:pt x="301" y="57"/>
                    <a:pt x="299" y="56"/>
                  </a:cubicBezTo>
                  <a:cubicBezTo>
                    <a:pt x="296" y="54"/>
                    <a:pt x="289" y="53"/>
                    <a:pt x="284" y="53"/>
                  </a:cubicBezTo>
                  <a:close/>
                  <a:moveTo>
                    <a:pt x="237" y="54"/>
                  </a:moveTo>
                  <a:cubicBezTo>
                    <a:pt x="236" y="54"/>
                    <a:pt x="235" y="55"/>
                    <a:pt x="234" y="56"/>
                  </a:cubicBezTo>
                  <a:cubicBezTo>
                    <a:pt x="234" y="56"/>
                    <a:pt x="234" y="56"/>
                    <a:pt x="234" y="56"/>
                  </a:cubicBezTo>
                  <a:cubicBezTo>
                    <a:pt x="236" y="55"/>
                    <a:pt x="237" y="55"/>
                    <a:pt x="238" y="54"/>
                  </a:cubicBezTo>
                  <a:cubicBezTo>
                    <a:pt x="238" y="54"/>
                    <a:pt x="237" y="54"/>
                    <a:pt x="237" y="54"/>
                  </a:cubicBezTo>
                  <a:close/>
                  <a:moveTo>
                    <a:pt x="234" y="56"/>
                  </a:moveTo>
                  <a:cubicBezTo>
                    <a:pt x="229" y="61"/>
                    <a:pt x="216" y="69"/>
                    <a:pt x="218" y="78"/>
                  </a:cubicBezTo>
                  <a:cubicBezTo>
                    <a:pt x="218" y="78"/>
                    <a:pt x="219" y="77"/>
                    <a:pt x="219" y="77"/>
                  </a:cubicBezTo>
                  <a:cubicBezTo>
                    <a:pt x="219" y="67"/>
                    <a:pt x="229" y="62"/>
                    <a:pt x="234" y="56"/>
                  </a:cubicBezTo>
                  <a:cubicBezTo>
                    <a:pt x="234" y="56"/>
                    <a:pt x="234" y="56"/>
                    <a:pt x="234" y="56"/>
                  </a:cubicBezTo>
                  <a:cubicBezTo>
                    <a:pt x="234" y="56"/>
                    <a:pt x="234" y="56"/>
                    <a:pt x="234" y="56"/>
                  </a:cubicBezTo>
                  <a:close/>
                  <a:moveTo>
                    <a:pt x="265" y="78"/>
                  </a:moveTo>
                  <a:cubicBezTo>
                    <a:pt x="265" y="79"/>
                    <a:pt x="264" y="79"/>
                    <a:pt x="265" y="79"/>
                  </a:cubicBezTo>
                  <a:cubicBezTo>
                    <a:pt x="266" y="79"/>
                    <a:pt x="266" y="79"/>
                    <a:pt x="267" y="80"/>
                  </a:cubicBezTo>
                  <a:cubicBezTo>
                    <a:pt x="267" y="80"/>
                    <a:pt x="267" y="80"/>
                    <a:pt x="267" y="80"/>
                  </a:cubicBezTo>
                  <a:cubicBezTo>
                    <a:pt x="267" y="80"/>
                    <a:pt x="267" y="80"/>
                    <a:pt x="267" y="80"/>
                  </a:cubicBezTo>
                  <a:cubicBezTo>
                    <a:pt x="265" y="81"/>
                    <a:pt x="265" y="80"/>
                    <a:pt x="265" y="81"/>
                  </a:cubicBezTo>
                  <a:cubicBezTo>
                    <a:pt x="265" y="81"/>
                    <a:pt x="265" y="81"/>
                    <a:pt x="265" y="81"/>
                  </a:cubicBezTo>
                  <a:cubicBezTo>
                    <a:pt x="265" y="81"/>
                    <a:pt x="266" y="81"/>
                    <a:pt x="266" y="82"/>
                  </a:cubicBezTo>
                  <a:cubicBezTo>
                    <a:pt x="266" y="82"/>
                    <a:pt x="265" y="82"/>
                    <a:pt x="264" y="82"/>
                  </a:cubicBezTo>
                  <a:cubicBezTo>
                    <a:pt x="264" y="82"/>
                    <a:pt x="264" y="82"/>
                    <a:pt x="265" y="82"/>
                  </a:cubicBezTo>
                  <a:cubicBezTo>
                    <a:pt x="265" y="83"/>
                    <a:pt x="266" y="83"/>
                    <a:pt x="267" y="83"/>
                  </a:cubicBezTo>
                  <a:cubicBezTo>
                    <a:pt x="267" y="84"/>
                    <a:pt x="267" y="84"/>
                    <a:pt x="267" y="84"/>
                  </a:cubicBezTo>
                  <a:cubicBezTo>
                    <a:pt x="265" y="84"/>
                    <a:pt x="264" y="84"/>
                    <a:pt x="263" y="84"/>
                  </a:cubicBezTo>
                  <a:cubicBezTo>
                    <a:pt x="265" y="84"/>
                    <a:pt x="265" y="85"/>
                    <a:pt x="266" y="85"/>
                  </a:cubicBezTo>
                  <a:cubicBezTo>
                    <a:pt x="266" y="86"/>
                    <a:pt x="266" y="86"/>
                    <a:pt x="265" y="86"/>
                  </a:cubicBezTo>
                  <a:cubicBezTo>
                    <a:pt x="264" y="85"/>
                    <a:pt x="263" y="85"/>
                    <a:pt x="262" y="86"/>
                  </a:cubicBezTo>
                  <a:cubicBezTo>
                    <a:pt x="262" y="86"/>
                    <a:pt x="262" y="86"/>
                    <a:pt x="262" y="86"/>
                  </a:cubicBezTo>
                  <a:cubicBezTo>
                    <a:pt x="263" y="86"/>
                    <a:pt x="264" y="86"/>
                    <a:pt x="265" y="87"/>
                  </a:cubicBezTo>
                  <a:cubicBezTo>
                    <a:pt x="265" y="87"/>
                    <a:pt x="265" y="87"/>
                    <a:pt x="265" y="87"/>
                  </a:cubicBezTo>
                  <a:cubicBezTo>
                    <a:pt x="264" y="87"/>
                    <a:pt x="264" y="87"/>
                    <a:pt x="264" y="87"/>
                  </a:cubicBezTo>
                  <a:cubicBezTo>
                    <a:pt x="263" y="87"/>
                    <a:pt x="262" y="87"/>
                    <a:pt x="262" y="87"/>
                  </a:cubicBezTo>
                  <a:cubicBezTo>
                    <a:pt x="262" y="87"/>
                    <a:pt x="263" y="87"/>
                    <a:pt x="264" y="88"/>
                  </a:cubicBezTo>
                  <a:cubicBezTo>
                    <a:pt x="264" y="88"/>
                    <a:pt x="264" y="88"/>
                    <a:pt x="264" y="88"/>
                  </a:cubicBezTo>
                  <a:cubicBezTo>
                    <a:pt x="262" y="88"/>
                    <a:pt x="261" y="88"/>
                    <a:pt x="260" y="88"/>
                  </a:cubicBezTo>
                  <a:cubicBezTo>
                    <a:pt x="260" y="88"/>
                    <a:pt x="260" y="88"/>
                    <a:pt x="260" y="88"/>
                  </a:cubicBezTo>
                  <a:cubicBezTo>
                    <a:pt x="261" y="88"/>
                    <a:pt x="262" y="89"/>
                    <a:pt x="262" y="90"/>
                  </a:cubicBezTo>
                  <a:cubicBezTo>
                    <a:pt x="262" y="90"/>
                    <a:pt x="262" y="90"/>
                    <a:pt x="262" y="90"/>
                  </a:cubicBezTo>
                  <a:cubicBezTo>
                    <a:pt x="261" y="90"/>
                    <a:pt x="260" y="89"/>
                    <a:pt x="259" y="89"/>
                  </a:cubicBezTo>
                  <a:cubicBezTo>
                    <a:pt x="259" y="89"/>
                    <a:pt x="259" y="90"/>
                    <a:pt x="259" y="90"/>
                  </a:cubicBezTo>
                  <a:cubicBezTo>
                    <a:pt x="260" y="90"/>
                    <a:pt x="261" y="90"/>
                    <a:pt x="261" y="91"/>
                  </a:cubicBezTo>
                  <a:cubicBezTo>
                    <a:pt x="260" y="91"/>
                    <a:pt x="259" y="91"/>
                    <a:pt x="258" y="91"/>
                  </a:cubicBezTo>
                  <a:cubicBezTo>
                    <a:pt x="258" y="91"/>
                    <a:pt x="258" y="91"/>
                    <a:pt x="258" y="91"/>
                  </a:cubicBezTo>
                  <a:cubicBezTo>
                    <a:pt x="258" y="91"/>
                    <a:pt x="258" y="91"/>
                    <a:pt x="258" y="91"/>
                  </a:cubicBezTo>
                  <a:cubicBezTo>
                    <a:pt x="259" y="91"/>
                    <a:pt x="260" y="92"/>
                    <a:pt x="260" y="93"/>
                  </a:cubicBezTo>
                  <a:cubicBezTo>
                    <a:pt x="259" y="93"/>
                    <a:pt x="258" y="92"/>
                    <a:pt x="257" y="92"/>
                  </a:cubicBezTo>
                  <a:cubicBezTo>
                    <a:pt x="257" y="93"/>
                    <a:pt x="257" y="93"/>
                    <a:pt x="258" y="93"/>
                  </a:cubicBezTo>
                  <a:cubicBezTo>
                    <a:pt x="256" y="93"/>
                    <a:pt x="256" y="93"/>
                    <a:pt x="255" y="93"/>
                  </a:cubicBezTo>
                  <a:cubicBezTo>
                    <a:pt x="256" y="94"/>
                    <a:pt x="256" y="94"/>
                    <a:pt x="257" y="95"/>
                  </a:cubicBezTo>
                  <a:cubicBezTo>
                    <a:pt x="255" y="95"/>
                    <a:pt x="254" y="94"/>
                    <a:pt x="253" y="94"/>
                  </a:cubicBezTo>
                  <a:cubicBezTo>
                    <a:pt x="253" y="94"/>
                    <a:pt x="254" y="95"/>
                    <a:pt x="254" y="95"/>
                  </a:cubicBezTo>
                  <a:cubicBezTo>
                    <a:pt x="254" y="95"/>
                    <a:pt x="254" y="95"/>
                    <a:pt x="255" y="95"/>
                  </a:cubicBezTo>
                  <a:cubicBezTo>
                    <a:pt x="255" y="95"/>
                    <a:pt x="255" y="96"/>
                    <a:pt x="255" y="96"/>
                  </a:cubicBezTo>
                  <a:cubicBezTo>
                    <a:pt x="253" y="96"/>
                    <a:pt x="253" y="96"/>
                    <a:pt x="252" y="95"/>
                  </a:cubicBezTo>
                  <a:cubicBezTo>
                    <a:pt x="252" y="95"/>
                    <a:pt x="252" y="95"/>
                    <a:pt x="252" y="95"/>
                  </a:cubicBezTo>
                  <a:cubicBezTo>
                    <a:pt x="252" y="96"/>
                    <a:pt x="253" y="96"/>
                    <a:pt x="253" y="97"/>
                  </a:cubicBezTo>
                  <a:cubicBezTo>
                    <a:pt x="252" y="97"/>
                    <a:pt x="252" y="97"/>
                    <a:pt x="252" y="97"/>
                  </a:cubicBezTo>
                  <a:cubicBezTo>
                    <a:pt x="251" y="97"/>
                    <a:pt x="250" y="96"/>
                    <a:pt x="250" y="96"/>
                  </a:cubicBezTo>
                  <a:cubicBezTo>
                    <a:pt x="250" y="96"/>
                    <a:pt x="250" y="96"/>
                    <a:pt x="250" y="96"/>
                  </a:cubicBezTo>
                  <a:cubicBezTo>
                    <a:pt x="250" y="97"/>
                    <a:pt x="250" y="97"/>
                    <a:pt x="251" y="98"/>
                  </a:cubicBezTo>
                  <a:cubicBezTo>
                    <a:pt x="251" y="98"/>
                    <a:pt x="250" y="98"/>
                    <a:pt x="250" y="98"/>
                  </a:cubicBezTo>
                  <a:cubicBezTo>
                    <a:pt x="249" y="97"/>
                    <a:pt x="248" y="97"/>
                    <a:pt x="248" y="97"/>
                  </a:cubicBezTo>
                  <a:cubicBezTo>
                    <a:pt x="248" y="98"/>
                    <a:pt x="249" y="98"/>
                    <a:pt x="249" y="99"/>
                  </a:cubicBezTo>
                  <a:cubicBezTo>
                    <a:pt x="249" y="99"/>
                    <a:pt x="248" y="99"/>
                    <a:pt x="248" y="99"/>
                  </a:cubicBezTo>
                  <a:cubicBezTo>
                    <a:pt x="247" y="98"/>
                    <a:pt x="247" y="98"/>
                    <a:pt x="246" y="98"/>
                  </a:cubicBezTo>
                  <a:cubicBezTo>
                    <a:pt x="246" y="98"/>
                    <a:pt x="246" y="98"/>
                    <a:pt x="246" y="98"/>
                  </a:cubicBezTo>
                  <a:cubicBezTo>
                    <a:pt x="247" y="99"/>
                    <a:pt x="247" y="100"/>
                    <a:pt x="248" y="101"/>
                  </a:cubicBezTo>
                  <a:cubicBezTo>
                    <a:pt x="246" y="100"/>
                    <a:pt x="245" y="99"/>
                    <a:pt x="244" y="98"/>
                  </a:cubicBezTo>
                  <a:cubicBezTo>
                    <a:pt x="244" y="99"/>
                    <a:pt x="244" y="99"/>
                    <a:pt x="244" y="100"/>
                  </a:cubicBezTo>
                  <a:cubicBezTo>
                    <a:pt x="245" y="100"/>
                    <a:pt x="245" y="100"/>
                    <a:pt x="245" y="101"/>
                  </a:cubicBezTo>
                  <a:cubicBezTo>
                    <a:pt x="245" y="101"/>
                    <a:pt x="245" y="101"/>
                    <a:pt x="245" y="101"/>
                  </a:cubicBezTo>
                  <a:cubicBezTo>
                    <a:pt x="244" y="101"/>
                    <a:pt x="243" y="100"/>
                    <a:pt x="242" y="99"/>
                  </a:cubicBezTo>
                  <a:cubicBezTo>
                    <a:pt x="242" y="99"/>
                    <a:pt x="242" y="99"/>
                    <a:pt x="241" y="99"/>
                  </a:cubicBezTo>
                  <a:cubicBezTo>
                    <a:pt x="242" y="99"/>
                    <a:pt x="242" y="99"/>
                    <a:pt x="242" y="99"/>
                  </a:cubicBezTo>
                  <a:cubicBezTo>
                    <a:pt x="242" y="101"/>
                    <a:pt x="243" y="101"/>
                    <a:pt x="243" y="101"/>
                  </a:cubicBezTo>
                  <a:cubicBezTo>
                    <a:pt x="242" y="101"/>
                    <a:pt x="241" y="100"/>
                    <a:pt x="240" y="100"/>
                  </a:cubicBezTo>
                  <a:cubicBezTo>
                    <a:pt x="240" y="100"/>
                    <a:pt x="240" y="101"/>
                    <a:pt x="240" y="101"/>
                  </a:cubicBezTo>
                  <a:cubicBezTo>
                    <a:pt x="244" y="102"/>
                    <a:pt x="247" y="105"/>
                    <a:pt x="253" y="103"/>
                  </a:cubicBezTo>
                  <a:cubicBezTo>
                    <a:pt x="255" y="103"/>
                    <a:pt x="257" y="103"/>
                    <a:pt x="259" y="102"/>
                  </a:cubicBezTo>
                  <a:cubicBezTo>
                    <a:pt x="269" y="98"/>
                    <a:pt x="282" y="85"/>
                    <a:pt x="275" y="73"/>
                  </a:cubicBezTo>
                  <a:cubicBezTo>
                    <a:pt x="269" y="60"/>
                    <a:pt x="249" y="50"/>
                    <a:pt x="236" y="62"/>
                  </a:cubicBezTo>
                  <a:cubicBezTo>
                    <a:pt x="234" y="64"/>
                    <a:pt x="229" y="66"/>
                    <a:pt x="228" y="71"/>
                  </a:cubicBezTo>
                  <a:cubicBezTo>
                    <a:pt x="228" y="71"/>
                    <a:pt x="229" y="71"/>
                    <a:pt x="229" y="71"/>
                  </a:cubicBezTo>
                  <a:cubicBezTo>
                    <a:pt x="230" y="69"/>
                    <a:pt x="232" y="66"/>
                    <a:pt x="234" y="66"/>
                  </a:cubicBezTo>
                  <a:cubicBezTo>
                    <a:pt x="233" y="67"/>
                    <a:pt x="233" y="68"/>
                    <a:pt x="232" y="68"/>
                  </a:cubicBezTo>
                  <a:cubicBezTo>
                    <a:pt x="232" y="68"/>
                    <a:pt x="232" y="69"/>
                    <a:pt x="232" y="69"/>
                  </a:cubicBezTo>
                  <a:cubicBezTo>
                    <a:pt x="234" y="67"/>
                    <a:pt x="235" y="66"/>
                    <a:pt x="237" y="65"/>
                  </a:cubicBezTo>
                  <a:cubicBezTo>
                    <a:pt x="237" y="66"/>
                    <a:pt x="236" y="66"/>
                    <a:pt x="236" y="67"/>
                  </a:cubicBezTo>
                  <a:cubicBezTo>
                    <a:pt x="236" y="68"/>
                    <a:pt x="236" y="67"/>
                    <a:pt x="236" y="68"/>
                  </a:cubicBezTo>
                  <a:cubicBezTo>
                    <a:pt x="237" y="67"/>
                    <a:pt x="238" y="66"/>
                    <a:pt x="240" y="65"/>
                  </a:cubicBezTo>
                  <a:cubicBezTo>
                    <a:pt x="239" y="66"/>
                    <a:pt x="239" y="66"/>
                    <a:pt x="239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1" y="66"/>
                    <a:pt x="242" y="65"/>
                    <a:pt x="243" y="64"/>
                  </a:cubicBezTo>
                  <a:cubicBezTo>
                    <a:pt x="244" y="64"/>
                    <a:pt x="244" y="64"/>
                    <a:pt x="244" y="64"/>
                  </a:cubicBezTo>
                  <a:cubicBezTo>
                    <a:pt x="244" y="65"/>
                    <a:pt x="243" y="66"/>
                    <a:pt x="243" y="66"/>
                  </a:cubicBezTo>
                  <a:cubicBezTo>
                    <a:pt x="243" y="66"/>
                    <a:pt x="243" y="67"/>
                    <a:pt x="243" y="67"/>
                  </a:cubicBezTo>
                  <a:cubicBezTo>
                    <a:pt x="244" y="66"/>
                    <a:pt x="246" y="65"/>
                    <a:pt x="247" y="65"/>
                  </a:cubicBezTo>
                  <a:cubicBezTo>
                    <a:pt x="247" y="65"/>
                    <a:pt x="246" y="66"/>
                    <a:pt x="246" y="67"/>
                  </a:cubicBezTo>
                  <a:cubicBezTo>
                    <a:pt x="246" y="67"/>
                    <a:pt x="246" y="67"/>
                    <a:pt x="247" y="67"/>
                  </a:cubicBezTo>
                  <a:cubicBezTo>
                    <a:pt x="249" y="65"/>
                    <a:pt x="252" y="66"/>
                    <a:pt x="254" y="66"/>
                  </a:cubicBezTo>
                  <a:cubicBezTo>
                    <a:pt x="254" y="66"/>
                    <a:pt x="254" y="67"/>
                    <a:pt x="254" y="67"/>
                  </a:cubicBezTo>
                  <a:cubicBezTo>
                    <a:pt x="253" y="67"/>
                    <a:pt x="253" y="67"/>
                    <a:pt x="252" y="67"/>
                  </a:cubicBezTo>
                  <a:cubicBezTo>
                    <a:pt x="252" y="67"/>
                    <a:pt x="252" y="68"/>
                    <a:pt x="252" y="68"/>
                  </a:cubicBezTo>
                  <a:cubicBezTo>
                    <a:pt x="254" y="67"/>
                    <a:pt x="255" y="67"/>
                    <a:pt x="256" y="68"/>
                  </a:cubicBezTo>
                  <a:cubicBezTo>
                    <a:pt x="256" y="69"/>
                    <a:pt x="256" y="68"/>
                    <a:pt x="256" y="69"/>
                  </a:cubicBezTo>
                  <a:cubicBezTo>
                    <a:pt x="257" y="68"/>
                    <a:pt x="258" y="69"/>
                    <a:pt x="260" y="69"/>
                  </a:cubicBezTo>
                  <a:cubicBezTo>
                    <a:pt x="260" y="69"/>
                    <a:pt x="260" y="69"/>
                    <a:pt x="260" y="69"/>
                  </a:cubicBezTo>
                  <a:cubicBezTo>
                    <a:pt x="259" y="69"/>
                    <a:pt x="259" y="69"/>
                    <a:pt x="259" y="70"/>
                  </a:cubicBezTo>
                  <a:cubicBezTo>
                    <a:pt x="260" y="70"/>
                    <a:pt x="261" y="71"/>
                    <a:pt x="262" y="71"/>
                  </a:cubicBezTo>
                  <a:cubicBezTo>
                    <a:pt x="261" y="72"/>
                    <a:pt x="261" y="72"/>
                    <a:pt x="261" y="72"/>
                  </a:cubicBezTo>
                  <a:cubicBezTo>
                    <a:pt x="261" y="72"/>
                    <a:pt x="262" y="72"/>
                    <a:pt x="262" y="72"/>
                  </a:cubicBezTo>
                  <a:cubicBezTo>
                    <a:pt x="262" y="73"/>
                    <a:pt x="261" y="73"/>
                    <a:pt x="261" y="73"/>
                  </a:cubicBezTo>
                  <a:cubicBezTo>
                    <a:pt x="262" y="73"/>
                    <a:pt x="263" y="73"/>
                    <a:pt x="264" y="74"/>
                  </a:cubicBezTo>
                  <a:cubicBezTo>
                    <a:pt x="264" y="74"/>
                    <a:pt x="264" y="74"/>
                    <a:pt x="264" y="74"/>
                  </a:cubicBezTo>
                  <a:cubicBezTo>
                    <a:pt x="263" y="74"/>
                    <a:pt x="262" y="75"/>
                    <a:pt x="262" y="75"/>
                  </a:cubicBezTo>
                  <a:cubicBezTo>
                    <a:pt x="262" y="75"/>
                    <a:pt x="262" y="75"/>
                    <a:pt x="262" y="75"/>
                  </a:cubicBezTo>
                  <a:cubicBezTo>
                    <a:pt x="263" y="75"/>
                    <a:pt x="264" y="75"/>
                    <a:pt x="264" y="76"/>
                  </a:cubicBezTo>
                  <a:cubicBezTo>
                    <a:pt x="265" y="76"/>
                    <a:pt x="265" y="77"/>
                    <a:pt x="266" y="78"/>
                  </a:cubicBezTo>
                  <a:cubicBezTo>
                    <a:pt x="266" y="78"/>
                    <a:pt x="266" y="78"/>
                    <a:pt x="266" y="78"/>
                  </a:cubicBezTo>
                  <a:cubicBezTo>
                    <a:pt x="266" y="78"/>
                    <a:pt x="265" y="78"/>
                    <a:pt x="265" y="78"/>
                  </a:cubicBezTo>
                  <a:close/>
                  <a:moveTo>
                    <a:pt x="69" y="59"/>
                  </a:moveTo>
                  <a:cubicBezTo>
                    <a:pt x="66" y="62"/>
                    <a:pt x="64" y="63"/>
                    <a:pt x="63" y="68"/>
                  </a:cubicBezTo>
                  <a:cubicBezTo>
                    <a:pt x="66" y="68"/>
                    <a:pt x="68" y="70"/>
                    <a:pt x="70" y="72"/>
                  </a:cubicBezTo>
                  <a:cubicBezTo>
                    <a:pt x="70" y="72"/>
                    <a:pt x="70" y="72"/>
                    <a:pt x="70" y="72"/>
                  </a:cubicBezTo>
                  <a:cubicBezTo>
                    <a:pt x="71" y="69"/>
                    <a:pt x="74" y="64"/>
                    <a:pt x="73" y="61"/>
                  </a:cubicBezTo>
                  <a:cubicBezTo>
                    <a:pt x="72" y="60"/>
                    <a:pt x="72" y="60"/>
                    <a:pt x="72" y="59"/>
                  </a:cubicBezTo>
                  <a:cubicBezTo>
                    <a:pt x="71" y="59"/>
                    <a:pt x="70" y="59"/>
                    <a:pt x="69" y="59"/>
                  </a:cubicBezTo>
                  <a:close/>
                  <a:moveTo>
                    <a:pt x="280" y="59"/>
                  </a:moveTo>
                  <a:cubicBezTo>
                    <a:pt x="281" y="61"/>
                    <a:pt x="282" y="63"/>
                    <a:pt x="284" y="64"/>
                  </a:cubicBezTo>
                  <a:cubicBezTo>
                    <a:pt x="284" y="64"/>
                    <a:pt x="284" y="64"/>
                    <a:pt x="284" y="64"/>
                  </a:cubicBezTo>
                  <a:cubicBezTo>
                    <a:pt x="284" y="63"/>
                    <a:pt x="285" y="62"/>
                    <a:pt x="285" y="61"/>
                  </a:cubicBezTo>
                  <a:cubicBezTo>
                    <a:pt x="284" y="60"/>
                    <a:pt x="281" y="59"/>
                    <a:pt x="280" y="59"/>
                  </a:cubicBezTo>
                  <a:close/>
                  <a:moveTo>
                    <a:pt x="123" y="60"/>
                  </a:moveTo>
                  <a:cubicBezTo>
                    <a:pt x="123" y="60"/>
                    <a:pt x="123" y="60"/>
                    <a:pt x="123" y="60"/>
                  </a:cubicBezTo>
                  <a:cubicBezTo>
                    <a:pt x="123" y="60"/>
                    <a:pt x="123" y="61"/>
                    <a:pt x="123" y="61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61"/>
                    <a:pt x="123" y="60"/>
                    <a:pt x="123" y="60"/>
                  </a:cubicBezTo>
                  <a:close/>
                  <a:moveTo>
                    <a:pt x="194" y="61"/>
                  </a:moveTo>
                  <a:cubicBezTo>
                    <a:pt x="194" y="61"/>
                    <a:pt x="204" y="64"/>
                    <a:pt x="204" y="64"/>
                  </a:cubicBezTo>
                  <a:cubicBezTo>
                    <a:pt x="204" y="64"/>
                    <a:pt x="204" y="64"/>
                    <a:pt x="203" y="64"/>
                  </a:cubicBezTo>
                  <a:cubicBezTo>
                    <a:pt x="200" y="64"/>
                    <a:pt x="198" y="61"/>
                    <a:pt x="194" y="61"/>
                  </a:cubicBezTo>
                  <a:close/>
                  <a:moveTo>
                    <a:pt x="81" y="64"/>
                  </a:moveTo>
                  <a:cubicBezTo>
                    <a:pt x="80" y="64"/>
                    <a:pt x="80" y="64"/>
                    <a:pt x="80" y="64"/>
                  </a:cubicBezTo>
                  <a:cubicBezTo>
                    <a:pt x="80" y="65"/>
                    <a:pt x="80" y="65"/>
                    <a:pt x="80" y="65"/>
                  </a:cubicBezTo>
                  <a:cubicBezTo>
                    <a:pt x="80" y="65"/>
                    <a:pt x="80" y="65"/>
                    <a:pt x="81" y="65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2" y="64"/>
                    <a:pt x="82" y="64"/>
                    <a:pt x="81" y="64"/>
                  </a:cubicBezTo>
                  <a:close/>
                  <a:moveTo>
                    <a:pt x="304" y="68"/>
                  </a:moveTo>
                  <a:cubicBezTo>
                    <a:pt x="300" y="68"/>
                    <a:pt x="294" y="64"/>
                    <a:pt x="293" y="64"/>
                  </a:cubicBezTo>
                  <a:cubicBezTo>
                    <a:pt x="293" y="64"/>
                    <a:pt x="293" y="64"/>
                    <a:pt x="294" y="65"/>
                  </a:cubicBezTo>
                  <a:cubicBezTo>
                    <a:pt x="297" y="68"/>
                    <a:pt x="299" y="72"/>
                    <a:pt x="305" y="73"/>
                  </a:cubicBezTo>
                  <a:cubicBezTo>
                    <a:pt x="305" y="72"/>
                    <a:pt x="305" y="72"/>
                    <a:pt x="305" y="71"/>
                  </a:cubicBezTo>
                  <a:cubicBezTo>
                    <a:pt x="304" y="71"/>
                    <a:pt x="304" y="69"/>
                    <a:pt x="304" y="68"/>
                  </a:cubicBezTo>
                  <a:close/>
                  <a:moveTo>
                    <a:pt x="204" y="65"/>
                  </a:moveTo>
                  <a:cubicBezTo>
                    <a:pt x="205" y="66"/>
                    <a:pt x="205" y="66"/>
                    <a:pt x="206" y="67"/>
                  </a:cubicBezTo>
                  <a:cubicBezTo>
                    <a:pt x="206" y="67"/>
                    <a:pt x="207" y="67"/>
                    <a:pt x="207" y="67"/>
                  </a:cubicBezTo>
                  <a:cubicBezTo>
                    <a:pt x="207" y="66"/>
                    <a:pt x="207" y="66"/>
                    <a:pt x="207" y="66"/>
                  </a:cubicBezTo>
                  <a:cubicBezTo>
                    <a:pt x="207" y="66"/>
                    <a:pt x="207" y="66"/>
                    <a:pt x="207" y="66"/>
                  </a:cubicBezTo>
                  <a:cubicBezTo>
                    <a:pt x="206" y="65"/>
                    <a:pt x="205" y="65"/>
                    <a:pt x="204" y="65"/>
                  </a:cubicBezTo>
                  <a:close/>
                  <a:moveTo>
                    <a:pt x="253" y="66"/>
                  </a:moveTo>
                  <a:cubicBezTo>
                    <a:pt x="253" y="66"/>
                    <a:pt x="253" y="66"/>
                    <a:pt x="252" y="66"/>
                  </a:cubicBezTo>
                  <a:cubicBezTo>
                    <a:pt x="252" y="66"/>
                    <a:pt x="253" y="66"/>
                    <a:pt x="253" y="66"/>
                  </a:cubicBezTo>
                  <a:close/>
                  <a:moveTo>
                    <a:pt x="254" y="66"/>
                  </a:moveTo>
                  <a:cubicBezTo>
                    <a:pt x="255" y="66"/>
                    <a:pt x="255" y="66"/>
                    <a:pt x="255" y="66"/>
                  </a:cubicBezTo>
                  <a:cubicBezTo>
                    <a:pt x="255" y="66"/>
                    <a:pt x="255" y="66"/>
                    <a:pt x="254" y="66"/>
                  </a:cubicBezTo>
                  <a:close/>
                  <a:moveTo>
                    <a:pt x="250" y="66"/>
                  </a:moveTo>
                  <a:cubicBezTo>
                    <a:pt x="250" y="66"/>
                    <a:pt x="250" y="66"/>
                    <a:pt x="250" y="67"/>
                  </a:cubicBezTo>
                  <a:cubicBezTo>
                    <a:pt x="250" y="67"/>
                    <a:pt x="250" y="67"/>
                    <a:pt x="250" y="67"/>
                  </a:cubicBezTo>
                  <a:cubicBezTo>
                    <a:pt x="250" y="67"/>
                    <a:pt x="251" y="67"/>
                    <a:pt x="251" y="67"/>
                  </a:cubicBezTo>
                  <a:cubicBezTo>
                    <a:pt x="251" y="67"/>
                    <a:pt x="251" y="66"/>
                    <a:pt x="251" y="66"/>
                  </a:cubicBezTo>
                  <a:cubicBezTo>
                    <a:pt x="251" y="66"/>
                    <a:pt x="250" y="66"/>
                    <a:pt x="250" y="66"/>
                  </a:cubicBezTo>
                  <a:close/>
                  <a:moveTo>
                    <a:pt x="212" y="70"/>
                  </a:moveTo>
                  <a:cubicBezTo>
                    <a:pt x="211" y="70"/>
                    <a:pt x="211" y="70"/>
                    <a:pt x="211" y="70"/>
                  </a:cubicBezTo>
                  <a:cubicBezTo>
                    <a:pt x="210" y="68"/>
                    <a:pt x="209" y="67"/>
                    <a:pt x="207" y="67"/>
                  </a:cubicBezTo>
                  <a:cubicBezTo>
                    <a:pt x="207" y="67"/>
                    <a:pt x="207" y="67"/>
                    <a:pt x="207" y="67"/>
                  </a:cubicBezTo>
                  <a:cubicBezTo>
                    <a:pt x="207" y="67"/>
                    <a:pt x="207" y="67"/>
                    <a:pt x="208" y="67"/>
                  </a:cubicBezTo>
                  <a:cubicBezTo>
                    <a:pt x="208" y="68"/>
                    <a:pt x="212" y="72"/>
                    <a:pt x="214" y="73"/>
                  </a:cubicBezTo>
                  <a:cubicBezTo>
                    <a:pt x="213" y="71"/>
                    <a:pt x="212" y="72"/>
                    <a:pt x="212" y="70"/>
                  </a:cubicBezTo>
                  <a:close/>
                  <a:moveTo>
                    <a:pt x="238" y="67"/>
                  </a:move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8" y="67"/>
                    <a:pt x="238" y="67"/>
                  </a:cubicBezTo>
                  <a:close/>
                  <a:moveTo>
                    <a:pt x="255" y="67"/>
                  </a:moveTo>
                  <a:cubicBezTo>
                    <a:pt x="255" y="67"/>
                    <a:pt x="256" y="67"/>
                    <a:pt x="256" y="67"/>
                  </a:cubicBezTo>
                  <a:cubicBezTo>
                    <a:pt x="255" y="67"/>
                    <a:pt x="256" y="67"/>
                    <a:pt x="255" y="67"/>
                  </a:cubicBezTo>
                  <a:cubicBezTo>
                    <a:pt x="255" y="67"/>
                    <a:pt x="255" y="67"/>
                    <a:pt x="255" y="67"/>
                  </a:cubicBezTo>
                  <a:close/>
                  <a:moveTo>
                    <a:pt x="191" y="67"/>
                  </a:moveTo>
                  <a:cubicBezTo>
                    <a:pt x="190" y="68"/>
                    <a:pt x="188" y="67"/>
                    <a:pt x="187" y="68"/>
                  </a:cubicBezTo>
                  <a:cubicBezTo>
                    <a:pt x="183" y="69"/>
                    <a:pt x="180" y="70"/>
                    <a:pt x="178" y="72"/>
                  </a:cubicBezTo>
                  <a:cubicBezTo>
                    <a:pt x="178" y="72"/>
                    <a:pt x="178" y="72"/>
                    <a:pt x="178" y="72"/>
                  </a:cubicBezTo>
                  <a:cubicBezTo>
                    <a:pt x="179" y="72"/>
                    <a:pt x="179" y="73"/>
                    <a:pt x="179" y="73"/>
                  </a:cubicBezTo>
                  <a:cubicBezTo>
                    <a:pt x="180" y="72"/>
                    <a:pt x="181" y="71"/>
                    <a:pt x="183" y="70"/>
                  </a:cubicBezTo>
                  <a:cubicBezTo>
                    <a:pt x="183" y="70"/>
                    <a:pt x="183" y="70"/>
                    <a:pt x="184" y="70"/>
                  </a:cubicBezTo>
                  <a:cubicBezTo>
                    <a:pt x="184" y="70"/>
                    <a:pt x="184" y="70"/>
                    <a:pt x="184" y="70"/>
                  </a:cubicBezTo>
                  <a:cubicBezTo>
                    <a:pt x="183" y="70"/>
                    <a:pt x="183" y="71"/>
                    <a:pt x="182" y="71"/>
                  </a:cubicBezTo>
                  <a:cubicBezTo>
                    <a:pt x="183" y="71"/>
                    <a:pt x="183" y="71"/>
                    <a:pt x="183" y="72"/>
                  </a:cubicBezTo>
                  <a:cubicBezTo>
                    <a:pt x="183" y="72"/>
                    <a:pt x="183" y="72"/>
                    <a:pt x="183" y="72"/>
                  </a:cubicBezTo>
                  <a:cubicBezTo>
                    <a:pt x="184" y="71"/>
                    <a:pt x="183" y="71"/>
                    <a:pt x="185" y="71"/>
                  </a:cubicBezTo>
                  <a:cubicBezTo>
                    <a:pt x="185" y="71"/>
                    <a:pt x="185" y="71"/>
                    <a:pt x="185" y="71"/>
                  </a:cubicBezTo>
                  <a:cubicBezTo>
                    <a:pt x="185" y="71"/>
                    <a:pt x="185" y="71"/>
                    <a:pt x="185" y="71"/>
                  </a:cubicBezTo>
                  <a:cubicBezTo>
                    <a:pt x="186" y="71"/>
                    <a:pt x="186" y="71"/>
                    <a:pt x="187" y="71"/>
                  </a:cubicBezTo>
                  <a:cubicBezTo>
                    <a:pt x="187" y="71"/>
                    <a:pt x="186" y="72"/>
                    <a:pt x="186" y="72"/>
                  </a:cubicBezTo>
                  <a:cubicBezTo>
                    <a:pt x="187" y="71"/>
                    <a:pt x="187" y="72"/>
                    <a:pt x="188" y="72"/>
                  </a:cubicBezTo>
                  <a:cubicBezTo>
                    <a:pt x="188" y="72"/>
                    <a:pt x="188" y="72"/>
                    <a:pt x="188" y="73"/>
                  </a:cubicBezTo>
                  <a:cubicBezTo>
                    <a:pt x="189" y="72"/>
                    <a:pt x="190" y="72"/>
                    <a:pt x="190" y="72"/>
                  </a:cubicBezTo>
                  <a:cubicBezTo>
                    <a:pt x="190" y="73"/>
                    <a:pt x="190" y="72"/>
                    <a:pt x="190" y="73"/>
                  </a:cubicBezTo>
                  <a:cubicBezTo>
                    <a:pt x="192" y="74"/>
                    <a:pt x="194" y="74"/>
                    <a:pt x="195" y="73"/>
                  </a:cubicBezTo>
                  <a:cubicBezTo>
                    <a:pt x="195" y="74"/>
                    <a:pt x="195" y="74"/>
                    <a:pt x="195" y="75"/>
                  </a:cubicBezTo>
                  <a:cubicBezTo>
                    <a:pt x="195" y="75"/>
                    <a:pt x="195" y="74"/>
                    <a:pt x="195" y="74"/>
                  </a:cubicBezTo>
                  <a:cubicBezTo>
                    <a:pt x="196" y="74"/>
                    <a:pt x="196" y="74"/>
                    <a:pt x="197" y="75"/>
                  </a:cubicBezTo>
                  <a:cubicBezTo>
                    <a:pt x="197" y="75"/>
                    <a:pt x="197" y="75"/>
                    <a:pt x="197" y="76"/>
                  </a:cubicBezTo>
                  <a:cubicBezTo>
                    <a:pt x="198" y="76"/>
                    <a:pt x="198" y="76"/>
                    <a:pt x="199" y="76"/>
                  </a:cubicBezTo>
                  <a:cubicBezTo>
                    <a:pt x="199" y="77"/>
                    <a:pt x="200" y="77"/>
                    <a:pt x="200" y="78"/>
                  </a:cubicBezTo>
                  <a:cubicBezTo>
                    <a:pt x="200" y="78"/>
                    <a:pt x="200" y="78"/>
                    <a:pt x="201" y="77"/>
                  </a:cubicBezTo>
                  <a:cubicBezTo>
                    <a:pt x="201" y="78"/>
                    <a:pt x="201" y="78"/>
                    <a:pt x="202" y="78"/>
                  </a:cubicBezTo>
                  <a:cubicBezTo>
                    <a:pt x="201" y="79"/>
                    <a:pt x="201" y="78"/>
                    <a:pt x="201" y="79"/>
                  </a:cubicBezTo>
                  <a:cubicBezTo>
                    <a:pt x="201" y="79"/>
                    <a:pt x="201" y="79"/>
                    <a:pt x="201" y="80"/>
                  </a:cubicBezTo>
                  <a:cubicBezTo>
                    <a:pt x="202" y="79"/>
                    <a:pt x="202" y="79"/>
                    <a:pt x="203" y="79"/>
                  </a:cubicBezTo>
                  <a:cubicBezTo>
                    <a:pt x="203" y="80"/>
                    <a:pt x="203" y="79"/>
                    <a:pt x="204" y="80"/>
                  </a:cubicBezTo>
                  <a:cubicBezTo>
                    <a:pt x="203" y="80"/>
                    <a:pt x="204" y="80"/>
                    <a:pt x="203" y="80"/>
                  </a:cubicBezTo>
                  <a:cubicBezTo>
                    <a:pt x="204" y="81"/>
                    <a:pt x="205" y="81"/>
                    <a:pt x="205" y="81"/>
                  </a:cubicBezTo>
                  <a:cubicBezTo>
                    <a:pt x="205" y="81"/>
                    <a:pt x="204" y="82"/>
                    <a:pt x="204" y="82"/>
                  </a:cubicBezTo>
                  <a:cubicBezTo>
                    <a:pt x="204" y="82"/>
                    <a:pt x="205" y="82"/>
                    <a:pt x="205" y="83"/>
                  </a:cubicBezTo>
                  <a:cubicBezTo>
                    <a:pt x="204" y="83"/>
                    <a:pt x="205" y="83"/>
                    <a:pt x="204" y="83"/>
                  </a:cubicBezTo>
                  <a:cubicBezTo>
                    <a:pt x="205" y="84"/>
                    <a:pt x="205" y="84"/>
                    <a:pt x="206" y="84"/>
                  </a:cubicBezTo>
                  <a:cubicBezTo>
                    <a:pt x="206" y="84"/>
                    <a:pt x="206" y="85"/>
                    <a:pt x="206" y="86"/>
                  </a:cubicBezTo>
                  <a:cubicBezTo>
                    <a:pt x="207" y="87"/>
                    <a:pt x="207" y="87"/>
                    <a:pt x="206" y="88"/>
                  </a:cubicBezTo>
                  <a:cubicBezTo>
                    <a:pt x="207" y="87"/>
                    <a:pt x="206" y="87"/>
                    <a:pt x="207" y="87"/>
                  </a:cubicBezTo>
                  <a:cubicBezTo>
                    <a:pt x="207" y="88"/>
                    <a:pt x="207" y="88"/>
                    <a:pt x="207" y="89"/>
                  </a:cubicBezTo>
                  <a:cubicBezTo>
                    <a:pt x="206" y="89"/>
                    <a:pt x="206" y="89"/>
                    <a:pt x="206" y="89"/>
                  </a:cubicBezTo>
                  <a:cubicBezTo>
                    <a:pt x="206" y="90"/>
                    <a:pt x="207" y="90"/>
                    <a:pt x="207" y="91"/>
                  </a:cubicBezTo>
                  <a:cubicBezTo>
                    <a:pt x="207" y="91"/>
                    <a:pt x="207" y="91"/>
                    <a:pt x="206" y="91"/>
                  </a:cubicBezTo>
                  <a:cubicBezTo>
                    <a:pt x="206" y="91"/>
                    <a:pt x="207" y="91"/>
                    <a:pt x="207" y="91"/>
                  </a:cubicBezTo>
                  <a:cubicBezTo>
                    <a:pt x="207" y="92"/>
                    <a:pt x="207" y="92"/>
                    <a:pt x="208" y="92"/>
                  </a:cubicBezTo>
                  <a:cubicBezTo>
                    <a:pt x="208" y="92"/>
                    <a:pt x="208" y="92"/>
                    <a:pt x="208" y="92"/>
                  </a:cubicBezTo>
                  <a:cubicBezTo>
                    <a:pt x="207" y="92"/>
                    <a:pt x="206" y="93"/>
                    <a:pt x="206" y="93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7" y="93"/>
                    <a:pt x="208" y="93"/>
                    <a:pt x="208" y="93"/>
                  </a:cubicBezTo>
                  <a:cubicBezTo>
                    <a:pt x="208" y="93"/>
                    <a:pt x="208" y="94"/>
                    <a:pt x="208" y="94"/>
                  </a:cubicBezTo>
                  <a:cubicBezTo>
                    <a:pt x="207" y="94"/>
                    <a:pt x="207" y="94"/>
                    <a:pt x="207" y="95"/>
                  </a:cubicBezTo>
                  <a:cubicBezTo>
                    <a:pt x="207" y="95"/>
                    <a:pt x="207" y="95"/>
                    <a:pt x="207" y="96"/>
                  </a:cubicBezTo>
                  <a:cubicBezTo>
                    <a:pt x="206" y="96"/>
                    <a:pt x="206" y="96"/>
                    <a:pt x="205" y="97"/>
                  </a:cubicBezTo>
                  <a:cubicBezTo>
                    <a:pt x="205" y="97"/>
                    <a:pt x="205" y="97"/>
                    <a:pt x="205" y="97"/>
                  </a:cubicBezTo>
                  <a:cubicBezTo>
                    <a:pt x="206" y="97"/>
                    <a:pt x="206" y="97"/>
                    <a:pt x="207" y="97"/>
                  </a:cubicBezTo>
                  <a:cubicBezTo>
                    <a:pt x="206" y="98"/>
                    <a:pt x="206" y="98"/>
                    <a:pt x="205" y="99"/>
                  </a:cubicBezTo>
                  <a:cubicBezTo>
                    <a:pt x="206" y="99"/>
                    <a:pt x="207" y="99"/>
                    <a:pt x="207" y="99"/>
                  </a:cubicBezTo>
                  <a:cubicBezTo>
                    <a:pt x="207" y="99"/>
                    <a:pt x="207" y="99"/>
                    <a:pt x="207" y="99"/>
                  </a:cubicBezTo>
                  <a:cubicBezTo>
                    <a:pt x="206" y="100"/>
                    <a:pt x="205" y="100"/>
                    <a:pt x="204" y="100"/>
                  </a:cubicBezTo>
                  <a:cubicBezTo>
                    <a:pt x="204" y="101"/>
                    <a:pt x="204" y="101"/>
                    <a:pt x="204" y="101"/>
                  </a:cubicBezTo>
                  <a:cubicBezTo>
                    <a:pt x="205" y="101"/>
                    <a:pt x="205" y="101"/>
                    <a:pt x="206" y="101"/>
                  </a:cubicBezTo>
                  <a:cubicBezTo>
                    <a:pt x="211" y="99"/>
                    <a:pt x="217" y="87"/>
                    <a:pt x="213" y="79"/>
                  </a:cubicBezTo>
                  <a:cubicBezTo>
                    <a:pt x="209" y="73"/>
                    <a:pt x="202" y="67"/>
                    <a:pt x="191" y="67"/>
                  </a:cubicBezTo>
                  <a:close/>
                  <a:moveTo>
                    <a:pt x="261" y="70"/>
                  </a:moveTo>
                  <a:cubicBezTo>
                    <a:pt x="261" y="70"/>
                    <a:pt x="261" y="70"/>
                    <a:pt x="262" y="70"/>
                  </a:cubicBezTo>
                  <a:cubicBezTo>
                    <a:pt x="261" y="70"/>
                    <a:pt x="261" y="70"/>
                    <a:pt x="261" y="70"/>
                  </a:cubicBezTo>
                  <a:close/>
                  <a:moveTo>
                    <a:pt x="56" y="72"/>
                  </a:moveTo>
                  <a:cubicBezTo>
                    <a:pt x="55" y="73"/>
                    <a:pt x="52" y="72"/>
                    <a:pt x="50" y="73"/>
                  </a:cubicBezTo>
                  <a:cubicBezTo>
                    <a:pt x="46" y="75"/>
                    <a:pt x="45" y="79"/>
                    <a:pt x="42" y="83"/>
                  </a:cubicBezTo>
                  <a:cubicBezTo>
                    <a:pt x="51" y="83"/>
                    <a:pt x="54" y="78"/>
                    <a:pt x="57" y="72"/>
                  </a:cubicBezTo>
                  <a:cubicBezTo>
                    <a:pt x="57" y="72"/>
                    <a:pt x="57" y="72"/>
                    <a:pt x="56" y="72"/>
                  </a:cubicBezTo>
                  <a:close/>
                  <a:moveTo>
                    <a:pt x="61" y="73"/>
                  </a:moveTo>
                  <a:cubicBezTo>
                    <a:pt x="60" y="82"/>
                    <a:pt x="66" y="87"/>
                    <a:pt x="74" y="87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1" y="80"/>
                    <a:pt x="69" y="74"/>
                    <a:pt x="61" y="73"/>
                  </a:cubicBezTo>
                  <a:close/>
                  <a:moveTo>
                    <a:pt x="295" y="73"/>
                  </a:moveTo>
                  <a:cubicBezTo>
                    <a:pt x="296" y="77"/>
                    <a:pt x="303" y="80"/>
                    <a:pt x="307" y="79"/>
                  </a:cubicBezTo>
                  <a:cubicBezTo>
                    <a:pt x="307" y="79"/>
                    <a:pt x="307" y="78"/>
                    <a:pt x="307" y="78"/>
                  </a:cubicBezTo>
                  <a:cubicBezTo>
                    <a:pt x="307" y="77"/>
                    <a:pt x="307" y="77"/>
                    <a:pt x="306" y="76"/>
                  </a:cubicBezTo>
                  <a:cubicBezTo>
                    <a:pt x="301" y="76"/>
                    <a:pt x="299" y="75"/>
                    <a:pt x="295" y="73"/>
                  </a:cubicBezTo>
                  <a:close/>
                  <a:moveTo>
                    <a:pt x="214" y="73"/>
                  </a:moveTo>
                  <a:cubicBezTo>
                    <a:pt x="214" y="74"/>
                    <a:pt x="214" y="74"/>
                    <a:pt x="214" y="75"/>
                  </a:cubicBezTo>
                  <a:cubicBezTo>
                    <a:pt x="214" y="75"/>
                    <a:pt x="215" y="75"/>
                    <a:pt x="215" y="75"/>
                  </a:cubicBezTo>
                  <a:cubicBezTo>
                    <a:pt x="215" y="74"/>
                    <a:pt x="215" y="74"/>
                    <a:pt x="215" y="74"/>
                  </a:cubicBezTo>
                  <a:cubicBezTo>
                    <a:pt x="214" y="74"/>
                    <a:pt x="214" y="74"/>
                    <a:pt x="214" y="73"/>
                  </a:cubicBezTo>
                  <a:close/>
                  <a:moveTo>
                    <a:pt x="198" y="74"/>
                  </a:moveTo>
                  <a:cubicBezTo>
                    <a:pt x="198" y="74"/>
                    <a:pt x="198" y="74"/>
                    <a:pt x="198" y="74"/>
                  </a:cubicBezTo>
                  <a:cubicBezTo>
                    <a:pt x="198" y="74"/>
                    <a:pt x="198" y="74"/>
                    <a:pt x="198" y="74"/>
                  </a:cubicBezTo>
                  <a:close/>
                  <a:moveTo>
                    <a:pt x="77" y="74"/>
                  </a:moveTo>
                  <a:cubicBezTo>
                    <a:pt x="76" y="75"/>
                    <a:pt x="75" y="75"/>
                    <a:pt x="73" y="76"/>
                  </a:cubicBezTo>
                  <a:cubicBezTo>
                    <a:pt x="74" y="77"/>
                    <a:pt x="77" y="84"/>
                    <a:pt x="78" y="84"/>
                  </a:cubicBezTo>
                  <a:cubicBezTo>
                    <a:pt x="79" y="83"/>
                    <a:pt x="81" y="82"/>
                    <a:pt x="82" y="81"/>
                  </a:cubicBezTo>
                  <a:cubicBezTo>
                    <a:pt x="83" y="81"/>
                    <a:pt x="85" y="81"/>
                    <a:pt x="86" y="80"/>
                  </a:cubicBezTo>
                  <a:cubicBezTo>
                    <a:pt x="86" y="79"/>
                    <a:pt x="86" y="79"/>
                    <a:pt x="85" y="79"/>
                  </a:cubicBezTo>
                  <a:cubicBezTo>
                    <a:pt x="82" y="77"/>
                    <a:pt x="80" y="75"/>
                    <a:pt x="77" y="74"/>
                  </a:cubicBezTo>
                  <a:close/>
                  <a:moveTo>
                    <a:pt x="302" y="89"/>
                  </a:moveTo>
                  <a:cubicBezTo>
                    <a:pt x="293" y="89"/>
                    <a:pt x="290" y="84"/>
                    <a:pt x="292" y="78"/>
                  </a:cubicBezTo>
                  <a:cubicBezTo>
                    <a:pt x="290" y="77"/>
                    <a:pt x="289" y="76"/>
                    <a:pt x="287" y="76"/>
                  </a:cubicBezTo>
                  <a:cubicBezTo>
                    <a:pt x="287" y="84"/>
                    <a:pt x="284" y="87"/>
                    <a:pt x="283" y="92"/>
                  </a:cubicBezTo>
                  <a:cubicBezTo>
                    <a:pt x="283" y="92"/>
                    <a:pt x="281" y="95"/>
                    <a:pt x="281" y="96"/>
                  </a:cubicBezTo>
                  <a:cubicBezTo>
                    <a:pt x="280" y="97"/>
                    <a:pt x="277" y="100"/>
                    <a:pt x="276" y="102"/>
                  </a:cubicBezTo>
                  <a:cubicBezTo>
                    <a:pt x="278" y="102"/>
                    <a:pt x="281" y="102"/>
                    <a:pt x="283" y="103"/>
                  </a:cubicBezTo>
                  <a:cubicBezTo>
                    <a:pt x="290" y="105"/>
                    <a:pt x="294" y="112"/>
                    <a:pt x="296" y="119"/>
                  </a:cubicBezTo>
                  <a:cubicBezTo>
                    <a:pt x="297" y="123"/>
                    <a:pt x="294" y="127"/>
                    <a:pt x="295" y="130"/>
                  </a:cubicBezTo>
                  <a:cubicBezTo>
                    <a:pt x="303" y="130"/>
                    <a:pt x="304" y="136"/>
                    <a:pt x="307" y="142"/>
                  </a:cubicBezTo>
                  <a:cubicBezTo>
                    <a:pt x="318" y="139"/>
                    <a:pt x="320" y="145"/>
                    <a:pt x="326" y="148"/>
                  </a:cubicBezTo>
                  <a:cubicBezTo>
                    <a:pt x="326" y="145"/>
                    <a:pt x="327" y="142"/>
                    <a:pt x="328" y="139"/>
                  </a:cubicBezTo>
                  <a:cubicBezTo>
                    <a:pt x="326" y="138"/>
                    <a:pt x="321" y="136"/>
                    <a:pt x="323" y="130"/>
                  </a:cubicBezTo>
                  <a:cubicBezTo>
                    <a:pt x="323" y="129"/>
                    <a:pt x="324" y="128"/>
                    <a:pt x="324" y="127"/>
                  </a:cubicBezTo>
                  <a:cubicBezTo>
                    <a:pt x="321" y="126"/>
                    <a:pt x="316" y="121"/>
                    <a:pt x="318" y="118"/>
                  </a:cubicBezTo>
                  <a:cubicBezTo>
                    <a:pt x="316" y="118"/>
                    <a:pt x="313" y="121"/>
                    <a:pt x="309" y="119"/>
                  </a:cubicBezTo>
                  <a:cubicBezTo>
                    <a:pt x="309" y="119"/>
                    <a:pt x="306" y="117"/>
                    <a:pt x="305" y="116"/>
                  </a:cubicBezTo>
                  <a:cubicBezTo>
                    <a:pt x="304" y="115"/>
                    <a:pt x="304" y="114"/>
                    <a:pt x="303" y="114"/>
                  </a:cubicBezTo>
                  <a:cubicBezTo>
                    <a:pt x="303" y="110"/>
                    <a:pt x="301" y="105"/>
                    <a:pt x="300" y="100"/>
                  </a:cubicBezTo>
                  <a:cubicBezTo>
                    <a:pt x="299" y="97"/>
                    <a:pt x="301" y="93"/>
                    <a:pt x="302" y="89"/>
                  </a:cubicBezTo>
                  <a:close/>
                  <a:moveTo>
                    <a:pt x="235" y="76"/>
                  </a:moveTo>
                  <a:cubicBezTo>
                    <a:pt x="235" y="77"/>
                    <a:pt x="235" y="77"/>
                    <a:pt x="235" y="77"/>
                  </a:cubicBezTo>
                  <a:cubicBezTo>
                    <a:pt x="233" y="77"/>
                    <a:pt x="231" y="78"/>
                    <a:pt x="230" y="80"/>
                  </a:cubicBezTo>
                  <a:cubicBezTo>
                    <a:pt x="231" y="80"/>
                    <a:pt x="232" y="80"/>
                    <a:pt x="233" y="80"/>
                  </a:cubicBezTo>
                  <a:cubicBezTo>
                    <a:pt x="232" y="80"/>
                    <a:pt x="232" y="81"/>
                    <a:pt x="232" y="81"/>
                  </a:cubicBezTo>
                  <a:cubicBezTo>
                    <a:pt x="233" y="81"/>
                    <a:pt x="233" y="80"/>
                    <a:pt x="235" y="81"/>
                  </a:cubicBezTo>
                  <a:cubicBezTo>
                    <a:pt x="234" y="81"/>
                    <a:pt x="234" y="81"/>
                    <a:pt x="234" y="81"/>
                  </a:cubicBezTo>
                  <a:cubicBezTo>
                    <a:pt x="234" y="81"/>
                    <a:pt x="233" y="82"/>
                    <a:pt x="232" y="82"/>
                  </a:cubicBezTo>
                  <a:cubicBezTo>
                    <a:pt x="232" y="82"/>
                    <a:pt x="232" y="82"/>
                    <a:pt x="232" y="82"/>
                  </a:cubicBezTo>
                  <a:cubicBezTo>
                    <a:pt x="233" y="83"/>
                    <a:pt x="234" y="83"/>
                    <a:pt x="235" y="83"/>
                  </a:cubicBezTo>
                  <a:cubicBezTo>
                    <a:pt x="235" y="83"/>
                    <a:pt x="235" y="83"/>
                    <a:pt x="235" y="83"/>
                  </a:cubicBezTo>
                  <a:cubicBezTo>
                    <a:pt x="234" y="83"/>
                    <a:pt x="233" y="84"/>
                    <a:pt x="233" y="84"/>
                  </a:cubicBezTo>
                  <a:cubicBezTo>
                    <a:pt x="233" y="84"/>
                    <a:pt x="233" y="84"/>
                    <a:pt x="233" y="84"/>
                  </a:cubicBezTo>
                  <a:cubicBezTo>
                    <a:pt x="234" y="84"/>
                    <a:pt x="235" y="84"/>
                    <a:pt x="236" y="84"/>
                  </a:cubicBezTo>
                  <a:cubicBezTo>
                    <a:pt x="235" y="85"/>
                    <a:pt x="235" y="85"/>
                    <a:pt x="235" y="85"/>
                  </a:cubicBezTo>
                  <a:cubicBezTo>
                    <a:pt x="234" y="85"/>
                    <a:pt x="234" y="85"/>
                    <a:pt x="234" y="86"/>
                  </a:cubicBezTo>
                  <a:cubicBezTo>
                    <a:pt x="234" y="86"/>
                    <a:pt x="234" y="86"/>
                    <a:pt x="234" y="86"/>
                  </a:cubicBezTo>
                  <a:cubicBezTo>
                    <a:pt x="235" y="86"/>
                    <a:pt x="235" y="86"/>
                    <a:pt x="236" y="86"/>
                  </a:cubicBezTo>
                  <a:cubicBezTo>
                    <a:pt x="236" y="86"/>
                    <a:pt x="236" y="86"/>
                    <a:pt x="236" y="86"/>
                  </a:cubicBezTo>
                  <a:cubicBezTo>
                    <a:pt x="236" y="87"/>
                    <a:pt x="234" y="87"/>
                    <a:pt x="233" y="87"/>
                  </a:cubicBezTo>
                  <a:cubicBezTo>
                    <a:pt x="234" y="87"/>
                    <a:pt x="234" y="88"/>
                    <a:pt x="235" y="88"/>
                  </a:cubicBezTo>
                  <a:cubicBezTo>
                    <a:pt x="235" y="89"/>
                    <a:pt x="235" y="89"/>
                    <a:pt x="234" y="89"/>
                  </a:cubicBezTo>
                  <a:cubicBezTo>
                    <a:pt x="234" y="89"/>
                    <a:pt x="233" y="89"/>
                    <a:pt x="233" y="89"/>
                  </a:cubicBezTo>
                  <a:cubicBezTo>
                    <a:pt x="233" y="89"/>
                    <a:pt x="233" y="89"/>
                    <a:pt x="233" y="89"/>
                  </a:cubicBezTo>
                  <a:cubicBezTo>
                    <a:pt x="234" y="89"/>
                    <a:pt x="234" y="89"/>
                    <a:pt x="235" y="89"/>
                  </a:cubicBezTo>
                  <a:cubicBezTo>
                    <a:pt x="235" y="90"/>
                    <a:pt x="235" y="90"/>
                    <a:pt x="235" y="90"/>
                  </a:cubicBezTo>
                  <a:cubicBezTo>
                    <a:pt x="234" y="90"/>
                    <a:pt x="234" y="90"/>
                    <a:pt x="233" y="90"/>
                  </a:cubicBezTo>
                  <a:cubicBezTo>
                    <a:pt x="233" y="90"/>
                    <a:pt x="234" y="91"/>
                    <a:pt x="234" y="91"/>
                  </a:cubicBezTo>
                  <a:cubicBezTo>
                    <a:pt x="235" y="91"/>
                    <a:pt x="235" y="91"/>
                    <a:pt x="236" y="92"/>
                  </a:cubicBezTo>
                  <a:cubicBezTo>
                    <a:pt x="236" y="92"/>
                    <a:pt x="236" y="92"/>
                    <a:pt x="236" y="92"/>
                  </a:cubicBezTo>
                  <a:cubicBezTo>
                    <a:pt x="235" y="92"/>
                    <a:pt x="234" y="92"/>
                    <a:pt x="233" y="92"/>
                  </a:cubicBezTo>
                  <a:cubicBezTo>
                    <a:pt x="233" y="92"/>
                    <a:pt x="233" y="93"/>
                    <a:pt x="233" y="93"/>
                  </a:cubicBezTo>
                  <a:cubicBezTo>
                    <a:pt x="235" y="93"/>
                    <a:pt x="236" y="93"/>
                    <a:pt x="237" y="94"/>
                  </a:cubicBezTo>
                  <a:cubicBezTo>
                    <a:pt x="237" y="94"/>
                    <a:pt x="237" y="94"/>
                    <a:pt x="237" y="94"/>
                  </a:cubicBezTo>
                  <a:cubicBezTo>
                    <a:pt x="236" y="94"/>
                    <a:pt x="234" y="94"/>
                    <a:pt x="233" y="94"/>
                  </a:cubicBezTo>
                  <a:cubicBezTo>
                    <a:pt x="233" y="94"/>
                    <a:pt x="233" y="94"/>
                    <a:pt x="233" y="95"/>
                  </a:cubicBezTo>
                  <a:cubicBezTo>
                    <a:pt x="236" y="95"/>
                    <a:pt x="239" y="96"/>
                    <a:pt x="242" y="94"/>
                  </a:cubicBezTo>
                  <a:cubicBezTo>
                    <a:pt x="248" y="91"/>
                    <a:pt x="249" y="79"/>
                    <a:pt x="241" y="76"/>
                  </a:cubicBezTo>
                  <a:cubicBezTo>
                    <a:pt x="239" y="76"/>
                    <a:pt x="237" y="76"/>
                    <a:pt x="235" y="76"/>
                  </a:cubicBezTo>
                  <a:close/>
                  <a:moveTo>
                    <a:pt x="315" y="76"/>
                  </a:moveTo>
                  <a:cubicBezTo>
                    <a:pt x="315" y="77"/>
                    <a:pt x="314" y="77"/>
                    <a:pt x="314" y="78"/>
                  </a:cubicBezTo>
                  <a:cubicBezTo>
                    <a:pt x="314" y="78"/>
                    <a:pt x="314" y="79"/>
                    <a:pt x="314" y="80"/>
                  </a:cubicBezTo>
                  <a:cubicBezTo>
                    <a:pt x="315" y="80"/>
                    <a:pt x="316" y="80"/>
                    <a:pt x="316" y="80"/>
                  </a:cubicBezTo>
                  <a:cubicBezTo>
                    <a:pt x="318" y="79"/>
                    <a:pt x="318" y="78"/>
                    <a:pt x="317" y="76"/>
                  </a:cubicBezTo>
                  <a:cubicBezTo>
                    <a:pt x="316" y="76"/>
                    <a:pt x="316" y="76"/>
                    <a:pt x="315" y="76"/>
                  </a:cubicBezTo>
                  <a:close/>
                  <a:moveTo>
                    <a:pt x="176" y="77"/>
                  </a:moveTo>
                  <a:cubicBezTo>
                    <a:pt x="176" y="77"/>
                    <a:pt x="176" y="77"/>
                    <a:pt x="176" y="78"/>
                  </a:cubicBezTo>
                  <a:cubicBezTo>
                    <a:pt x="177" y="79"/>
                    <a:pt x="178" y="80"/>
                    <a:pt x="179" y="82"/>
                  </a:cubicBezTo>
                  <a:cubicBezTo>
                    <a:pt x="179" y="82"/>
                    <a:pt x="179" y="82"/>
                    <a:pt x="179" y="82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8" y="79"/>
                    <a:pt x="177" y="78"/>
                    <a:pt x="176" y="77"/>
                  </a:cubicBezTo>
                  <a:close/>
                  <a:moveTo>
                    <a:pt x="172" y="78"/>
                  </a:moveTo>
                  <a:cubicBezTo>
                    <a:pt x="172" y="79"/>
                    <a:pt x="175" y="80"/>
                    <a:pt x="176" y="81"/>
                  </a:cubicBezTo>
                  <a:cubicBezTo>
                    <a:pt x="176" y="81"/>
                    <a:pt x="176" y="81"/>
                    <a:pt x="176" y="80"/>
                  </a:cubicBezTo>
                  <a:cubicBezTo>
                    <a:pt x="175" y="79"/>
                    <a:pt x="174" y="79"/>
                    <a:pt x="172" y="78"/>
                  </a:cubicBezTo>
                  <a:close/>
                  <a:moveTo>
                    <a:pt x="112" y="78"/>
                  </a:moveTo>
                  <a:cubicBezTo>
                    <a:pt x="112" y="79"/>
                    <a:pt x="112" y="80"/>
                    <a:pt x="111" y="80"/>
                  </a:cubicBezTo>
                  <a:cubicBezTo>
                    <a:pt x="112" y="81"/>
                    <a:pt x="113" y="81"/>
                    <a:pt x="114" y="81"/>
                  </a:cubicBezTo>
                  <a:cubicBezTo>
                    <a:pt x="114" y="81"/>
                    <a:pt x="114" y="81"/>
                    <a:pt x="115" y="80"/>
                  </a:cubicBezTo>
                  <a:cubicBezTo>
                    <a:pt x="115" y="78"/>
                    <a:pt x="115" y="78"/>
                    <a:pt x="112" y="78"/>
                  </a:cubicBezTo>
                  <a:close/>
                  <a:moveTo>
                    <a:pt x="180" y="78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78"/>
                    <a:pt x="180" y="78"/>
                    <a:pt x="180" y="78"/>
                  </a:cubicBezTo>
                  <a:close/>
                  <a:moveTo>
                    <a:pt x="57" y="78"/>
                  </a:moveTo>
                  <a:cubicBezTo>
                    <a:pt x="55" y="82"/>
                    <a:pt x="50" y="83"/>
                    <a:pt x="49" y="85"/>
                  </a:cubicBezTo>
                  <a:cubicBezTo>
                    <a:pt x="52" y="87"/>
                    <a:pt x="56" y="92"/>
                    <a:pt x="56" y="97"/>
                  </a:cubicBezTo>
                  <a:cubicBezTo>
                    <a:pt x="58" y="95"/>
                    <a:pt x="58" y="94"/>
                    <a:pt x="60" y="92"/>
                  </a:cubicBezTo>
                  <a:cubicBezTo>
                    <a:pt x="62" y="91"/>
                    <a:pt x="64" y="90"/>
                    <a:pt x="66" y="89"/>
                  </a:cubicBezTo>
                  <a:cubicBezTo>
                    <a:pt x="66" y="89"/>
                    <a:pt x="65" y="88"/>
                    <a:pt x="65" y="88"/>
                  </a:cubicBezTo>
                  <a:cubicBezTo>
                    <a:pt x="61" y="87"/>
                    <a:pt x="59" y="83"/>
                    <a:pt x="57" y="78"/>
                  </a:cubicBezTo>
                  <a:cubicBezTo>
                    <a:pt x="57" y="78"/>
                    <a:pt x="57" y="78"/>
                    <a:pt x="57" y="78"/>
                  </a:cubicBezTo>
                  <a:close/>
                  <a:moveTo>
                    <a:pt x="168" y="78"/>
                  </a:moveTo>
                  <a:cubicBezTo>
                    <a:pt x="169" y="80"/>
                    <a:pt x="171" y="80"/>
                    <a:pt x="173" y="81"/>
                  </a:cubicBezTo>
                  <a:cubicBezTo>
                    <a:pt x="173" y="81"/>
                    <a:pt x="173" y="81"/>
                    <a:pt x="174" y="81"/>
                  </a:cubicBezTo>
                  <a:cubicBezTo>
                    <a:pt x="174" y="81"/>
                    <a:pt x="174" y="81"/>
                    <a:pt x="174" y="80"/>
                  </a:cubicBezTo>
                  <a:cubicBezTo>
                    <a:pt x="172" y="80"/>
                    <a:pt x="170" y="79"/>
                    <a:pt x="168" y="78"/>
                  </a:cubicBezTo>
                  <a:close/>
                  <a:moveTo>
                    <a:pt x="181" y="78"/>
                  </a:moveTo>
                  <a:cubicBezTo>
                    <a:pt x="181" y="79"/>
                    <a:pt x="181" y="79"/>
                    <a:pt x="180" y="79"/>
                  </a:cubicBezTo>
                  <a:cubicBezTo>
                    <a:pt x="182" y="80"/>
                    <a:pt x="182" y="81"/>
                    <a:pt x="183" y="82"/>
                  </a:cubicBezTo>
                  <a:cubicBezTo>
                    <a:pt x="183" y="82"/>
                    <a:pt x="183" y="81"/>
                    <a:pt x="183" y="81"/>
                  </a:cubicBezTo>
                  <a:cubicBezTo>
                    <a:pt x="182" y="80"/>
                    <a:pt x="182" y="79"/>
                    <a:pt x="181" y="78"/>
                  </a:cubicBezTo>
                  <a:close/>
                  <a:moveTo>
                    <a:pt x="184" y="78"/>
                  </a:moveTo>
                  <a:cubicBezTo>
                    <a:pt x="184" y="80"/>
                    <a:pt x="186" y="82"/>
                    <a:pt x="187" y="83"/>
                  </a:cubicBezTo>
                  <a:cubicBezTo>
                    <a:pt x="187" y="83"/>
                    <a:pt x="187" y="83"/>
                    <a:pt x="187" y="82"/>
                  </a:cubicBezTo>
                  <a:cubicBezTo>
                    <a:pt x="186" y="81"/>
                    <a:pt x="186" y="80"/>
                    <a:pt x="184" y="78"/>
                  </a:cubicBezTo>
                  <a:close/>
                  <a:moveTo>
                    <a:pt x="203" y="78"/>
                  </a:moveTo>
                  <a:cubicBezTo>
                    <a:pt x="203" y="79"/>
                    <a:pt x="204" y="79"/>
                    <a:pt x="204" y="79"/>
                  </a:cubicBezTo>
                  <a:cubicBezTo>
                    <a:pt x="204" y="79"/>
                    <a:pt x="204" y="79"/>
                    <a:pt x="204" y="79"/>
                  </a:cubicBezTo>
                  <a:cubicBezTo>
                    <a:pt x="203" y="79"/>
                    <a:pt x="203" y="79"/>
                    <a:pt x="203" y="78"/>
                  </a:cubicBezTo>
                  <a:close/>
                  <a:moveTo>
                    <a:pt x="205" y="79"/>
                  </a:moveTo>
                  <a:cubicBezTo>
                    <a:pt x="205" y="79"/>
                    <a:pt x="205" y="79"/>
                    <a:pt x="205" y="79"/>
                  </a:cubicBezTo>
                  <a:cubicBezTo>
                    <a:pt x="205" y="79"/>
                    <a:pt x="205" y="79"/>
                    <a:pt x="204" y="79"/>
                  </a:cubicBezTo>
                  <a:cubicBezTo>
                    <a:pt x="204" y="79"/>
                    <a:pt x="204" y="79"/>
                    <a:pt x="205" y="79"/>
                  </a:cubicBezTo>
                  <a:close/>
                  <a:moveTo>
                    <a:pt x="187" y="79"/>
                  </a:moveTo>
                  <a:cubicBezTo>
                    <a:pt x="187" y="81"/>
                    <a:pt x="188" y="84"/>
                    <a:pt x="189" y="85"/>
                  </a:cubicBezTo>
                  <a:cubicBezTo>
                    <a:pt x="189" y="85"/>
                    <a:pt x="189" y="85"/>
                    <a:pt x="189" y="84"/>
                  </a:cubicBezTo>
                  <a:cubicBezTo>
                    <a:pt x="189" y="84"/>
                    <a:pt x="189" y="84"/>
                    <a:pt x="190" y="84"/>
                  </a:cubicBezTo>
                  <a:cubicBezTo>
                    <a:pt x="189" y="82"/>
                    <a:pt x="189" y="81"/>
                    <a:pt x="187" y="79"/>
                  </a:cubicBezTo>
                  <a:close/>
                  <a:moveTo>
                    <a:pt x="310" y="79"/>
                  </a:moveTo>
                  <a:cubicBezTo>
                    <a:pt x="309" y="80"/>
                    <a:pt x="307" y="81"/>
                    <a:pt x="306" y="81"/>
                  </a:cubicBezTo>
                  <a:cubicBezTo>
                    <a:pt x="305" y="83"/>
                    <a:pt x="304" y="84"/>
                    <a:pt x="303" y="85"/>
                  </a:cubicBezTo>
                  <a:cubicBezTo>
                    <a:pt x="302" y="86"/>
                    <a:pt x="300" y="86"/>
                    <a:pt x="298" y="87"/>
                  </a:cubicBezTo>
                  <a:cubicBezTo>
                    <a:pt x="298" y="87"/>
                    <a:pt x="298" y="87"/>
                    <a:pt x="298" y="87"/>
                  </a:cubicBezTo>
                  <a:cubicBezTo>
                    <a:pt x="299" y="87"/>
                    <a:pt x="299" y="87"/>
                    <a:pt x="300" y="87"/>
                  </a:cubicBezTo>
                  <a:cubicBezTo>
                    <a:pt x="304" y="85"/>
                    <a:pt x="306" y="81"/>
                    <a:pt x="311" y="80"/>
                  </a:cubicBezTo>
                  <a:cubicBezTo>
                    <a:pt x="311" y="80"/>
                    <a:pt x="311" y="80"/>
                    <a:pt x="311" y="80"/>
                  </a:cubicBezTo>
                  <a:cubicBezTo>
                    <a:pt x="311" y="80"/>
                    <a:pt x="311" y="80"/>
                    <a:pt x="310" y="79"/>
                  </a:cubicBezTo>
                  <a:close/>
                  <a:moveTo>
                    <a:pt x="321" y="79"/>
                  </a:moveTo>
                  <a:cubicBezTo>
                    <a:pt x="321" y="80"/>
                    <a:pt x="320" y="80"/>
                    <a:pt x="320" y="80"/>
                  </a:cubicBezTo>
                  <a:cubicBezTo>
                    <a:pt x="320" y="81"/>
                    <a:pt x="320" y="82"/>
                    <a:pt x="320" y="82"/>
                  </a:cubicBezTo>
                  <a:cubicBezTo>
                    <a:pt x="321" y="83"/>
                    <a:pt x="321" y="84"/>
                    <a:pt x="323" y="83"/>
                  </a:cubicBezTo>
                  <a:cubicBezTo>
                    <a:pt x="323" y="83"/>
                    <a:pt x="323" y="83"/>
                    <a:pt x="323" y="82"/>
                  </a:cubicBezTo>
                  <a:cubicBezTo>
                    <a:pt x="323" y="81"/>
                    <a:pt x="323" y="80"/>
                    <a:pt x="322" y="79"/>
                  </a:cubicBezTo>
                  <a:cubicBezTo>
                    <a:pt x="322" y="79"/>
                    <a:pt x="322" y="79"/>
                    <a:pt x="321" y="79"/>
                  </a:cubicBezTo>
                  <a:close/>
                  <a:moveTo>
                    <a:pt x="166" y="80"/>
                  </a:moveTo>
                  <a:cubicBezTo>
                    <a:pt x="166" y="80"/>
                    <a:pt x="166" y="80"/>
                    <a:pt x="166" y="80"/>
                  </a:cubicBezTo>
                  <a:cubicBezTo>
                    <a:pt x="166" y="80"/>
                    <a:pt x="167" y="81"/>
                    <a:pt x="167" y="81"/>
                  </a:cubicBezTo>
                  <a:cubicBezTo>
                    <a:pt x="167" y="81"/>
                    <a:pt x="167" y="81"/>
                    <a:pt x="167" y="81"/>
                  </a:cubicBezTo>
                  <a:cubicBezTo>
                    <a:pt x="167" y="80"/>
                    <a:pt x="167" y="80"/>
                    <a:pt x="167" y="80"/>
                  </a:cubicBezTo>
                  <a:cubicBezTo>
                    <a:pt x="167" y="80"/>
                    <a:pt x="166" y="80"/>
                    <a:pt x="166" y="80"/>
                  </a:cubicBezTo>
                  <a:close/>
                  <a:moveTo>
                    <a:pt x="168" y="80"/>
                  </a:moveTo>
                  <a:cubicBezTo>
                    <a:pt x="168" y="81"/>
                    <a:pt x="168" y="81"/>
                    <a:pt x="168" y="81"/>
                  </a:cubicBezTo>
                  <a:cubicBezTo>
                    <a:pt x="169" y="82"/>
                    <a:pt x="170" y="82"/>
                    <a:pt x="171" y="82"/>
                  </a:cubicBezTo>
                  <a:cubicBezTo>
                    <a:pt x="171" y="82"/>
                    <a:pt x="171" y="82"/>
                    <a:pt x="171" y="82"/>
                  </a:cubicBezTo>
                  <a:cubicBezTo>
                    <a:pt x="170" y="81"/>
                    <a:pt x="169" y="81"/>
                    <a:pt x="168" y="80"/>
                  </a:cubicBezTo>
                  <a:close/>
                  <a:moveTo>
                    <a:pt x="162" y="80"/>
                  </a:moveTo>
                  <a:cubicBezTo>
                    <a:pt x="163" y="82"/>
                    <a:pt x="165" y="82"/>
                    <a:pt x="165" y="83"/>
                  </a:cubicBezTo>
                  <a:cubicBezTo>
                    <a:pt x="166" y="83"/>
                    <a:pt x="167" y="83"/>
                    <a:pt x="167" y="83"/>
                  </a:cubicBezTo>
                  <a:cubicBezTo>
                    <a:pt x="165" y="83"/>
                    <a:pt x="164" y="81"/>
                    <a:pt x="162" y="80"/>
                  </a:cubicBezTo>
                  <a:close/>
                  <a:moveTo>
                    <a:pt x="177" y="81"/>
                  </a:moveTo>
                  <a:cubicBezTo>
                    <a:pt x="177" y="82"/>
                    <a:pt x="177" y="82"/>
                    <a:pt x="177" y="82"/>
                  </a:cubicBezTo>
                  <a:cubicBezTo>
                    <a:pt x="177" y="82"/>
                    <a:pt x="177" y="82"/>
                    <a:pt x="177" y="82"/>
                  </a:cubicBezTo>
                  <a:cubicBezTo>
                    <a:pt x="177" y="82"/>
                    <a:pt x="177" y="82"/>
                    <a:pt x="177" y="81"/>
                  </a:cubicBezTo>
                  <a:close/>
                  <a:moveTo>
                    <a:pt x="160" y="82"/>
                  </a:moveTo>
                  <a:cubicBezTo>
                    <a:pt x="160" y="83"/>
                    <a:pt x="162" y="85"/>
                    <a:pt x="164" y="84"/>
                  </a:cubicBezTo>
                  <a:cubicBezTo>
                    <a:pt x="162" y="83"/>
                    <a:pt x="161" y="82"/>
                    <a:pt x="160" y="82"/>
                  </a:cubicBezTo>
                  <a:close/>
                  <a:moveTo>
                    <a:pt x="190" y="82"/>
                  </a:moveTo>
                  <a:cubicBezTo>
                    <a:pt x="191" y="83"/>
                    <a:pt x="191" y="85"/>
                    <a:pt x="191" y="87"/>
                  </a:cubicBezTo>
                  <a:cubicBezTo>
                    <a:pt x="192" y="86"/>
                    <a:pt x="192" y="82"/>
                    <a:pt x="190" y="82"/>
                  </a:cubicBezTo>
                  <a:close/>
                  <a:moveTo>
                    <a:pt x="194" y="83"/>
                  </a:moveTo>
                  <a:cubicBezTo>
                    <a:pt x="194" y="85"/>
                    <a:pt x="194" y="88"/>
                    <a:pt x="193" y="89"/>
                  </a:cubicBezTo>
                  <a:cubicBezTo>
                    <a:pt x="193" y="89"/>
                    <a:pt x="193" y="89"/>
                    <a:pt x="193" y="89"/>
                  </a:cubicBezTo>
                  <a:cubicBezTo>
                    <a:pt x="195" y="88"/>
                    <a:pt x="196" y="84"/>
                    <a:pt x="194" y="83"/>
                  </a:cubicBezTo>
                  <a:close/>
                  <a:moveTo>
                    <a:pt x="158" y="83"/>
                  </a:moveTo>
                  <a:cubicBezTo>
                    <a:pt x="158" y="84"/>
                    <a:pt x="158" y="84"/>
                    <a:pt x="158" y="85"/>
                  </a:cubicBezTo>
                  <a:cubicBezTo>
                    <a:pt x="159" y="85"/>
                    <a:pt x="160" y="86"/>
                    <a:pt x="162" y="85"/>
                  </a:cubicBezTo>
                  <a:cubicBezTo>
                    <a:pt x="160" y="85"/>
                    <a:pt x="159" y="84"/>
                    <a:pt x="158" y="83"/>
                  </a:cubicBezTo>
                  <a:close/>
                  <a:moveTo>
                    <a:pt x="167" y="83"/>
                  </a:moveTo>
                  <a:cubicBezTo>
                    <a:pt x="168" y="84"/>
                    <a:pt x="167" y="84"/>
                    <a:pt x="168" y="83"/>
                  </a:cubicBezTo>
                  <a:cubicBezTo>
                    <a:pt x="168" y="83"/>
                    <a:pt x="167" y="83"/>
                    <a:pt x="167" y="83"/>
                  </a:cubicBezTo>
                  <a:close/>
                  <a:moveTo>
                    <a:pt x="155" y="85"/>
                  </a:moveTo>
                  <a:cubicBezTo>
                    <a:pt x="155" y="85"/>
                    <a:pt x="155" y="85"/>
                    <a:pt x="155" y="85"/>
                  </a:cubicBezTo>
                  <a:cubicBezTo>
                    <a:pt x="156" y="86"/>
                    <a:pt x="157" y="86"/>
                    <a:pt x="157" y="87"/>
                  </a:cubicBezTo>
                  <a:cubicBezTo>
                    <a:pt x="158" y="87"/>
                    <a:pt x="158" y="87"/>
                    <a:pt x="159" y="87"/>
                  </a:cubicBezTo>
                  <a:cubicBezTo>
                    <a:pt x="159" y="87"/>
                    <a:pt x="159" y="87"/>
                    <a:pt x="158" y="86"/>
                  </a:cubicBezTo>
                  <a:cubicBezTo>
                    <a:pt x="157" y="86"/>
                    <a:pt x="156" y="85"/>
                    <a:pt x="155" y="85"/>
                  </a:cubicBezTo>
                  <a:close/>
                  <a:moveTo>
                    <a:pt x="122" y="85"/>
                  </a:moveTo>
                  <a:cubicBezTo>
                    <a:pt x="121" y="86"/>
                    <a:pt x="121" y="86"/>
                    <a:pt x="121" y="87"/>
                  </a:cubicBezTo>
                  <a:cubicBezTo>
                    <a:pt x="121" y="87"/>
                    <a:pt x="121" y="88"/>
                    <a:pt x="122" y="88"/>
                  </a:cubicBezTo>
                  <a:cubicBezTo>
                    <a:pt x="123" y="88"/>
                    <a:pt x="123" y="88"/>
                    <a:pt x="124" y="88"/>
                  </a:cubicBezTo>
                  <a:cubicBezTo>
                    <a:pt x="124" y="88"/>
                    <a:pt x="124" y="88"/>
                    <a:pt x="124" y="88"/>
                  </a:cubicBezTo>
                  <a:cubicBezTo>
                    <a:pt x="124" y="86"/>
                    <a:pt x="124" y="86"/>
                    <a:pt x="124" y="85"/>
                  </a:cubicBezTo>
                  <a:cubicBezTo>
                    <a:pt x="124" y="85"/>
                    <a:pt x="123" y="85"/>
                    <a:pt x="123" y="85"/>
                  </a:cubicBezTo>
                  <a:cubicBezTo>
                    <a:pt x="123" y="85"/>
                    <a:pt x="123" y="85"/>
                    <a:pt x="122" y="85"/>
                  </a:cubicBezTo>
                  <a:close/>
                  <a:moveTo>
                    <a:pt x="314" y="86"/>
                  </a:moveTo>
                  <a:cubicBezTo>
                    <a:pt x="314" y="87"/>
                    <a:pt x="314" y="87"/>
                    <a:pt x="314" y="88"/>
                  </a:cubicBezTo>
                  <a:cubicBezTo>
                    <a:pt x="314" y="88"/>
                    <a:pt x="314" y="88"/>
                    <a:pt x="314" y="88"/>
                  </a:cubicBezTo>
                  <a:cubicBezTo>
                    <a:pt x="315" y="88"/>
                    <a:pt x="316" y="88"/>
                    <a:pt x="317" y="88"/>
                  </a:cubicBezTo>
                  <a:cubicBezTo>
                    <a:pt x="317" y="88"/>
                    <a:pt x="317" y="88"/>
                    <a:pt x="317" y="88"/>
                  </a:cubicBezTo>
                  <a:cubicBezTo>
                    <a:pt x="316" y="87"/>
                    <a:pt x="315" y="87"/>
                    <a:pt x="314" y="86"/>
                  </a:cubicBezTo>
                  <a:close/>
                  <a:moveTo>
                    <a:pt x="42" y="86"/>
                  </a:moveTo>
                  <a:cubicBezTo>
                    <a:pt x="41" y="95"/>
                    <a:pt x="46" y="102"/>
                    <a:pt x="53" y="102"/>
                  </a:cubicBezTo>
                  <a:cubicBezTo>
                    <a:pt x="55" y="94"/>
                    <a:pt x="49" y="86"/>
                    <a:pt x="42" y="86"/>
                  </a:cubicBezTo>
                  <a:close/>
                  <a:moveTo>
                    <a:pt x="153" y="86"/>
                  </a:moveTo>
                  <a:cubicBezTo>
                    <a:pt x="153" y="87"/>
                    <a:pt x="153" y="87"/>
                    <a:pt x="153" y="87"/>
                  </a:cubicBezTo>
                  <a:cubicBezTo>
                    <a:pt x="155" y="88"/>
                    <a:pt x="155" y="89"/>
                    <a:pt x="157" y="89"/>
                  </a:cubicBezTo>
                  <a:cubicBezTo>
                    <a:pt x="157" y="89"/>
                    <a:pt x="157" y="89"/>
                    <a:pt x="157" y="89"/>
                  </a:cubicBezTo>
                  <a:cubicBezTo>
                    <a:pt x="156" y="89"/>
                    <a:pt x="154" y="88"/>
                    <a:pt x="154" y="86"/>
                  </a:cubicBezTo>
                  <a:cubicBezTo>
                    <a:pt x="154" y="86"/>
                    <a:pt x="153" y="86"/>
                    <a:pt x="153" y="86"/>
                  </a:cubicBezTo>
                  <a:close/>
                  <a:moveTo>
                    <a:pt x="84" y="87"/>
                  </a:moveTo>
                  <a:cubicBezTo>
                    <a:pt x="81" y="90"/>
                    <a:pt x="79" y="92"/>
                    <a:pt x="79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80" y="90"/>
                    <a:pt x="83" y="88"/>
                    <a:pt x="88" y="88"/>
                  </a:cubicBezTo>
                  <a:cubicBezTo>
                    <a:pt x="88" y="89"/>
                    <a:pt x="89" y="90"/>
                    <a:pt x="90" y="91"/>
                  </a:cubicBezTo>
                  <a:cubicBezTo>
                    <a:pt x="90" y="93"/>
                    <a:pt x="91" y="97"/>
                    <a:pt x="88" y="97"/>
                  </a:cubicBezTo>
                  <a:cubicBezTo>
                    <a:pt x="88" y="97"/>
                    <a:pt x="88" y="98"/>
                    <a:pt x="88" y="98"/>
                  </a:cubicBezTo>
                  <a:cubicBezTo>
                    <a:pt x="90" y="97"/>
                    <a:pt x="92" y="94"/>
                    <a:pt x="92" y="92"/>
                  </a:cubicBezTo>
                  <a:cubicBezTo>
                    <a:pt x="89" y="90"/>
                    <a:pt x="91" y="87"/>
                    <a:pt x="84" y="87"/>
                  </a:cubicBezTo>
                  <a:close/>
                  <a:moveTo>
                    <a:pt x="177" y="87"/>
                  </a:moveTo>
                  <a:cubicBezTo>
                    <a:pt x="176" y="88"/>
                    <a:pt x="174" y="88"/>
                    <a:pt x="173" y="88"/>
                  </a:cubicBezTo>
                  <a:cubicBezTo>
                    <a:pt x="170" y="89"/>
                    <a:pt x="169" y="92"/>
                    <a:pt x="168" y="95"/>
                  </a:cubicBezTo>
                  <a:cubicBezTo>
                    <a:pt x="167" y="95"/>
                    <a:pt x="167" y="98"/>
                    <a:pt x="167" y="99"/>
                  </a:cubicBezTo>
                  <a:cubicBezTo>
                    <a:pt x="168" y="100"/>
                    <a:pt x="169" y="101"/>
                    <a:pt x="170" y="102"/>
                  </a:cubicBezTo>
                  <a:cubicBezTo>
                    <a:pt x="170" y="102"/>
                    <a:pt x="170" y="102"/>
                    <a:pt x="171" y="102"/>
                  </a:cubicBezTo>
                  <a:cubicBezTo>
                    <a:pt x="167" y="99"/>
                    <a:pt x="172" y="90"/>
                    <a:pt x="177" y="91"/>
                  </a:cubicBezTo>
                  <a:cubicBezTo>
                    <a:pt x="185" y="94"/>
                    <a:pt x="185" y="99"/>
                    <a:pt x="181" y="104"/>
                  </a:cubicBezTo>
                  <a:cubicBezTo>
                    <a:pt x="181" y="104"/>
                    <a:pt x="181" y="104"/>
                    <a:pt x="182" y="104"/>
                  </a:cubicBezTo>
                  <a:cubicBezTo>
                    <a:pt x="183" y="103"/>
                    <a:pt x="185" y="102"/>
                    <a:pt x="186" y="101"/>
                  </a:cubicBezTo>
                  <a:cubicBezTo>
                    <a:pt x="191" y="94"/>
                    <a:pt x="185" y="89"/>
                    <a:pt x="177" y="87"/>
                  </a:cubicBezTo>
                  <a:close/>
                  <a:moveTo>
                    <a:pt x="150" y="87"/>
                  </a:moveTo>
                  <a:cubicBezTo>
                    <a:pt x="150" y="88"/>
                    <a:pt x="150" y="88"/>
                    <a:pt x="151" y="89"/>
                  </a:cubicBezTo>
                  <a:cubicBezTo>
                    <a:pt x="151" y="90"/>
                    <a:pt x="152" y="90"/>
                    <a:pt x="153" y="90"/>
                  </a:cubicBezTo>
                  <a:cubicBezTo>
                    <a:pt x="153" y="90"/>
                    <a:pt x="153" y="90"/>
                    <a:pt x="153" y="90"/>
                  </a:cubicBezTo>
                  <a:cubicBezTo>
                    <a:pt x="153" y="90"/>
                    <a:pt x="153" y="89"/>
                    <a:pt x="153" y="89"/>
                  </a:cubicBezTo>
                  <a:cubicBezTo>
                    <a:pt x="151" y="89"/>
                    <a:pt x="151" y="88"/>
                    <a:pt x="150" y="87"/>
                  </a:cubicBezTo>
                  <a:close/>
                  <a:moveTo>
                    <a:pt x="159" y="87"/>
                  </a:moveTo>
                  <a:cubicBezTo>
                    <a:pt x="159" y="87"/>
                    <a:pt x="159" y="88"/>
                    <a:pt x="160" y="88"/>
                  </a:cubicBezTo>
                  <a:cubicBezTo>
                    <a:pt x="159" y="88"/>
                    <a:pt x="159" y="87"/>
                    <a:pt x="159" y="87"/>
                  </a:cubicBezTo>
                  <a:close/>
                  <a:moveTo>
                    <a:pt x="116" y="88"/>
                  </a:moveTo>
                  <a:cubicBezTo>
                    <a:pt x="115" y="88"/>
                    <a:pt x="116" y="88"/>
                    <a:pt x="115" y="88"/>
                  </a:cubicBezTo>
                  <a:cubicBezTo>
                    <a:pt x="115" y="89"/>
                    <a:pt x="115" y="90"/>
                    <a:pt x="115" y="91"/>
                  </a:cubicBezTo>
                  <a:cubicBezTo>
                    <a:pt x="116" y="91"/>
                    <a:pt x="116" y="91"/>
                    <a:pt x="116" y="91"/>
                  </a:cubicBezTo>
                  <a:cubicBezTo>
                    <a:pt x="117" y="91"/>
                    <a:pt x="117" y="91"/>
                    <a:pt x="118" y="91"/>
                  </a:cubicBezTo>
                  <a:cubicBezTo>
                    <a:pt x="118" y="90"/>
                    <a:pt x="118" y="90"/>
                    <a:pt x="118" y="89"/>
                  </a:cubicBezTo>
                  <a:cubicBezTo>
                    <a:pt x="117" y="88"/>
                    <a:pt x="118" y="88"/>
                    <a:pt x="116" y="88"/>
                  </a:cubicBezTo>
                  <a:close/>
                  <a:moveTo>
                    <a:pt x="196" y="88"/>
                  </a:moveTo>
                  <a:cubicBezTo>
                    <a:pt x="195" y="90"/>
                    <a:pt x="195" y="91"/>
                    <a:pt x="194" y="93"/>
                  </a:cubicBezTo>
                  <a:cubicBezTo>
                    <a:pt x="195" y="93"/>
                    <a:pt x="195" y="92"/>
                    <a:pt x="196" y="91"/>
                  </a:cubicBezTo>
                  <a:cubicBezTo>
                    <a:pt x="196" y="90"/>
                    <a:pt x="197" y="89"/>
                    <a:pt x="196" y="88"/>
                  </a:cubicBezTo>
                  <a:close/>
                  <a:moveTo>
                    <a:pt x="147" y="89"/>
                  </a:moveTo>
                  <a:cubicBezTo>
                    <a:pt x="147" y="89"/>
                    <a:pt x="147" y="89"/>
                    <a:pt x="147" y="90"/>
                  </a:cubicBezTo>
                  <a:cubicBezTo>
                    <a:pt x="148" y="90"/>
                    <a:pt x="150" y="92"/>
                    <a:pt x="151" y="91"/>
                  </a:cubicBezTo>
                  <a:cubicBezTo>
                    <a:pt x="151" y="91"/>
                    <a:pt x="151" y="91"/>
                    <a:pt x="151" y="91"/>
                  </a:cubicBezTo>
                  <a:cubicBezTo>
                    <a:pt x="150" y="90"/>
                    <a:pt x="148" y="90"/>
                    <a:pt x="147" y="89"/>
                  </a:cubicBezTo>
                  <a:close/>
                  <a:moveTo>
                    <a:pt x="71" y="91"/>
                  </a:moveTo>
                  <a:cubicBezTo>
                    <a:pt x="70" y="92"/>
                    <a:pt x="68" y="91"/>
                    <a:pt x="65" y="92"/>
                  </a:cubicBezTo>
                  <a:cubicBezTo>
                    <a:pt x="62" y="94"/>
                    <a:pt x="57" y="97"/>
                    <a:pt x="57" y="102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1"/>
                    <a:pt x="64" y="103"/>
                    <a:pt x="67" y="101"/>
                  </a:cubicBezTo>
                  <a:cubicBezTo>
                    <a:pt x="69" y="100"/>
                    <a:pt x="71" y="99"/>
                    <a:pt x="73" y="98"/>
                  </a:cubicBezTo>
                  <a:cubicBezTo>
                    <a:pt x="73" y="96"/>
                    <a:pt x="74" y="93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3" y="91"/>
                    <a:pt x="72" y="91"/>
                    <a:pt x="71" y="91"/>
                  </a:cubicBezTo>
                  <a:close/>
                  <a:moveTo>
                    <a:pt x="131" y="91"/>
                  </a:moveTo>
                  <a:cubicBezTo>
                    <a:pt x="131" y="91"/>
                    <a:pt x="130" y="92"/>
                    <a:pt x="130" y="92"/>
                  </a:cubicBezTo>
                  <a:cubicBezTo>
                    <a:pt x="130" y="93"/>
                    <a:pt x="131" y="93"/>
                    <a:pt x="131" y="94"/>
                  </a:cubicBezTo>
                  <a:cubicBezTo>
                    <a:pt x="132" y="94"/>
                    <a:pt x="133" y="94"/>
                    <a:pt x="133" y="94"/>
                  </a:cubicBezTo>
                  <a:cubicBezTo>
                    <a:pt x="134" y="93"/>
                    <a:pt x="134" y="93"/>
                    <a:pt x="134" y="93"/>
                  </a:cubicBezTo>
                  <a:cubicBezTo>
                    <a:pt x="134" y="92"/>
                    <a:pt x="134" y="91"/>
                    <a:pt x="133" y="91"/>
                  </a:cubicBezTo>
                  <a:cubicBezTo>
                    <a:pt x="132" y="91"/>
                    <a:pt x="132" y="91"/>
                    <a:pt x="131" y="91"/>
                  </a:cubicBezTo>
                  <a:close/>
                  <a:moveTo>
                    <a:pt x="308" y="91"/>
                  </a:moveTo>
                  <a:cubicBezTo>
                    <a:pt x="307" y="92"/>
                    <a:pt x="308" y="94"/>
                    <a:pt x="309" y="95"/>
                  </a:cubicBezTo>
                  <a:cubicBezTo>
                    <a:pt x="309" y="95"/>
                    <a:pt x="309" y="95"/>
                    <a:pt x="309" y="95"/>
                  </a:cubicBezTo>
                  <a:cubicBezTo>
                    <a:pt x="309" y="95"/>
                    <a:pt x="309" y="95"/>
                    <a:pt x="309" y="95"/>
                  </a:cubicBezTo>
                  <a:cubicBezTo>
                    <a:pt x="309" y="93"/>
                    <a:pt x="308" y="92"/>
                    <a:pt x="308" y="91"/>
                  </a:cubicBezTo>
                  <a:close/>
                  <a:moveTo>
                    <a:pt x="145" y="91"/>
                  </a:moveTo>
                  <a:cubicBezTo>
                    <a:pt x="145" y="92"/>
                    <a:pt x="145" y="92"/>
                    <a:pt x="146" y="93"/>
                  </a:cubicBezTo>
                  <a:cubicBezTo>
                    <a:pt x="146" y="93"/>
                    <a:pt x="147" y="94"/>
                    <a:pt x="148" y="94"/>
                  </a:cubicBezTo>
                  <a:cubicBezTo>
                    <a:pt x="149" y="94"/>
                    <a:pt x="149" y="94"/>
                    <a:pt x="149" y="94"/>
                  </a:cubicBezTo>
                  <a:cubicBezTo>
                    <a:pt x="149" y="94"/>
                    <a:pt x="148" y="93"/>
                    <a:pt x="148" y="93"/>
                  </a:cubicBezTo>
                  <a:cubicBezTo>
                    <a:pt x="147" y="93"/>
                    <a:pt x="146" y="92"/>
                    <a:pt x="145" y="91"/>
                  </a:cubicBezTo>
                  <a:close/>
                  <a:moveTo>
                    <a:pt x="318" y="91"/>
                  </a:moveTo>
                  <a:cubicBezTo>
                    <a:pt x="318" y="94"/>
                    <a:pt x="319" y="98"/>
                    <a:pt x="321" y="98"/>
                  </a:cubicBezTo>
                  <a:cubicBezTo>
                    <a:pt x="321" y="98"/>
                    <a:pt x="321" y="97"/>
                    <a:pt x="321" y="97"/>
                  </a:cubicBezTo>
                  <a:cubicBezTo>
                    <a:pt x="319" y="96"/>
                    <a:pt x="319" y="92"/>
                    <a:pt x="318" y="91"/>
                  </a:cubicBezTo>
                  <a:close/>
                  <a:moveTo>
                    <a:pt x="261" y="91"/>
                  </a:moveTo>
                  <a:cubicBezTo>
                    <a:pt x="261" y="91"/>
                    <a:pt x="262" y="91"/>
                    <a:pt x="262" y="91"/>
                  </a:cubicBezTo>
                  <a:cubicBezTo>
                    <a:pt x="262" y="91"/>
                    <a:pt x="261" y="92"/>
                    <a:pt x="261" y="92"/>
                  </a:cubicBezTo>
                  <a:cubicBezTo>
                    <a:pt x="261" y="92"/>
                    <a:pt x="261" y="91"/>
                    <a:pt x="261" y="91"/>
                  </a:cubicBezTo>
                  <a:close/>
                  <a:moveTo>
                    <a:pt x="197" y="92"/>
                  </a:moveTo>
                  <a:cubicBezTo>
                    <a:pt x="197" y="93"/>
                    <a:pt x="195" y="94"/>
                    <a:pt x="194" y="96"/>
                  </a:cubicBezTo>
                  <a:cubicBezTo>
                    <a:pt x="194" y="96"/>
                    <a:pt x="195" y="96"/>
                    <a:pt x="195" y="96"/>
                  </a:cubicBezTo>
                  <a:cubicBezTo>
                    <a:pt x="196" y="95"/>
                    <a:pt x="198" y="94"/>
                    <a:pt x="197" y="92"/>
                  </a:cubicBezTo>
                  <a:close/>
                  <a:moveTo>
                    <a:pt x="85" y="92"/>
                  </a:moveTo>
                  <a:cubicBezTo>
                    <a:pt x="84" y="94"/>
                    <a:pt x="83" y="95"/>
                    <a:pt x="82" y="97"/>
                  </a:cubicBezTo>
                  <a:cubicBezTo>
                    <a:pt x="83" y="97"/>
                    <a:pt x="83" y="98"/>
                    <a:pt x="83" y="98"/>
                  </a:cubicBezTo>
                  <a:cubicBezTo>
                    <a:pt x="84" y="98"/>
                    <a:pt x="85" y="97"/>
                    <a:pt x="85" y="97"/>
                  </a:cubicBezTo>
                  <a:cubicBezTo>
                    <a:pt x="86" y="95"/>
                    <a:pt x="86" y="94"/>
                    <a:pt x="86" y="92"/>
                  </a:cubicBezTo>
                  <a:cubicBezTo>
                    <a:pt x="86" y="92"/>
                    <a:pt x="86" y="92"/>
                    <a:pt x="85" y="92"/>
                  </a:cubicBezTo>
                  <a:close/>
                  <a:moveTo>
                    <a:pt x="312" y="92"/>
                  </a:moveTo>
                  <a:cubicBezTo>
                    <a:pt x="308" y="100"/>
                    <a:pt x="310" y="110"/>
                    <a:pt x="313" y="116"/>
                  </a:cubicBezTo>
                  <a:cubicBezTo>
                    <a:pt x="313" y="116"/>
                    <a:pt x="313" y="116"/>
                    <a:pt x="314" y="116"/>
                  </a:cubicBezTo>
                  <a:cubicBezTo>
                    <a:pt x="314" y="115"/>
                    <a:pt x="314" y="115"/>
                    <a:pt x="314" y="115"/>
                  </a:cubicBezTo>
                  <a:cubicBezTo>
                    <a:pt x="312" y="110"/>
                    <a:pt x="309" y="104"/>
                    <a:pt x="311" y="99"/>
                  </a:cubicBezTo>
                  <a:cubicBezTo>
                    <a:pt x="312" y="97"/>
                    <a:pt x="312" y="94"/>
                    <a:pt x="313" y="92"/>
                  </a:cubicBezTo>
                  <a:cubicBezTo>
                    <a:pt x="313" y="92"/>
                    <a:pt x="313" y="92"/>
                    <a:pt x="312" y="92"/>
                  </a:cubicBezTo>
                  <a:close/>
                  <a:moveTo>
                    <a:pt x="36" y="94"/>
                  </a:moveTo>
                  <a:cubicBezTo>
                    <a:pt x="30" y="98"/>
                    <a:pt x="27" y="101"/>
                    <a:pt x="27" y="110"/>
                  </a:cubicBezTo>
                  <a:cubicBezTo>
                    <a:pt x="27" y="112"/>
                    <a:pt x="27" y="115"/>
                    <a:pt x="27" y="117"/>
                  </a:cubicBezTo>
                  <a:cubicBezTo>
                    <a:pt x="29" y="116"/>
                    <a:pt x="30" y="117"/>
                    <a:pt x="31" y="116"/>
                  </a:cubicBezTo>
                  <a:cubicBezTo>
                    <a:pt x="30" y="114"/>
                    <a:pt x="30" y="113"/>
                    <a:pt x="29" y="112"/>
                  </a:cubicBezTo>
                  <a:cubicBezTo>
                    <a:pt x="30" y="110"/>
                    <a:pt x="31" y="106"/>
                    <a:pt x="33" y="108"/>
                  </a:cubicBezTo>
                  <a:cubicBezTo>
                    <a:pt x="34" y="108"/>
                    <a:pt x="34" y="108"/>
                    <a:pt x="34" y="107"/>
                  </a:cubicBezTo>
                  <a:cubicBezTo>
                    <a:pt x="34" y="107"/>
                    <a:pt x="34" y="106"/>
                    <a:pt x="34" y="105"/>
                  </a:cubicBezTo>
                  <a:cubicBezTo>
                    <a:pt x="34" y="105"/>
                    <a:pt x="34" y="105"/>
                    <a:pt x="35" y="105"/>
                  </a:cubicBezTo>
                  <a:cubicBezTo>
                    <a:pt x="36" y="107"/>
                    <a:pt x="35" y="108"/>
                    <a:pt x="36" y="108"/>
                  </a:cubicBezTo>
                  <a:cubicBezTo>
                    <a:pt x="37" y="108"/>
                    <a:pt x="36" y="108"/>
                    <a:pt x="37" y="108"/>
                  </a:cubicBezTo>
                  <a:cubicBezTo>
                    <a:pt x="38" y="106"/>
                    <a:pt x="38" y="104"/>
                    <a:pt x="38" y="102"/>
                  </a:cubicBezTo>
                  <a:cubicBezTo>
                    <a:pt x="38" y="102"/>
                    <a:pt x="38" y="102"/>
                    <a:pt x="39" y="102"/>
                  </a:cubicBezTo>
                  <a:cubicBezTo>
                    <a:pt x="39" y="104"/>
                    <a:pt x="39" y="106"/>
                    <a:pt x="39" y="108"/>
                  </a:cubicBezTo>
                  <a:cubicBezTo>
                    <a:pt x="41" y="107"/>
                    <a:pt x="41" y="106"/>
                    <a:pt x="42" y="104"/>
                  </a:cubicBezTo>
                  <a:cubicBezTo>
                    <a:pt x="42" y="103"/>
                    <a:pt x="37" y="95"/>
                    <a:pt x="37" y="94"/>
                  </a:cubicBezTo>
                  <a:cubicBezTo>
                    <a:pt x="36" y="94"/>
                    <a:pt x="36" y="94"/>
                    <a:pt x="36" y="94"/>
                  </a:cubicBezTo>
                  <a:close/>
                  <a:moveTo>
                    <a:pt x="198" y="95"/>
                  </a:moveTo>
                  <a:cubicBezTo>
                    <a:pt x="198" y="95"/>
                    <a:pt x="198" y="95"/>
                    <a:pt x="198" y="96"/>
                  </a:cubicBezTo>
                  <a:cubicBezTo>
                    <a:pt x="198" y="96"/>
                    <a:pt x="198" y="96"/>
                    <a:pt x="198" y="96"/>
                  </a:cubicBezTo>
                  <a:cubicBezTo>
                    <a:pt x="198" y="95"/>
                    <a:pt x="198" y="95"/>
                    <a:pt x="198" y="95"/>
                  </a:cubicBezTo>
                  <a:close/>
                  <a:moveTo>
                    <a:pt x="122" y="95"/>
                  </a:moveTo>
                  <a:cubicBezTo>
                    <a:pt x="121" y="96"/>
                    <a:pt x="121" y="96"/>
                    <a:pt x="122" y="97"/>
                  </a:cubicBezTo>
                  <a:cubicBezTo>
                    <a:pt x="122" y="98"/>
                    <a:pt x="122" y="98"/>
                    <a:pt x="123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5" y="97"/>
                    <a:pt x="125" y="96"/>
                    <a:pt x="124" y="95"/>
                  </a:cubicBezTo>
                  <a:cubicBezTo>
                    <a:pt x="123" y="95"/>
                    <a:pt x="123" y="95"/>
                    <a:pt x="122" y="95"/>
                  </a:cubicBezTo>
                  <a:close/>
                  <a:moveTo>
                    <a:pt x="96" y="95"/>
                  </a:moveTo>
                  <a:cubicBezTo>
                    <a:pt x="96" y="96"/>
                    <a:pt x="96" y="96"/>
                    <a:pt x="95" y="96"/>
                  </a:cubicBezTo>
                  <a:cubicBezTo>
                    <a:pt x="96" y="96"/>
                    <a:pt x="96" y="96"/>
                    <a:pt x="96" y="95"/>
                  </a:cubicBezTo>
                  <a:cubicBezTo>
                    <a:pt x="96" y="95"/>
                    <a:pt x="96" y="95"/>
                    <a:pt x="96" y="95"/>
                  </a:cubicBezTo>
                  <a:close/>
                  <a:moveTo>
                    <a:pt x="95" y="96"/>
                  </a:moveTo>
                  <a:cubicBezTo>
                    <a:pt x="92" y="98"/>
                    <a:pt x="89" y="98"/>
                    <a:pt x="89" y="102"/>
                  </a:cubicBezTo>
                  <a:cubicBezTo>
                    <a:pt x="89" y="102"/>
                    <a:pt x="90" y="102"/>
                    <a:pt x="90" y="102"/>
                  </a:cubicBezTo>
                  <a:cubicBezTo>
                    <a:pt x="90" y="99"/>
                    <a:pt x="93" y="97"/>
                    <a:pt x="95" y="96"/>
                  </a:cubicBezTo>
                  <a:cubicBezTo>
                    <a:pt x="95" y="96"/>
                    <a:pt x="95" y="96"/>
                    <a:pt x="95" y="96"/>
                  </a:cubicBezTo>
                  <a:cubicBezTo>
                    <a:pt x="95" y="96"/>
                    <a:pt x="95" y="96"/>
                    <a:pt x="95" y="96"/>
                  </a:cubicBezTo>
                  <a:close/>
                  <a:moveTo>
                    <a:pt x="306" y="96"/>
                  </a:moveTo>
                  <a:cubicBezTo>
                    <a:pt x="305" y="97"/>
                    <a:pt x="306" y="97"/>
                    <a:pt x="305" y="98"/>
                  </a:cubicBezTo>
                  <a:cubicBezTo>
                    <a:pt x="306" y="99"/>
                    <a:pt x="307" y="100"/>
                    <a:pt x="307" y="101"/>
                  </a:cubicBezTo>
                  <a:cubicBezTo>
                    <a:pt x="308" y="101"/>
                    <a:pt x="308" y="101"/>
                    <a:pt x="308" y="101"/>
                  </a:cubicBezTo>
                  <a:cubicBezTo>
                    <a:pt x="308" y="101"/>
                    <a:pt x="308" y="101"/>
                    <a:pt x="308" y="100"/>
                  </a:cubicBezTo>
                  <a:cubicBezTo>
                    <a:pt x="307" y="99"/>
                    <a:pt x="307" y="97"/>
                    <a:pt x="306" y="96"/>
                  </a:cubicBezTo>
                  <a:close/>
                  <a:moveTo>
                    <a:pt x="176" y="96"/>
                  </a:moveTo>
                  <a:cubicBezTo>
                    <a:pt x="175" y="96"/>
                    <a:pt x="173" y="98"/>
                    <a:pt x="173" y="98"/>
                  </a:cubicBezTo>
                  <a:cubicBezTo>
                    <a:pt x="173" y="99"/>
                    <a:pt x="172" y="100"/>
                    <a:pt x="173" y="101"/>
                  </a:cubicBezTo>
                  <a:cubicBezTo>
                    <a:pt x="173" y="101"/>
                    <a:pt x="173" y="102"/>
                    <a:pt x="174" y="102"/>
                  </a:cubicBezTo>
                  <a:cubicBezTo>
                    <a:pt x="174" y="102"/>
                    <a:pt x="174" y="102"/>
                    <a:pt x="174" y="102"/>
                  </a:cubicBezTo>
                  <a:cubicBezTo>
                    <a:pt x="174" y="100"/>
                    <a:pt x="175" y="99"/>
                    <a:pt x="176" y="99"/>
                  </a:cubicBezTo>
                  <a:cubicBezTo>
                    <a:pt x="177" y="100"/>
                    <a:pt x="178" y="102"/>
                    <a:pt x="178" y="103"/>
                  </a:cubicBezTo>
                  <a:cubicBezTo>
                    <a:pt x="178" y="103"/>
                    <a:pt x="179" y="102"/>
                    <a:pt x="179" y="102"/>
                  </a:cubicBezTo>
                  <a:cubicBezTo>
                    <a:pt x="179" y="101"/>
                    <a:pt x="180" y="101"/>
                    <a:pt x="180" y="99"/>
                  </a:cubicBezTo>
                  <a:cubicBezTo>
                    <a:pt x="179" y="98"/>
                    <a:pt x="179" y="98"/>
                    <a:pt x="179" y="97"/>
                  </a:cubicBezTo>
                  <a:cubicBezTo>
                    <a:pt x="178" y="97"/>
                    <a:pt x="177" y="96"/>
                    <a:pt x="176" y="96"/>
                  </a:cubicBezTo>
                  <a:close/>
                  <a:moveTo>
                    <a:pt x="197" y="96"/>
                  </a:moveTo>
                  <a:cubicBezTo>
                    <a:pt x="197" y="97"/>
                    <a:pt x="196" y="97"/>
                    <a:pt x="196" y="98"/>
                  </a:cubicBezTo>
                  <a:cubicBezTo>
                    <a:pt x="196" y="98"/>
                    <a:pt x="196" y="98"/>
                    <a:pt x="196" y="98"/>
                  </a:cubicBezTo>
                  <a:cubicBezTo>
                    <a:pt x="196" y="98"/>
                    <a:pt x="197" y="97"/>
                    <a:pt x="197" y="97"/>
                  </a:cubicBezTo>
                  <a:cubicBezTo>
                    <a:pt x="197" y="97"/>
                    <a:pt x="197" y="96"/>
                    <a:pt x="197" y="96"/>
                  </a:cubicBezTo>
                  <a:close/>
                  <a:moveTo>
                    <a:pt x="255" y="96"/>
                  </a:moveTo>
                  <a:cubicBezTo>
                    <a:pt x="255" y="96"/>
                    <a:pt x="255" y="96"/>
                    <a:pt x="256" y="96"/>
                  </a:cubicBezTo>
                  <a:cubicBezTo>
                    <a:pt x="256" y="96"/>
                    <a:pt x="256" y="96"/>
                    <a:pt x="256" y="97"/>
                  </a:cubicBezTo>
                  <a:cubicBezTo>
                    <a:pt x="255" y="96"/>
                    <a:pt x="255" y="96"/>
                    <a:pt x="255" y="96"/>
                  </a:cubicBezTo>
                  <a:close/>
                  <a:moveTo>
                    <a:pt x="253" y="97"/>
                  </a:moveTo>
                  <a:cubicBezTo>
                    <a:pt x="254" y="97"/>
                    <a:pt x="253" y="97"/>
                    <a:pt x="254" y="98"/>
                  </a:cubicBezTo>
                  <a:cubicBezTo>
                    <a:pt x="253" y="98"/>
                    <a:pt x="253" y="98"/>
                    <a:pt x="253" y="98"/>
                  </a:cubicBezTo>
                  <a:cubicBezTo>
                    <a:pt x="253" y="97"/>
                    <a:pt x="253" y="97"/>
                    <a:pt x="253" y="97"/>
                  </a:cubicBezTo>
                  <a:close/>
                  <a:moveTo>
                    <a:pt x="87" y="98"/>
                  </a:moveTo>
                  <a:cubicBezTo>
                    <a:pt x="87" y="98"/>
                    <a:pt x="87" y="98"/>
                    <a:pt x="88" y="98"/>
                  </a:cubicBezTo>
                  <a:cubicBezTo>
                    <a:pt x="88" y="98"/>
                    <a:pt x="87" y="98"/>
                    <a:pt x="87" y="98"/>
                  </a:cubicBezTo>
                  <a:close/>
                  <a:moveTo>
                    <a:pt x="251" y="98"/>
                  </a:moveTo>
                  <a:cubicBezTo>
                    <a:pt x="251" y="98"/>
                    <a:pt x="252" y="98"/>
                    <a:pt x="252" y="98"/>
                  </a:cubicBezTo>
                  <a:cubicBezTo>
                    <a:pt x="252" y="98"/>
                    <a:pt x="252" y="99"/>
                    <a:pt x="252" y="99"/>
                  </a:cubicBezTo>
                  <a:cubicBezTo>
                    <a:pt x="252" y="99"/>
                    <a:pt x="252" y="99"/>
                    <a:pt x="252" y="99"/>
                  </a:cubicBezTo>
                  <a:cubicBezTo>
                    <a:pt x="251" y="99"/>
                    <a:pt x="251" y="98"/>
                    <a:pt x="251" y="98"/>
                  </a:cubicBezTo>
                  <a:close/>
                  <a:moveTo>
                    <a:pt x="198" y="98"/>
                  </a:moveTo>
                  <a:cubicBezTo>
                    <a:pt x="197" y="101"/>
                    <a:pt x="195" y="101"/>
                    <a:pt x="193" y="102"/>
                  </a:cubicBezTo>
                  <a:cubicBezTo>
                    <a:pt x="193" y="102"/>
                    <a:pt x="193" y="102"/>
                    <a:pt x="193" y="102"/>
                  </a:cubicBezTo>
                  <a:cubicBezTo>
                    <a:pt x="193" y="102"/>
                    <a:pt x="193" y="102"/>
                    <a:pt x="193" y="102"/>
                  </a:cubicBezTo>
                  <a:cubicBezTo>
                    <a:pt x="196" y="102"/>
                    <a:pt x="197" y="101"/>
                    <a:pt x="199" y="99"/>
                  </a:cubicBezTo>
                  <a:cubicBezTo>
                    <a:pt x="199" y="99"/>
                    <a:pt x="199" y="99"/>
                    <a:pt x="199" y="98"/>
                  </a:cubicBezTo>
                  <a:cubicBezTo>
                    <a:pt x="198" y="98"/>
                    <a:pt x="198" y="98"/>
                    <a:pt x="198" y="98"/>
                  </a:cubicBezTo>
                  <a:close/>
                  <a:moveTo>
                    <a:pt x="249" y="99"/>
                  </a:moveTo>
                  <a:cubicBezTo>
                    <a:pt x="249" y="99"/>
                    <a:pt x="249" y="99"/>
                    <a:pt x="249" y="99"/>
                  </a:cubicBezTo>
                  <a:cubicBezTo>
                    <a:pt x="249" y="99"/>
                    <a:pt x="249" y="99"/>
                    <a:pt x="249" y="99"/>
                  </a:cubicBezTo>
                  <a:cubicBezTo>
                    <a:pt x="249" y="99"/>
                    <a:pt x="249" y="99"/>
                    <a:pt x="249" y="99"/>
                  </a:cubicBezTo>
                  <a:close/>
                  <a:moveTo>
                    <a:pt x="313" y="100"/>
                  </a:moveTo>
                  <a:cubicBezTo>
                    <a:pt x="313" y="101"/>
                    <a:pt x="315" y="102"/>
                    <a:pt x="316" y="101"/>
                  </a:cubicBezTo>
                  <a:cubicBezTo>
                    <a:pt x="316" y="101"/>
                    <a:pt x="316" y="101"/>
                    <a:pt x="316" y="101"/>
                  </a:cubicBezTo>
                  <a:cubicBezTo>
                    <a:pt x="315" y="101"/>
                    <a:pt x="315" y="100"/>
                    <a:pt x="313" y="100"/>
                  </a:cubicBezTo>
                  <a:close/>
                  <a:moveTo>
                    <a:pt x="78" y="100"/>
                  </a:moveTo>
                  <a:cubicBezTo>
                    <a:pt x="77" y="100"/>
                    <a:pt x="77" y="100"/>
                    <a:pt x="77" y="100"/>
                  </a:cubicBezTo>
                  <a:cubicBezTo>
                    <a:pt x="77" y="100"/>
                    <a:pt x="77" y="100"/>
                    <a:pt x="77" y="100"/>
                  </a:cubicBezTo>
                  <a:cubicBezTo>
                    <a:pt x="84" y="102"/>
                    <a:pt x="87" y="105"/>
                    <a:pt x="90" y="110"/>
                  </a:cubicBezTo>
                  <a:cubicBezTo>
                    <a:pt x="90" y="111"/>
                    <a:pt x="90" y="116"/>
                    <a:pt x="91" y="117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3" y="106"/>
                    <a:pt x="85" y="102"/>
                    <a:pt x="78" y="100"/>
                  </a:cubicBezTo>
                  <a:close/>
                  <a:moveTo>
                    <a:pt x="75" y="100"/>
                  </a:moveTo>
                  <a:cubicBezTo>
                    <a:pt x="75" y="100"/>
                    <a:pt x="76" y="100"/>
                    <a:pt x="76" y="100"/>
                  </a:cubicBezTo>
                  <a:cubicBezTo>
                    <a:pt x="75" y="100"/>
                    <a:pt x="76" y="100"/>
                    <a:pt x="75" y="100"/>
                  </a:cubicBezTo>
                  <a:close/>
                  <a:moveTo>
                    <a:pt x="76" y="100"/>
                  </a:moveTo>
                  <a:cubicBezTo>
                    <a:pt x="76" y="100"/>
                    <a:pt x="76" y="100"/>
                    <a:pt x="77" y="100"/>
                  </a:cubicBezTo>
                  <a:cubicBezTo>
                    <a:pt x="76" y="100"/>
                    <a:pt x="77" y="100"/>
                    <a:pt x="76" y="100"/>
                  </a:cubicBezTo>
                  <a:close/>
                  <a:moveTo>
                    <a:pt x="98" y="100"/>
                  </a:moveTo>
                  <a:cubicBezTo>
                    <a:pt x="97" y="102"/>
                    <a:pt x="95" y="102"/>
                    <a:pt x="93" y="105"/>
                  </a:cubicBezTo>
                  <a:cubicBezTo>
                    <a:pt x="95" y="105"/>
                    <a:pt x="95" y="104"/>
                    <a:pt x="96" y="103"/>
                  </a:cubicBezTo>
                  <a:cubicBezTo>
                    <a:pt x="101" y="99"/>
                    <a:pt x="103" y="102"/>
                    <a:pt x="107" y="103"/>
                  </a:cubicBezTo>
                  <a:cubicBezTo>
                    <a:pt x="108" y="110"/>
                    <a:pt x="109" y="111"/>
                    <a:pt x="104" y="115"/>
                  </a:cubicBezTo>
                  <a:cubicBezTo>
                    <a:pt x="102" y="115"/>
                    <a:pt x="100" y="115"/>
                    <a:pt x="98" y="115"/>
                  </a:cubicBezTo>
                  <a:cubicBezTo>
                    <a:pt x="98" y="115"/>
                    <a:pt x="98" y="115"/>
                    <a:pt x="98" y="115"/>
                  </a:cubicBezTo>
                  <a:cubicBezTo>
                    <a:pt x="104" y="116"/>
                    <a:pt x="109" y="115"/>
                    <a:pt x="109" y="108"/>
                  </a:cubicBezTo>
                  <a:cubicBezTo>
                    <a:pt x="109" y="106"/>
                    <a:pt x="109" y="105"/>
                    <a:pt x="108" y="103"/>
                  </a:cubicBezTo>
                  <a:cubicBezTo>
                    <a:pt x="106" y="100"/>
                    <a:pt x="102" y="100"/>
                    <a:pt x="98" y="100"/>
                  </a:cubicBezTo>
                  <a:close/>
                  <a:moveTo>
                    <a:pt x="117" y="101"/>
                  </a:moveTo>
                  <a:cubicBezTo>
                    <a:pt x="120" y="113"/>
                    <a:pt x="111" y="121"/>
                    <a:pt x="104" y="123"/>
                  </a:cubicBezTo>
                  <a:cubicBezTo>
                    <a:pt x="103" y="123"/>
                    <a:pt x="101" y="122"/>
                    <a:pt x="100" y="124"/>
                  </a:cubicBezTo>
                  <a:cubicBezTo>
                    <a:pt x="99" y="127"/>
                    <a:pt x="96" y="130"/>
                    <a:pt x="93" y="132"/>
                  </a:cubicBezTo>
                  <a:cubicBezTo>
                    <a:pt x="94" y="135"/>
                    <a:pt x="95" y="139"/>
                    <a:pt x="95" y="142"/>
                  </a:cubicBezTo>
                  <a:cubicBezTo>
                    <a:pt x="96" y="142"/>
                    <a:pt x="96" y="142"/>
                    <a:pt x="96" y="142"/>
                  </a:cubicBezTo>
                  <a:cubicBezTo>
                    <a:pt x="97" y="142"/>
                    <a:pt x="97" y="142"/>
                    <a:pt x="98" y="142"/>
                  </a:cubicBezTo>
                  <a:cubicBezTo>
                    <a:pt x="99" y="138"/>
                    <a:pt x="104" y="135"/>
                    <a:pt x="107" y="134"/>
                  </a:cubicBezTo>
                  <a:cubicBezTo>
                    <a:pt x="108" y="134"/>
                    <a:pt x="110" y="134"/>
                    <a:pt x="111" y="134"/>
                  </a:cubicBezTo>
                  <a:cubicBezTo>
                    <a:pt x="112" y="135"/>
                    <a:pt x="114" y="137"/>
                    <a:pt x="117" y="137"/>
                  </a:cubicBezTo>
                  <a:cubicBezTo>
                    <a:pt x="118" y="134"/>
                    <a:pt x="123" y="132"/>
                    <a:pt x="126" y="131"/>
                  </a:cubicBezTo>
                  <a:cubicBezTo>
                    <a:pt x="126" y="121"/>
                    <a:pt x="129" y="120"/>
                    <a:pt x="137" y="117"/>
                  </a:cubicBezTo>
                  <a:cubicBezTo>
                    <a:pt x="137" y="117"/>
                    <a:pt x="137" y="116"/>
                    <a:pt x="137" y="116"/>
                  </a:cubicBezTo>
                  <a:cubicBezTo>
                    <a:pt x="130" y="114"/>
                    <a:pt x="125" y="109"/>
                    <a:pt x="121" y="105"/>
                  </a:cubicBezTo>
                  <a:cubicBezTo>
                    <a:pt x="120" y="104"/>
                    <a:pt x="119" y="102"/>
                    <a:pt x="117" y="101"/>
                  </a:cubicBezTo>
                  <a:close/>
                  <a:moveTo>
                    <a:pt x="33" y="103"/>
                  </a:moveTo>
                  <a:cubicBezTo>
                    <a:pt x="34" y="103"/>
                    <a:pt x="34" y="104"/>
                    <a:pt x="34" y="104"/>
                  </a:cubicBezTo>
                  <a:cubicBezTo>
                    <a:pt x="34" y="104"/>
                    <a:pt x="34" y="104"/>
                    <a:pt x="34" y="105"/>
                  </a:cubicBezTo>
                  <a:cubicBezTo>
                    <a:pt x="34" y="105"/>
                    <a:pt x="34" y="105"/>
                    <a:pt x="34" y="105"/>
                  </a:cubicBezTo>
                  <a:cubicBezTo>
                    <a:pt x="34" y="104"/>
                    <a:pt x="33" y="104"/>
                    <a:pt x="33" y="103"/>
                  </a:cubicBezTo>
                  <a:close/>
                  <a:moveTo>
                    <a:pt x="196" y="103"/>
                  </a:moveTo>
                  <a:cubicBezTo>
                    <a:pt x="195" y="104"/>
                    <a:pt x="193" y="104"/>
                    <a:pt x="192" y="105"/>
                  </a:cubicBezTo>
                  <a:cubicBezTo>
                    <a:pt x="193" y="105"/>
                    <a:pt x="194" y="105"/>
                    <a:pt x="194" y="105"/>
                  </a:cubicBezTo>
                  <a:cubicBezTo>
                    <a:pt x="195" y="104"/>
                    <a:pt x="196" y="104"/>
                    <a:pt x="197" y="103"/>
                  </a:cubicBezTo>
                  <a:cubicBezTo>
                    <a:pt x="197" y="103"/>
                    <a:pt x="197" y="103"/>
                    <a:pt x="196" y="103"/>
                  </a:cubicBezTo>
                  <a:close/>
                  <a:moveTo>
                    <a:pt x="43" y="104"/>
                  </a:moveTo>
                  <a:cubicBezTo>
                    <a:pt x="43" y="108"/>
                    <a:pt x="41" y="110"/>
                    <a:pt x="40" y="112"/>
                  </a:cubicBezTo>
                  <a:cubicBezTo>
                    <a:pt x="41" y="112"/>
                    <a:pt x="41" y="112"/>
                    <a:pt x="41" y="112"/>
                  </a:cubicBezTo>
                  <a:cubicBezTo>
                    <a:pt x="46" y="112"/>
                    <a:pt x="55" y="111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1" y="107"/>
                    <a:pt x="48" y="105"/>
                    <a:pt x="43" y="104"/>
                  </a:cubicBezTo>
                  <a:close/>
                  <a:moveTo>
                    <a:pt x="230" y="104"/>
                  </a:moveTo>
                  <a:cubicBezTo>
                    <a:pt x="230" y="107"/>
                    <a:pt x="230" y="110"/>
                    <a:pt x="231" y="113"/>
                  </a:cubicBezTo>
                  <a:cubicBezTo>
                    <a:pt x="229" y="119"/>
                    <a:pt x="227" y="128"/>
                    <a:pt x="222" y="131"/>
                  </a:cubicBezTo>
                  <a:cubicBezTo>
                    <a:pt x="222" y="132"/>
                    <a:pt x="222" y="132"/>
                    <a:pt x="222" y="132"/>
                  </a:cubicBezTo>
                  <a:cubicBezTo>
                    <a:pt x="223" y="132"/>
                    <a:pt x="223" y="132"/>
                    <a:pt x="224" y="132"/>
                  </a:cubicBezTo>
                  <a:cubicBezTo>
                    <a:pt x="229" y="130"/>
                    <a:pt x="239" y="133"/>
                    <a:pt x="239" y="133"/>
                  </a:cubicBezTo>
                  <a:cubicBezTo>
                    <a:pt x="241" y="131"/>
                    <a:pt x="240" y="125"/>
                    <a:pt x="242" y="122"/>
                  </a:cubicBezTo>
                  <a:cubicBezTo>
                    <a:pt x="244" y="117"/>
                    <a:pt x="246" y="114"/>
                    <a:pt x="249" y="111"/>
                  </a:cubicBezTo>
                  <a:cubicBezTo>
                    <a:pt x="242" y="110"/>
                    <a:pt x="236" y="108"/>
                    <a:pt x="230" y="104"/>
                  </a:cubicBezTo>
                  <a:close/>
                  <a:moveTo>
                    <a:pt x="322" y="104"/>
                  </a:moveTo>
                  <a:cubicBezTo>
                    <a:pt x="321" y="108"/>
                    <a:pt x="318" y="109"/>
                    <a:pt x="318" y="114"/>
                  </a:cubicBezTo>
                  <a:cubicBezTo>
                    <a:pt x="318" y="113"/>
                    <a:pt x="319" y="113"/>
                    <a:pt x="319" y="113"/>
                  </a:cubicBezTo>
                  <a:cubicBezTo>
                    <a:pt x="320" y="110"/>
                    <a:pt x="321" y="107"/>
                    <a:pt x="322" y="104"/>
                  </a:cubicBezTo>
                  <a:cubicBezTo>
                    <a:pt x="322" y="104"/>
                    <a:pt x="322" y="104"/>
                    <a:pt x="322" y="104"/>
                  </a:cubicBezTo>
                  <a:close/>
                  <a:moveTo>
                    <a:pt x="67" y="105"/>
                  </a:moveTo>
                  <a:cubicBezTo>
                    <a:pt x="66" y="107"/>
                    <a:pt x="65" y="109"/>
                    <a:pt x="65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7" y="109"/>
                    <a:pt x="68" y="107"/>
                    <a:pt x="67" y="105"/>
                  </a:cubicBezTo>
                  <a:close/>
                  <a:moveTo>
                    <a:pt x="313" y="106"/>
                  </a:moveTo>
                  <a:cubicBezTo>
                    <a:pt x="313" y="106"/>
                    <a:pt x="313" y="106"/>
                    <a:pt x="313" y="106"/>
                  </a:cubicBezTo>
                  <a:cubicBezTo>
                    <a:pt x="314" y="108"/>
                    <a:pt x="317" y="107"/>
                    <a:pt x="318" y="107"/>
                  </a:cubicBezTo>
                  <a:cubicBezTo>
                    <a:pt x="316" y="106"/>
                    <a:pt x="314" y="106"/>
                    <a:pt x="313" y="106"/>
                  </a:cubicBezTo>
                  <a:close/>
                  <a:moveTo>
                    <a:pt x="71" y="107"/>
                  </a:moveTo>
                  <a:cubicBezTo>
                    <a:pt x="70" y="108"/>
                    <a:pt x="69" y="109"/>
                    <a:pt x="68" y="111"/>
                  </a:cubicBezTo>
                  <a:cubicBezTo>
                    <a:pt x="68" y="111"/>
                    <a:pt x="68" y="111"/>
                    <a:pt x="68" y="111"/>
                  </a:cubicBezTo>
                  <a:cubicBezTo>
                    <a:pt x="68" y="111"/>
                    <a:pt x="68" y="111"/>
                    <a:pt x="69" y="111"/>
                  </a:cubicBezTo>
                  <a:cubicBezTo>
                    <a:pt x="69" y="110"/>
                    <a:pt x="70" y="109"/>
                    <a:pt x="71" y="108"/>
                  </a:cubicBezTo>
                  <a:cubicBezTo>
                    <a:pt x="71" y="108"/>
                    <a:pt x="71" y="107"/>
                    <a:pt x="71" y="107"/>
                  </a:cubicBezTo>
                  <a:close/>
                  <a:moveTo>
                    <a:pt x="192" y="107"/>
                  </a:moveTo>
                  <a:cubicBezTo>
                    <a:pt x="191" y="108"/>
                    <a:pt x="191" y="107"/>
                    <a:pt x="190" y="108"/>
                  </a:cubicBezTo>
                  <a:cubicBezTo>
                    <a:pt x="190" y="108"/>
                    <a:pt x="191" y="108"/>
                    <a:pt x="191" y="108"/>
                  </a:cubicBezTo>
                  <a:cubicBezTo>
                    <a:pt x="192" y="108"/>
                    <a:pt x="193" y="108"/>
                    <a:pt x="194" y="107"/>
                  </a:cubicBezTo>
                  <a:cubicBezTo>
                    <a:pt x="194" y="107"/>
                    <a:pt x="194" y="107"/>
                    <a:pt x="194" y="107"/>
                  </a:cubicBezTo>
                  <a:cubicBezTo>
                    <a:pt x="194" y="107"/>
                    <a:pt x="193" y="107"/>
                    <a:pt x="192" y="107"/>
                  </a:cubicBezTo>
                  <a:close/>
                  <a:moveTo>
                    <a:pt x="278" y="107"/>
                  </a:moveTo>
                  <a:cubicBezTo>
                    <a:pt x="277" y="107"/>
                    <a:pt x="276" y="107"/>
                    <a:pt x="275" y="108"/>
                  </a:cubicBezTo>
                  <a:cubicBezTo>
                    <a:pt x="273" y="109"/>
                    <a:pt x="273" y="112"/>
                    <a:pt x="272" y="113"/>
                  </a:cubicBezTo>
                  <a:cubicBezTo>
                    <a:pt x="272" y="113"/>
                    <a:pt x="272" y="113"/>
                    <a:pt x="272" y="113"/>
                  </a:cubicBezTo>
                  <a:cubicBezTo>
                    <a:pt x="279" y="114"/>
                    <a:pt x="280" y="112"/>
                    <a:pt x="284" y="109"/>
                  </a:cubicBezTo>
                  <a:cubicBezTo>
                    <a:pt x="284" y="109"/>
                    <a:pt x="284" y="108"/>
                    <a:pt x="284" y="108"/>
                  </a:cubicBezTo>
                  <a:cubicBezTo>
                    <a:pt x="284" y="108"/>
                    <a:pt x="284" y="108"/>
                    <a:pt x="284" y="108"/>
                  </a:cubicBezTo>
                  <a:cubicBezTo>
                    <a:pt x="282" y="107"/>
                    <a:pt x="280" y="107"/>
                    <a:pt x="278" y="107"/>
                  </a:cubicBezTo>
                  <a:close/>
                  <a:moveTo>
                    <a:pt x="99" y="107"/>
                  </a:moveTo>
                  <a:cubicBezTo>
                    <a:pt x="98" y="108"/>
                    <a:pt x="96" y="109"/>
                    <a:pt x="96" y="109"/>
                  </a:cubicBezTo>
                  <a:cubicBezTo>
                    <a:pt x="96" y="109"/>
                    <a:pt x="96" y="110"/>
                    <a:pt x="96" y="110"/>
                  </a:cubicBezTo>
                  <a:cubicBezTo>
                    <a:pt x="98" y="109"/>
                    <a:pt x="101" y="110"/>
                    <a:pt x="102" y="108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1" y="107"/>
                    <a:pt x="100" y="107"/>
                    <a:pt x="99" y="107"/>
                  </a:cubicBezTo>
                  <a:close/>
                  <a:moveTo>
                    <a:pt x="269" y="108"/>
                  </a:moveTo>
                  <a:cubicBezTo>
                    <a:pt x="265" y="111"/>
                    <a:pt x="258" y="111"/>
                    <a:pt x="254" y="111"/>
                  </a:cubicBezTo>
                  <a:cubicBezTo>
                    <a:pt x="257" y="125"/>
                    <a:pt x="271" y="148"/>
                    <a:pt x="262" y="164"/>
                  </a:cubicBezTo>
                  <a:cubicBezTo>
                    <a:pt x="260" y="168"/>
                    <a:pt x="257" y="174"/>
                    <a:pt x="253" y="177"/>
                  </a:cubicBezTo>
                  <a:cubicBezTo>
                    <a:pt x="251" y="178"/>
                    <a:pt x="248" y="179"/>
                    <a:pt x="246" y="181"/>
                  </a:cubicBezTo>
                  <a:cubicBezTo>
                    <a:pt x="246" y="182"/>
                    <a:pt x="244" y="185"/>
                    <a:pt x="245" y="187"/>
                  </a:cubicBezTo>
                  <a:cubicBezTo>
                    <a:pt x="247" y="189"/>
                    <a:pt x="254" y="188"/>
                    <a:pt x="257" y="187"/>
                  </a:cubicBezTo>
                  <a:cubicBezTo>
                    <a:pt x="264" y="183"/>
                    <a:pt x="266" y="172"/>
                    <a:pt x="270" y="167"/>
                  </a:cubicBezTo>
                  <a:cubicBezTo>
                    <a:pt x="272" y="165"/>
                    <a:pt x="274" y="163"/>
                    <a:pt x="276" y="162"/>
                  </a:cubicBezTo>
                  <a:cubicBezTo>
                    <a:pt x="277" y="161"/>
                    <a:pt x="279" y="160"/>
                    <a:pt x="280" y="159"/>
                  </a:cubicBezTo>
                  <a:cubicBezTo>
                    <a:pt x="274" y="147"/>
                    <a:pt x="273" y="145"/>
                    <a:pt x="280" y="134"/>
                  </a:cubicBezTo>
                  <a:cubicBezTo>
                    <a:pt x="280" y="134"/>
                    <a:pt x="280" y="133"/>
                    <a:pt x="280" y="133"/>
                  </a:cubicBezTo>
                  <a:cubicBezTo>
                    <a:pt x="271" y="131"/>
                    <a:pt x="266" y="118"/>
                    <a:pt x="269" y="108"/>
                  </a:cubicBezTo>
                  <a:cubicBezTo>
                    <a:pt x="269" y="108"/>
                    <a:pt x="269" y="108"/>
                    <a:pt x="269" y="108"/>
                  </a:cubicBezTo>
                  <a:close/>
                  <a:moveTo>
                    <a:pt x="74" y="108"/>
                  </a:moveTo>
                  <a:cubicBezTo>
                    <a:pt x="73" y="109"/>
                    <a:pt x="72" y="110"/>
                    <a:pt x="71" y="111"/>
                  </a:cubicBezTo>
                  <a:cubicBezTo>
                    <a:pt x="71" y="111"/>
                    <a:pt x="71" y="111"/>
                    <a:pt x="71" y="111"/>
                  </a:cubicBezTo>
                  <a:cubicBezTo>
                    <a:pt x="72" y="111"/>
                    <a:pt x="74" y="110"/>
                    <a:pt x="74" y="109"/>
                  </a:cubicBezTo>
                  <a:cubicBezTo>
                    <a:pt x="74" y="108"/>
                    <a:pt x="74" y="109"/>
                    <a:pt x="74" y="108"/>
                  </a:cubicBezTo>
                  <a:close/>
                  <a:moveTo>
                    <a:pt x="326" y="109"/>
                  </a:moveTo>
                  <a:cubicBezTo>
                    <a:pt x="326" y="110"/>
                    <a:pt x="327" y="112"/>
                    <a:pt x="328" y="114"/>
                  </a:cubicBezTo>
                  <a:cubicBezTo>
                    <a:pt x="328" y="117"/>
                    <a:pt x="328" y="120"/>
                    <a:pt x="328" y="123"/>
                  </a:cubicBezTo>
                  <a:cubicBezTo>
                    <a:pt x="328" y="123"/>
                    <a:pt x="328" y="122"/>
                    <a:pt x="328" y="122"/>
                  </a:cubicBezTo>
                  <a:cubicBezTo>
                    <a:pt x="330" y="117"/>
                    <a:pt x="333" y="112"/>
                    <a:pt x="326" y="109"/>
                  </a:cubicBezTo>
                  <a:close/>
                  <a:moveTo>
                    <a:pt x="187" y="109"/>
                  </a:moveTo>
                  <a:cubicBezTo>
                    <a:pt x="188" y="110"/>
                    <a:pt x="190" y="110"/>
                    <a:pt x="190" y="110"/>
                  </a:cubicBezTo>
                  <a:cubicBezTo>
                    <a:pt x="190" y="110"/>
                    <a:pt x="190" y="109"/>
                    <a:pt x="190" y="109"/>
                  </a:cubicBezTo>
                  <a:cubicBezTo>
                    <a:pt x="189" y="109"/>
                    <a:pt x="188" y="109"/>
                    <a:pt x="187" y="109"/>
                  </a:cubicBezTo>
                  <a:close/>
                  <a:moveTo>
                    <a:pt x="191" y="110"/>
                  </a:moveTo>
                  <a:cubicBezTo>
                    <a:pt x="191" y="110"/>
                    <a:pt x="191" y="110"/>
                    <a:pt x="191" y="110"/>
                  </a:cubicBezTo>
                  <a:cubicBezTo>
                    <a:pt x="191" y="110"/>
                    <a:pt x="191" y="110"/>
                    <a:pt x="191" y="110"/>
                  </a:cubicBezTo>
                  <a:close/>
                  <a:moveTo>
                    <a:pt x="286" y="110"/>
                  </a:moveTo>
                  <a:cubicBezTo>
                    <a:pt x="284" y="113"/>
                    <a:pt x="284" y="116"/>
                    <a:pt x="287" y="119"/>
                  </a:cubicBezTo>
                  <a:cubicBezTo>
                    <a:pt x="288" y="119"/>
                    <a:pt x="289" y="121"/>
                    <a:pt x="291" y="120"/>
                  </a:cubicBezTo>
                  <a:cubicBezTo>
                    <a:pt x="291" y="116"/>
                    <a:pt x="289" y="112"/>
                    <a:pt x="286" y="110"/>
                  </a:cubicBezTo>
                  <a:cubicBezTo>
                    <a:pt x="286" y="110"/>
                    <a:pt x="286" y="110"/>
                    <a:pt x="286" y="110"/>
                  </a:cubicBezTo>
                  <a:close/>
                  <a:moveTo>
                    <a:pt x="208" y="110"/>
                  </a:moveTo>
                  <a:cubicBezTo>
                    <a:pt x="208" y="110"/>
                    <a:pt x="208" y="111"/>
                    <a:pt x="208" y="111"/>
                  </a:cubicBezTo>
                  <a:cubicBezTo>
                    <a:pt x="204" y="110"/>
                    <a:pt x="200" y="113"/>
                    <a:pt x="199" y="117"/>
                  </a:cubicBezTo>
                  <a:cubicBezTo>
                    <a:pt x="199" y="117"/>
                    <a:pt x="199" y="117"/>
                    <a:pt x="199" y="117"/>
                  </a:cubicBezTo>
                  <a:cubicBezTo>
                    <a:pt x="201" y="116"/>
                    <a:pt x="203" y="115"/>
                    <a:pt x="204" y="114"/>
                  </a:cubicBezTo>
                  <a:cubicBezTo>
                    <a:pt x="204" y="114"/>
                    <a:pt x="204" y="114"/>
                    <a:pt x="205" y="114"/>
                  </a:cubicBezTo>
                  <a:cubicBezTo>
                    <a:pt x="204" y="115"/>
                    <a:pt x="204" y="114"/>
                    <a:pt x="204" y="116"/>
                  </a:cubicBezTo>
                  <a:cubicBezTo>
                    <a:pt x="204" y="116"/>
                    <a:pt x="205" y="116"/>
                    <a:pt x="205" y="116"/>
                  </a:cubicBezTo>
                  <a:cubicBezTo>
                    <a:pt x="206" y="115"/>
                    <a:pt x="207" y="115"/>
                    <a:pt x="208" y="114"/>
                  </a:cubicBezTo>
                  <a:cubicBezTo>
                    <a:pt x="208" y="115"/>
                    <a:pt x="208" y="115"/>
                    <a:pt x="208" y="116"/>
                  </a:cubicBezTo>
                  <a:cubicBezTo>
                    <a:pt x="207" y="116"/>
                    <a:pt x="207" y="116"/>
                    <a:pt x="206" y="116"/>
                  </a:cubicBezTo>
                  <a:cubicBezTo>
                    <a:pt x="208" y="116"/>
                    <a:pt x="207" y="116"/>
                    <a:pt x="208" y="117"/>
                  </a:cubicBezTo>
                  <a:cubicBezTo>
                    <a:pt x="208" y="117"/>
                    <a:pt x="208" y="117"/>
                    <a:pt x="208" y="118"/>
                  </a:cubicBezTo>
                  <a:cubicBezTo>
                    <a:pt x="209" y="118"/>
                    <a:pt x="209" y="118"/>
                    <a:pt x="210" y="118"/>
                  </a:cubicBezTo>
                  <a:cubicBezTo>
                    <a:pt x="210" y="118"/>
                    <a:pt x="210" y="118"/>
                    <a:pt x="210" y="118"/>
                  </a:cubicBezTo>
                  <a:cubicBezTo>
                    <a:pt x="210" y="118"/>
                    <a:pt x="210" y="118"/>
                    <a:pt x="210" y="118"/>
                  </a:cubicBezTo>
                  <a:cubicBezTo>
                    <a:pt x="209" y="118"/>
                    <a:pt x="209" y="119"/>
                    <a:pt x="208" y="119"/>
                  </a:cubicBezTo>
                  <a:cubicBezTo>
                    <a:pt x="208" y="119"/>
                    <a:pt x="208" y="119"/>
                    <a:pt x="208" y="119"/>
                  </a:cubicBezTo>
                  <a:cubicBezTo>
                    <a:pt x="208" y="119"/>
                    <a:pt x="208" y="120"/>
                    <a:pt x="209" y="120"/>
                  </a:cubicBezTo>
                  <a:cubicBezTo>
                    <a:pt x="209" y="119"/>
                    <a:pt x="209" y="119"/>
                    <a:pt x="210" y="119"/>
                  </a:cubicBezTo>
                  <a:cubicBezTo>
                    <a:pt x="210" y="120"/>
                    <a:pt x="210" y="119"/>
                    <a:pt x="211" y="120"/>
                  </a:cubicBezTo>
                  <a:cubicBezTo>
                    <a:pt x="210" y="120"/>
                    <a:pt x="210" y="120"/>
                    <a:pt x="210" y="121"/>
                  </a:cubicBezTo>
                  <a:cubicBezTo>
                    <a:pt x="209" y="121"/>
                    <a:pt x="209" y="121"/>
                    <a:pt x="209" y="121"/>
                  </a:cubicBezTo>
                  <a:cubicBezTo>
                    <a:pt x="209" y="121"/>
                    <a:pt x="209" y="121"/>
                    <a:pt x="209" y="121"/>
                  </a:cubicBezTo>
                  <a:cubicBezTo>
                    <a:pt x="210" y="121"/>
                    <a:pt x="210" y="121"/>
                    <a:pt x="211" y="120"/>
                  </a:cubicBezTo>
                  <a:cubicBezTo>
                    <a:pt x="211" y="122"/>
                    <a:pt x="211" y="121"/>
                    <a:pt x="211" y="122"/>
                  </a:cubicBezTo>
                  <a:cubicBezTo>
                    <a:pt x="210" y="122"/>
                    <a:pt x="211" y="122"/>
                    <a:pt x="211" y="123"/>
                  </a:cubicBezTo>
                  <a:cubicBezTo>
                    <a:pt x="212" y="123"/>
                    <a:pt x="212" y="123"/>
                    <a:pt x="214" y="123"/>
                  </a:cubicBezTo>
                  <a:cubicBezTo>
                    <a:pt x="214" y="123"/>
                    <a:pt x="214" y="123"/>
                    <a:pt x="214" y="123"/>
                  </a:cubicBezTo>
                  <a:cubicBezTo>
                    <a:pt x="213" y="123"/>
                    <a:pt x="212" y="124"/>
                    <a:pt x="212" y="124"/>
                  </a:cubicBezTo>
                  <a:cubicBezTo>
                    <a:pt x="212" y="124"/>
                    <a:pt x="212" y="125"/>
                    <a:pt x="212" y="125"/>
                  </a:cubicBezTo>
                  <a:cubicBezTo>
                    <a:pt x="211" y="125"/>
                    <a:pt x="212" y="125"/>
                    <a:pt x="211" y="125"/>
                  </a:cubicBezTo>
                  <a:cubicBezTo>
                    <a:pt x="211" y="125"/>
                    <a:pt x="211" y="125"/>
                    <a:pt x="211" y="125"/>
                  </a:cubicBezTo>
                  <a:cubicBezTo>
                    <a:pt x="211" y="125"/>
                    <a:pt x="211" y="125"/>
                    <a:pt x="211" y="125"/>
                  </a:cubicBezTo>
                  <a:cubicBezTo>
                    <a:pt x="211" y="125"/>
                    <a:pt x="212" y="126"/>
                    <a:pt x="212" y="126"/>
                  </a:cubicBezTo>
                  <a:cubicBezTo>
                    <a:pt x="212" y="126"/>
                    <a:pt x="212" y="126"/>
                    <a:pt x="211" y="127"/>
                  </a:cubicBezTo>
                  <a:cubicBezTo>
                    <a:pt x="212" y="127"/>
                    <a:pt x="212" y="127"/>
                    <a:pt x="213" y="127"/>
                  </a:cubicBezTo>
                  <a:cubicBezTo>
                    <a:pt x="212" y="128"/>
                    <a:pt x="212" y="127"/>
                    <a:pt x="213" y="128"/>
                  </a:cubicBezTo>
                  <a:cubicBezTo>
                    <a:pt x="213" y="128"/>
                    <a:pt x="213" y="128"/>
                    <a:pt x="214" y="128"/>
                  </a:cubicBezTo>
                  <a:cubicBezTo>
                    <a:pt x="214" y="128"/>
                    <a:pt x="214" y="129"/>
                    <a:pt x="214" y="129"/>
                  </a:cubicBezTo>
                  <a:cubicBezTo>
                    <a:pt x="212" y="129"/>
                    <a:pt x="211" y="129"/>
                    <a:pt x="211" y="130"/>
                  </a:cubicBezTo>
                  <a:cubicBezTo>
                    <a:pt x="212" y="130"/>
                    <a:pt x="213" y="130"/>
                    <a:pt x="214" y="131"/>
                  </a:cubicBezTo>
                  <a:cubicBezTo>
                    <a:pt x="212" y="131"/>
                    <a:pt x="211" y="131"/>
                    <a:pt x="210" y="132"/>
                  </a:cubicBezTo>
                  <a:cubicBezTo>
                    <a:pt x="211" y="132"/>
                    <a:pt x="212" y="132"/>
                    <a:pt x="213" y="132"/>
                  </a:cubicBezTo>
                  <a:cubicBezTo>
                    <a:pt x="212" y="132"/>
                    <a:pt x="212" y="132"/>
                    <a:pt x="211" y="132"/>
                  </a:cubicBezTo>
                  <a:cubicBezTo>
                    <a:pt x="212" y="133"/>
                    <a:pt x="212" y="133"/>
                    <a:pt x="213" y="133"/>
                  </a:cubicBezTo>
                  <a:cubicBezTo>
                    <a:pt x="213" y="133"/>
                    <a:pt x="212" y="133"/>
                    <a:pt x="212" y="133"/>
                  </a:cubicBezTo>
                  <a:cubicBezTo>
                    <a:pt x="211" y="133"/>
                    <a:pt x="209" y="133"/>
                    <a:pt x="208" y="134"/>
                  </a:cubicBezTo>
                  <a:cubicBezTo>
                    <a:pt x="208" y="134"/>
                    <a:pt x="208" y="134"/>
                    <a:pt x="209" y="134"/>
                  </a:cubicBezTo>
                  <a:cubicBezTo>
                    <a:pt x="212" y="134"/>
                    <a:pt x="216" y="134"/>
                    <a:pt x="218" y="130"/>
                  </a:cubicBezTo>
                  <a:cubicBezTo>
                    <a:pt x="221" y="126"/>
                    <a:pt x="221" y="115"/>
                    <a:pt x="217" y="112"/>
                  </a:cubicBezTo>
                  <a:cubicBezTo>
                    <a:pt x="216" y="110"/>
                    <a:pt x="212" y="110"/>
                    <a:pt x="208" y="110"/>
                  </a:cubicBezTo>
                  <a:close/>
                  <a:moveTo>
                    <a:pt x="76" y="111"/>
                  </a:moveTo>
                  <a:cubicBezTo>
                    <a:pt x="76" y="112"/>
                    <a:pt x="75" y="112"/>
                    <a:pt x="73" y="113"/>
                  </a:cubicBezTo>
                  <a:cubicBezTo>
                    <a:pt x="73" y="113"/>
                    <a:pt x="73" y="113"/>
                    <a:pt x="73" y="114"/>
                  </a:cubicBezTo>
                  <a:cubicBezTo>
                    <a:pt x="75" y="113"/>
                    <a:pt x="77" y="113"/>
                    <a:pt x="77" y="111"/>
                  </a:cubicBezTo>
                  <a:cubicBezTo>
                    <a:pt x="77" y="111"/>
                    <a:pt x="76" y="111"/>
                    <a:pt x="76" y="111"/>
                  </a:cubicBezTo>
                  <a:close/>
                  <a:moveTo>
                    <a:pt x="184" y="111"/>
                  </a:moveTo>
                  <a:cubicBezTo>
                    <a:pt x="185" y="112"/>
                    <a:pt x="187" y="113"/>
                    <a:pt x="189" y="113"/>
                  </a:cubicBezTo>
                  <a:cubicBezTo>
                    <a:pt x="189" y="112"/>
                    <a:pt x="189" y="112"/>
                    <a:pt x="189" y="112"/>
                  </a:cubicBezTo>
                  <a:cubicBezTo>
                    <a:pt x="188" y="112"/>
                    <a:pt x="186" y="111"/>
                    <a:pt x="184" y="111"/>
                  </a:cubicBezTo>
                  <a:close/>
                  <a:moveTo>
                    <a:pt x="178" y="112"/>
                  </a:moveTo>
                  <a:cubicBezTo>
                    <a:pt x="179" y="113"/>
                    <a:pt x="178" y="112"/>
                    <a:pt x="179" y="113"/>
                  </a:cubicBezTo>
                  <a:cubicBezTo>
                    <a:pt x="179" y="112"/>
                    <a:pt x="179" y="112"/>
                    <a:pt x="178" y="112"/>
                  </a:cubicBezTo>
                  <a:close/>
                  <a:moveTo>
                    <a:pt x="36" y="113"/>
                  </a:moveTo>
                  <a:cubicBezTo>
                    <a:pt x="36" y="113"/>
                    <a:pt x="36" y="113"/>
                    <a:pt x="36" y="113"/>
                  </a:cubicBezTo>
                  <a:cubicBezTo>
                    <a:pt x="36" y="113"/>
                    <a:pt x="37" y="113"/>
                    <a:pt x="37" y="113"/>
                  </a:cubicBezTo>
                  <a:cubicBezTo>
                    <a:pt x="37" y="113"/>
                    <a:pt x="37" y="113"/>
                    <a:pt x="37" y="113"/>
                  </a:cubicBezTo>
                  <a:cubicBezTo>
                    <a:pt x="37" y="113"/>
                    <a:pt x="36" y="113"/>
                    <a:pt x="36" y="113"/>
                  </a:cubicBezTo>
                  <a:close/>
                  <a:moveTo>
                    <a:pt x="52" y="113"/>
                  </a:moveTo>
                  <a:cubicBezTo>
                    <a:pt x="52" y="113"/>
                    <a:pt x="51" y="114"/>
                    <a:pt x="51" y="114"/>
                  </a:cubicBezTo>
                  <a:cubicBezTo>
                    <a:pt x="51" y="115"/>
                    <a:pt x="51" y="115"/>
                    <a:pt x="51" y="116"/>
                  </a:cubicBezTo>
                  <a:cubicBezTo>
                    <a:pt x="53" y="115"/>
                    <a:pt x="53" y="116"/>
                    <a:pt x="54" y="114"/>
                  </a:cubicBezTo>
                  <a:cubicBezTo>
                    <a:pt x="54" y="114"/>
                    <a:pt x="54" y="114"/>
                    <a:pt x="54" y="114"/>
                  </a:cubicBezTo>
                  <a:cubicBezTo>
                    <a:pt x="53" y="113"/>
                    <a:pt x="53" y="113"/>
                    <a:pt x="52" y="113"/>
                  </a:cubicBezTo>
                  <a:close/>
                  <a:moveTo>
                    <a:pt x="179" y="113"/>
                  </a:moveTo>
                  <a:cubicBezTo>
                    <a:pt x="180" y="114"/>
                    <a:pt x="182" y="114"/>
                    <a:pt x="184" y="114"/>
                  </a:cubicBezTo>
                  <a:cubicBezTo>
                    <a:pt x="184" y="114"/>
                    <a:pt x="184" y="114"/>
                    <a:pt x="184" y="114"/>
                  </a:cubicBezTo>
                  <a:cubicBezTo>
                    <a:pt x="183" y="113"/>
                    <a:pt x="181" y="113"/>
                    <a:pt x="179" y="113"/>
                  </a:cubicBezTo>
                  <a:close/>
                  <a:moveTo>
                    <a:pt x="66" y="113"/>
                  </a:moveTo>
                  <a:cubicBezTo>
                    <a:pt x="65" y="113"/>
                    <a:pt x="65" y="114"/>
                    <a:pt x="64" y="114"/>
                  </a:cubicBezTo>
                  <a:cubicBezTo>
                    <a:pt x="65" y="114"/>
                    <a:pt x="65" y="114"/>
                    <a:pt x="65" y="115"/>
                  </a:cubicBezTo>
                  <a:cubicBezTo>
                    <a:pt x="66" y="115"/>
                    <a:pt x="67" y="115"/>
                    <a:pt x="68" y="117"/>
                  </a:cubicBezTo>
                  <a:cubicBezTo>
                    <a:pt x="68" y="118"/>
                    <a:pt x="68" y="120"/>
                    <a:pt x="68" y="120"/>
                  </a:cubicBezTo>
                  <a:cubicBezTo>
                    <a:pt x="67" y="121"/>
                    <a:pt x="66" y="122"/>
                    <a:pt x="66" y="122"/>
                  </a:cubicBezTo>
                  <a:cubicBezTo>
                    <a:pt x="63" y="123"/>
                    <a:pt x="60" y="121"/>
                    <a:pt x="60" y="121"/>
                  </a:cubicBezTo>
                  <a:cubicBezTo>
                    <a:pt x="61" y="122"/>
                    <a:pt x="61" y="122"/>
                    <a:pt x="62" y="123"/>
                  </a:cubicBezTo>
                  <a:cubicBezTo>
                    <a:pt x="66" y="124"/>
                    <a:pt x="69" y="123"/>
                    <a:pt x="70" y="120"/>
                  </a:cubicBezTo>
                  <a:cubicBezTo>
                    <a:pt x="70" y="118"/>
                    <a:pt x="70" y="114"/>
                    <a:pt x="67" y="114"/>
                  </a:cubicBezTo>
                  <a:cubicBezTo>
                    <a:pt x="67" y="113"/>
                    <a:pt x="67" y="113"/>
                    <a:pt x="66" y="113"/>
                  </a:cubicBezTo>
                  <a:close/>
                  <a:moveTo>
                    <a:pt x="47" y="114"/>
                  </a:moveTo>
                  <a:cubicBezTo>
                    <a:pt x="46" y="115"/>
                    <a:pt x="46" y="114"/>
                    <a:pt x="46" y="116"/>
                  </a:cubicBezTo>
                  <a:cubicBezTo>
                    <a:pt x="46" y="116"/>
                    <a:pt x="47" y="117"/>
                    <a:pt x="47" y="117"/>
                  </a:cubicBezTo>
                  <a:cubicBezTo>
                    <a:pt x="48" y="117"/>
                    <a:pt x="49" y="117"/>
                    <a:pt x="49" y="115"/>
                  </a:cubicBezTo>
                  <a:cubicBezTo>
                    <a:pt x="49" y="115"/>
                    <a:pt x="49" y="115"/>
                    <a:pt x="48" y="115"/>
                  </a:cubicBezTo>
                  <a:cubicBezTo>
                    <a:pt x="48" y="114"/>
                    <a:pt x="47" y="114"/>
                    <a:pt x="47" y="114"/>
                  </a:cubicBezTo>
                  <a:close/>
                  <a:moveTo>
                    <a:pt x="282" y="114"/>
                  </a:moveTo>
                  <a:cubicBezTo>
                    <a:pt x="280" y="115"/>
                    <a:pt x="278" y="115"/>
                    <a:pt x="276" y="116"/>
                  </a:cubicBezTo>
                  <a:cubicBezTo>
                    <a:pt x="276" y="116"/>
                    <a:pt x="276" y="116"/>
                    <a:pt x="276" y="117"/>
                  </a:cubicBezTo>
                  <a:cubicBezTo>
                    <a:pt x="280" y="117"/>
                    <a:pt x="278" y="120"/>
                    <a:pt x="281" y="122"/>
                  </a:cubicBezTo>
                  <a:cubicBezTo>
                    <a:pt x="282" y="122"/>
                    <a:pt x="283" y="121"/>
                    <a:pt x="285" y="120"/>
                  </a:cubicBezTo>
                  <a:cubicBezTo>
                    <a:pt x="284" y="118"/>
                    <a:pt x="283" y="117"/>
                    <a:pt x="283" y="114"/>
                  </a:cubicBezTo>
                  <a:cubicBezTo>
                    <a:pt x="283" y="114"/>
                    <a:pt x="282" y="114"/>
                    <a:pt x="282" y="114"/>
                  </a:cubicBezTo>
                  <a:close/>
                  <a:moveTo>
                    <a:pt x="77" y="115"/>
                  </a:moveTo>
                  <a:cubicBezTo>
                    <a:pt x="77" y="115"/>
                    <a:pt x="77" y="115"/>
                    <a:pt x="77" y="115"/>
                  </a:cubicBezTo>
                  <a:cubicBezTo>
                    <a:pt x="76" y="115"/>
                    <a:pt x="75" y="115"/>
                    <a:pt x="74" y="115"/>
                  </a:cubicBezTo>
                  <a:cubicBezTo>
                    <a:pt x="74" y="115"/>
                    <a:pt x="74" y="115"/>
                    <a:pt x="74" y="116"/>
                  </a:cubicBezTo>
                  <a:cubicBezTo>
                    <a:pt x="75" y="116"/>
                    <a:pt x="76" y="116"/>
                    <a:pt x="77" y="116"/>
                  </a:cubicBezTo>
                  <a:cubicBezTo>
                    <a:pt x="77" y="116"/>
                    <a:pt x="78" y="115"/>
                    <a:pt x="79" y="115"/>
                  </a:cubicBezTo>
                  <a:cubicBezTo>
                    <a:pt x="79" y="115"/>
                    <a:pt x="79" y="115"/>
                    <a:pt x="79" y="115"/>
                  </a:cubicBezTo>
                  <a:cubicBezTo>
                    <a:pt x="78" y="115"/>
                    <a:pt x="78" y="115"/>
                    <a:pt x="77" y="115"/>
                  </a:cubicBezTo>
                  <a:close/>
                  <a:moveTo>
                    <a:pt x="333" y="115"/>
                  </a:moveTo>
                  <a:cubicBezTo>
                    <a:pt x="334" y="121"/>
                    <a:pt x="335" y="124"/>
                    <a:pt x="333" y="129"/>
                  </a:cubicBezTo>
                  <a:cubicBezTo>
                    <a:pt x="333" y="130"/>
                    <a:pt x="332" y="131"/>
                    <a:pt x="331" y="132"/>
                  </a:cubicBezTo>
                  <a:cubicBezTo>
                    <a:pt x="332" y="132"/>
                    <a:pt x="332" y="132"/>
                    <a:pt x="332" y="132"/>
                  </a:cubicBezTo>
                  <a:cubicBezTo>
                    <a:pt x="332" y="132"/>
                    <a:pt x="332" y="132"/>
                    <a:pt x="333" y="132"/>
                  </a:cubicBezTo>
                  <a:cubicBezTo>
                    <a:pt x="335" y="127"/>
                    <a:pt x="339" y="124"/>
                    <a:pt x="336" y="116"/>
                  </a:cubicBezTo>
                  <a:cubicBezTo>
                    <a:pt x="335" y="116"/>
                    <a:pt x="334" y="115"/>
                    <a:pt x="333" y="115"/>
                  </a:cubicBezTo>
                  <a:close/>
                  <a:moveTo>
                    <a:pt x="42" y="116"/>
                  </a:moveTo>
                  <a:cubicBezTo>
                    <a:pt x="41" y="116"/>
                    <a:pt x="40" y="116"/>
                    <a:pt x="40" y="117"/>
                  </a:cubicBezTo>
                  <a:cubicBezTo>
                    <a:pt x="40" y="117"/>
                    <a:pt x="40" y="117"/>
                    <a:pt x="40" y="118"/>
                  </a:cubicBezTo>
                  <a:cubicBezTo>
                    <a:pt x="41" y="118"/>
                    <a:pt x="41" y="118"/>
                    <a:pt x="42" y="118"/>
                  </a:cubicBezTo>
                  <a:cubicBezTo>
                    <a:pt x="42" y="118"/>
                    <a:pt x="43" y="118"/>
                    <a:pt x="43" y="117"/>
                  </a:cubicBezTo>
                  <a:cubicBezTo>
                    <a:pt x="42" y="117"/>
                    <a:pt x="43" y="116"/>
                    <a:pt x="42" y="116"/>
                  </a:cubicBezTo>
                  <a:close/>
                  <a:moveTo>
                    <a:pt x="203" y="116"/>
                  </a:moveTo>
                  <a:cubicBezTo>
                    <a:pt x="203" y="116"/>
                    <a:pt x="203" y="116"/>
                    <a:pt x="203" y="116"/>
                  </a:cubicBezTo>
                  <a:cubicBezTo>
                    <a:pt x="203" y="116"/>
                    <a:pt x="204" y="116"/>
                    <a:pt x="203" y="116"/>
                  </a:cubicBezTo>
                  <a:cubicBezTo>
                    <a:pt x="203" y="116"/>
                    <a:pt x="203" y="116"/>
                    <a:pt x="203" y="116"/>
                  </a:cubicBezTo>
                  <a:close/>
                  <a:moveTo>
                    <a:pt x="249" y="116"/>
                  </a:moveTo>
                  <a:cubicBezTo>
                    <a:pt x="249" y="116"/>
                    <a:pt x="248" y="117"/>
                    <a:pt x="247" y="118"/>
                  </a:cubicBezTo>
                  <a:cubicBezTo>
                    <a:pt x="244" y="121"/>
                    <a:pt x="242" y="130"/>
                    <a:pt x="242" y="134"/>
                  </a:cubicBezTo>
                  <a:cubicBezTo>
                    <a:pt x="243" y="137"/>
                    <a:pt x="246" y="139"/>
                    <a:pt x="247" y="142"/>
                  </a:cubicBezTo>
                  <a:cubicBezTo>
                    <a:pt x="247" y="142"/>
                    <a:pt x="247" y="142"/>
                    <a:pt x="248" y="141"/>
                  </a:cubicBezTo>
                  <a:cubicBezTo>
                    <a:pt x="248" y="139"/>
                    <a:pt x="250" y="138"/>
                    <a:pt x="251" y="136"/>
                  </a:cubicBezTo>
                  <a:cubicBezTo>
                    <a:pt x="254" y="130"/>
                    <a:pt x="255" y="122"/>
                    <a:pt x="252" y="116"/>
                  </a:cubicBezTo>
                  <a:cubicBezTo>
                    <a:pt x="251" y="116"/>
                    <a:pt x="250" y="116"/>
                    <a:pt x="249" y="116"/>
                  </a:cubicBezTo>
                  <a:close/>
                  <a:moveTo>
                    <a:pt x="272" y="116"/>
                  </a:moveTo>
                  <a:cubicBezTo>
                    <a:pt x="271" y="120"/>
                    <a:pt x="275" y="124"/>
                    <a:pt x="277" y="126"/>
                  </a:cubicBezTo>
                  <a:cubicBezTo>
                    <a:pt x="277" y="126"/>
                    <a:pt x="277" y="126"/>
                    <a:pt x="277" y="126"/>
                  </a:cubicBezTo>
                  <a:cubicBezTo>
                    <a:pt x="279" y="121"/>
                    <a:pt x="277" y="117"/>
                    <a:pt x="272" y="116"/>
                  </a:cubicBezTo>
                  <a:close/>
                  <a:moveTo>
                    <a:pt x="61" y="117"/>
                  </a:moveTo>
                  <a:cubicBezTo>
                    <a:pt x="61" y="118"/>
                    <a:pt x="62" y="120"/>
                    <a:pt x="64" y="120"/>
                  </a:cubicBezTo>
                  <a:cubicBezTo>
                    <a:pt x="65" y="120"/>
                    <a:pt x="66" y="120"/>
                    <a:pt x="66" y="119"/>
                  </a:cubicBezTo>
                  <a:cubicBezTo>
                    <a:pt x="64" y="119"/>
                    <a:pt x="62" y="118"/>
                    <a:pt x="61" y="117"/>
                  </a:cubicBezTo>
                  <a:close/>
                  <a:moveTo>
                    <a:pt x="30" y="117"/>
                  </a:moveTo>
                  <a:cubicBezTo>
                    <a:pt x="31" y="118"/>
                    <a:pt x="30" y="117"/>
                    <a:pt x="31" y="117"/>
                  </a:cubicBezTo>
                  <a:cubicBezTo>
                    <a:pt x="31" y="117"/>
                    <a:pt x="30" y="117"/>
                    <a:pt x="30" y="117"/>
                  </a:cubicBezTo>
                  <a:close/>
                  <a:moveTo>
                    <a:pt x="77" y="117"/>
                  </a:moveTo>
                  <a:cubicBezTo>
                    <a:pt x="77" y="118"/>
                    <a:pt x="76" y="118"/>
                    <a:pt x="75" y="118"/>
                  </a:cubicBezTo>
                  <a:cubicBezTo>
                    <a:pt x="75" y="118"/>
                    <a:pt x="75" y="118"/>
                    <a:pt x="75" y="118"/>
                  </a:cubicBezTo>
                  <a:cubicBezTo>
                    <a:pt x="77" y="118"/>
                    <a:pt x="79" y="119"/>
                    <a:pt x="80" y="118"/>
                  </a:cubicBezTo>
                  <a:cubicBezTo>
                    <a:pt x="80" y="118"/>
                    <a:pt x="78" y="117"/>
                    <a:pt x="77" y="117"/>
                  </a:cubicBezTo>
                  <a:close/>
                  <a:moveTo>
                    <a:pt x="144" y="117"/>
                  </a:moveTo>
                  <a:cubicBezTo>
                    <a:pt x="144" y="117"/>
                    <a:pt x="144" y="117"/>
                    <a:pt x="144" y="118"/>
                  </a:cubicBezTo>
                  <a:cubicBezTo>
                    <a:pt x="144" y="117"/>
                    <a:pt x="145" y="117"/>
                    <a:pt x="145" y="117"/>
                  </a:cubicBezTo>
                  <a:cubicBezTo>
                    <a:pt x="145" y="117"/>
                    <a:pt x="145" y="117"/>
                    <a:pt x="144" y="117"/>
                  </a:cubicBezTo>
                  <a:close/>
                  <a:moveTo>
                    <a:pt x="27" y="118"/>
                  </a:moveTo>
                  <a:cubicBezTo>
                    <a:pt x="27" y="118"/>
                    <a:pt x="27" y="118"/>
                    <a:pt x="27" y="118"/>
                  </a:cubicBezTo>
                  <a:cubicBezTo>
                    <a:pt x="27" y="118"/>
                    <a:pt x="27" y="118"/>
                    <a:pt x="28" y="118"/>
                  </a:cubicBezTo>
                  <a:cubicBezTo>
                    <a:pt x="28" y="118"/>
                    <a:pt x="29" y="118"/>
                    <a:pt x="29" y="118"/>
                  </a:cubicBezTo>
                  <a:cubicBezTo>
                    <a:pt x="28" y="118"/>
                    <a:pt x="28" y="118"/>
                    <a:pt x="27" y="118"/>
                  </a:cubicBezTo>
                  <a:close/>
                  <a:moveTo>
                    <a:pt x="53" y="118"/>
                  </a:moveTo>
                  <a:cubicBezTo>
                    <a:pt x="52" y="118"/>
                    <a:pt x="52" y="118"/>
                    <a:pt x="52" y="119"/>
                  </a:cubicBezTo>
                  <a:cubicBezTo>
                    <a:pt x="52" y="119"/>
                    <a:pt x="52" y="119"/>
                    <a:pt x="52" y="119"/>
                  </a:cubicBezTo>
                  <a:cubicBezTo>
                    <a:pt x="52" y="120"/>
                    <a:pt x="53" y="120"/>
                    <a:pt x="53" y="120"/>
                  </a:cubicBezTo>
                  <a:cubicBezTo>
                    <a:pt x="53" y="120"/>
                    <a:pt x="54" y="120"/>
                    <a:pt x="54" y="120"/>
                  </a:cubicBezTo>
                  <a:cubicBezTo>
                    <a:pt x="54" y="120"/>
                    <a:pt x="55" y="120"/>
                    <a:pt x="55" y="119"/>
                  </a:cubicBezTo>
                  <a:cubicBezTo>
                    <a:pt x="55" y="119"/>
                    <a:pt x="54" y="118"/>
                    <a:pt x="54" y="118"/>
                  </a:cubicBezTo>
                  <a:cubicBezTo>
                    <a:pt x="53" y="118"/>
                    <a:pt x="53" y="118"/>
                    <a:pt x="53" y="118"/>
                  </a:cubicBezTo>
                  <a:close/>
                  <a:moveTo>
                    <a:pt x="146" y="118"/>
                  </a:moveTo>
                  <a:cubicBezTo>
                    <a:pt x="147" y="119"/>
                    <a:pt x="162" y="122"/>
                    <a:pt x="166" y="120"/>
                  </a:cubicBezTo>
                  <a:cubicBezTo>
                    <a:pt x="162" y="118"/>
                    <a:pt x="158" y="120"/>
                    <a:pt x="153" y="119"/>
                  </a:cubicBezTo>
                  <a:cubicBezTo>
                    <a:pt x="152" y="119"/>
                    <a:pt x="149" y="118"/>
                    <a:pt x="146" y="118"/>
                  </a:cubicBezTo>
                  <a:close/>
                  <a:moveTo>
                    <a:pt x="173" y="118"/>
                  </a:moveTo>
                  <a:cubicBezTo>
                    <a:pt x="173" y="118"/>
                    <a:pt x="173" y="118"/>
                    <a:pt x="173" y="118"/>
                  </a:cubicBezTo>
                  <a:cubicBezTo>
                    <a:pt x="174" y="119"/>
                    <a:pt x="175" y="119"/>
                    <a:pt x="176" y="119"/>
                  </a:cubicBezTo>
                  <a:cubicBezTo>
                    <a:pt x="176" y="121"/>
                    <a:pt x="177" y="122"/>
                    <a:pt x="176" y="124"/>
                  </a:cubicBezTo>
                  <a:cubicBezTo>
                    <a:pt x="173" y="130"/>
                    <a:pt x="171" y="126"/>
                    <a:pt x="167" y="129"/>
                  </a:cubicBezTo>
                  <a:cubicBezTo>
                    <a:pt x="167" y="129"/>
                    <a:pt x="167" y="129"/>
                    <a:pt x="167" y="129"/>
                  </a:cubicBezTo>
                  <a:cubicBezTo>
                    <a:pt x="172" y="128"/>
                    <a:pt x="178" y="128"/>
                    <a:pt x="178" y="121"/>
                  </a:cubicBezTo>
                  <a:cubicBezTo>
                    <a:pt x="177" y="119"/>
                    <a:pt x="176" y="118"/>
                    <a:pt x="173" y="118"/>
                  </a:cubicBezTo>
                  <a:close/>
                  <a:moveTo>
                    <a:pt x="207" y="118"/>
                  </a:moveTo>
                  <a:cubicBezTo>
                    <a:pt x="207" y="118"/>
                    <a:pt x="207" y="118"/>
                    <a:pt x="207" y="118"/>
                  </a:cubicBezTo>
                  <a:cubicBezTo>
                    <a:pt x="207" y="118"/>
                    <a:pt x="207" y="118"/>
                    <a:pt x="207" y="118"/>
                  </a:cubicBezTo>
                  <a:cubicBezTo>
                    <a:pt x="207" y="118"/>
                    <a:pt x="207" y="118"/>
                    <a:pt x="207" y="118"/>
                  </a:cubicBezTo>
                  <a:cubicBezTo>
                    <a:pt x="207" y="118"/>
                    <a:pt x="207" y="118"/>
                    <a:pt x="207" y="118"/>
                  </a:cubicBezTo>
                  <a:close/>
                  <a:moveTo>
                    <a:pt x="46" y="118"/>
                  </a:moveTo>
                  <a:cubicBezTo>
                    <a:pt x="46" y="119"/>
                    <a:pt x="46" y="119"/>
                    <a:pt x="45" y="120"/>
                  </a:cubicBezTo>
                  <a:cubicBezTo>
                    <a:pt x="45" y="120"/>
                    <a:pt x="46" y="120"/>
                    <a:pt x="46" y="120"/>
                  </a:cubicBezTo>
                  <a:cubicBezTo>
                    <a:pt x="46" y="121"/>
                    <a:pt x="46" y="121"/>
                    <a:pt x="47" y="121"/>
                  </a:cubicBezTo>
                  <a:cubicBezTo>
                    <a:pt x="48" y="121"/>
                    <a:pt x="48" y="121"/>
                    <a:pt x="49" y="120"/>
                  </a:cubicBezTo>
                  <a:cubicBezTo>
                    <a:pt x="48" y="119"/>
                    <a:pt x="48" y="119"/>
                    <a:pt x="47" y="118"/>
                  </a:cubicBezTo>
                  <a:cubicBezTo>
                    <a:pt x="47" y="118"/>
                    <a:pt x="47" y="118"/>
                    <a:pt x="46" y="118"/>
                  </a:cubicBezTo>
                  <a:close/>
                  <a:moveTo>
                    <a:pt x="340" y="118"/>
                  </a:moveTo>
                  <a:cubicBezTo>
                    <a:pt x="340" y="122"/>
                    <a:pt x="342" y="127"/>
                    <a:pt x="341" y="132"/>
                  </a:cubicBezTo>
                  <a:cubicBezTo>
                    <a:pt x="341" y="136"/>
                    <a:pt x="338" y="145"/>
                    <a:pt x="341" y="148"/>
                  </a:cubicBezTo>
                  <a:cubicBezTo>
                    <a:pt x="341" y="148"/>
                    <a:pt x="341" y="148"/>
                    <a:pt x="341" y="148"/>
                  </a:cubicBezTo>
                  <a:cubicBezTo>
                    <a:pt x="339" y="138"/>
                    <a:pt x="347" y="130"/>
                    <a:pt x="344" y="119"/>
                  </a:cubicBezTo>
                  <a:cubicBezTo>
                    <a:pt x="343" y="119"/>
                    <a:pt x="341" y="119"/>
                    <a:pt x="340" y="118"/>
                  </a:cubicBezTo>
                  <a:close/>
                  <a:moveTo>
                    <a:pt x="31" y="119"/>
                  </a:moveTo>
                  <a:cubicBezTo>
                    <a:pt x="30" y="120"/>
                    <a:pt x="29" y="119"/>
                    <a:pt x="27" y="120"/>
                  </a:cubicBezTo>
                  <a:cubicBezTo>
                    <a:pt x="27" y="141"/>
                    <a:pt x="12" y="151"/>
                    <a:pt x="8" y="166"/>
                  </a:cubicBezTo>
                  <a:cubicBezTo>
                    <a:pt x="5" y="176"/>
                    <a:pt x="4" y="188"/>
                    <a:pt x="9" y="196"/>
                  </a:cubicBezTo>
                  <a:cubicBezTo>
                    <a:pt x="10" y="196"/>
                    <a:pt x="10" y="196"/>
                    <a:pt x="10" y="196"/>
                  </a:cubicBezTo>
                  <a:cubicBezTo>
                    <a:pt x="14" y="178"/>
                    <a:pt x="11" y="166"/>
                    <a:pt x="28" y="157"/>
                  </a:cubicBezTo>
                  <a:cubicBezTo>
                    <a:pt x="29" y="157"/>
                    <a:pt x="31" y="157"/>
                    <a:pt x="32" y="157"/>
                  </a:cubicBezTo>
                  <a:cubicBezTo>
                    <a:pt x="36" y="157"/>
                    <a:pt x="50" y="159"/>
                    <a:pt x="50" y="161"/>
                  </a:cubicBezTo>
                  <a:cubicBezTo>
                    <a:pt x="51" y="161"/>
                    <a:pt x="51" y="160"/>
                    <a:pt x="51" y="160"/>
                  </a:cubicBezTo>
                  <a:cubicBezTo>
                    <a:pt x="52" y="159"/>
                    <a:pt x="53" y="158"/>
                    <a:pt x="54" y="157"/>
                  </a:cubicBezTo>
                  <a:cubicBezTo>
                    <a:pt x="54" y="157"/>
                    <a:pt x="63" y="155"/>
                    <a:pt x="63" y="155"/>
                  </a:cubicBezTo>
                  <a:cubicBezTo>
                    <a:pt x="64" y="152"/>
                    <a:pt x="66" y="147"/>
                    <a:pt x="68" y="145"/>
                  </a:cubicBezTo>
                  <a:cubicBezTo>
                    <a:pt x="65" y="142"/>
                    <a:pt x="65" y="140"/>
                    <a:pt x="63" y="137"/>
                  </a:cubicBezTo>
                  <a:cubicBezTo>
                    <a:pt x="59" y="138"/>
                    <a:pt x="47" y="131"/>
                    <a:pt x="44" y="127"/>
                  </a:cubicBezTo>
                  <a:cubicBezTo>
                    <a:pt x="42" y="125"/>
                    <a:pt x="42" y="123"/>
                    <a:pt x="40" y="121"/>
                  </a:cubicBezTo>
                  <a:cubicBezTo>
                    <a:pt x="39" y="121"/>
                    <a:pt x="37" y="120"/>
                    <a:pt x="36" y="120"/>
                  </a:cubicBezTo>
                  <a:cubicBezTo>
                    <a:pt x="34" y="122"/>
                    <a:pt x="34" y="125"/>
                    <a:pt x="31" y="127"/>
                  </a:cubicBezTo>
                  <a:cubicBezTo>
                    <a:pt x="32" y="125"/>
                    <a:pt x="33" y="124"/>
                    <a:pt x="34" y="121"/>
                  </a:cubicBezTo>
                  <a:cubicBezTo>
                    <a:pt x="32" y="121"/>
                    <a:pt x="31" y="123"/>
                    <a:pt x="30" y="123"/>
                  </a:cubicBezTo>
                  <a:cubicBezTo>
                    <a:pt x="30" y="123"/>
                    <a:pt x="30" y="123"/>
                    <a:pt x="30" y="123"/>
                  </a:cubicBezTo>
                  <a:cubicBezTo>
                    <a:pt x="32" y="122"/>
                    <a:pt x="32" y="120"/>
                    <a:pt x="33" y="119"/>
                  </a:cubicBezTo>
                  <a:cubicBezTo>
                    <a:pt x="32" y="119"/>
                    <a:pt x="32" y="119"/>
                    <a:pt x="32" y="119"/>
                  </a:cubicBezTo>
                  <a:cubicBezTo>
                    <a:pt x="32" y="119"/>
                    <a:pt x="32" y="119"/>
                    <a:pt x="31" y="119"/>
                  </a:cubicBezTo>
                  <a:close/>
                  <a:moveTo>
                    <a:pt x="93" y="119"/>
                  </a:moveTo>
                  <a:cubicBezTo>
                    <a:pt x="93" y="119"/>
                    <a:pt x="93" y="119"/>
                    <a:pt x="93" y="119"/>
                  </a:cubicBezTo>
                  <a:cubicBezTo>
                    <a:pt x="94" y="120"/>
                    <a:pt x="94" y="122"/>
                    <a:pt x="95" y="121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5" y="120"/>
                    <a:pt x="94" y="119"/>
                    <a:pt x="93" y="119"/>
                  </a:cubicBezTo>
                  <a:close/>
                  <a:moveTo>
                    <a:pt x="180" y="119"/>
                  </a:moveTo>
                  <a:cubicBezTo>
                    <a:pt x="180" y="120"/>
                    <a:pt x="181" y="120"/>
                    <a:pt x="182" y="121"/>
                  </a:cubicBezTo>
                  <a:cubicBezTo>
                    <a:pt x="184" y="126"/>
                    <a:pt x="180" y="131"/>
                    <a:pt x="177" y="133"/>
                  </a:cubicBezTo>
                  <a:cubicBezTo>
                    <a:pt x="177" y="133"/>
                    <a:pt x="177" y="133"/>
                    <a:pt x="178" y="133"/>
                  </a:cubicBezTo>
                  <a:cubicBezTo>
                    <a:pt x="178" y="133"/>
                    <a:pt x="178" y="133"/>
                    <a:pt x="178" y="133"/>
                  </a:cubicBezTo>
                  <a:cubicBezTo>
                    <a:pt x="180" y="131"/>
                    <a:pt x="186" y="128"/>
                    <a:pt x="182" y="123"/>
                  </a:cubicBezTo>
                  <a:cubicBezTo>
                    <a:pt x="182" y="121"/>
                    <a:pt x="182" y="120"/>
                    <a:pt x="180" y="119"/>
                  </a:cubicBezTo>
                  <a:close/>
                  <a:moveTo>
                    <a:pt x="139" y="119"/>
                  </a:moveTo>
                  <a:cubicBezTo>
                    <a:pt x="137" y="122"/>
                    <a:pt x="131" y="122"/>
                    <a:pt x="133" y="126"/>
                  </a:cubicBezTo>
                  <a:cubicBezTo>
                    <a:pt x="134" y="127"/>
                    <a:pt x="133" y="128"/>
                    <a:pt x="134" y="128"/>
                  </a:cubicBezTo>
                  <a:cubicBezTo>
                    <a:pt x="136" y="130"/>
                    <a:pt x="140" y="129"/>
                    <a:pt x="141" y="129"/>
                  </a:cubicBezTo>
                  <a:cubicBezTo>
                    <a:pt x="147" y="127"/>
                    <a:pt x="153" y="125"/>
                    <a:pt x="157" y="123"/>
                  </a:cubicBezTo>
                  <a:cubicBezTo>
                    <a:pt x="159" y="123"/>
                    <a:pt x="162" y="124"/>
                    <a:pt x="163" y="123"/>
                  </a:cubicBezTo>
                  <a:cubicBezTo>
                    <a:pt x="155" y="123"/>
                    <a:pt x="147" y="120"/>
                    <a:pt x="139" y="119"/>
                  </a:cubicBezTo>
                  <a:close/>
                  <a:moveTo>
                    <a:pt x="189" y="120"/>
                  </a:moveTo>
                  <a:cubicBezTo>
                    <a:pt x="189" y="122"/>
                    <a:pt x="190" y="124"/>
                    <a:pt x="190" y="126"/>
                  </a:cubicBezTo>
                  <a:cubicBezTo>
                    <a:pt x="191" y="125"/>
                    <a:pt x="191" y="124"/>
                    <a:pt x="191" y="123"/>
                  </a:cubicBezTo>
                  <a:cubicBezTo>
                    <a:pt x="190" y="122"/>
                    <a:pt x="190" y="121"/>
                    <a:pt x="189" y="120"/>
                  </a:cubicBezTo>
                  <a:close/>
                  <a:moveTo>
                    <a:pt x="76" y="121"/>
                  </a:moveTo>
                  <a:cubicBezTo>
                    <a:pt x="76" y="121"/>
                    <a:pt x="76" y="121"/>
                    <a:pt x="75" y="122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7" y="123"/>
                    <a:pt x="79" y="123"/>
                    <a:pt x="80" y="124"/>
                  </a:cubicBezTo>
                  <a:cubicBezTo>
                    <a:pt x="80" y="124"/>
                    <a:pt x="80" y="124"/>
                    <a:pt x="80" y="124"/>
                  </a:cubicBezTo>
                  <a:cubicBezTo>
                    <a:pt x="79" y="122"/>
                    <a:pt x="78" y="122"/>
                    <a:pt x="76" y="121"/>
                  </a:cubicBezTo>
                  <a:close/>
                  <a:moveTo>
                    <a:pt x="97" y="121"/>
                  </a:moveTo>
                  <a:cubicBezTo>
                    <a:pt x="96" y="121"/>
                    <a:pt x="96" y="122"/>
                    <a:pt x="96" y="122"/>
                  </a:cubicBezTo>
                  <a:cubicBezTo>
                    <a:pt x="96" y="122"/>
                    <a:pt x="96" y="122"/>
                    <a:pt x="96" y="122"/>
                  </a:cubicBezTo>
                  <a:cubicBezTo>
                    <a:pt x="97" y="122"/>
                    <a:pt x="97" y="122"/>
                    <a:pt x="97" y="122"/>
                  </a:cubicBezTo>
                  <a:cubicBezTo>
                    <a:pt x="97" y="122"/>
                    <a:pt x="97" y="122"/>
                    <a:pt x="97" y="121"/>
                  </a:cubicBezTo>
                  <a:cubicBezTo>
                    <a:pt x="97" y="121"/>
                    <a:pt x="97" y="121"/>
                    <a:pt x="97" y="121"/>
                  </a:cubicBezTo>
                  <a:close/>
                  <a:moveTo>
                    <a:pt x="192" y="122"/>
                  </a:moveTo>
                  <a:cubicBezTo>
                    <a:pt x="192" y="122"/>
                    <a:pt x="192" y="122"/>
                    <a:pt x="192" y="122"/>
                  </a:cubicBezTo>
                  <a:cubicBezTo>
                    <a:pt x="192" y="123"/>
                    <a:pt x="192" y="127"/>
                    <a:pt x="192" y="127"/>
                  </a:cubicBezTo>
                  <a:cubicBezTo>
                    <a:pt x="192" y="127"/>
                    <a:pt x="193" y="127"/>
                    <a:pt x="193" y="127"/>
                  </a:cubicBezTo>
                  <a:cubicBezTo>
                    <a:pt x="193" y="125"/>
                    <a:pt x="193" y="124"/>
                    <a:pt x="193" y="122"/>
                  </a:cubicBezTo>
                  <a:cubicBezTo>
                    <a:pt x="193" y="122"/>
                    <a:pt x="192" y="122"/>
                    <a:pt x="192" y="122"/>
                  </a:cubicBezTo>
                  <a:close/>
                  <a:moveTo>
                    <a:pt x="213" y="122"/>
                  </a:moveTo>
                  <a:cubicBezTo>
                    <a:pt x="213" y="122"/>
                    <a:pt x="213" y="122"/>
                    <a:pt x="213" y="122"/>
                  </a:cubicBezTo>
                  <a:cubicBezTo>
                    <a:pt x="213" y="122"/>
                    <a:pt x="213" y="122"/>
                    <a:pt x="213" y="123"/>
                  </a:cubicBezTo>
                  <a:cubicBezTo>
                    <a:pt x="213" y="122"/>
                    <a:pt x="213" y="122"/>
                    <a:pt x="213" y="122"/>
                  </a:cubicBezTo>
                  <a:close/>
                  <a:moveTo>
                    <a:pt x="45" y="122"/>
                  </a:moveTo>
                  <a:cubicBezTo>
                    <a:pt x="45" y="123"/>
                    <a:pt x="45" y="123"/>
                    <a:pt x="45" y="123"/>
                  </a:cubicBezTo>
                  <a:cubicBezTo>
                    <a:pt x="48" y="124"/>
                    <a:pt x="53" y="125"/>
                    <a:pt x="55" y="123"/>
                  </a:cubicBezTo>
                  <a:cubicBezTo>
                    <a:pt x="52" y="122"/>
                    <a:pt x="49" y="124"/>
                    <a:pt x="45" y="122"/>
                  </a:cubicBezTo>
                  <a:close/>
                  <a:moveTo>
                    <a:pt x="285" y="123"/>
                  </a:moveTo>
                  <a:cubicBezTo>
                    <a:pt x="283" y="125"/>
                    <a:pt x="281" y="125"/>
                    <a:pt x="279" y="127"/>
                  </a:cubicBezTo>
                  <a:cubicBezTo>
                    <a:pt x="281" y="129"/>
                    <a:pt x="283" y="130"/>
                    <a:pt x="285" y="131"/>
                  </a:cubicBezTo>
                  <a:cubicBezTo>
                    <a:pt x="286" y="130"/>
                    <a:pt x="289" y="129"/>
                    <a:pt x="290" y="128"/>
                  </a:cubicBezTo>
                  <a:cubicBezTo>
                    <a:pt x="291" y="127"/>
                    <a:pt x="292" y="125"/>
                    <a:pt x="291" y="123"/>
                  </a:cubicBezTo>
                  <a:cubicBezTo>
                    <a:pt x="289" y="123"/>
                    <a:pt x="287" y="123"/>
                    <a:pt x="285" y="123"/>
                  </a:cubicBezTo>
                  <a:close/>
                  <a:moveTo>
                    <a:pt x="30" y="123"/>
                  </a:moveTo>
                  <a:cubicBezTo>
                    <a:pt x="30" y="123"/>
                    <a:pt x="30" y="123"/>
                    <a:pt x="30" y="123"/>
                  </a:cubicBezTo>
                  <a:cubicBezTo>
                    <a:pt x="30" y="124"/>
                    <a:pt x="30" y="124"/>
                    <a:pt x="30" y="124"/>
                  </a:cubicBezTo>
                  <a:cubicBezTo>
                    <a:pt x="30" y="124"/>
                    <a:pt x="30" y="124"/>
                    <a:pt x="30" y="123"/>
                  </a:cubicBezTo>
                  <a:close/>
                  <a:moveTo>
                    <a:pt x="74" y="123"/>
                  </a:moveTo>
                  <a:cubicBezTo>
                    <a:pt x="74" y="124"/>
                    <a:pt x="74" y="124"/>
                    <a:pt x="74" y="124"/>
                  </a:cubicBezTo>
                  <a:cubicBezTo>
                    <a:pt x="76" y="125"/>
                    <a:pt x="77" y="126"/>
                    <a:pt x="77" y="128"/>
                  </a:cubicBezTo>
                  <a:cubicBezTo>
                    <a:pt x="78" y="128"/>
                    <a:pt x="78" y="128"/>
                    <a:pt x="78" y="128"/>
                  </a:cubicBezTo>
                  <a:cubicBezTo>
                    <a:pt x="78" y="127"/>
                    <a:pt x="78" y="127"/>
                    <a:pt x="78" y="126"/>
                  </a:cubicBezTo>
                  <a:cubicBezTo>
                    <a:pt x="77" y="125"/>
                    <a:pt x="76" y="124"/>
                    <a:pt x="74" y="123"/>
                  </a:cubicBezTo>
                  <a:close/>
                  <a:moveTo>
                    <a:pt x="92" y="124"/>
                  </a:moveTo>
                  <a:cubicBezTo>
                    <a:pt x="91" y="125"/>
                    <a:pt x="90" y="127"/>
                    <a:pt x="89" y="128"/>
                  </a:cubicBezTo>
                  <a:cubicBezTo>
                    <a:pt x="90" y="128"/>
                    <a:pt x="90" y="128"/>
                    <a:pt x="90" y="128"/>
                  </a:cubicBezTo>
                  <a:cubicBezTo>
                    <a:pt x="91" y="127"/>
                    <a:pt x="93" y="126"/>
                    <a:pt x="92" y="124"/>
                  </a:cubicBezTo>
                  <a:close/>
                  <a:moveTo>
                    <a:pt x="194" y="124"/>
                  </a:moveTo>
                  <a:cubicBezTo>
                    <a:pt x="194" y="126"/>
                    <a:pt x="194" y="127"/>
                    <a:pt x="194" y="128"/>
                  </a:cubicBezTo>
                  <a:cubicBezTo>
                    <a:pt x="194" y="128"/>
                    <a:pt x="195" y="128"/>
                    <a:pt x="195" y="128"/>
                  </a:cubicBezTo>
                  <a:cubicBezTo>
                    <a:pt x="195" y="128"/>
                    <a:pt x="195" y="128"/>
                    <a:pt x="195" y="128"/>
                  </a:cubicBezTo>
                  <a:cubicBezTo>
                    <a:pt x="195" y="127"/>
                    <a:pt x="195" y="126"/>
                    <a:pt x="195" y="125"/>
                  </a:cubicBezTo>
                  <a:cubicBezTo>
                    <a:pt x="195" y="124"/>
                    <a:pt x="195" y="124"/>
                    <a:pt x="194" y="124"/>
                  </a:cubicBezTo>
                  <a:close/>
                  <a:moveTo>
                    <a:pt x="94" y="126"/>
                  </a:moveTo>
                  <a:cubicBezTo>
                    <a:pt x="93" y="127"/>
                    <a:pt x="93" y="127"/>
                    <a:pt x="93" y="128"/>
                  </a:cubicBezTo>
                  <a:cubicBezTo>
                    <a:pt x="93" y="128"/>
                    <a:pt x="94" y="128"/>
                    <a:pt x="94" y="127"/>
                  </a:cubicBezTo>
                  <a:cubicBezTo>
                    <a:pt x="94" y="126"/>
                    <a:pt x="94" y="127"/>
                    <a:pt x="94" y="126"/>
                  </a:cubicBezTo>
                  <a:cubicBezTo>
                    <a:pt x="94" y="126"/>
                    <a:pt x="94" y="126"/>
                    <a:pt x="94" y="126"/>
                  </a:cubicBezTo>
                  <a:close/>
                  <a:moveTo>
                    <a:pt x="72" y="126"/>
                  </a:moveTo>
                  <a:cubicBezTo>
                    <a:pt x="73" y="128"/>
                    <a:pt x="74" y="130"/>
                    <a:pt x="75" y="132"/>
                  </a:cubicBezTo>
                  <a:cubicBezTo>
                    <a:pt x="74" y="129"/>
                    <a:pt x="74" y="128"/>
                    <a:pt x="73" y="126"/>
                  </a:cubicBezTo>
                  <a:cubicBezTo>
                    <a:pt x="73" y="126"/>
                    <a:pt x="73" y="126"/>
                    <a:pt x="72" y="126"/>
                  </a:cubicBezTo>
                  <a:close/>
                  <a:moveTo>
                    <a:pt x="196" y="127"/>
                  </a:moveTo>
                  <a:cubicBezTo>
                    <a:pt x="196" y="128"/>
                    <a:pt x="195" y="129"/>
                    <a:pt x="195" y="130"/>
                  </a:cubicBezTo>
                  <a:cubicBezTo>
                    <a:pt x="195" y="130"/>
                    <a:pt x="195" y="130"/>
                    <a:pt x="195" y="130"/>
                  </a:cubicBezTo>
                  <a:cubicBezTo>
                    <a:pt x="196" y="130"/>
                    <a:pt x="197" y="128"/>
                    <a:pt x="197" y="127"/>
                  </a:cubicBezTo>
                  <a:cubicBezTo>
                    <a:pt x="197" y="127"/>
                    <a:pt x="197" y="127"/>
                    <a:pt x="196" y="127"/>
                  </a:cubicBezTo>
                  <a:close/>
                  <a:moveTo>
                    <a:pt x="69" y="127"/>
                  </a:moveTo>
                  <a:cubicBezTo>
                    <a:pt x="69" y="127"/>
                    <a:pt x="69" y="128"/>
                    <a:pt x="69" y="128"/>
                  </a:cubicBezTo>
                  <a:cubicBezTo>
                    <a:pt x="69" y="127"/>
                    <a:pt x="69" y="127"/>
                    <a:pt x="69" y="127"/>
                  </a:cubicBezTo>
                  <a:close/>
                  <a:moveTo>
                    <a:pt x="63" y="128"/>
                  </a:moveTo>
                  <a:cubicBezTo>
                    <a:pt x="63" y="130"/>
                    <a:pt x="63" y="131"/>
                    <a:pt x="64" y="133"/>
                  </a:cubicBezTo>
                  <a:cubicBezTo>
                    <a:pt x="64" y="133"/>
                    <a:pt x="64" y="133"/>
                    <a:pt x="64" y="133"/>
                  </a:cubicBezTo>
                  <a:cubicBezTo>
                    <a:pt x="64" y="131"/>
                    <a:pt x="65" y="129"/>
                    <a:pt x="63" y="128"/>
                  </a:cubicBezTo>
                  <a:close/>
                  <a:moveTo>
                    <a:pt x="69" y="128"/>
                  </a:moveTo>
                  <a:cubicBezTo>
                    <a:pt x="70" y="129"/>
                    <a:pt x="70" y="131"/>
                    <a:pt x="71" y="132"/>
                  </a:cubicBezTo>
                  <a:cubicBezTo>
                    <a:pt x="71" y="132"/>
                    <a:pt x="71" y="132"/>
                    <a:pt x="71" y="132"/>
                  </a:cubicBezTo>
                  <a:cubicBezTo>
                    <a:pt x="71" y="130"/>
                    <a:pt x="71" y="129"/>
                    <a:pt x="69" y="128"/>
                  </a:cubicBezTo>
                  <a:close/>
                  <a:moveTo>
                    <a:pt x="92" y="128"/>
                  </a:moveTo>
                  <a:cubicBezTo>
                    <a:pt x="92" y="129"/>
                    <a:pt x="92" y="129"/>
                    <a:pt x="92" y="129"/>
                  </a:cubicBezTo>
                  <a:cubicBezTo>
                    <a:pt x="92" y="129"/>
                    <a:pt x="92" y="129"/>
                    <a:pt x="92" y="129"/>
                  </a:cubicBezTo>
                  <a:cubicBezTo>
                    <a:pt x="92" y="129"/>
                    <a:pt x="92" y="129"/>
                    <a:pt x="93" y="129"/>
                  </a:cubicBezTo>
                  <a:cubicBezTo>
                    <a:pt x="93" y="128"/>
                    <a:pt x="93" y="128"/>
                    <a:pt x="93" y="128"/>
                  </a:cubicBezTo>
                  <a:cubicBezTo>
                    <a:pt x="92" y="128"/>
                    <a:pt x="92" y="128"/>
                    <a:pt x="92" y="128"/>
                  </a:cubicBezTo>
                  <a:close/>
                  <a:moveTo>
                    <a:pt x="194" y="128"/>
                  </a:moveTo>
                  <a:cubicBezTo>
                    <a:pt x="194" y="129"/>
                    <a:pt x="194" y="129"/>
                    <a:pt x="194" y="129"/>
                  </a:cubicBezTo>
                  <a:cubicBezTo>
                    <a:pt x="194" y="129"/>
                    <a:pt x="194" y="129"/>
                    <a:pt x="194" y="129"/>
                  </a:cubicBezTo>
                  <a:cubicBezTo>
                    <a:pt x="194" y="129"/>
                    <a:pt x="194" y="128"/>
                    <a:pt x="194" y="128"/>
                  </a:cubicBezTo>
                  <a:close/>
                  <a:moveTo>
                    <a:pt x="66" y="129"/>
                  </a:moveTo>
                  <a:cubicBezTo>
                    <a:pt x="66" y="130"/>
                    <a:pt x="66" y="132"/>
                    <a:pt x="67" y="134"/>
                  </a:cubicBezTo>
                  <a:cubicBezTo>
                    <a:pt x="67" y="134"/>
                    <a:pt x="67" y="134"/>
                    <a:pt x="67" y="134"/>
                  </a:cubicBezTo>
                  <a:cubicBezTo>
                    <a:pt x="67" y="132"/>
                    <a:pt x="68" y="130"/>
                    <a:pt x="66" y="129"/>
                  </a:cubicBezTo>
                  <a:close/>
                  <a:moveTo>
                    <a:pt x="197" y="131"/>
                  </a:moveTo>
                  <a:cubicBezTo>
                    <a:pt x="196" y="131"/>
                    <a:pt x="196" y="132"/>
                    <a:pt x="195" y="133"/>
                  </a:cubicBezTo>
                  <a:cubicBezTo>
                    <a:pt x="195" y="133"/>
                    <a:pt x="195" y="133"/>
                    <a:pt x="196" y="133"/>
                  </a:cubicBezTo>
                  <a:cubicBezTo>
                    <a:pt x="196" y="132"/>
                    <a:pt x="197" y="132"/>
                    <a:pt x="198" y="131"/>
                  </a:cubicBezTo>
                  <a:cubicBezTo>
                    <a:pt x="198" y="131"/>
                    <a:pt x="198" y="131"/>
                    <a:pt x="198" y="131"/>
                  </a:cubicBezTo>
                  <a:cubicBezTo>
                    <a:pt x="198" y="131"/>
                    <a:pt x="197" y="131"/>
                    <a:pt x="197" y="131"/>
                  </a:cubicBezTo>
                  <a:close/>
                  <a:moveTo>
                    <a:pt x="256" y="131"/>
                  </a:moveTo>
                  <a:cubicBezTo>
                    <a:pt x="256" y="137"/>
                    <a:pt x="252" y="141"/>
                    <a:pt x="250" y="146"/>
                  </a:cubicBezTo>
                  <a:cubicBezTo>
                    <a:pt x="255" y="146"/>
                    <a:pt x="255" y="149"/>
                    <a:pt x="258" y="150"/>
                  </a:cubicBezTo>
                  <a:cubicBezTo>
                    <a:pt x="258" y="151"/>
                    <a:pt x="258" y="152"/>
                    <a:pt x="258" y="154"/>
                  </a:cubicBezTo>
                  <a:cubicBezTo>
                    <a:pt x="259" y="154"/>
                    <a:pt x="259" y="154"/>
                    <a:pt x="259" y="154"/>
                  </a:cubicBezTo>
                  <a:cubicBezTo>
                    <a:pt x="262" y="153"/>
                    <a:pt x="261" y="148"/>
                    <a:pt x="261" y="145"/>
                  </a:cubicBezTo>
                  <a:cubicBezTo>
                    <a:pt x="261" y="142"/>
                    <a:pt x="259" y="132"/>
                    <a:pt x="256" y="131"/>
                  </a:cubicBezTo>
                  <a:close/>
                  <a:moveTo>
                    <a:pt x="126" y="132"/>
                  </a:moveTo>
                  <a:cubicBezTo>
                    <a:pt x="123" y="134"/>
                    <a:pt x="121" y="137"/>
                    <a:pt x="117" y="138"/>
                  </a:cubicBezTo>
                  <a:cubicBezTo>
                    <a:pt x="117" y="140"/>
                    <a:pt x="117" y="143"/>
                    <a:pt x="118" y="145"/>
                  </a:cubicBezTo>
                  <a:cubicBezTo>
                    <a:pt x="123" y="144"/>
                    <a:pt x="128" y="138"/>
                    <a:pt x="127" y="133"/>
                  </a:cubicBezTo>
                  <a:cubicBezTo>
                    <a:pt x="127" y="133"/>
                    <a:pt x="126" y="133"/>
                    <a:pt x="126" y="132"/>
                  </a:cubicBezTo>
                  <a:close/>
                  <a:moveTo>
                    <a:pt x="129" y="133"/>
                  </a:moveTo>
                  <a:cubicBezTo>
                    <a:pt x="129" y="136"/>
                    <a:pt x="129" y="139"/>
                    <a:pt x="127" y="143"/>
                  </a:cubicBezTo>
                  <a:cubicBezTo>
                    <a:pt x="126" y="146"/>
                    <a:pt x="124" y="150"/>
                    <a:pt x="123" y="154"/>
                  </a:cubicBezTo>
                  <a:cubicBezTo>
                    <a:pt x="124" y="154"/>
                    <a:pt x="124" y="154"/>
                    <a:pt x="124" y="154"/>
                  </a:cubicBezTo>
                  <a:cubicBezTo>
                    <a:pt x="129" y="151"/>
                    <a:pt x="136" y="150"/>
                    <a:pt x="141" y="148"/>
                  </a:cubicBezTo>
                  <a:cubicBezTo>
                    <a:pt x="146" y="146"/>
                    <a:pt x="150" y="143"/>
                    <a:pt x="156" y="142"/>
                  </a:cubicBezTo>
                  <a:cubicBezTo>
                    <a:pt x="156" y="142"/>
                    <a:pt x="156" y="141"/>
                    <a:pt x="156" y="141"/>
                  </a:cubicBezTo>
                  <a:cubicBezTo>
                    <a:pt x="153" y="139"/>
                    <a:pt x="143" y="134"/>
                    <a:pt x="139" y="136"/>
                  </a:cubicBezTo>
                  <a:cubicBezTo>
                    <a:pt x="137" y="135"/>
                    <a:pt x="134" y="134"/>
                    <a:pt x="133" y="135"/>
                  </a:cubicBezTo>
                  <a:cubicBezTo>
                    <a:pt x="132" y="134"/>
                    <a:pt x="131" y="133"/>
                    <a:pt x="129" y="133"/>
                  </a:cubicBezTo>
                  <a:close/>
                  <a:moveTo>
                    <a:pt x="194" y="133"/>
                  </a:moveTo>
                  <a:cubicBezTo>
                    <a:pt x="194" y="133"/>
                    <a:pt x="194" y="134"/>
                    <a:pt x="194" y="134"/>
                  </a:cubicBezTo>
                  <a:cubicBezTo>
                    <a:pt x="194" y="134"/>
                    <a:pt x="194" y="133"/>
                    <a:pt x="195" y="133"/>
                  </a:cubicBezTo>
                  <a:cubicBezTo>
                    <a:pt x="195" y="133"/>
                    <a:pt x="195" y="133"/>
                    <a:pt x="195" y="133"/>
                  </a:cubicBezTo>
                  <a:cubicBezTo>
                    <a:pt x="194" y="133"/>
                    <a:pt x="194" y="133"/>
                    <a:pt x="194" y="133"/>
                  </a:cubicBezTo>
                  <a:close/>
                  <a:moveTo>
                    <a:pt x="198" y="133"/>
                  </a:moveTo>
                  <a:cubicBezTo>
                    <a:pt x="197" y="134"/>
                    <a:pt x="197" y="135"/>
                    <a:pt x="196" y="136"/>
                  </a:cubicBezTo>
                  <a:cubicBezTo>
                    <a:pt x="196" y="135"/>
                    <a:pt x="197" y="135"/>
                    <a:pt x="197" y="135"/>
                  </a:cubicBezTo>
                  <a:cubicBezTo>
                    <a:pt x="197" y="135"/>
                    <a:pt x="198" y="134"/>
                    <a:pt x="199" y="134"/>
                  </a:cubicBezTo>
                  <a:cubicBezTo>
                    <a:pt x="199" y="134"/>
                    <a:pt x="199" y="133"/>
                    <a:pt x="199" y="133"/>
                  </a:cubicBezTo>
                  <a:cubicBezTo>
                    <a:pt x="198" y="133"/>
                    <a:pt x="198" y="133"/>
                    <a:pt x="198" y="133"/>
                  </a:cubicBezTo>
                  <a:close/>
                  <a:moveTo>
                    <a:pt x="228" y="135"/>
                  </a:moveTo>
                  <a:cubicBezTo>
                    <a:pt x="227" y="135"/>
                    <a:pt x="226" y="135"/>
                    <a:pt x="225" y="136"/>
                  </a:cubicBezTo>
                  <a:cubicBezTo>
                    <a:pt x="222" y="137"/>
                    <a:pt x="220" y="139"/>
                    <a:pt x="219" y="143"/>
                  </a:cubicBezTo>
                  <a:cubicBezTo>
                    <a:pt x="219" y="144"/>
                    <a:pt x="218" y="147"/>
                    <a:pt x="219" y="149"/>
                  </a:cubicBezTo>
                  <a:cubicBezTo>
                    <a:pt x="222" y="145"/>
                    <a:pt x="224" y="137"/>
                    <a:pt x="231" y="137"/>
                  </a:cubicBezTo>
                  <a:cubicBezTo>
                    <a:pt x="231" y="137"/>
                    <a:pt x="231" y="137"/>
                    <a:pt x="231" y="137"/>
                  </a:cubicBezTo>
                  <a:cubicBezTo>
                    <a:pt x="231" y="138"/>
                    <a:pt x="231" y="139"/>
                    <a:pt x="231" y="139"/>
                  </a:cubicBezTo>
                  <a:cubicBezTo>
                    <a:pt x="232" y="138"/>
                    <a:pt x="234" y="138"/>
                    <a:pt x="235" y="136"/>
                  </a:cubicBezTo>
                  <a:cubicBezTo>
                    <a:pt x="232" y="136"/>
                    <a:pt x="230" y="135"/>
                    <a:pt x="228" y="135"/>
                  </a:cubicBezTo>
                  <a:close/>
                  <a:moveTo>
                    <a:pt x="199" y="135"/>
                  </a:moveTo>
                  <a:cubicBezTo>
                    <a:pt x="198" y="136"/>
                    <a:pt x="197" y="136"/>
                    <a:pt x="196" y="137"/>
                  </a:cubicBezTo>
                  <a:cubicBezTo>
                    <a:pt x="196" y="137"/>
                    <a:pt x="196" y="137"/>
                    <a:pt x="196" y="138"/>
                  </a:cubicBezTo>
                  <a:cubicBezTo>
                    <a:pt x="196" y="138"/>
                    <a:pt x="197" y="138"/>
                    <a:pt x="197" y="138"/>
                  </a:cubicBezTo>
                  <a:cubicBezTo>
                    <a:pt x="198" y="137"/>
                    <a:pt x="199" y="136"/>
                    <a:pt x="200" y="135"/>
                  </a:cubicBezTo>
                  <a:cubicBezTo>
                    <a:pt x="199" y="135"/>
                    <a:pt x="199" y="135"/>
                    <a:pt x="199" y="135"/>
                  </a:cubicBezTo>
                  <a:close/>
                  <a:moveTo>
                    <a:pt x="195" y="136"/>
                  </a:moveTo>
                  <a:cubicBezTo>
                    <a:pt x="195" y="136"/>
                    <a:pt x="195" y="136"/>
                    <a:pt x="195" y="136"/>
                  </a:cubicBezTo>
                  <a:cubicBezTo>
                    <a:pt x="195" y="136"/>
                    <a:pt x="195" y="136"/>
                    <a:pt x="195" y="136"/>
                  </a:cubicBezTo>
                  <a:cubicBezTo>
                    <a:pt x="195" y="136"/>
                    <a:pt x="196" y="136"/>
                    <a:pt x="196" y="136"/>
                  </a:cubicBezTo>
                  <a:cubicBezTo>
                    <a:pt x="196" y="136"/>
                    <a:pt x="196" y="136"/>
                    <a:pt x="196" y="136"/>
                  </a:cubicBezTo>
                  <a:cubicBezTo>
                    <a:pt x="195" y="136"/>
                    <a:pt x="195" y="136"/>
                    <a:pt x="195" y="136"/>
                  </a:cubicBezTo>
                  <a:close/>
                  <a:moveTo>
                    <a:pt x="82" y="136"/>
                  </a:moveTo>
                  <a:cubicBezTo>
                    <a:pt x="80" y="138"/>
                    <a:pt x="78" y="141"/>
                    <a:pt x="76" y="143"/>
                  </a:cubicBezTo>
                  <a:cubicBezTo>
                    <a:pt x="76" y="144"/>
                    <a:pt x="76" y="144"/>
                    <a:pt x="76" y="145"/>
                  </a:cubicBezTo>
                  <a:cubicBezTo>
                    <a:pt x="76" y="145"/>
                    <a:pt x="77" y="145"/>
                    <a:pt x="77" y="145"/>
                  </a:cubicBezTo>
                  <a:cubicBezTo>
                    <a:pt x="77" y="141"/>
                    <a:pt x="80" y="138"/>
                    <a:pt x="82" y="137"/>
                  </a:cubicBezTo>
                  <a:cubicBezTo>
                    <a:pt x="82" y="137"/>
                    <a:pt x="82" y="136"/>
                    <a:pt x="82" y="136"/>
                  </a:cubicBezTo>
                  <a:cubicBezTo>
                    <a:pt x="82" y="136"/>
                    <a:pt x="82" y="136"/>
                    <a:pt x="82" y="136"/>
                  </a:cubicBezTo>
                  <a:close/>
                  <a:moveTo>
                    <a:pt x="107" y="138"/>
                  </a:moveTo>
                  <a:cubicBezTo>
                    <a:pt x="105" y="140"/>
                    <a:pt x="99" y="142"/>
                    <a:pt x="101" y="148"/>
                  </a:cubicBezTo>
                  <a:cubicBezTo>
                    <a:pt x="106" y="148"/>
                    <a:pt x="112" y="147"/>
                    <a:pt x="115" y="146"/>
                  </a:cubicBezTo>
                  <a:cubicBezTo>
                    <a:pt x="116" y="141"/>
                    <a:pt x="113" y="137"/>
                    <a:pt x="107" y="138"/>
                  </a:cubicBezTo>
                  <a:close/>
                  <a:moveTo>
                    <a:pt x="237" y="138"/>
                  </a:moveTo>
                  <a:cubicBezTo>
                    <a:pt x="236" y="139"/>
                    <a:pt x="236" y="140"/>
                    <a:pt x="235" y="141"/>
                  </a:cubicBezTo>
                  <a:cubicBezTo>
                    <a:pt x="236" y="142"/>
                    <a:pt x="237" y="142"/>
                    <a:pt x="238" y="144"/>
                  </a:cubicBezTo>
                  <a:cubicBezTo>
                    <a:pt x="236" y="145"/>
                    <a:pt x="236" y="149"/>
                    <a:pt x="235" y="150"/>
                  </a:cubicBezTo>
                  <a:cubicBezTo>
                    <a:pt x="235" y="150"/>
                    <a:pt x="226" y="157"/>
                    <a:pt x="225" y="158"/>
                  </a:cubicBezTo>
                  <a:cubicBezTo>
                    <a:pt x="227" y="159"/>
                    <a:pt x="229" y="161"/>
                    <a:pt x="231" y="160"/>
                  </a:cubicBezTo>
                  <a:cubicBezTo>
                    <a:pt x="233" y="159"/>
                    <a:pt x="234" y="156"/>
                    <a:pt x="235" y="155"/>
                  </a:cubicBezTo>
                  <a:cubicBezTo>
                    <a:pt x="238" y="151"/>
                    <a:pt x="245" y="148"/>
                    <a:pt x="240" y="142"/>
                  </a:cubicBezTo>
                  <a:cubicBezTo>
                    <a:pt x="239" y="140"/>
                    <a:pt x="239" y="139"/>
                    <a:pt x="237" y="138"/>
                  </a:cubicBezTo>
                  <a:close/>
                  <a:moveTo>
                    <a:pt x="85" y="138"/>
                  </a:moveTo>
                  <a:cubicBezTo>
                    <a:pt x="84" y="141"/>
                    <a:pt x="83" y="142"/>
                    <a:pt x="81" y="144"/>
                  </a:cubicBezTo>
                  <a:cubicBezTo>
                    <a:pt x="81" y="145"/>
                    <a:pt x="81" y="145"/>
                    <a:pt x="82" y="145"/>
                  </a:cubicBezTo>
                  <a:cubicBezTo>
                    <a:pt x="82" y="145"/>
                    <a:pt x="82" y="145"/>
                    <a:pt x="82" y="145"/>
                  </a:cubicBezTo>
                  <a:cubicBezTo>
                    <a:pt x="83" y="144"/>
                    <a:pt x="86" y="140"/>
                    <a:pt x="85" y="138"/>
                  </a:cubicBezTo>
                  <a:close/>
                  <a:moveTo>
                    <a:pt x="195" y="139"/>
                  </a:moveTo>
                  <a:cubicBezTo>
                    <a:pt x="195" y="140"/>
                    <a:pt x="194" y="139"/>
                    <a:pt x="194" y="140"/>
                  </a:cubicBezTo>
                  <a:cubicBezTo>
                    <a:pt x="194" y="140"/>
                    <a:pt x="194" y="140"/>
                    <a:pt x="194" y="140"/>
                  </a:cubicBezTo>
                  <a:cubicBezTo>
                    <a:pt x="195" y="140"/>
                    <a:pt x="196" y="140"/>
                    <a:pt x="197" y="139"/>
                  </a:cubicBezTo>
                  <a:cubicBezTo>
                    <a:pt x="197" y="139"/>
                    <a:pt x="197" y="139"/>
                    <a:pt x="197" y="139"/>
                  </a:cubicBezTo>
                  <a:cubicBezTo>
                    <a:pt x="197" y="139"/>
                    <a:pt x="196" y="139"/>
                    <a:pt x="195" y="139"/>
                  </a:cubicBezTo>
                  <a:close/>
                  <a:moveTo>
                    <a:pt x="215" y="139"/>
                  </a:moveTo>
                  <a:cubicBezTo>
                    <a:pt x="214" y="140"/>
                    <a:pt x="212" y="141"/>
                    <a:pt x="211" y="141"/>
                  </a:cubicBezTo>
                  <a:cubicBezTo>
                    <a:pt x="211" y="141"/>
                    <a:pt x="211" y="142"/>
                    <a:pt x="211" y="142"/>
                  </a:cubicBezTo>
                  <a:cubicBezTo>
                    <a:pt x="211" y="142"/>
                    <a:pt x="214" y="153"/>
                    <a:pt x="215" y="154"/>
                  </a:cubicBezTo>
                  <a:cubicBezTo>
                    <a:pt x="215" y="154"/>
                    <a:pt x="215" y="154"/>
                    <a:pt x="215" y="154"/>
                  </a:cubicBezTo>
                  <a:cubicBezTo>
                    <a:pt x="215" y="153"/>
                    <a:pt x="215" y="153"/>
                    <a:pt x="216" y="153"/>
                  </a:cubicBezTo>
                  <a:cubicBezTo>
                    <a:pt x="216" y="152"/>
                    <a:pt x="215" y="139"/>
                    <a:pt x="215" y="139"/>
                  </a:cubicBezTo>
                  <a:close/>
                  <a:moveTo>
                    <a:pt x="87" y="140"/>
                  </a:moveTo>
                  <a:cubicBezTo>
                    <a:pt x="87" y="142"/>
                    <a:pt x="85" y="144"/>
                    <a:pt x="84" y="146"/>
                  </a:cubicBezTo>
                  <a:cubicBezTo>
                    <a:pt x="84" y="146"/>
                    <a:pt x="84" y="146"/>
                    <a:pt x="84" y="146"/>
                  </a:cubicBezTo>
                  <a:cubicBezTo>
                    <a:pt x="85" y="145"/>
                    <a:pt x="86" y="144"/>
                    <a:pt x="88" y="143"/>
                  </a:cubicBezTo>
                  <a:cubicBezTo>
                    <a:pt x="88" y="142"/>
                    <a:pt x="88" y="141"/>
                    <a:pt x="87" y="140"/>
                  </a:cubicBezTo>
                  <a:cubicBezTo>
                    <a:pt x="87" y="140"/>
                    <a:pt x="87" y="140"/>
                    <a:pt x="87" y="140"/>
                  </a:cubicBezTo>
                  <a:close/>
                  <a:moveTo>
                    <a:pt x="163" y="140"/>
                  </a:moveTo>
                  <a:cubicBezTo>
                    <a:pt x="163" y="141"/>
                    <a:pt x="163" y="141"/>
                    <a:pt x="163" y="141"/>
                  </a:cubicBezTo>
                  <a:cubicBezTo>
                    <a:pt x="163" y="141"/>
                    <a:pt x="163" y="141"/>
                    <a:pt x="163" y="140"/>
                  </a:cubicBezTo>
                  <a:cubicBezTo>
                    <a:pt x="163" y="140"/>
                    <a:pt x="163" y="140"/>
                    <a:pt x="163" y="140"/>
                  </a:cubicBezTo>
                  <a:close/>
                  <a:moveTo>
                    <a:pt x="163" y="140"/>
                  </a:moveTo>
                  <a:cubicBezTo>
                    <a:pt x="164" y="141"/>
                    <a:pt x="163" y="141"/>
                    <a:pt x="164" y="141"/>
                  </a:cubicBezTo>
                  <a:cubicBezTo>
                    <a:pt x="164" y="141"/>
                    <a:pt x="164" y="141"/>
                    <a:pt x="163" y="140"/>
                  </a:cubicBezTo>
                  <a:close/>
                  <a:moveTo>
                    <a:pt x="166" y="141"/>
                  </a:moveTo>
                  <a:cubicBezTo>
                    <a:pt x="165" y="141"/>
                    <a:pt x="165" y="141"/>
                    <a:pt x="164" y="141"/>
                  </a:cubicBezTo>
                  <a:cubicBezTo>
                    <a:pt x="166" y="142"/>
                    <a:pt x="169" y="144"/>
                    <a:pt x="171" y="143"/>
                  </a:cubicBezTo>
                  <a:cubicBezTo>
                    <a:pt x="171" y="143"/>
                    <a:pt x="171" y="143"/>
                    <a:pt x="171" y="143"/>
                  </a:cubicBezTo>
                  <a:cubicBezTo>
                    <a:pt x="169" y="142"/>
                    <a:pt x="167" y="142"/>
                    <a:pt x="166" y="141"/>
                  </a:cubicBezTo>
                  <a:close/>
                  <a:moveTo>
                    <a:pt x="90" y="141"/>
                  </a:moveTo>
                  <a:cubicBezTo>
                    <a:pt x="90" y="144"/>
                    <a:pt x="89" y="146"/>
                    <a:pt x="87" y="148"/>
                  </a:cubicBezTo>
                  <a:cubicBezTo>
                    <a:pt x="87" y="148"/>
                    <a:pt x="87" y="149"/>
                    <a:pt x="87" y="149"/>
                  </a:cubicBezTo>
                  <a:cubicBezTo>
                    <a:pt x="87" y="149"/>
                    <a:pt x="88" y="148"/>
                    <a:pt x="88" y="148"/>
                  </a:cubicBezTo>
                  <a:cubicBezTo>
                    <a:pt x="90" y="147"/>
                    <a:pt x="91" y="145"/>
                    <a:pt x="91" y="141"/>
                  </a:cubicBezTo>
                  <a:cubicBezTo>
                    <a:pt x="91" y="141"/>
                    <a:pt x="91" y="141"/>
                    <a:pt x="90" y="141"/>
                  </a:cubicBezTo>
                  <a:close/>
                  <a:moveTo>
                    <a:pt x="206" y="142"/>
                  </a:moveTo>
                  <a:cubicBezTo>
                    <a:pt x="204" y="143"/>
                    <a:pt x="202" y="142"/>
                    <a:pt x="200" y="143"/>
                  </a:cubicBezTo>
                  <a:cubicBezTo>
                    <a:pt x="196" y="145"/>
                    <a:pt x="189" y="143"/>
                    <a:pt x="182" y="144"/>
                  </a:cubicBezTo>
                  <a:cubicBezTo>
                    <a:pt x="181" y="144"/>
                    <a:pt x="181" y="144"/>
                    <a:pt x="181" y="143"/>
                  </a:cubicBezTo>
                  <a:cubicBezTo>
                    <a:pt x="179" y="143"/>
                    <a:pt x="173" y="142"/>
                    <a:pt x="172" y="143"/>
                  </a:cubicBezTo>
                  <a:cubicBezTo>
                    <a:pt x="172" y="143"/>
                    <a:pt x="172" y="143"/>
                    <a:pt x="172" y="143"/>
                  </a:cubicBezTo>
                  <a:cubicBezTo>
                    <a:pt x="174" y="144"/>
                    <a:pt x="178" y="144"/>
                    <a:pt x="179" y="144"/>
                  </a:cubicBezTo>
                  <a:cubicBezTo>
                    <a:pt x="183" y="146"/>
                    <a:pt x="204" y="145"/>
                    <a:pt x="207" y="142"/>
                  </a:cubicBezTo>
                  <a:cubicBezTo>
                    <a:pt x="207" y="142"/>
                    <a:pt x="206" y="142"/>
                    <a:pt x="206" y="142"/>
                  </a:cubicBezTo>
                  <a:close/>
                  <a:moveTo>
                    <a:pt x="288" y="142"/>
                  </a:moveTo>
                  <a:cubicBezTo>
                    <a:pt x="286" y="143"/>
                    <a:pt x="284" y="145"/>
                    <a:pt x="283" y="146"/>
                  </a:cubicBezTo>
                  <a:cubicBezTo>
                    <a:pt x="283" y="149"/>
                    <a:pt x="282" y="152"/>
                    <a:pt x="285" y="154"/>
                  </a:cubicBezTo>
                  <a:cubicBezTo>
                    <a:pt x="285" y="154"/>
                    <a:pt x="285" y="154"/>
                    <a:pt x="285" y="154"/>
                  </a:cubicBezTo>
                  <a:cubicBezTo>
                    <a:pt x="285" y="151"/>
                    <a:pt x="286" y="150"/>
                    <a:pt x="287" y="149"/>
                  </a:cubicBezTo>
                  <a:cubicBezTo>
                    <a:pt x="288" y="149"/>
                    <a:pt x="289" y="149"/>
                    <a:pt x="290" y="149"/>
                  </a:cubicBezTo>
                  <a:cubicBezTo>
                    <a:pt x="291" y="150"/>
                    <a:pt x="292" y="151"/>
                    <a:pt x="292" y="152"/>
                  </a:cubicBezTo>
                  <a:cubicBezTo>
                    <a:pt x="292" y="153"/>
                    <a:pt x="292" y="154"/>
                    <a:pt x="292" y="155"/>
                  </a:cubicBezTo>
                  <a:cubicBezTo>
                    <a:pt x="292" y="155"/>
                    <a:pt x="292" y="155"/>
                    <a:pt x="292" y="155"/>
                  </a:cubicBezTo>
                  <a:cubicBezTo>
                    <a:pt x="298" y="152"/>
                    <a:pt x="295" y="142"/>
                    <a:pt x="288" y="142"/>
                  </a:cubicBezTo>
                  <a:close/>
                  <a:moveTo>
                    <a:pt x="228" y="143"/>
                  </a:moveTo>
                  <a:cubicBezTo>
                    <a:pt x="227" y="144"/>
                    <a:pt x="226" y="145"/>
                    <a:pt x="225" y="147"/>
                  </a:cubicBezTo>
                  <a:cubicBezTo>
                    <a:pt x="225" y="147"/>
                    <a:pt x="225" y="147"/>
                    <a:pt x="225" y="147"/>
                  </a:cubicBezTo>
                  <a:cubicBezTo>
                    <a:pt x="227" y="145"/>
                    <a:pt x="228" y="144"/>
                    <a:pt x="229" y="143"/>
                  </a:cubicBezTo>
                  <a:cubicBezTo>
                    <a:pt x="229" y="143"/>
                    <a:pt x="229" y="143"/>
                    <a:pt x="229" y="143"/>
                  </a:cubicBezTo>
                  <a:cubicBezTo>
                    <a:pt x="229" y="143"/>
                    <a:pt x="228" y="143"/>
                    <a:pt x="228" y="143"/>
                  </a:cubicBezTo>
                  <a:close/>
                  <a:moveTo>
                    <a:pt x="95" y="144"/>
                  </a:moveTo>
                  <a:cubicBezTo>
                    <a:pt x="95" y="144"/>
                    <a:pt x="94" y="144"/>
                    <a:pt x="94" y="145"/>
                  </a:cubicBezTo>
                  <a:cubicBezTo>
                    <a:pt x="94" y="146"/>
                    <a:pt x="94" y="147"/>
                    <a:pt x="94" y="148"/>
                  </a:cubicBezTo>
                  <a:cubicBezTo>
                    <a:pt x="96" y="148"/>
                    <a:pt x="97" y="149"/>
                    <a:pt x="98" y="148"/>
                  </a:cubicBezTo>
                  <a:cubicBezTo>
                    <a:pt x="98" y="147"/>
                    <a:pt x="98" y="148"/>
                    <a:pt x="98" y="147"/>
                  </a:cubicBezTo>
                  <a:cubicBezTo>
                    <a:pt x="98" y="146"/>
                    <a:pt x="98" y="145"/>
                    <a:pt x="98" y="144"/>
                  </a:cubicBezTo>
                  <a:cubicBezTo>
                    <a:pt x="97" y="144"/>
                    <a:pt x="96" y="144"/>
                    <a:pt x="95" y="144"/>
                  </a:cubicBezTo>
                  <a:close/>
                  <a:moveTo>
                    <a:pt x="232" y="144"/>
                  </a:moveTo>
                  <a:cubicBezTo>
                    <a:pt x="231" y="145"/>
                    <a:pt x="229" y="147"/>
                    <a:pt x="228" y="149"/>
                  </a:cubicBezTo>
                  <a:cubicBezTo>
                    <a:pt x="230" y="147"/>
                    <a:pt x="231" y="146"/>
                    <a:pt x="233" y="144"/>
                  </a:cubicBezTo>
                  <a:cubicBezTo>
                    <a:pt x="233" y="144"/>
                    <a:pt x="233" y="144"/>
                    <a:pt x="233" y="144"/>
                  </a:cubicBezTo>
                  <a:cubicBezTo>
                    <a:pt x="233" y="144"/>
                    <a:pt x="232" y="144"/>
                    <a:pt x="232" y="144"/>
                  </a:cubicBezTo>
                  <a:close/>
                  <a:moveTo>
                    <a:pt x="303" y="144"/>
                  </a:moveTo>
                  <a:cubicBezTo>
                    <a:pt x="301" y="148"/>
                    <a:pt x="292" y="152"/>
                    <a:pt x="295" y="158"/>
                  </a:cubicBezTo>
                  <a:cubicBezTo>
                    <a:pt x="295" y="158"/>
                    <a:pt x="295" y="158"/>
                    <a:pt x="295" y="158"/>
                  </a:cubicBezTo>
                  <a:cubicBezTo>
                    <a:pt x="296" y="150"/>
                    <a:pt x="302" y="149"/>
                    <a:pt x="304" y="144"/>
                  </a:cubicBezTo>
                  <a:cubicBezTo>
                    <a:pt x="304" y="144"/>
                    <a:pt x="303" y="144"/>
                    <a:pt x="303" y="144"/>
                  </a:cubicBezTo>
                  <a:close/>
                  <a:moveTo>
                    <a:pt x="158" y="146"/>
                  </a:moveTo>
                  <a:cubicBezTo>
                    <a:pt x="157" y="147"/>
                    <a:pt x="153" y="148"/>
                    <a:pt x="152" y="150"/>
                  </a:cubicBezTo>
                  <a:cubicBezTo>
                    <a:pt x="153" y="150"/>
                    <a:pt x="153" y="150"/>
                    <a:pt x="153" y="150"/>
                  </a:cubicBezTo>
                  <a:cubicBezTo>
                    <a:pt x="154" y="148"/>
                    <a:pt x="157" y="148"/>
                    <a:pt x="158" y="146"/>
                  </a:cubicBezTo>
                  <a:cubicBezTo>
                    <a:pt x="158" y="146"/>
                    <a:pt x="158" y="146"/>
                    <a:pt x="158" y="146"/>
                  </a:cubicBezTo>
                  <a:cubicBezTo>
                    <a:pt x="158" y="146"/>
                    <a:pt x="158" y="146"/>
                    <a:pt x="158" y="146"/>
                  </a:cubicBezTo>
                  <a:close/>
                  <a:moveTo>
                    <a:pt x="162" y="147"/>
                  </a:moveTo>
                  <a:cubicBezTo>
                    <a:pt x="162" y="148"/>
                    <a:pt x="162" y="148"/>
                    <a:pt x="162" y="148"/>
                  </a:cubicBezTo>
                  <a:cubicBezTo>
                    <a:pt x="162" y="148"/>
                    <a:pt x="162" y="148"/>
                    <a:pt x="162" y="147"/>
                  </a:cubicBezTo>
                  <a:cubicBezTo>
                    <a:pt x="162" y="147"/>
                    <a:pt x="162" y="147"/>
                    <a:pt x="162" y="147"/>
                  </a:cubicBezTo>
                  <a:close/>
                  <a:moveTo>
                    <a:pt x="73" y="148"/>
                  </a:moveTo>
                  <a:cubicBezTo>
                    <a:pt x="71" y="151"/>
                    <a:pt x="69" y="153"/>
                    <a:pt x="70" y="158"/>
                  </a:cubicBezTo>
                  <a:cubicBezTo>
                    <a:pt x="70" y="158"/>
                    <a:pt x="70" y="158"/>
                    <a:pt x="70" y="158"/>
                  </a:cubicBezTo>
                  <a:cubicBezTo>
                    <a:pt x="70" y="152"/>
                    <a:pt x="73" y="151"/>
                    <a:pt x="74" y="148"/>
                  </a:cubicBezTo>
                  <a:cubicBezTo>
                    <a:pt x="74" y="148"/>
                    <a:pt x="73" y="148"/>
                    <a:pt x="73" y="148"/>
                  </a:cubicBezTo>
                  <a:close/>
                  <a:moveTo>
                    <a:pt x="160" y="148"/>
                  </a:moveTo>
                  <a:cubicBezTo>
                    <a:pt x="159" y="150"/>
                    <a:pt x="157" y="150"/>
                    <a:pt x="155" y="151"/>
                  </a:cubicBezTo>
                  <a:cubicBezTo>
                    <a:pt x="155" y="152"/>
                    <a:pt x="155" y="152"/>
                    <a:pt x="155" y="152"/>
                  </a:cubicBezTo>
                  <a:cubicBezTo>
                    <a:pt x="157" y="151"/>
                    <a:pt x="159" y="149"/>
                    <a:pt x="161" y="148"/>
                  </a:cubicBezTo>
                  <a:cubicBezTo>
                    <a:pt x="161" y="148"/>
                    <a:pt x="161" y="148"/>
                    <a:pt x="161" y="148"/>
                  </a:cubicBezTo>
                  <a:cubicBezTo>
                    <a:pt x="161" y="148"/>
                    <a:pt x="161" y="148"/>
                    <a:pt x="160" y="148"/>
                  </a:cubicBezTo>
                  <a:close/>
                  <a:moveTo>
                    <a:pt x="164" y="149"/>
                  </a:moveTo>
                  <a:cubicBezTo>
                    <a:pt x="162" y="150"/>
                    <a:pt x="160" y="151"/>
                    <a:pt x="159" y="152"/>
                  </a:cubicBezTo>
                  <a:cubicBezTo>
                    <a:pt x="159" y="153"/>
                    <a:pt x="159" y="153"/>
                    <a:pt x="159" y="153"/>
                  </a:cubicBezTo>
                  <a:cubicBezTo>
                    <a:pt x="159" y="153"/>
                    <a:pt x="159" y="153"/>
                    <a:pt x="159" y="153"/>
                  </a:cubicBezTo>
                  <a:cubicBezTo>
                    <a:pt x="161" y="153"/>
                    <a:pt x="164" y="150"/>
                    <a:pt x="164" y="149"/>
                  </a:cubicBezTo>
                  <a:cubicBezTo>
                    <a:pt x="164" y="149"/>
                    <a:pt x="164" y="149"/>
                    <a:pt x="164" y="149"/>
                  </a:cubicBezTo>
                  <a:close/>
                  <a:moveTo>
                    <a:pt x="248" y="149"/>
                  </a:moveTo>
                  <a:cubicBezTo>
                    <a:pt x="247" y="150"/>
                    <a:pt x="244" y="150"/>
                    <a:pt x="243" y="153"/>
                  </a:cubicBezTo>
                  <a:cubicBezTo>
                    <a:pt x="243" y="153"/>
                    <a:pt x="243" y="153"/>
                    <a:pt x="243" y="153"/>
                  </a:cubicBezTo>
                  <a:cubicBezTo>
                    <a:pt x="245" y="152"/>
                    <a:pt x="250" y="150"/>
                    <a:pt x="251" y="149"/>
                  </a:cubicBezTo>
                  <a:cubicBezTo>
                    <a:pt x="251" y="149"/>
                    <a:pt x="251" y="149"/>
                    <a:pt x="250" y="149"/>
                  </a:cubicBezTo>
                  <a:cubicBezTo>
                    <a:pt x="250" y="149"/>
                    <a:pt x="249" y="149"/>
                    <a:pt x="248" y="149"/>
                  </a:cubicBezTo>
                  <a:close/>
                  <a:moveTo>
                    <a:pt x="187" y="160"/>
                  </a:moveTo>
                  <a:cubicBezTo>
                    <a:pt x="187" y="160"/>
                    <a:pt x="187" y="160"/>
                    <a:pt x="187" y="159"/>
                  </a:cubicBezTo>
                  <a:cubicBezTo>
                    <a:pt x="188" y="159"/>
                    <a:pt x="188" y="159"/>
                    <a:pt x="188" y="159"/>
                  </a:cubicBezTo>
                  <a:cubicBezTo>
                    <a:pt x="188" y="159"/>
                    <a:pt x="188" y="159"/>
                    <a:pt x="189" y="159"/>
                  </a:cubicBezTo>
                  <a:cubicBezTo>
                    <a:pt x="189" y="160"/>
                    <a:pt x="189" y="161"/>
                    <a:pt x="189" y="161"/>
                  </a:cubicBezTo>
                  <a:cubicBezTo>
                    <a:pt x="189" y="161"/>
                    <a:pt x="189" y="161"/>
                    <a:pt x="189" y="161"/>
                  </a:cubicBezTo>
                  <a:cubicBezTo>
                    <a:pt x="190" y="160"/>
                    <a:pt x="190" y="160"/>
                    <a:pt x="190" y="159"/>
                  </a:cubicBezTo>
                  <a:cubicBezTo>
                    <a:pt x="190" y="159"/>
                    <a:pt x="190" y="159"/>
                    <a:pt x="190" y="159"/>
                  </a:cubicBezTo>
                  <a:cubicBezTo>
                    <a:pt x="191" y="160"/>
                    <a:pt x="191" y="161"/>
                    <a:pt x="191" y="162"/>
                  </a:cubicBezTo>
                  <a:cubicBezTo>
                    <a:pt x="191" y="162"/>
                    <a:pt x="191" y="162"/>
                    <a:pt x="192" y="162"/>
                  </a:cubicBezTo>
                  <a:cubicBezTo>
                    <a:pt x="192" y="160"/>
                    <a:pt x="192" y="160"/>
                    <a:pt x="193" y="160"/>
                  </a:cubicBezTo>
                  <a:cubicBezTo>
                    <a:pt x="193" y="161"/>
                    <a:pt x="193" y="162"/>
                    <a:pt x="193" y="163"/>
                  </a:cubicBezTo>
                  <a:cubicBezTo>
                    <a:pt x="193" y="163"/>
                    <a:pt x="193" y="163"/>
                    <a:pt x="193" y="163"/>
                  </a:cubicBezTo>
                  <a:cubicBezTo>
                    <a:pt x="193" y="163"/>
                    <a:pt x="194" y="163"/>
                    <a:pt x="194" y="163"/>
                  </a:cubicBezTo>
                  <a:cubicBezTo>
                    <a:pt x="194" y="162"/>
                    <a:pt x="194" y="162"/>
                    <a:pt x="195" y="162"/>
                  </a:cubicBezTo>
                  <a:cubicBezTo>
                    <a:pt x="194" y="164"/>
                    <a:pt x="194" y="165"/>
                    <a:pt x="193" y="167"/>
                  </a:cubicBezTo>
                  <a:cubicBezTo>
                    <a:pt x="194" y="166"/>
                    <a:pt x="196" y="166"/>
                    <a:pt x="197" y="165"/>
                  </a:cubicBezTo>
                  <a:cubicBezTo>
                    <a:pt x="197" y="166"/>
                    <a:pt x="197" y="166"/>
                    <a:pt x="197" y="166"/>
                  </a:cubicBezTo>
                  <a:cubicBezTo>
                    <a:pt x="196" y="166"/>
                    <a:pt x="196" y="167"/>
                    <a:pt x="196" y="167"/>
                  </a:cubicBezTo>
                  <a:cubicBezTo>
                    <a:pt x="194" y="168"/>
                    <a:pt x="193" y="169"/>
                    <a:pt x="191" y="169"/>
                  </a:cubicBezTo>
                  <a:cubicBezTo>
                    <a:pt x="191" y="169"/>
                    <a:pt x="191" y="170"/>
                    <a:pt x="191" y="170"/>
                  </a:cubicBezTo>
                  <a:cubicBezTo>
                    <a:pt x="191" y="170"/>
                    <a:pt x="191" y="170"/>
                    <a:pt x="191" y="170"/>
                  </a:cubicBezTo>
                  <a:cubicBezTo>
                    <a:pt x="192" y="170"/>
                    <a:pt x="193" y="170"/>
                    <a:pt x="194" y="170"/>
                  </a:cubicBezTo>
                  <a:cubicBezTo>
                    <a:pt x="194" y="170"/>
                    <a:pt x="194" y="170"/>
                    <a:pt x="194" y="170"/>
                  </a:cubicBezTo>
                  <a:cubicBezTo>
                    <a:pt x="192" y="171"/>
                    <a:pt x="191" y="171"/>
                    <a:pt x="190" y="172"/>
                  </a:cubicBezTo>
                  <a:cubicBezTo>
                    <a:pt x="190" y="172"/>
                    <a:pt x="190" y="172"/>
                    <a:pt x="190" y="172"/>
                  </a:cubicBezTo>
                  <a:cubicBezTo>
                    <a:pt x="191" y="173"/>
                    <a:pt x="192" y="173"/>
                    <a:pt x="193" y="173"/>
                  </a:cubicBezTo>
                  <a:cubicBezTo>
                    <a:pt x="193" y="173"/>
                    <a:pt x="193" y="174"/>
                    <a:pt x="193" y="174"/>
                  </a:cubicBezTo>
                  <a:cubicBezTo>
                    <a:pt x="192" y="174"/>
                    <a:pt x="192" y="174"/>
                    <a:pt x="192" y="174"/>
                  </a:cubicBezTo>
                  <a:cubicBezTo>
                    <a:pt x="191" y="174"/>
                    <a:pt x="186" y="172"/>
                    <a:pt x="185" y="174"/>
                  </a:cubicBezTo>
                  <a:cubicBezTo>
                    <a:pt x="186" y="174"/>
                    <a:pt x="186" y="174"/>
                    <a:pt x="186" y="174"/>
                  </a:cubicBezTo>
                  <a:cubicBezTo>
                    <a:pt x="191" y="181"/>
                    <a:pt x="200" y="173"/>
                    <a:pt x="201" y="166"/>
                  </a:cubicBezTo>
                  <a:cubicBezTo>
                    <a:pt x="201" y="165"/>
                    <a:pt x="200" y="158"/>
                    <a:pt x="200" y="158"/>
                  </a:cubicBezTo>
                  <a:cubicBezTo>
                    <a:pt x="192" y="144"/>
                    <a:pt x="177" y="151"/>
                    <a:pt x="168" y="160"/>
                  </a:cubicBezTo>
                  <a:cubicBezTo>
                    <a:pt x="167" y="161"/>
                    <a:pt x="166" y="165"/>
                    <a:pt x="165" y="168"/>
                  </a:cubicBezTo>
                  <a:cubicBezTo>
                    <a:pt x="159" y="187"/>
                    <a:pt x="192" y="203"/>
                    <a:pt x="198" y="185"/>
                  </a:cubicBezTo>
                  <a:cubicBezTo>
                    <a:pt x="197" y="184"/>
                    <a:pt x="197" y="184"/>
                    <a:pt x="197" y="184"/>
                  </a:cubicBezTo>
                  <a:cubicBezTo>
                    <a:pt x="196" y="184"/>
                    <a:pt x="195" y="184"/>
                    <a:pt x="194" y="184"/>
                  </a:cubicBezTo>
                  <a:cubicBezTo>
                    <a:pt x="194" y="184"/>
                    <a:pt x="194" y="184"/>
                    <a:pt x="194" y="184"/>
                  </a:cubicBezTo>
                  <a:cubicBezTo>
                    <a:pt x="195" y="184"/>
                    <a:pt x="196" y="185"/>
                    <a:pt x="196" y="185"/>
                  </a:cubicBezTo>
                  <a:cubicBezTo>
                    <a:pt x="196" y="186"/>
                    <a:pt x="196" y="186"/>
                    <a:pt x="196" y="186"/>
                  </a:cubicBezTo>
                  <a:cubicBezTo>
                    <a:pt x="195" y="185"/>
                    <a:pt x="194" y="185"/>
                    <a:pt x="192" y="185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2" y="185"/>
                    <a:pt x="192" y="185"/>
                    <a:pt x="193" y="185"/>
                  </a:cubicBezTo>
                  <a:cubicBezTo>
                    <a:pt x="193" y="187"/>
                    <a:pt x="193" y="186"/>
                    <a:pt x="194" y="187"/>
                  </a:cubicBezTo>
                  <a:cubicBezTo>
                    <a:pt x="194" y="187"/>
                    <a:pt x="194" y="187"/>
                    <a:pt x="194" y="187"/>
                  </a:cubicBezTo>
                  <a:cubicBezTo>
                    <a:pt x="193" y="187"/>
                    <a:pt x="192" y="186"/>
                    <a:pt x="191" y="186"/>
                  </a:cubicBezTo>
                  <a:cubicBezTo>
                    <a:pt x="191" y="186"/>
                    <a:pt x="191" y="186"/>
                    <a:pt x="191" y="186"/>
                  </a:cubicBezTo>
                  <a:cubicBezTo>
                    <a:pt x="191" y="187"/>
                    <a:pt x="191" y="187"/>
                    <a:pt x="191" y="187"/>
                  </a:cubicBezTo>
                  <a:cubicBezTo>
                    <a:pt x="191" y="186"/>
                    <a:pt x="190" y="186"/>
                    <a:pt x="189" y="185"/>
                  </a:cubicBezTo>
                  <a:cubicBezTo>
                    <a:pt x="189" y="185"/>
                    <a:pt x="189" y="185"/>
                    <a:pt x="189" y="185"/>
                  </a:cubicBezTo>
                  <a:cubicBezTo>
                    <a:pt x="189" y="186"/>
                    <a:pt x="189" y="187"/>
                    <a:pt x="189" y="188"/>
                  </a:cubicBezTo>
                  <a:cubicBezTo>
                    <a:pt x="188" y="188"/>
                    <a:pt x="188" y="188"/>
                    <a:pt x="188" y="188"/>
                  </a:cubicBezTo>
                  <a:cubicBezTo>
                    <a:pt x="188" y="187"/>
                    <a:pt x="188" y="186"/>
                    <a:pt x="187" y="185"/>
                  </a:cubicBezTo>
                  <a:cubicBezTo>
                    <a:pt x="187" y="186"/>
                    <a:pt x="187" y="187"/>
                    <a:pt x="187" y="187"/>
                  </a:cubicBezTo>
                  <a:cubicBezTo>
                    <a:pt x="187" y="187"/>
                    <a:pt x="186" y="187"/>
                    <a:pt x="186" y="187"/>
                  </a:cubicBezTo>
                  <a:cubicBezTo>
                    <a:pt x="186" y="186"/>
                    <a:pt x="186" y="185"/>
                    <a:pt x="185" y="185"/>
                  </a:cubicBezTo>
                  <a:cubicBezTo>
                    <a:pt x="185" y="185"/>
                    <a:pt x="185" y="186"/>
                    <a:pt x="185" y="187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184" y="186"/>
                    <a:pt x="184" y="185"/>
                    <a:pt x="184" y="185"/>
                  </a:cubicBezTo>
                  <a:cubicBezTo>
                    <a:pt x="183" y="185"/>
                    <a:pt x="183" y="186"/>
                    <a:pt x="183" y="187"/>
                  </a:cubicBezTo>
                  <a:cubicBezTo>
                    <a:pt x="183" y="187"/>
                    <a:pt x="183" y="187"/>
                    <a:pt x="182" y="187"/>
                  </a:cubicBezTo>
                  <a:cubicBezTo>
                    <a:pt x="182" y="186"/>
                    <a:pt x="182" y="185"/>
                    <a:pt x="182" y="184"/>
                  </a:cubicBezTo>
                  <a:cubicBezTo>
                    <a:pt x="182" y="184"/>
                    <a:pt x="181" y="184"/>
                    <a:pt x="181" y="184"/>
                  </a:cubicBezTo>
                  <a:cubicBezTo>
                    <a:pt x="181" y="185"/>
                    <a:pt x="181" y="186"/>
                    <a:pt x="180" y="186"/>
                  </a:cubicBezTo>
                  <a:cubicBezTo>
                    <a:pt x="180" y="186"/>
                    <a:pt x="180" y="186"/>
                    <a:pt x="180" y="186"/>
                  </a:cubicBezTo>
                  <a:cubicBezTo>
                    <a:pt x="180" y="185"/>
                    <a:pt x="180" y="184"/>
                    <a:pt x="180" y="183"/>
                  </a:cubicBezTo>
                  <a:cubicBezTo>
                    <a:pt x="179" y="183"/>
                    <a:pt x="179" y="184"/>
                    <a:pt x="178" y="184"/>
                  </a:cubicBezTo>
                  <a:cubicBezTo>
                    <a:pt x="178" y="183"/>
                    <a:pt x="178" y="183"/>
                    <a:pt x="178" y="182"/>
                  </a:cubicBezTo>
                  <a:cubicBezTo>
                    <a:pt x="178" y="182"/>
                    <a:pt x="178" y="182"/>
                    <a:pt x="178" y="182"/>
                  </a:cubicBezTo>
                  <a:cubicBezTo>
                    <a:pt x="177" y="182"/>
                    <a:pt x="177" y="183"/>
                    <a:pt x="177" y="183"/>
                  </a:cubicBezTo>
                  <a:cubicBezTo>
                    <a:pt x="177" y="182"/>
                    <a:pt x="177" y="181"/>
                    <a:pt x="177" y="180"/>
                  </a:cubicBezTo>
                  <a:cubicBezTo>
                    <a:pt x="176" y="180"/>
                    <a:pt x="175" y="181"/>
                    <a:pt x="175" y="182"/>
                  </a:cubicBezTo>
                  <a:cubicBezTo>
                    <a:pt x="175" y="182"/>
                    <a:pt x="175" y="181"/>
                    <a:pt x="175" y="181"/>
                  </a:cubicBezTo>
                  <a:cubicBezTo>
                    <a:pt x="175" y="181"/>
                    <a:pt x="175" y="181"/>
                    <a:pt x="175" y="181"/>
                  </a:cubicBezTo>
                  <a:cubicBezTo>
                    <a:pt x="175" y="180"/>
                    <a:pt x="176" y="179"/>
                    <a:pt x="176" y="178"/>
                  </a:cubicBezTo>
                  <a:cubicBezTo>
                    <a:pt x="176" y="178"/>
                    <a:pt x="176" y="178"/>
                    <a:pt x="175" y="178"/>
                  </a:cubicBezTo>
                  <a:cubicBezTo>
                    <a:pt x="175" y="178"/>
                    <a:pt x="175" y="178"/>
                    <a:pt x="174" y="179"/>
                  </a:cubicBezTo>
                  <a:cubicBezTo>
                    <a:pt x="174" y="178"/>
                    <a:pt x="174" y="178"/>
                    <a:pt x="174" y="178"/>
                  </a:cubicBezTo>
                  <a:cubicBezTo>
                    <a:pt x="175" y="177"/>
                    <a:pt x="175" y="177"/>
                    <a:pt x="175" y="176"/>
                  </a:cubicBezTo>
                  <a:cubicBezTo>
                    <a:pt x="175" y="176"/>
                    <a:pt x="174" y="176"/>
                    <a:pt x="174" y="176"/>
                  </a:cubicBezTo>
                  <a:cubicBezTo>
                    <a:pt x="174" y="176"/>
                    <a:pt x="174" y="177"/>
                    <a:pt x="173" y="177"/>
                  </a:cubicBezTo>
                  <a:cubicBezTo>
                    <a:pt x="173" y="177"/>
                    <a:pt x="173" y="177"/>
                    <a:pt x="173" y="177"/>
                  </a:cubicBezTo>
                  <a:cubicBezTo>
                    <a:pt x="173" y="175"/>
                    <a:pt x="174" y="174"/>
                    <a:pt x="174" y="173"/>
                  </a:cubicBezTo>
                  <a:cubicBezTo>
                    <a:pt x="173" y="173"/>
                    <a:pt x="173" y="174"/>
                    <a:pt x="172" y="174"/>
                  </a:cubicBezTo>
                  <a:cubicBezTo>
                    <a:pt x="171" y="173"/>
                    <a:pt x="172" y="174"/>
                    <a:pt x="171" y="173"/>
                  </a:cubicBezTo>
                  <a:cubicBezTo>
                    <a:pt x="172" y="172"/>
                    <a:pt x="175" y="171"/>
                    <a:pt x="175" y="170"/>
                  </a:cubicBezTo>
                  <a:cubicBezTo>
                    <a:pt x="173" y="170"/>
                    <a:pt x="173" y="170"/>
                    <a:pt x="172" y="170"/>
                  </a:cubicBezTo>
                  <a:cubicBezTo>
                    <a:pt x="172" y="170"/>
                    <a:pt x="172" y="170"/>
                    <a:pt x="172" y="169"/>
                  </a:cubicBezTo>
                  <a:cubicBezTo>
                    <a:pt x="173" y="169"/>
                    <a:pt x="174" y="169"/>
                    <a:pt x="175" y="168"/>
                  </a:cubicBezTo>
                  <a:cubicBezTo>
                    <a:pt x="175" y="168"/>
                    <a:pt x="175" y="168"/>
                    <a:pt x="175" y="168"/>
                  </a:cubicBezTo>
                  <a:cubicBezTo>
                    <a:pt x="174" y="168"/>
                    <a:pt x="174" y="168"/>
                    <a:pt x="173" y="168"/>
                  </a:cubicBezTo>
                  <a:cubicBezTo>
                    <a:pt x="173" y="168"/>
                    <a:pt x="173" y="167"/>
                    <a:pt x="173" y="167"/>
                  </a:cubicBezTo>
                  <a:cubicBezTo>
                    <a:pt x="174" y="167"/>
                    <a:pt x="175" y="166"/>
                    <a:pt x="176" y="166"/>
                  </a:cubicBezTo>
                  <a:cubicBezTo>
                    <a:pt x="176" y="166"/>
                    <a:pt x="176" y="166"/>
                    <a:pt x="176" y="165"/>
                  </a:cubicBezTo>
                  <a:cubicBezTo>
                    <a:pt x="175" y="165"/>
                    <a:pt x="174" y="165"/>
                    <a:pt x="173" y="165"/>
                  </a:cubicBezTo>
                  <a:cubicBezTo>
                    <a:pt x="173" y="165"/>
                    <a:pt x="174" y="165"/>
                    <a:pt x="174" y="165"/>
                  </a:cubicBezTo>
                  <a:cubicBezTo>
                    <a:pt x="175" y="164"/>
                    <a:pt x="177" y="164"/>
                    <a:pt x="178" y="164"/>
                  </a:cubicBezTo>
                  <a:cubicBezTo>
                    <a:pt x="177" y="163"/>
                    <a:pt x="176" y="163"/>
                    <a:pt x="175" y="162"/>
                  </a:cubicBezTo>
                  <a:cubicBezTo>
                    <a:pt x="175" y="162"/>
                    <a:pt x="175" y="162"/>
                    <a:pt x="175" y="162"/>
                  </a:cubicBezTo>
                  <a:cubicBezTo>
                    <a:pt x="176" y="162"/>
                    <a:pt x="178" y="162"/>
                    <a:pt x="179" y="162"/>
                  </a:cubicBezTo>
                  <a:cubicBezTo>
                    <a:pt x="179" y="160"/>
                    <a:pt x="177" y="160"/>
                    <a:pt x="177" y="160"/>
                  </a:cubicBezTo>
                  <a:cubicBezTo>
                    <a:pt x="178" y="160"/>
                    <a:pt x="180" y="160"/>
                    <a:pt x="181" y="161"/>
                  </a:cubicBezTo>
                  <a:cubicBezTo>
                    <a:pt x="181" y="161"/>
                    <a:pt x="182" y="161"/>
                    <a:pt x="182" y="161"/>
                  </a:cubicBezTo>
                  <a:cubicBezTo>
                    <a:pt x="182" y="160"/>
                    <a:pt x="181" y="160"/>
                    <a:pt x="181" y="159"/>
                  </a:cubicBezTo>
                  <a:cubicBezTo>
                    <a:pt x="181" y="159"/>
                    <a:pt x="182" y="159"/>
                    <a:pt x="182" y="159"/>
                  </a:cubicBezTo>
                  <a:cubicBezTo>
                    <a:pt x="183" y="159"/>
                    <a:pt x="184" y="160"/>
                    <a:pt x="185" y="161"/>
                  </a:cubicBezTo>
                  <a:cubicBezTo>
                    <a:pt x="185" y="161"/>
                    <a:pt x="185" y="161"/>
                    <a:pt x="185" y="161"/>
                  </a:cubicBezTo>
                  <a:cubicBezTo>
                    <a:pt x="185" y="160"/>
                    <a:pt x="185" y="160"/>
                    <a:pt x="185" y="159"/>
                  </a:cubicBezTo>
                  <a:cubicBezTo>
                    <a:pt x="185" y="159"/>
                    <a:pt x="184" y="158"/>
                    <a:pt x="184" y="157"/>
                  </a:cubicBezTo>
                  <a:cubicBezTo>
                    <a:pt x="184" y="157"/>
                    <a:pt x="184" y="157"/>
                    <a:pt x="184" y="157"/>
                  </a:cubicBezTo>
                  <a:cubicBezTo>
                    <a:pt x="184" y="157"/>
                    <a:pt x="184" y="157"/>
                    <a:pt x="185" y="158"/>
                  </a:cubicBezTo>
                  <a:cubicBezTo>
                    <a:pt x="185" y="159"/>
                    <a:pt x="186" y="160"/>
                    <a:pt x="187" y="160"/>
                  </a:cubicBezTo>
                  <a:close/>
                  <a:moveTo>
                    <a:pt x="79" y="150"/>
                  </a:moveTo>
                  <a:cubicBezTo>
                    <a:pt x="77" y="152"/>
                    <a:pt x="77" y="152"/>
                    <a:pt x="75" y="154"/>
                  </a:cubicBezTo>
                  <a:cubicBezTo>
                    <a:pt x="76" y="154"/>
                    <a:pt x="76" y="154"/>
                    <a:pt x="76" y="155"/>
                  </a:cubicBezTo>
                  <a:cubicBezTo>
                    <a:pt x="77" y="153"/>
                    <a:pt x="79" y="152"/>
                    <a:pt x="80" y="151"/>
                  </a:cubicBezTo>
                  <a:cubicBezTo>
                    <a:pt x="80" y="150"/>
                    <a:pt x="80" y="150"/>
                    <a:pt x="79" y="150"/>
                  </a:cubicBezTo>
                  <a:close/>
                  <a:moveTo>
                    <a:pt x="310" y="151"/>
                  </a:moveTo>
                  <a:cubicBezTo>
                    <a:pt x="306" y="152"/>
                    <a:pt x="299" y="156"/>
                    <a:pt x="302" y="161"/>
                  </a:cubicBezTo>
                  <a:cubicBezTo>
                    <a:pt x="304" y="160"/>
                    <a:pt x="304" y="158"/>
                    <a:pt x="308" y="158"/>
                  </a:cubicBezTo>
                  <a:cubicBezTo>
                    <a:pt x="308" y="159"/>
                    <a:pt x="308" y="158"/>
                    <a:pt x="309" y="159"/>
                  </a:cubicBezTo>
                  <a:cubicBezTo>
                    <a:pt x="309" y="159"/>
                    <a:pt x="309" y="160"/>
                    <a:pt x="310" y="161"/>
                  </a:cubicBezTo>
                  <a:cubicBezTo>
                    <a:pt x="310" y="163"/>
                    <a:pt x="309" y="165"/>
                    <a:pt x="308" y="166"/>
                  </a:cubicBezTo>
                  <a:cubicBezTo>
                    <a:pt x="308" y="166"/>
                    <a:pt x="308" y="166"/>
                    <a:pt x="308" y="166"/>
                  </a:cubicBezTo>
                  <a:cubicBezTo>
                    <a:pt x="320" y="166"/>
                    <a:pt x="319" y="155"/>
                    <a:pt x="310" y="151"/>
                  </a:cubicBezTo>
                  <a:close/>
                  <a:moveTo>
                    <a:pt x="167" y="151"/>
                  </a:moveTo>
                  <a:cubicBezTo>
                    <a:pt x="166" y="152"/>
                    <a:pt x="160" y="154"/>
                    <a:pt x="161" y="156"/>
                  </a:cubicBezTo>
                  <a:cubicBezTo>
                    <a:pt x="163" y="154"/>
                    <a:pt x="166" y="153"/>
                    <a:pt x="168" y="151"/>
                  </a:cubicBezTo>
                  <a:cubicBezTo>
                    <a:pt x="168" y="151"/>
                    <a:pt x="168" y="151"/>
                    <a:pt x="168" y="151"/>
                  </a:cubicBezTo>
                  <a:cubicBezTo>
                    <a:pt x="167" y="151"/>
                    <a:pt x="167" y="151"/>
                    <a:pt x="167" y="151"/>
                  </a:cubicBezTo>
                  <a:close/>
                  <a:moveTo>
                    <a:pt x="205" y="151"/>
                  </a:moveTo>
                  <a:cubicBezTo>
                    <a:pt x="205" y="153"/>
                    <a:pt x="205" y="156"/>
                    <a:pt x="205" y="159"/>
                  </a:cubicBezTo>
                  <a:cubicBezTo>
                    <a:pt x="205" y="159"/>
                    <a:pt x="205" y="159"/>
                    <a:pt x="205" y="159"/>
                  </a:cubicBezTo>
                  <a:cubicBezTo>
                    <a:pt x="205" y="159"/>
                    <a:pt x="206" y="159"/>
                    <a:pt x="206" y="158"/>
                  </a:cubicBezTo>
                  <a:cubicBezTo>
                    <a:pt x="207" y="155"/>
                    <a:pt x="207" y="153"/>
                    <a:pt x="205" y="151"/>
                  </a:cubicBezTo>
                  <a:close/>
                  <a:moveTo>
                    <a:pt x="81" y="152"/>
                  </a:moveTo>
                  <a:cubicBezTo>
                    <a:pt x="80" y="154"/>
                    <a:pt x="78" y="156"/>
                    <a:pt x="76" y="158"/>
                  </a:cubicBezTo>
                  <a:cubicBezTo>
                    <a:pt x="79" y="157"/>
                    <a:pt x="81" y="155"/>
                    <a:pt x="82" y="152"/>
                  </a:cubicBezTo>
                  <a:cubicBezTo>
                    <a:pt x="82" y="152"/>
                    <a:pt x="81" y="152"/>
                    <a:pt x="81" y="152"/>
                  </a:cubicBezTo>
                  <a:cubicBezTo>
                    <a:pt x="81" y="152"/>
                    <a:pt x="81" y="152"/>
                    <a:pt x="81" y="152"/>
                  </a:cubicBezTo>
                  <a:close/>
                  <a:moveTo>
                    <a:pt x="209" y="152"/>
                  </a:moveTo>
                  <a:cubicBezTo>
                    <a:pt x="209" y="155"/>
                    <a:pt x="209" y="158"/>
                    <a:pt x="210" y="161"/>
                  </a:cubicBezTo>
                  <a:cubicBezTo>
                    <a:pt x="210" y="158"/>
                    <a:pt x="211" y="156"/>
                    <a:pt x="210" y="153"/>
                  </a:cubicBezTo>
                  <a:cubicBezTo>
                    <a:pt x="210" y="152"/>
                    <a:pt x="209" y="152"/>
                    <a:pt x="209" y="152"/>
                  </a:cubicBezTo>
                  <a:close/>
                  <a:moveTo>
                    <a:pt x="93" y="152"/>
                  </a:moveTo>
                  <a:cubicBezTo>
                    <a:pt x="91" y="154"/>
                    <a:pt x="91" y="157"/>
                    <a:pt x="89" y="159"/>
                  </a:cubicBezTo>
                  <a:cubicBezTo>
                    <a:pt x="85" y="164"/>
                    <a:pt x="80" y="171"/>
                    <a:pt x="77" y="176"/>
                  </a:cubicBezTo>
                  <a:cubicBezTo>
                    <a:pt x="76" y="178"/>
                    <a:pt x="76" y="181"/>
                    <a:pt x="75" y="182"/>
                  </a:cubicBezTo>
                  <a:cubicBezTo>
                    <a:pt x="75" y="182"/>
                    <a:pt x="75" y="183"/>
                    <a:pt x="75" y="183"/>
                  </a:cubicBezTo>
                  <a:cubicBezTo>
                    <a:pt x="81" y="180"/>
                    <a:pt x="86" y="174"/>
                    <a:pt x="92" y="170"/>
                  </a:cubicBezTo>
                  <a:cubicBezTo>
                    <a:pt x="97" y="167"/>
                    <a:pt x="103" y="165"/>
                    <a:pt x="108" y="161"/>
                  </a:cubicBezTo>
                  <a:cubicBezTo>
                    <a:pt x="101" y="159"/>
                    <a:pt x="98" y="156"/>
                    <a:pt x="93" y="152"/>
                  </a:cubicBezTo>
                  <a:close/>
                  <a:moveTo>
                    <a:pt x="158" y="153"/>
                  </a:moveTo>
                  <a:cubicBezTo>
                    <a:pt x="158" y="153"/>
                    <a:pt x="158" y="153"/>
                    <a:pt x="158" y="153"/>
                  </a:cubicBezTo>
                  <a:cubicBezTo>
                    <a:pt x="158" y="153"/>
                    <a:pt x="158" y="153"/>
                    <a:pt x="158" y="153"/>
                  </a:cubicBezTo>
                  <a:cubicBezTo>
                    <a:pt x="158" y="153"/>
                    <a:pt x="158" y="153"/>
                    <a:pt x="158" y="153"/>
                  </a:cubicBezTo>
                  <a:cubicBezTo>
                    <a:pt x="158" y="153"/>
                    <a:pt x="158" y="153"/>
                    <a:pt x="158" y="153"/>
                  </a:cubicBezTo>
                  <a:close/>
                  <a:moveTo>
                    <a:pt x="169" y="153"/>
                  </a:moveTo>
                  <a:cubicBezTo>
                    <a:pt x="167" y="155"/>
                    <a:pt x="163" y="156"/>
                    <a:pt x="162" y="159"/>
                  </a:cubicBezTo>
                  <a:cubicBezTo>
                    <a:pt x="162" y="159"/>
                    <a:pt x="162" y="159"/>
                    <a:pt x="162" y="159"/>
                  </a:cubicBezTo>
                  <a:cubicBezTo>
                    <a:pt x="165" y="158"/>
                    <a:pt x="168" y="155"/>
                    <a:pt x="170" y="153"/>
                  </a:cubicBezTo>
                  <a:cubicBezTo>
                    <a:pt x="170" y="153"/>
                    <a:pt x="170" y="153"/>
                    <a:pt x="170" y="153"/>
                  </a:cubicBezTo>
                  <a:cubicBezTo>
                    <a:pt x="169" y="153"/>
                    <a:pt x="169" y="153"/>
                    <a:pt x="169" y="153"/>
                  </a:cubicBezTo>
                  <a:close/>
                  <a:moveTo>
                    <a:pt x="252" y="153"/>
                  </a:moveTo>
                  <a:cubicBezTo>
                    <a:pt x="252" y="153"/>
                    <a:pt x="251" y="153"/>
                    <a:pt x="251" y="154"/>
                  </a:cubicBezTo>
                  <a:cubicBezTo>
                    <a:pt x="251" y="154"/>
                    <a:pt x="251" y="154"/>
                    <a:pt x="251" y="154"/>
                  </a:cubicBezTo>
                  <a:cubicBezTo>
                    <a:pt x="252" y="154"/>
                    <a:pt x="253" y="154"/>
                    <a:pt x="254" y="154"/>
                  </a:cubicBezTo>
                  <a:cubicBezTo>
                    <a:pt x="253" y="153"/>
                    <a:pt x="253" y="153"/>
                    <a:pt x="252" y="153"/>
                  </a:cubicBezTo>
                  <a:close/>
                  <a:moveTo>
                    <a:pt x="328" y="153"/>
                  </a:moveTo>
                  <a:cubicBezTo>
                    <a:pt x="328" y="153"/>
                    <a:pt x="327" y="153"/>
                    <a:pt x="327" y="153"/>
                  </a:cubicBezTo>
                  <a:cubicBezTo>
                    <a:pt x="328" y="156"/>
                    <a:pt x="327" y="160"/>
                    <a:pt x="325" y="163"/>
                  </a:cubicBezTo>
                  <a:cubicBezTo>
                    <a:pt x="325" y="163"/>
                    <a:pt x="325" y="165"/>
                    <a:pt x="324" y="166"/>
                  </a:cubicBezTo>
                  <a:cubicBezTo>
                    <a:pt x="320" y="172"/>
                    <a:pt x="315" y="174"/>
                    <a:pt x="309" y="176"/>
                  </a:cubicBezTo>
                  <a:cubicBezTo>
                    <a:pt x="309" y="179"/>
                    <a:pt x="309" y="183"/>
                    <a:pt x="309" y="186"/>
                  </a:cubicBezTo>
                  <a:cubicBezTo>
                    <a:pt x="316" y="184"/>
                    <a:pt x="324" y="183"/>
                    <a:pt x="328" y="189"/>
                  </a:cubicBezTo>
                  <a:cubicBezTo>
                    <a:pt x="329" y="190"/>
                    <a:pt x="330" y="192"/>
                    <a:pt x="331" y="194"/>
                  </a:cubicBezTo>
                  <a:cubicBezTo>
                    <a:pt x="331" y="194"/>
                    <a:pt x="339" y="190"/>
                    <a:pt x="339" y="190"/>
                  </a:cubicBezTo>
                  <a:cubicBezTo>
                    <a:pt x="340" y="186"/>
                    <a:pt x="340" y="183"/>
                    <a:pt x="341" y="180"/>
                  </a:cubicBezTo>
                  <a:cubicBezTo>
                    <a:pt x="342" y="178"/>
                    <a:pt x="343" y="176"/>
                    <a:pt x="344" y="174"/>
                  </a:cubicBezTo>
                  <a:cubicBezTo>
                    <a:pt x="344" y="174"/>
                    <a:pt x="344" y="173"/>
                    <a:pt x="344" y="173"/>
                  </a:cubicBezTo>
                  <a:cubicBezTo>
                    <a:pt x="335" y="171"/>
                    <a:pt x="337" y="157"/>
                    <a:pt x="335" y="156"/>
                  </a:cubicBezTo>
                  <a:cubicBezTo>
                    <a:pt x="333" y="158"/>
                    <a:pt x="329" y="154"/>
                    <a:pt x="328" y="153"/>
                  </a:cubicBezTo>
                  <a:close/>
                  <a:moveTo>
                    <a:pt x="250" y="153"/>
                  </a:moveTo>
                  <a:cubicBezTo>
                    <a:pt x="249" y="154"/>
                    <a:pt x="248" y="154"/>
                    <a:pt x="247" y="156"/>
                  </a:cubicBezTo>
                  <a:cubicBezTo>
                    <a:pt x="247" y="156"/>
                    <a:pt x="247" y="156"/>
                    <a:pt x="247" y="156"/>
                  </a:cubicBezTo>
                  <a:cubicBezTo>
                    <a:pt x="249" y="155"/>
                    <a:pt x="250" y="154"/>
                    <a:pt x="251" y="153"/>
                  </a:cubicBezTo>
                  <a:cubicBezTo>
                    <a:pt x="251" y="153"/>
                    <a:pt x="250" y="153"/>
                    <a:pt x="250" y="153"/>
                  </a:cubicBezTo>
                  <a:close/>
                  <a:moveTo>
                    <a:pt x="85" y="154"/>
                  </a:moveTo>
                  <a:cubicBezTo>
                    <a:pt x="83" y="155"/>
                    <a:pt x="82" y="157"/>
                    <a:pt x="81" y="159"/>
                  </a:cubicBezTo>
                  <a:cubicBezTo>
                    <a:pt x="81" y="159"/>
                    <a:pt x="81" y="159"/>
                    <a:pt x="82" y="158"/>
                  </a:cubicBezTo>
                  <a:cubicBezTo>
                    <a:pt x="83" y="157"/>
                    <a:pt x="84" y="155"/>
                    <a:pt x="85" y="154"/>
                  </a:cubicBezTo>
                  <a:cubicBezTo>
                    <a:pt x="85" y="154"/>
                    <a:pt x="85" y="154"/>
                    <a:pt x="85" y="154"/>
                  </a:cubicBezTo>
                  <a:close/>
                  <a:moveTo>
                    <a:pt x="116" y="156"/>
                  </a:moveTo>
                  <a:cubicBezTo>
                    <a:pt x="115" y="156"/>
                    <a:pt x="114" y="157"/>
                    <a:pt x="113" y="157"/>
                  </a:cubicBezTo>
                  <a:cubicBezTo>
                    <a:pt x="113" y="157"/>
                    <a:pt x="113" y="157"/>
                    <a:pt x="113" y="158"/>
                  </a:cubicBezTo>
                  <a:cubicBezTo>
                    <a:pt x="113" y="158"/>
                    <a:pt x="114" y="158"/>
                    <a:pt x="114" y="158"/>
                  </a:cubicBezTo>
                  <a:cubicBezTo>
                    <a:pt x="115" y="157"/>
                    <a:pt x="117" y="157"/>
                    <a:pt x="118" y="156"/>
                  </a:cubicBezTo>
                  <a:cubicBezTo>
                    <a:pt x="118" y="156"/>
                    <a:pt x="118" y="156"/>
                    <a:pt x="118" y="156"/>
                  </a:cubicBezTo>
                  <a:cubicBezTo>
                    <a:pt x="117" y="156"/>
                    <a:pt x="117" y="156"/>
                    <a:pt x="116" y="156"/>
                  </a:cubicBezTo>
                  <a:close/>
                  <a:moveTo>
                    <a:pt x="137" y="156"/>
                  </a:moveTo>
                  <a:cubicBezTo>
                    <a:pt x="136" y="158"/>
                    <a:pt x="130" y="160"/>
                    <a:pt x="129" y="161"/>
                  </a:cubicBezTo>
                  <a:cubicBezTo>
                    <a:pt x="129" y="161"/>
                    <a:pt x="130" y="161"/>
                    <a:pt x="130" y="161"/>
                  </a:cubicBezTo>
                  <a:cubicBezTo>
                    <a:pt x="131" y="160"/>
                    <a:pt x="131" y="160"/>
                    <a:pt x="134" y="160"/>
                  </a:cubicBezTo>
                  <a:cubicBezTo>
                    <a:pt x="134" y="160"/>
                    <a:pt x="134" y="160"/>
                    <a:pt x="134" y="160"/>
                  </a:cubicBezTo>
                  <a:cubicBezTo>
                    <a:pt x="134" y="161"/>
                    <a:pt x="133" y="160"/>
                    <a:pt x="134" y="160"/>
                  </a:cubicBezTo>
                  <a:cubicBezTo>
                    <a:pt x="135" y="162"/>
                    <a:pt x="137" y="161"/>
                    <a:pt x="139" y="161"/>
                  </a:cubicBezTo>
                  <a:cubicBezTo>
                    <a:pt x="139" y="161"/>
                    <a:pt x="139" y="161"/>
                    <a:pt x="139" y="161"/>
                  </a:cubicBezTo>
                  <a:cubicBezTo>
                    <a:pt x="139" y="161"/>
                    <a:pt x="138" y="162"/>
                    <a:pt x="138" y="162"/>
                  </a:cubicBezTo>
                  <a:cubicBezTo>
                    <a:pt x="140" y="162"/>
                    <a:pt x="140" y="162"/>
                    <a:pt x="140" y="162"/>
                  </a:cubicBezTo>
                  <a:cubicBezTo>
                    <a:pt x="141" y="162"/>
                    <a:pt x="141" y="162"/>
                    <a:pt x="141" y="162"/>
                  </a:cubicBezTo>
                  <a:cubicBezTo>
                    <a:pt x="141" y="162"/>
                    <a:pt x="141" y="162"/>
                    <a:pt x="141" y="163"/>
                  </a:cubicBezTo>
                  <a:cubicBezTo>
                    <a:pt x="141" y="163"/>
                    <a:pt x="140" y="163"/>
                    <a:pt x="140" y="163"/>
                  </a:cubicBezTo>
                  <a:cubicBezTo>
                    <a:pt x="140" y="163"/>
                    <a:pt x="140" y="163"/>
                    <a:pt x="141" y="163"/>
                  </a:cubicBezTo>
                  <a:cubicBezTo>
                    <a:pt x="141" y="163"/>
                    <a:pt x="142" y="163"/>
                    <a:pt x="142" y="163"/>
                  </a:cubicBezTo>
                  <a:cubicBezTo>
                    <a:pt x="143" y="163"/>
                    <a:pt x="143" y="163"/>
                    <a:pt x="143" y="163"/>
                  </a:cubicBezTo>
                  <a:cubicBezTo>
                    <a:pt x="142" y="164"/>
                    <a:pt x="142" y="163"/>
                    <a:pt x="142" y="164"/>
                  </a:cubicBezTo>
                  <a:cubicBezTo>
                    <a:pt x="144" y="164"/>
                    <a:pt x="144" y="163"/>
                    <a:pt x="145" y="164"/>
                  </a:cubicBezTo>
                  <a:cubicBezTo>
                    <a:pt x="145" y="164"/>
                    <a:pt x="145" y="164"/>
                    <a:pt x="145" y="165"/>
                  </a:cubicBezTo>
                  <a:cubicBezTo>
                    <a:pt x="144" y="165"/>
                    <a:pt x="144" y="165"/>
                    <a:pt x="143" y="165"/>
                  </a:cubicBezTo>
                  <a:cubicBezTo>
                    <a:pt x="144" y="165"/>
                    <a:pt x="145" y="165"/>
                    <a:pt x="147" y="165"/>
                  </a:cubicBezTo>
                  <a:cubicBezTo>
                    <a:pt x="147" y="165"/>
                    <a:pt x="147" y="166"/>
                    <a:pt x="147" y="166"/>
                  </a:cubicBezTo>
                  <a:cubicBezTo>
                    <a:pt x="146" y="166"/>
                    <a:pt x="146" y="166"/>
                    <a:pt x="145" y="166"/>
                  </a:cubicBezTo>
                  <a:cubicBezTo>
                    <a:pt x="145" y="166"/>
                    <a:pt x="145" y="166"/>
                    <a:pt x="145" y="167"/>
                  </a:cubicBezTo>
                  <a:cubicBezTo>
                    <a:pt x="146" y="166"/>
                    <a:pt x="147" y="166"/>
                    <a:pt x="149" y="166"/>
                  </a:cubicBezTo>
                  <a:cubicBezTo>
                    <a:pt x="149" y="166"/>
                    <a:pt x="149" y="167"/>
                    <a:pt x="149" y="167"/>
                  </a:cubicBezTo>
                  <a:cubicBezTo>
                    <a:pt x="148" y="167"/>
                    <a:pt x="147" y="168"/>
                    <a:pt x="146" y="168"/>
                  </a:cubicBezTo>
                  <a:cubicBezTo>
                    <a:pt x="146" y="168"/>
                    <a:pt x="146" y="168"/>
                    <a:pt x="146" y="168"/>
                  </a:cubicBezTo>
                  <a:cubicBezTo>
                    <a:pt x="146" y="168"/>
                    <a:pt x="146" y="169"/>
                    <a:pt x="147" y="169"/>
                  </a:cubicBezTo>
                  <a:cubicBezTo>
                    <a:pt x="148" y="168"/>
                    <a:pt x="149" y="168"/>
                    <a:pt x="150" y="169"/>
                  </a:cubicBezTo>
                  <a:cubicBezTo>
                    <a:pt x="149" y="169"/>
                    <a:pt x="148" y="169"/>
                    <a:pt x="147" y="170"/>
                  </a:cubicBezTo>
                  <a:cubicBezTo>
                    <a:pt x="148" y="170"/>
                    <a:pt x="148" y="170"/>
                    <a:pt x="148" y="170"/>
                  </a:cubicBezTo>
                  <a:cubicBezTo>
                    <a:pt x="149" y="170"/>
                    <a:pt x="150" y="170"/>
                    <a:pt x="151" y="171"/>
                  </a:cubicBezTo>
                  <a:cubicBezTo>
                    <a:pt x="151" y="171"/>
                    <a:pt x="151" y="171"/>
                    <a:pt x="151" y="171"/>
                  </a:cubicBezTo>
                  <a:cubicBezTo>
                    <a:pt x="149" y="171"/>
                    <a:pt x="148" y="171"/>
                    <a:pt x="147" y="172"/>
                  </a:cubicBezTo>
                  <a:cubicBezTo>
                    <a:pt x="147" y="172"/>
                    <a:pt x="147" y="172"/>
                    <a:pt x="147" y="172"/>
                  </a:cubicBezTo>
                  <a:cubicBezTo>
                    <a:pt x="149" y="172"/>
                    <a:pt x="151" y="171"/>
                    <a:pt x="151" y="173"/>
                  </a:cubicBezTo>
                  <a:cubicBezTo>
                    <a:pt x="150" y="173"/>
                    <a:pt x="149" y="173"/>
                    <a:pt x="148" y="174"/>
                  </a:cubicBezTo>
                  <a:cubicBezTo>
                    <a:pt x="148" y="174"/>
                    <a:pt x="148" y="174"/>
                    <a:pt x="149" y="174"/>
                  </a:cubicBezTo>
                  <a:cubicBezTo>
                    <a:pt x="150" y="174"/>
                    <a:pt x="151" y="174"/>
                    <a:pt x="152" y="174"/>
                  </a:cubicBezTo>
                  <a:cubicBezTo>
                    <a:pt x="152" y="174"/>
                    <a:pt x="152" y="174"/>
                    <a:pt x="152" y="174"/>
                  </a:cubicBezTo>
                  <a:cubicBezTo>
                    <a:pt x="150" y="174"/>
                    <a:pt x="149" y="175"/>
                    <a:pt x="148" y="175"/>
                  </a:cubicBezTo>
                  <a:cubicBezTo>
                    <a:pt x="150" y="175"/>
                    <a:pt x="150" y="175"/>
                    <a:pt x="151" y="176"/>
                  </a:cubicBezTo>
                  <a:cubicBezTo>
                    <a:pt x="151" y="176"/>
                    <a:pt x="151" y="176"/>
                    <a:pt x="151" y="176"/>
                  </a:cubicBezTo>
                  <a:cubicBezTo>
                    <a:pt x="150" y="176"/>
                    <a:pt x="149" y="176"/>
                    <a:pt x="149" y="177"/>
                  </a:cubicBezTo>
                  <a:cubicBezTo>
                    <a:pt x="149" y="177"/>
                    <a:pt x="149" y="177"/>
                    <a:pt x="149" y="177"/>
                  </a:cubicBezTo>
                  <a:cubicBezTo>
                    <a:pt x="150" y="177"/>
                    <a:pt x="150" y="177"/>
                    <a:pt x="151" y="178"/>
                  </a:cubicBezTo>
                  <a:cubicBezTo>
                    <a:pt x="150" y="178"/>
                    <a:pt x="150" y="178"/>
                    <a:pt x="150" y="178"/>
                  </a:cubicBezTo>
                  <a:cubicBezTo>
                    <a:pt x="149" y="177"/>
                    <a:pt x="148" y="178"/>
                    <a:pt x="147" y="178"/>
                  </a:cubicBezTo>
                  <a:cubicBezTo>
                    <a:pt x="147" y="178"/>
                    <a:pt x="147" y="178"/>
                    <a:pt x="147" y="178"/>
                  </a:cubicBezTo>
                  <a:cubicBezTo>
                    <a:pt x="148" y="178"/>
                    <a:pt x="148" y="178"/>
                    <a:pt x="148" y="178"/>
                  </a:cubicBezTo>
                  <a:cubicBezTo>
                    <a:pt x="149" y="179"/>
                    <a:pt x="150" y="179"/>
                    <a:pt x="151" y="179"/>
                  </a:cubicBezTo>
                  <a:cubicBezTo>
                    <a:pt x="151" y="179"/>
                    <a:pt x="151" y="180"/>
                    <a:pt x="151" y="180"/>
                  </a:cubicBezTo>
                  <a:cubicBezTo>
                    <a:pt x="149" y="180"/>
                    <a:pt x="148" y="180"/>
                    <a:pt x="148" y="180"/>
                  </a:cubicBezTo>
                  <a:cubicBezTo>
                    <a:pt x="149" y="180"/>
                    <a:pt x="149" y="181"/>
                    <a:pt x="150" y="181"/>
                  </a:cubicBezTo>
                  <a:cubicBezTo>
                    <a:pt x="150" y="181"/>
                    <a:pt x="150" y="181"/>
                    <a:pt x="150" y="181"/>
                  </a:cubicBezTo>
                  <a:cubicBezTo>
                    <a:pt x="149" y="182"/>
                    <a:pt x="148" y="182"/>
                    <a:pt x="148" y="182"/>
                  </a:cubicBezTo>
                  <a:cubicBezTo>
                    <a:pt x="149" y="182"/>
                    <a:pt x="149" y="182"/>
                    <a:pt x="150" y="183"/>
                  </a:cubicBezTo>
                  <a:cubicBezTo>
                    <a:pt x="149" y="183"/>
                    <a:pt x="147" y="183"/>
                    <a:pt x="146" y="183"/>
                  </a:cubicBezTo>
                  <a:cubicBezTo>
                    <a:pt x="147" y="184"/>
                    <a:pt x="148" y="184"/>
                    <a:pt x="149" y="184"/>
                  </a:cubicBezTo>
                  <a:cubicBezTo>
                    <a:pt x="149" y="184"/>
                    <a:pt x="149" y="185"/>
                    <a:pt x="149" y="185"/>
                  </a:cubicBezTo>
                  <a:cubicBezTo>
                    <a:pt x="148" y="185"/>
                    <a:pt x="147" y="185"/>
                    <a:pt x="146" y="185"/>
                  </a:cubicBezTo>
                  <a:cubicBezTo>
                    <a:pt x="146" y="185"/>
                    <a:pt x="146" y="185"/>
                    <a:pt x="146" y="185"/>
                  </a:cubicBezTo>
                  <a:cubicBezTo>
                    <a:pt x="147" y="185"/>
                    <a:pt x="147" y="185"/>
                    <a:pt x="148" y="185"/>
                  </a:cubicBezTo>
                  <a:cubicBezTo>
                    <a:pt x="147" y="186"/>
                    <a:pt x="147" y="186"/>
                    <a:pt x="147" y="186"/>
                  </a:cubicBezTo>
                  <a:cubicBezTo>
                    <a:pt x="146" y="186"/>
                    <a:pt x="145" y="186"/>
                    <a:pt x="144" y="186"/>
                  </a:cubicBezTo>
                  <a:cubicBezTo>
                    <a:pt x="144" y="186"/>
                    <a:pt x="144" y="186"/>
                    <a:pt x="144" y="186"/>
                  </a:cubicBezTo>
                  <a:cubicBezTo>
                    <a:pt x="144" y="186"/>
                    <a:pt x="144" y="186"/>
                    <a:pt x="144" y="187"/>
                  </a:cubicBezTo>
                  <a:cubicBezTo>
                    <a:pt x="145" y="187"/>
                    <a:pt x="146" y="187"/>
                    <a:pt x="147" y="187"/>
                  </a:cubicBezTo>
                  <a:cubicBezTo>
                    <a:pt x="147" y="187"/>
                    <a:pt x="147" y="187"/>
                    <a:pt x="147" y="187"/>
                  </a:cubicBezTo>
                  <a:cubicBezTo>
                    <a:pt x="145" y="188"/>
                    <a:pt x="144" y="188"/>
                    <a:pt x="143" y="188"/>
                  </a:cubicBezTo>
                  <a:cubicBezTo>
                    <a:pt x="143" y="188"/>
                    <a:pt x="143" y="188"/>
                    <a:pt x="144" y="189"/>
                  </a:cubicBezTo>
                  <a:cubicBezTo>
                    <a:pt x="144" y="189"/>
                    <a:pt x="144" y="189"/>
                    <a:pt x="145" y="189"/>
                  </a:cubicBezTo>
                  <a:cubicBezTo>
                    <a:pt x="145" y="189"/>
                    <a:pt x="144" y="189"/>
                    <a:pt x="144" y="189"/>
                  </a:cubicBezTo>
                  <a:cubicBezTo>
                    <a:pt x="144" y="189"/>
                    <a:pt x="144" y="189"/>
                    <a:pt x="144" y="189"/>
                  </a:cubicBezTo>
                  <a:cubicBezTo>
                    <a:pt x="143" y="189"/>
                    <a:pt x="142" y="189"/>
                    <a:pt x="141" y="188"/>
                  </a:cubicBezTo>
                  <a:cubicBezTo>
                    <a:pt x="141" y="189"/>
                    <a:pt x="141" y="189"/>
                    <a:pt x="140" y="189"/>
                  </a:cubicBezTo>
                  <a:cubicBezTo>
                    <a:pt x="141" y="189"/>
                    <a:pt x="141" y="189"/>
                    <a:pt x="141" y="189"/>
                  </a:cubicBezTo>
                  <a:cubicBezTo>
                    <a:pt x="140" y="189"/>
                    <a:pt x="140" y="189"/>
                    <a:pt x="139" y="189"/>
                  </a:cubicBezTo>
                  <a:cubicBezTo>
                    <a:pt x="139" y="190"/>
                    <a:pt x="139" y="190"/>
                    <a:pt x="139" y="190"/>
                  </a:cubicBezTo>
                  <a:cubicBezTo>
                    <a:pt x="149" y="192"/>
                    <a:pt x="160" y="181"/>
                    <a:pt x="157" y="173"/>
                  </a:cubicBezTo>
                  <a:cubicBezTo>
                    <a:pt x="158" y="171"/>
                    <a:pt x="158" y="167"/>
                    <a:pt x="157" y="165"/>
                  </a:cubicBezTo>
                  <a:cubicBezTo>
                    <a:pt x="154" y="159"/>
                    <a:pt x="144" y="157"/>
                    <a:pt x="137" y="156"/>
                  </a:cubicBezTo>
                  <a:close/>
                  <a:moveTo>
                    <a:pt x="184" y="157"/>
                  </a:moveTo>
                  <a:cubicBezTo>
                    <a:pt x="184" y="157"/>
                    <a:pt x="184" y="157"/>
                    <a:pt x="184" y="157"/>
                  </a:cubicBezTo>
                  <a:cubicBezTo>
                    <a:pt x="184" y="157"/>
                    <a:pt x="184" y="157"/>
                    <a:pt x="184" y="157"/>
                  </a:cubicBezTo>
                  <a:cubicBezTo>
                    <a:pt x="184" y="157"/>
                    <a:pt x="184" y="157"/>
                    <a:pt x="184" y="157"/>
                  </a:cubicBezTo>
                  <a:close/>
                  <a:moveTo>
                    <a:pt x="252" y="157"/>
                  </a:moveTo>
                  <a:cubicBezTo>
                    <a:pt x="250" y="158"/>
                    <a:pt x="249" y="158"/>
                    <a:pt x="249" y="160"/>
                  </a:cubicBezTo>
                  <a:cubicBezTo>
                    <a:pt x="251" y="159"/>
                    <a:pt x="252" y="158"/>
                    <a:pt x="254" y="159"/>
                  </a:cubicBezTo>
                  <a:cubicBezTo>
                    <a:pt x="255" y="159"/>
                    <a:pt x="255" y="158"/>
                    <a:pt x="255" y="158"/>
                  </a:cubicBezTo>
                  <a:cubicBezTo>
                    <a:pt x="255" y="158"/>
                    <a:pt x="255" y="158"/>
                    <a:pt x="255" y="158"/>
                  </a:cubicBezTo>
                  <a:cubicBezTo>
                    <a:pt x="254" y="157"/>
                    <a:pt x="253" y="157"/>
                    <a:pt x="252" y="157"/>
                  </a:cubicBezTo>
                  <a:close/>
                  <a:moveTo>
                    <a:pt x="112" y="158"/>
                  </a:moveTo>
                  <a:cubicBezTo>
                    <a:pt x="112" y="158"/>
                    <a:pt x="112" y="158"/>
                    <a:pt x="112" y="158"/>
                  </a:cubicBezTo>
                  <a:cubicBezTo>
                    <a:pt x="112" y="158"/>
                    <a:pt x="112" y="158"/>
                    <a:pt x="112" y="158"/>
                  </a:cubicBezTo>
                  <a:close/>
                  <a:moveTo>
                    <a:pt x="187" y="158"/>
                  </a:moveTo>
                  <a:cubicBezTo>
                    <a:pt x="188" y="158"/>
                    <a:pt x="188" y="158"/>
                    <a:pt x="188" y="158"/>
                  </a:cubicBezTo>
                  <a:cubicBezTo>
                    <a:pt x="187" y="158"/>
                    <a:pt x="188" y="158"/>
                    <a:pt x="187" y="158"/>
                  </a:cubicBezTo>
                  <a:close/>
                  <a:moveTo>
                    <a:pt x="259" y="158"/>
                  </a:moveTo>
                  <a:cubicBezTo>
                    <a:pt x="259" y="158"/>
                    <a:pt x="258" y="158"/>
                    <a:pt x="258" y="159"/>
                  </a:cubicBezTo>
                  <a:cubicBezTo>
                    <a:pt x="257" y="163"/>
                    <a:pt x="253" y="163"/>
                    <a:pt x="249" y="165"/>
                  </a:cubicBezTo>
                  <a:cubicBezTo>
                    <a:pt x="244" y="168"/>
                    <a:pt x="238" y="172"/>
                    <a:pt x="235" y="178"/>
                  </a:cubicBezTo>
                  <a:cubicBezTo>
                    <a:pt x="236" y="178"/>
                    <a:pt x="236" y="178"/>
                    <a:pt x="236" y="178"/>
                  </a:cubicBezTo>
                  <a:cubicBezTo>
                    <a:pt x="238" y="178"/>
                    <a:pt x="240" y="178"/>
                    <a:pt x="243" y="178"/>
                  </a:cubicBezTo>
                  <a:cubicBezTo>
                    <a:pt x="249" y="176"/>
                    <a:pt x="253" y="172"/>
                    <a:pt x="256" y="166"/>
                  </a:cubicBezTo>
                  <a:cubicBezTo>
                    <a:pt x="257" y="164"/>
                    <a:pt x="260" y="159"/>
                    <a:pt x="259" y="158"/>
                  </a:cubicBezTo>
                  <a:close/>
                  <a:moveTo>
                    <a:pt x="111" y="158"/>
                  </a:moveTo>
                  <a:cubicBezTo>
                    <a:pt x="111" y="159"/>
                    <a:pt x="111" y="159"/>
                    <a:pt x="111" y="158"/>
                  </a:cubicBezTo>
                  <a:cubicBezTo>
                    <a:pt x="111" y="158"/>
                    <a:pt x="111" y="158"/>
                    <a:pt x="111" y="158"/>
                  </a:cubicBezTo>
                  <a:close/>
                  <a:moveTo>
                    <a:pt x="181" y="158"/>
                  </a:moveTo>
                  <a:cubicBezTo>
                    <a:pt x="181" y="158"/>
                    <a:pt x="181" y="158"/>
                    <a:pt x="181" y="158"/>
                  </a:cubicBezTo>
                  <a:cubicBezTo>
                    <a:pt x="181" y="159"/>
                    <a:pt x="181" y="158"/>
                    <a:pt x="181" y="159"/>
                  </a:cubicBezTo>
                  <a:cubicBezTo>
                    <a:pt x="181" y="159"/>
                    <a:pt x="181" y="158"/>
                    <a:pt x="181" y="158"/>
                  </a:cubicBezTo>
                  <a:close/>
                  <a:moveTo>
                    <a:pt x="286" y="159"/>
                  </a:moveTo>
                  <a:cubicBezTo>
                    <a:pt x="286" y="159"/>
                    <a:pt x="286" y="159"/>
                    <a:pt x="286" y="159"/>
                  </a:cubicBezTo>
                  <a:cubicBezTo>
                    <a:pt x="286" y="159"/>
                    <a:pt x="286" y="159"/>
                    <a:pt x="286" y="160"/>
                  </a:cubicBezTo>
                  <a:cubicBezTo>
                    <a:pt x="289" y="162"/>
                    <a:pt x="295" y="161"/>
                    <a:pt x="298" y="163"/>
                  </a:cubicBezTo>
                  <a:cubicBezTo>
                    <a:pt x="301" y="165"/>
                    <a:pt x="304" y="170"/>
                    <a:pt x="306" y="173"/>
                  </a:cubicBezTo>
                  <a:cubicBezTo>
                    <a:pt x="306" y="174"/>
                    <a:pt x="305" y="174"/>
                    <a:pt x="306" y="175"/>
                  </a:cubicBezTo>
                  <a:cubicBezTo>
                    <a:pt x="306" y="175"/>
                    <a:pt x="307" y="175"/>
                    <a:pt x="307" y="175"/>
                  </a:cubicBezTo>
                  <a:cubicBezTo>
                    <a:pt x="307" y="174"/>
                    <a:pt x="307" y="173"/>
                    <a:pt x="307" y="173"/>
                  </a:cubicBezTo>
                  <a:cubicBezTo>
                    <a:pt x="303" y="165"/>
                    <a:pt x="296" y="159"/>
                    <a:pt x="286" y="159"/>
                  </a:cubicBezTo>
                  <a:close/>
                  <a:moveTo>
                    <a:pt x="134" y="159"/>
                  </a:moveTo>
                  <a:cubicBezTo>
                    <a:pt x="134" y="159"/>
                    <a:pt x="134" y="159"/>
                    <a:pt x="135" y="159"/>
                  </a:cubicBezTo>
                  <a:cubicBezTo>
                    <a:pt x="134" y="159"/>
                    <a:pt x="134" y="160"/>
                    <a:pt x="134" y="160"/>
                  </a:cubicBezTo>
                  <a:cubicBezTo>
                    <a:pt x="134" y="160"/>
                    <a:pt x="134" y="159"/>
                    <a:pt x="134" y="159"/>
                  </a:cubicBezTo>
                  <a:close/>
                  <a:moveTo>
                    <a:pt x="205" y="159"/>
                  </a:moveTo>
                  <a:cubicBezTo>
                    <a:pt x="205" y="160"/>
                    <a:pt x="205" y="160"/>
                    <a:pt x="205" y="160"/>
                  </a:cubicBezTo>
                  <a:cubicBezTo>
                    <a:pt x="205" y="160"/>
                    <a:pt x="205" y="160"/>
                    <a:pt x="205" y="160"/>
                  </a:cubicBezTo>
                  <a:cubicBezTo>
                    <a:pt x="205" y="160"/>
                    <a:pt x="205" y="160"/>
                    <a:pt x="205" y="159"/>
                  </a:cubicBezTo>
                  <a:cubicBezTo>
                    <a:pt x="205" y="159"/>
                    <a:pt x="205" y="159"/>
                    <a:pt x="205" y="159"/>
                  </a:cubicBezTo>
                  <a:close/>
                  <a:moveTo>
                    <a:pt x="213" y="175"/>
                  </a:moveTo>
                  <a:cubicBezTo>
                    <a:pt x="222" y="175"/>
                    <a:pt x="226" y="170"/>
                    <a:pt x="229" y="165"/>
                  </a:cubicBezTo>
                  <a:cubicBezTo>
                    <a:pt x="229" y="164"/>
                    <a:pt x="221" y="160"/>
                    <a:pt x="221" y="160"/>
                  </a:cubicBezTo>
                  <a:cubicBezTo>
                    <a:pt x="217" y="162"/>
                    <a:pt x="216" y="165"/>
                    <a:pt x="213" y="167"/>
                  </a:cubicBezTo>
                  <a:cubicBezTo>
                    <a:pt x="213" y="170"/>
                    <a:pt x="213" y="172"/>
                    <a:pt x="213" y="175"/>
                  </a:cubicBezTo>
                  <a:close/>
                  <a:moveTo>
                    <a:pt x="133" y="160"/>
                  </a:moveTo>
                  <a:cubicBezTo>
                    <a:pt x="133" y="161"/>
                    <a:pt x="132" y="161"/>
                    <a:pt x="132" y="161"/>
                  </a:cubicBezTo>
                  <a:cubicBezTo>
                    <a:pt x="132" y="161"/>
                    <a:pt x="132" y="161"/>
                    <a:pt x="133" y="161"/>
                  </a:cubicBezTo>
                  <a:cubicBezTo>
                    <a:pt x="133" y="161"/>
                    <a:pt x="133" y="161"/>
                    <a:pt x="133" y="160"/>
                  </a:cubicBezTo>
                  <a:close/>
                  <a:moveTo>
                    <a:pt x="72" y="162"/>
                  </a:moveTo>
                  <a:cubicBezTo>
                    <a:pt x="70" y="163"/>
                    <a:pt x="69" y="165"/>
                    <a:pt x="67" y="167"/>
                  </a:cubicBezTo>
                  <a:cubicBezTo>
                    <a:pt x="67" y="167"/>
                    <a:pt x="67" y="167"/>
                    <a:pt x="67" y="167"/>
                  </a:cubicBezTo>
                  <a:cubicBezTo>
                    <a:pt x="70" y="166"/>
                    <a:pt x="71" y="164"/>
                    <a:pt x="73" y="162"/>
                  </a:cubicBezTo>
                  <a:cubicBezTo>
                    <a:pt x="73" y="162"/>
                    <a:pt x="73" y="162"/>
                    <a:pt x="73" y="162"/>
                  </a:cubicBezTo>
                  <a:cubicBezTo>
                    <a:pt x="73" y="162"/>
                    <a:pt x="72" y="162"/>
                    <a:pt x="72" y="162"/>
                  </a:cubicBezTo>
                  <a:close/>
                  <a:moveTo>
                    <a:pt x="33" y="163"/>
                  </a:moveTo>
                  <a:cubicBezTo>
                    <a:pt x="32" y="163"/>
                    <a:pt x="32" y="163"/>
                    <a:pt x="31" y="163"/>
                  </a:cubicBezTo>
                  <a:cubicBezTo>
                    <a:pt x="32" y="163"/>
                    <a:pt x="33" y="163"/>
                    <a:pt x="33" y="163"/>
                  </a:cubicBezTo>
                  <a:cubicBezTo>
                    <a:pt x="33" y="163"/>
                    <a:pt x="33" y="163"/>
                    <a:pt x="33" y="163"/>
                  </a:cubicBezTo>
                  <a:close/>
                  <a:moveTo>
                    <a:pt x="75" y="163"/>
                  </a:moveTo>
                  <a:cubicBezTo>
                    <a:pt x="75" y="163"/>
                    <a:pt x="75" y="163"/>
                    <a:pt x="75" y="163"/>
                  </a:cubicBezTo>
                  <a:cubicBezTo>
                    <a:pt x="75" y="163"/>
                    <a:pt x="75" y="163"/>
                    <a:pt x="75" y="163"/>
                  </a:cubicBezTo>
                  <a:cubicBezTo>
                    <a:pt x="75" y="163"/>
                    <a:pt x="75" y="163"/>
                    <a:pt x="75" y="163"/>
                  </a:cubicBezTo>
                  <a:cubicBezTo>
                    <a:pt x="75" y="163"/>
                    <a:pt x="75" y="163"/>
                    <a:pt x="75" y="163"/>
                  </a:cubicBezTo>
                  <a:close/>
                  <a:moveTo>
                    <a:pt x="74" y="163"/>
                  </a:moveTo>
                  <a:cubicBezTo>
                    <a:pt x="73" y="165"/>
                    <a:pt x="72" y="166"/>
                    <a:pt x="71" y="168"/>
                  </a:cubicBezTo>
                  <a:cubicBezTo>
                    <a:pt x="71" y="168"/>
                    <a:pt x="71" y="168"/>
                    <a:pt x="71" y="168"/>
                  </a:cubicBezTo>
                  <a:cubicBezTo>
                    <a:pt x="72" y="167"/>
                    <a:pt x="74" y="165"/>
                    <a:pt x="75" y="165"/>
                  </a:cubicBezTo>
                  <a:cubicBezTo>
                    <a:pt x="75" y="164"/>
                    <a:pt x="75" y="164"/>
                    <a:pt x="74" y="163"/>
                  </a:cubicBezTo>
                  <a:close/>
                  <a:moveTo>
                    <a:pt x="115" y="163"/>
                  </a:moveTo>
                  <a:cubicBezTo>
                    <a:pt x="115" y="164"/>
                    <a:pt x="112" y="166"/>
                    <a:pt x="111" y="166"/>
                  </a:cubicBezTo>
                  <a:cubicBezTo>
                    <a:pt x="111" y="166"/>
                    <a:pt x="111" y="167"/>
                    <a:pt x="111" y="167"/>
                  </a:cubicBezTo>
                  <a:cubicBezTo>
                    <a:pt x="113" y="166"/>
                    <a:pt x="117" y="165"/>
                    <a:pt x="119" y="164"/>
                  </a:cubicBezTo>
                  <a:cubicBezTo>
                    <a:pt x="119" y="164"/>
                    <a:pt x="119" y="163"/>
                    <a:pt x="119" y="163"/>
                  </a:cubicBezTo>
                  <a:cubicBezTo>
                    <a:pt x="118" y="163"/>
                    <a:pt x="117" y="163"/>
                    <a:pt x="115" y="163"/>
                  </a:cubicBezTo>
                  <a:close/>
                  <a:moveTo>
                    <a:pt x="31" y="164"/>
                  </a:moveTo>
                  <a:cubicBezTo>
                    <a:pt x="31" y="164"/>
                    <a:pt x="31" y="164"/>
                    <a:pt x="31" y="164"/>
                  </a:cubicBezTo>
                  <a:cubicBezTo>
                    <a:pt x="31" y="164"/>
                    <a:pt x="31" y="164"/>
                    <a:pt x="31" y="164"/>
                  </a:cubicBezTo>
                  <a:close/>
                  <a:moveTo>
                    <a:pt x="78" y="165"/>
                  </a:moveTo>
                  <a:cubicBezTo>
                    <a:pt x="77" y="167"/>
                    <a:pt x="76" y="168"/>
                    <a:pt x="75" y="170"/>
                  </a:cubicBezTo>
                  <a:cubicBezTo>
                    <a:pt x="77" y="169"/>
                    <a:pt x="78" y="168"/>
                    <a:pt x="79" y="166"/>
                  </a:cubicBezTo>
                  <a:cubicBezTo>
                    <a:pt x="79" y="165"/>
                    <a:pt x="79" y="166"/>
                    <a:pt x="78" y="165"/>
                  </a:cubicBezTo>
                  <a:close/>
                  <a:moveTo>
                    <a:pt x="46" y="166"/>
                  </a:moveTo>
                  <a:cubicBezTo>
                    <a:pt x="46" y="168"/>
                    <a:pt x="46" y="169"/>
                    <a:pt x="47" y="171"/>
                  </a:cubicBezTo>
                  <a:cubicBezTo>
                    <a:pt x="47" y="171"/>
                    <a:pt x="47" y="170"/>
                    <a:pt x="47" y="170"/>
                  </a:cubicBezTo>
                  <a:cubicBezTo>
                    <a:pt x="47" y="168"/>
                    <a:pt x="47" y="167"/>
                    <a:pt x="46" y="166"/>
                  </a:cubicBezTo>
                  <a:cubicBezTo>
                    <a:pt x="46" y="166"/>
                    <a:pt x="46" y="166"/>
                    <a:pt x="46" y="166"/>
                  </a:cubicBezTo>
                  <a:close/>
                  <a:moveTo>
                    <a:pt x="119" y="166"/>
                  </a:moveTo>
                  <a:cubicBezTo>
                    <a:pt x="117" y="167"/>
                    <a:pt x="114" y="169"/>
                    <a:pt x="113" y="169"/>
                  </a:cubicBezTo>
                  <a:cubicBezTo>
                    <a:pt x="113" y="170"/>
                    <a:pt x="113" y="170"/>
                    <a:pt x="113" y="170"/>
                  </a:cubicBezTo>
                  <a:cubicBezTo>
                    <a:pt x="113" y="170"/>
                    <a:pt x="122" y="167"/>
                    <a:pt x="122" y="167"/>
                  </a:cubicBezTo>
                  <a:cubicBezTo>
                    <a:pt x="121" y="166"/>
                    <a:pt x="120" y="166"/>
                    <a:pt x="119" y="166"/>
                  </a:cubicBezTo>
                  <a:close/>
                  <a:moveTo>
                    <a:pt x="42" y="167"/>
                  </a:moveTo>
                  <a:cubicBezTo>
                    <a:pt x="42" y="168"/>
                    <a:pt x="42" y="170"/>
                    <a:pt x="43" y="170"/>
                  </a:cubicBezTo>
                  <a:cubicBezTo>
                    <a:pt x="43" y="171"/>
                    <a:pt x="43" y="171"/>
                    <a:pt x="44" y="171"/>
                  </a:cubicBezTo>
                  <a:cubicBezTo>
                    <a:pt x="43" y="171"/>
                    <a:pt x="43" y="171"/>
                    <a:pt x="43" y="171"/>
                  </a:cubicBezTo>
                  <a:cubicBezTo>
                    <a:pt x="44" y="169"/>
                    <a:pt x="43" y="168"/>
                    <a:pt x="42" y="167"/>
                  </a:cubicBezTo>
                  <a:close/>
                  <a:moveTo>
                    <a:pt x="110" y="167"/>
                  </a:moveTo>
                  <a:cubicBezTo>
                    <a:pt x="110" y="167"/>
                    <a:pt x="110" y="167"/>
                    <a:pt x="110" y="167"/>
                  </a:cubicBezTo>
                  <a:cubicBezTo>
                    <a:pt x="110" y="167"/>
                    <a:pt x="110" y="167"/>
                    <a:pt x="110" y="167"/>
                  </a:cubicBezTo>
                  <a:close/>
                  <a:moveTo>
                    <a:pt x="39" y="169"/>
                  </a:moveTo>
                  <a:cubicBezTo>
                    <a:pt x="39" y="171"/>
                    <a:pt x="40" y="172"/>
                    <a:pt x="40" y="173"/>
                  </a:cubicBezTo>
                  <a:cubicBezTo>
                    <a:pt x="40" y="173"/>
                    <a:pt x="40" y="173"/>
                    <a:pt x="41" y="173"/>
                  </a:cubicBezTo>
                  <a:cubicBezTo>
                    <a:pt x="41" y="172"/>
                    <a:pt x="41" y="172"/>
                    <a:pt x="41" y="171"/>
                  </a:cubicBezTo>
                  <a:cubicBezTo>
                    <a:pt x="40" y="170"/>
                    <a:pt x="40" y="170"/>
                    <a:pt x="40" y="169"/>
                  </a:cubicBezTo>
                  <a:cubicBezTo>
                    <a:pt x="39" y="169"/>
                    <a:pt x="39" y="169"/>
                    <a:pt x="39" y="169"/>
                  </a:cubicBezTo>
                  <a:close/>
                  <a:moveTo>
                    <a:pt x="347" y="169"/>
                  </a:moveTo>
                  <a:cubicBezTo>
                    <a:pt x="346" y="170"/>
                    <a:pt x="345" y="170"/>
                    <a:pt x="345" y="171"/>
                  </a:cubicBezTo>
                  <a:cubicBezTo>
                    <a:pt x="345" y="171"/>
                    <a:pt x="345" y="171"/>
                    <a:pt x="345" y="172"/>
                  </a:cubicBezTo>
                  <a:cubicBezTo>
                    <a:pt x="346" y="171"/>
                    <a:pt x="347" y="170"/>
                    <a:pt x="348" y="169"/>
                  </a:cubicBezTo>
                  <a:cubicBezTo>
                    <a:pt x="348" y="169"/>
                    <a:pt x="348" y="169"/>
                    <a:pt x="348" y="169"/>
                  </a:cubicBezTo>
                  <a:cubicBezTo>
                    <a:pt x="347" y="169"/>
                    <a:pt x="347" y="169"/>
                    <a:pt x="347" y="169"/>
                  </a:cubicBezTo>
                  <a:close/>
                  <a:moveTo>
                    <a:pt x="125" y="169"/>
                  </a:moveTo>
                  <a:cubicBezTo>
                    <a:pt x="122" y="171"/>
                    <a:pt x="119" y="170"/>
                    <a:pt x="117" y="173"/>
                  </a:cubicBezTo>
                  <a:cubicBezTo>
                    <a:pt x="117" y="173"/>
                    <a:pt x="117" y="173"/>
                    <a:pt x="117" y="173"/>
                  </a:cubicBezTo>
                  <a:cubicBezTo>
                    <a:pt x="117" y="173"/>
                    <a:pt x="118" y="173"/>
                    <a:pt x="118" y="173"/>
                  </a:cubicBezTo>
                  <a:cubicBezTo>
                    <a:pt x="120" y="172"/>
                    <a:pt x="122" y="171"/>
                    <a:pt x="125" y="170"/>
                  </a:cubicBezTo>
                  <a:cubicBezTo>
                    <a:pt x="125" y="170"/>
                    <a:pt x="125" y="170"/>
                    <a:pt x="125" y="169"/>
                  </a:cubicBezTo>
                  <a:close/>
                  <a:moveTo>
                    <a:pt x="281" y="170"/>
                  </a:moveTo>
                  <a:cubicBezTo>
                    <a:pt x="280" y="171"/>
                    <a:pt x="279" y="174"/>
                    <a:pt x="281" y="175"/>
                  </a:cubicBezTo>
                  <a:cubicBezTo>
                    <a:pt x="281" y="175"/>
                    <a:pt x="281" y="175"/>
                    <a:pt x="281" y="175"/>
                  </a:cubicBezTo>
                  <a:cubicBezTo>
                    <a:pt x="281" y="173"/>
                    <a:pt x="281" y="170"/>
                    <a:pt x="281" y="170"/>
                  </a:cubicBezTo>
                  <a:close/>
                  <a:moveTo>
                    <a:pt x="73" y="170"/>
                  </a:moveTo>
                  <a:cubicBezTo>
                    <a:pt x="74" y="170"/>
                    <a:pt x="74" y="170"/>
                    <a:pt x="74" y="170"/>
                  </a:cubicBezTo>
                  <a:cubicBezTo>
                    <a:pt x="74" y="170"/>
                    <a:pt x="74" y="170"/>
                    <a:pt x="73" y="170"/>
                  </a:cubicBezTo>
                  <a:close/>
                  <a:moveTo>
                    <a:pt x="36" y="170"/>
                  </a:moveTo>
                  <a:cubicBezTo>
                    <a:pt x="36" y="172"/>
                    <a:pt x="36" y="173"/>
                    <a:pt x="38" y="174"/>
                  </a:cubicBezTo>
                  <a:cubicBezTo>
                    <a:pt x="38" y="174"/>
                    <a:pt x="38" y="174"/>
                    <a:pt x="38" y="174"/>
                  </a:cubicBezTo>
                  <a:cubicBezTo>
                    <a:pt x="38" y="172"/>
                    <a:pt x="37" y="171"/>
                    <a:pt x="36" y="170"/>
                  </a:cubicBezTo>
                  <a:cubicBezTo>
                    <a:pt x="36" y="170"/>
                    <a:pt x="36" y="170"/>
                    <a:pt x="36" y="170"/>
                  </a:cubicBezTo>
                  <a:close/>
                  <a:moveTo>
                    <a:pt x="64" y="170"/>
                  </a:moveTo>
                  <a:cubicBezTo>
                    <a:pt x="62" y="172"/>
                    <a:pt x="61" y="174"/>
                    <a:pt x="59" y="174"/>
                  </a:cubicBezTo>
                  <a:cubicBezTo>
                    <a:pt x="59" y="175"/>
                    <a:pt x="59" y="175"/>
                    <a:pt x="59" y="175"/>
                  </a:cubicBezTo>
                  <a:cubicBezTo>
                    <a:pt x="61" y="175"/>
                    <a:pt x="65" y="172"/>
                    <a:pt x="64" y="170"/>
                  </a:cubicBezTo>
                  <a:close/>
                  <a:moveTo>
                    <a:pt x="278" y="170"/>
                  </a:moveTo>
                  <a:cubicBezTo>
                    <a:pt x="278" y="171"/>
                    <a:pt x="277" y="172"/>
                    <a:pt x="277" y="173"/>
                  </a:cubicBezTo>
                  <a:cubicBezTo>
                    <a:pt x="277" y="173"/>
                    <a:pt x="278" y="173"/>
                    <a:pt x="278" y="173"/>
                  </a:cubicBezTo>
                  <a:cubicBezTo>
                    <a:pt x="278" y="173"/>
                    <a:pt x="278" y="173"/>
                    <a:pt x="278" y="173"/>
                  </a:cubicBezTo>
                  <a:cubicBezTo>
                    <a:pt x="278" y="172"/>
                    <a:pt x="278" y="171"/>
                    <a:pt x="278" y="170"/>
                  </a:cubicBezTo>
                  <a:close/>
                  <a:moveTo>
                    <a:pt x="205" y="171"/>
                  </a:moveTo>
                  <a:cubicBezTo>
                    <a:pt x="205" y="175"/>
                    <a:pt x="204" y="177"/>
                    <a:pt x="203" y="180"/>
                  </a:cubicBezTo>
                  <a:cubicBezTo>
                    <a:pt x="203" y="180"/>
                    <a:pt x="203" y="180"/>
                    <a:pt x="203" y="180"/>
                  </a:cubicBezTo>
                  <a:cubicBezTo>
                    <a:pt x="204" y="179"/>
                    <a:pt x="205" y="178"/>
                    <a:pt x="205" y="178"/>
                  </a:cubicBezTo>
                  <a:cubicBezTo>
                    <a:pt x="206" y="175"/>
                    <a:pt x="208" y="172"/>
                    <a:pt x="205" y="171"/>
                  </a:cubicBezTo>
                  <a:close/>
                  <a:moveTo>
                    <a:pt x="285" y="171"/>
                  </a:moveTo>
                  <a:cubicBezTo>
                    <a:pt x="284" y="172"/>
                    <a:pt x="283" y="173"/>
                    <a:pt x="283" y="175"/>
                  </a:cubicBezTo>
                  <a:cubicBezTo>
                    <a:pt x="284" y="175"/>
                    <a:pt x="284" y="175"/>
                    <a:pt x="284" y="176"/>
                  </a:cubicBezTo>
                  <a:cubicBezTo>
                    <a:pt x="284" y="174"/>
                    <a:pt x="285" y="172"/>
                    <a:pt x="285" y="171"/>
                  </a:cubicBezTo>
                  <a:close/>
                  <a:moveTo>
                    <a:pt x="349" y="172"/>
                  </a:moveTo>
                  <a:cubicBezTo>
                    <a:pt x="348" y="172"/>
                    <a:pt x="348" y="172"/>
                    <a:pt x="348" y="173"/>
                  </a:cubicBezTo>
                  <a:cubicBezTo>
                    <a:pt x="348" y="173"/>
                    <a:pt x="348" y="173"/>
                    <a:pt x="348" y="173"/>
                  </a:cubicBezTo>
                  <a:cubicBezTo>
                    <a:pt x="348" y="173"/>
                    <a:pt x="348" y="173"/>
                    <a:pt x="348" y="173"/>
                  </a:cubicBezTo>
                  <a:cubicBezTo>
                    <a:pt x="349" y="173"/>
                    <a:pt x="349" y="173"/>
                    <a:pt x="350" y="172"/>
                  </a:cubicBezTo>
                  <a:cubicBezTo>
                    <a:pt x="350" y="172"/>
                    <a:pt x="350" y="172"/>
                    <a:pt x="350" y="172"/>
                  </a:cubicBezTo>
                  <a:cubicBezTo>
                    <a:pt x="349" y="172"/>
                    <a:pt x="349" y="172"/>
                    <a:pt x="349" y="172"/>
                  </a:cubicBezTo>
                  <a:close/>
                  <a:moveTo>
                    <a:pt x="274" y="172"/>
                  </a:moveTo>
                  <a:cubicBezTo>
                    <a:pt x="274" y="173"/>
                    <a:pt x="274" y="176"/>
                    <a:pt x="275" y="176"/>
                  </a:cubicBezTo>
                  <a:cubicBezTo>
                    <a:pt x="275" y="175"/>
                    <a:pt x="275" y="173"/>
                    <a:pt x="274" y="172"/>
                  </a:cubicBezTo>
                  <a:close/>
                  <a:moveTo>
                    <a:pt x="288" y="172"/>
                  </a:moveTo>
                  <a:cubicBezTo>
                    <a:pt x="287" y="173"/>
                    <a:pt x="287" y="174"/>
                    <a:pt x="286" y="175"/>
                  </a:cubicBezTo>
                  <a:cubicBezTo>
                    <a:pt x="286" y="176"/>
                    <a:pt x="286" y="176"/>
                    <a:pt x="286" y="176"/>
                  </a:cubicBezTo>
                  <a:cubicBezTo>
                    <a:pt x="287" y="176"/>
                    <a:pt x="287" y="176"/>
                    <a:pt x="287" y="176"/>
                  </a:cubicBezTo>
                  <a:cubicBezTo>
                    <a:pt x="287" y="174"/>
                    <a:pt x="288" y="173"/>
                    <a:pt x="288" y="172"/>
                  </a:cubicBezTo>
                  <a:close/>
                  <a:moveTo>
                    <a:pt x="124" y="173"/>
                  </a:moveTo>
                  <a:cubicBezTo>
                    <a:pt x="124" y="174"/>
                    <a:pt x="121" y="175"/>
                    <a:pt x="120" y="175"/>
                  </a:cubicBezTo>
                  <a:cubicBezTo>
                    <a:pt x="120" y="175"/>
                    <a:pt x="120" y="176"/>
                    <a:pt x="120" y="176"/>
                  </a:cubicBezTo>
                  <a:cubicBezTo>
                    <a:pt x="123" y="175"/>
                    <a:pt x="126" y="174"/>
                    <a:pt x="129" y="173"/>
                  </a:cubicBezTo>
                  <a:cubicBezTo>
                    <a:pt x="127" y="172"/>
                    <a:pt x="126" y="173"/>
                    <a:pt x="124" y="173"/>
                  </a:cubicBezTo>
                  <a:close/>
                  <a:moveTo>
                    <a:pt x="66" y="173"/>
                  </a:moveTo>
                  <a:cubicBezTo>
                    <a:pt x="65" y="175"/>
                    <a:pt x="64" y="176"/>
                    <a:pt x="62" y="177"/>
                  </a:cubicBezTo>
                  <a:cubicBezTo>
                    <a:pt x="62" y="177"/>
                    <a:pt x="62" y="177"/>
                    <a:pt x="62" y="177"/>
                  </a:cubicBezTo>
                  <a:cubicBezTo>
                    <a:pt x="63" y="177"/>
                    <a:pt x="66" y="175"/>
                    <a:pt x="66" y="173"/>
                  </a:cubicBezTo>
                  <a:cubicBezTo>
                    <a:pt x="66" y="173"/>
                    <a:pt x="66" y="173"/>
                    <a:pt x="66" y="173"/>
                  </a:cubicBezTo>
                  <a:close/>
                  <a:moveTo>
                    <a:pt x="272" y="173"/>
                  </a:moveTo>
                  <a:cubicBezTo>
                    <a:pt x="271" y="175"/>
                    <a:pt x="271" y="176"/>
                    <a:pt x="272" y="177"/>
                  </a:cubicBezTo>
                  <a:cubicBezTo>
                    <a:pt x="272" y="178"/>
                    <a:pt x="272" y="178"/>
                    <a:pt x="273" y="178"/>
                  </a:cubicBezTo>
                  <a:cubicBezTo>
                    <a:pt x="273" y="178"/>
                    <a:pt x="273" y="178"/>
                    <a:pt x="273" y="178"/>
                  </a:cubicBezTo>
                  <a:cubicBezTo>
                    <a:pt x="273" y="178"/>
                    <a:pt x="273" y="177"/>
                    <a:pt x="273" y="177"/>
                  </a:cubicBezTo>
                  <a:cubicBezTo>
                    <a:pt x="272" y="176"/>
                    <a:pt x="272" y="175"/>
                    <a:pt x="272" y="173"/>
                  </a:cubicBezTo>
                  <a:close/>
                  <a:moveTo>
                    <a:pt x="32" y="174"/>
                  </a:moveTo>
                  <a:cubicBezTo>
                    <a:pt x="32" y="175"/>
                    <a:pt x="35" y="177"/>
                    <a:pt x="36" y="177"/>
                  </a:cubicBezTo>
                  <a:cubicBezTo>
                    <a:pt x="36" y="177"/>
                    <a:pt x="36" y="177"/>
                    <a:pt x="36" y="176"/>
                  </a:cubicBezTo>
                  <a:cubicBezTo>
                    <a:pt x="34" y="175"/>
                    <a:pt x="34" y="174"/>
                    <a:pt x="32" y="174"/>
                  </a:cubicBezTo>
                  <a:close/>
                  <a:moveTo>
                    <a:pt x="227" y="174"/>
                  </a:moveTo>
                  <a:cubicBezTo>
                    <a:pt x="225" y="176"/>
                    <a:pt x="222" y="176"/>
                    <a:pt x="220" y="178"/>
                  </a:cubicBezTo>
                  <a:cubicBezTo>
                    <a:pt x="221" y="178"/>
                    <a:pt x="221" y="178"/>
                    <a:pt x="221" y="178"/>
                  </a:cubicBezTo>
                  <a:cubicBezTo>
                    <a:pt x="223" y="178"/>
                    <a:pt x="225" y="179"/>
                    <a:pt x="226" y="177"/>
                  </a:cubicBezTo>
                  <a:cubicBezTo>
                    <a:pt x="227" y="176"/>
                    <a:pt x="227" y="174"/>
                    <a:pt x="227" y="174"/>
                  </a:cubicBezTo>
                  <a:close/>
                  <a:moveTo>
                    <a:pt x="277" y="174"/>
                  </a:moveTo>
                  <a:cubicBezTo>
                    <a:pt x="278" y="175"/>
                    <a:pt x="278" y="175"/>
                    <a:pt x="278" y="176"/>
                  </a:cubicBezTo>
                  <a:cubicBezTo>
                    <a:pt x="278" y="175"/>
                    <a:pt x="278" y="175"/>
                    <a:pt x="278" y="175"/>
                  </a:cubicBezTo>
                  <a:cubicBezTo>
                    <a:pt x="278" y="175"/>
                    <a:pt x="278" y="175"/>
                    <a:pt x="278" y="174"/>
                  </a:cubicBezTo>
                  <a:cubicBezTo>
                    <a:pt x="278" y="174"/>
                    <a:pt x="278" y="174"/>
                    <a:pt x="278" y="174"/>
                  </a:cubicBezTo>
                  <a:cubicBezTo>
                    <a:pt x="278" y="174"/>
                    <a:pt x="278" y="174"/>
                    <a:pt x="277" y="174"/>
                  </a:cubicBezTo>
                  <a:close/>
                  <a:moveTo>
                    <a:pt x="50" y="174"/>
                  </a:moveTo>
                  <a:cubicBezTo>
                    <a:pt x="49" y="174"/>
                    <a:pt x="49" y="174"/>
                    <a:pt x="48" y="174"/>
                  </a:cubicBezTo>
                  <a:cubicBezTo>
                    <a:pt x="48" y="175"/>
                    <a:pt x="48" y="175"/>
                    <a:pt x="48" y="175"/>
                  </a:cubicBezTo>
                  <a:cubicBezTo>
                    <a:pt x="50" y="177"/>
                    <a:pt x="50" y="183"/>
                    <a:pt x="57" y="181"/>
                  </a:cubicBezTo>
                  <a:cubicBezTo>
                    <a:pt x="57" y="180"/>
                    <a:pt x="57" y="180"/>
                    <a:pt x="57" y="180"/>
                  </a:cubicBezTo>
                  <a:cubicBezTo>
                    <a:pt x="55" y="177"/>
                    <a:pt x="53" y="175"/>
                    <a:pt x="50" y="174"/>
                  </a:cubicBezTo>
                  <a:close/>
                  <a:moveTo>
                    <a:pt x="292" y="174"/>
                  </a:moveTo>
                  <a:cubicBezTo>
                    <a:pt x="292" y="174"/>
                    <a:pt x="292" y="175"/>
                    <a:pt x="292" y="175"/>
                  </a:cubicBezTo>
                  <a:cubicBezTo>
                    <a:pt x="293" y="174"/>
                    <a:pt x="292" y="175"/>
                    <a:pt x="293" y="174"/>
                  </a:cubicBezTo>
                  <a:cubicBezTo>
                    <a:pt x="293" y="174"/>
                    <a:pt x="292" y="174"/>
                    <a:pt x="292" y="174"/>
                  </a:cubicBezTo>
                  <a:close/>
                  <a:moveTo>
                    <a:pt x="45" y="175"/>
                  </a:moveTo>
                  <a:cubicBezTo>
                    <a:pt x="42" y="177"/>
                    <a:pt x="38" y="179"/>
                    <a:pt x="39" y="184"/>
                  </a:cubicBezTo>
                  <a:cubicBezTo>
                    <a:pt x="42" y="183"/>
                    <a:pt x="47" y="179"/>
                    <a:pt x="46" y="175"/>
                  </a:cubicBezTo>
                  <a:cubicBezTo>
                    <a:pt x="45" y="175"/>
                    <a:pt x="45" y="175"/>
                    <a:pt x="45" y="175"/>
                  </a:cubicBezTo>
                  <a:close/>
                  <a:moveTo>
                    <a:pt x="209" y="175"/>
                  </a:moveTo>
                  <a:cubicBezTo>
                    <a:pt x="209" y="177"/>
                    <a:pt x="204" y="186"/>
                    <a:pt x="204" y="187"/>
                  </a:cubicBezTo>
                  <a:cubicBezTo>
                    <a:pt x="204" y="186"/>
                    <a:pt x="205" y="186"/>
                    <a:pt x="205" y="186"/>
                  </a:cubicBezTo>
                  <a:cubicBezTo>
                    <a:pt x="206" y="184"/>
                    <a:pt x="212" y="180"/>
                    <a:pt x="209" y="175"/>
                  </a:cubicBezTo>
                  <a:close/>
                  <a:moveTo>
                    <a:pt x="291" y="175"/>
                  </a:moveTo>
                  <a:cubicBezTo>
                    <a:pt x="291" y="175"/>
                    <a:pt x="291" y="175"/>
                    <a:pt x="290" y="176"/>
                  </a:cubicBezTo>
                  <a:cubicBezTo>
                    <a:pt x="290" y="176"/>
                    <a:pt x="290" y="176"/>
                    <a:pt x="290" y="177"/>
                  </a:cubicBezTo>
                  <a:cubicBezTo>
                    <a:pt x="291" y="176"/>
                    <a:pt x="291" y="176"/>
                    <a:pt x="292" y="175"/>
                  </a:cubicBezTo>
                  <a:cubicBezTo>
                    <a:pt x="292" y="175"/>
                    <a:pt x="291" y="175"/>
                    <a:pt x="291" y="175"/>
                  </a:cubicBezTo>
                  <a:close/>
                  <a:moveTo>
                    <a:pt x="68" y="176"/>
                  </a:moveTo>
                  <a:cubicBezTo>
                    <a:pt x="66" y="178"/>
                    <a:pt x="64" y="180"/>
                    <a:pt x="61" y="181"/>
                  </a:cubicBezTo>
                  <a:cubicBezTo>
                    <a:pt x="61" y="181"/>
                    <a:pt x="61" y="181"/>
                    <a:pt x="61" y="181"/>
                  </a:cubicBezTo>
                  <a:cubicBezTo>
                    <a:pt x="62" y="181"/>
                    <a:pt x="62" y="181"/>
                    <a:pt x="62" y="181"/>
                  </a:cubicBezTo>
                  <a:cubicBezTo>
                    <a:pt x="65" y="180"/>
                    <a:pt x="66" y="179"/>
                    <a:pt x="68" y="177"/>
                  </a:cubicBezTo>
                  <a:cubicBezTo>
                    <a:pt x="68" y="177"/>
                    <a:pt x="68" y="176"/>
                    <a:pt x="68" y="176"/>
                  </a:cubicBezTo>
                  <a:close/>
                  <a:moveTo>
                    <a:pt x="100" y="176"/>
                  </a:moveTo>
                  <a:cubicBezTo>
                    <a:pt x="99" y="177"/>
                    <a:pt x="97" y="176"/>
                    <a:pt x="95" y="177"/>
                  </a:cubicBezTo>
                  <a:cubicBezTo>
                    <a:pt x="93" y="178"/>
                    <a:pt x="90" y="179"/>
                    <a:pt x="88" y="181"/>
                  </a:cubicBezTo>
                  <a:cubicBezTo>
                    <a:pt x="80" y="185"/>
                    <a:pt x="77" y="193"/>
                    <a:pt x="74" y="200"/>
                  </a:cubicBezTo>
                  <a:cubicBezTo>
                    <a:pt x="73" y="202"/>
                    <a:pt x="70" y="210"/>
                    <a:pt x="71" y="212"/>
                  </a:cubicBezTo>
                  <a:cubicBezTo>
                    <a:pt x="72" y="215"/>
                    <a:pt x="74" y="217"/>
                    <a:pt x="75" y="219"/>
                  </a:cubicBezTo>
                  <a:cubicBezTo>
                    <a:pt x="75" y="219"/>
                    <a:pt x="76" y="219"/>
                    <a:pt x="76" y="219"/>
                  </a:cubicBezTo>
                  <a:cubicBezTo>
                    <a:pt x="75" y="217"/>
                    <a:pt x="73" y="213"/>
                    <a:pt x="75" y="211"/>
                  </a:cubicBezTo>
                  <a:cubicBezTo>
                    <a:pt x="75" y="211"/>
                    <a:pt x="75" y="211"/>
                    <a:pt x="75" y="211"/>
                  </a:cubicBezTo>
                  <a:cubicBezTo>
                    <a:pt x="75" y="212"/>
                    <a:pt x="75" y="212"/>
                    <a:pt x="75" y="213"/>
                  </a:cubicBezTo>
                  <a:cubicBezTo>
                    <a:pt x="75" y="213"/>
                    <a:pt x="75" y="212"/>
                    <a:pt x="75" y="212"/>
                  </a:cubicBezTo>
                  <a:cubicBezTo>
                    <a:pt x="77" y="211"/>
                    <a:pt x="75" y="206"/>
                    <a:pt x="76" y="204"/>
                  </a:cubicBezTo>
                  <a:cubicBezTo>
                    <a:pt x="77" y="206"/>
                    <a:pt x="77" y="208"/>
                    <a:pt x="77" y="210"/>
                  </a:cubicBezTo>
                  <a:cubicBezTo>
                    <a:pt x="77" y="210"/>
                    <a:pt x="78" y="210"/>
                    <a:pt x="78" y="210"/>
                  </a:cubicBezTo>
                  <a:cubicBezTo>
                    <a:pt x="78" y="208"/>
                    <a:pt x="78" y="206"/>
                    <a:pt x="79" y="205"/>
                  </a:cubicBezTo>
                  <a:cubicBezTo>
                    <a:pt x="79" y="204"/>
                    <a:pt x="79" y="205"/>
                    <a:pt x="79" y="204"/>
                  </a:cubicBezTo>
                  <a:cubicBezTo>
                    <a:pt x="79" y="205"/>
                    <a:pt x="79" y="205"/>
                    <a:pt x="79" y="206"/>
                  </a:cubicBezTo>
                  <a:cubicBezTo>
                    <a:pt x="79" y="206"/>
                    <a:pt x="79" y="206"/>
                    <a:pt x="80" y="206"/>
                  </a:cubicBezTo>
                  <a:cubicBezTo>
                    <a:pt x="80" y="203"/>
                    <a:pt x="81" y="201"/>
                    <a:pt x="81" y="198"/>
                  </a:cubicBezTo>
                  <a:cubicBezTo>
                    <a:pt x="81" y="198"/>
                    <a:pt x="82" y="198"/>
                    <a:pt x="82" y="198"/>
                  </a:cubicBezTo>
                  <a:cubicBezTo>
                    <a:pt x="82" y="199"/>
                    <a:pt x="82" y="200"/>
                    <a:pt x="82" y="202"/>
                  </a:cubicBezTo>
                  <a:cubicBezTo>
                    <a:pt x="82" y="201"/>
                    <a:pt x="82" y="201"/>
                    <a:pt x="83" y="201"/>
                  </a:cubicBezTo>
                  <a:cubicBezTo>
                    <a:pt x="83" y="198"/>
                    <a:pt x="84" y="196"/>
                    <a:pt x="84" y="194"/>
                  </a:cubicBezTo>
                  <a:cubicBezTo>
                    <a:pt x="84" y="194"/>
                    <a:pt x="85" y="194"/>
                    <a:pt x="85" y="194"/>
                  </a:cubicBezTo>
                  <a:cubicBezTo>
                    <a:pt x="85" y="195"/>
                    <a:pt x="85" y="197"/>
                    <a:pt x="85" y="198"/>
                  </a:cubicBezTo>
                  <a:cubicBezTo>
                    <a:pt x="85" y="198"/>
                    <a:pt x="85" y="197"/>
                    <a:pt x="85" y="197"/>
                  </a:cubicBezTo>
                  <a:cubicBezTo>
                    <a:pt x="86" y="195"/>
                    <a:pt x="86" y="193"/>
                    <a:pt x="87" y="192"/>
                  </a:cubicBezTo>
                  <a:cubicBezTo>
                    <a:pt x="87" y="192"/>
                    <a:pt x="88" y="192"/>
                    <a:pt x="88" y="192"/>
                  </a:cubicBezTo>
                  <a:cubicBezTo>
                    <a:pt x="88" y="193"/>
                    <a:pt x="88" y="194"/>
                    <a:pt x="88" y="194"/>
                  </a:cubicBezTo>
                  <a:cubicBezTo>
                    <a:pt x="88" y="193"/>
                    <a:pt x="90" y="191"/>
                    <a:pt x="90" y="189"/>
                  </a:cubicBezTo>
                  <a:cubicBezTo>
                    <a:pt x="90" y="189"/>
                    <a:pt x="90" y="189"/>
                    <a:pt x="91" y="189"/>
                  </a:cubicBezTo>
                  <a:cubicBezTo>
                    <a:pt x="91" y="191"/>
                    <a:pt x="90" y="192"/>
                    <a:pt x="90" y="193"/>
                  </a:cubicBezTo>
                  <a:cubicBezTo>
                    <a:pt x="90" y="193"/>
                    <a:pt x="90" y="193"/>
                    <a:pt x="91" y="193"/>
                  </a:cubicBezTo>
                  <a:cubicBezTo>
                    <a:pt x="91" y="191"/>
                    <a:pt x="93" y="190"/>
                    <a:pt x="93" y="187"/>
                  </a:cubicBezTo>
                  <a:cubicBezTo>
                    <a:pt x="93" y="187"/>
                    <a:pt x="93" y="187"/>
                    <a:pt x="93" y="187"/>
                  </a:cubicBezTo>
                  <a:cubicBezTo>
                    <a:pt x="93" y="188"/>
                    <a:pt x="93" y="189"/>
                    <a:pt x="93" y="190"/>
                  </a:cubicBezTo>
                  <a:cubicBezTo>
                    <a:pt x="93" y="190"/>
                    <a:pt x="93" y="190"/>
                    <a:pt x="94" y="190"/>
                  </a:cubicBezTo>
                  <a:cubicBezTo>
                    <a:pt x="94" y="189"/>
                    <a:pt x="94" y="187"/>
                    <a:pt x="95" y="187"/>
                  </a:cubicBezTo>
                  <a:cubicBezTo>
                    <a:pt x="95" y="187"/>
                    <a:pt x="95" y="188"/>
                    <a:pt x="95" y="188"/>
                  </a:cubicBezTo>
                  <a:cubicBezTo>
                    <a:pt x="95" y="189"/>
                    <a:pt x="95" y="189"/>
                    <a:pt x="95" y="190"/>
                  </a:cubicBezTo>
                  <a:cubicBezTo>
                    <a:pt x="95" y="190"/>
                    <a:pt x="95" y="190"/>
                    <a:pt x="95" y="190"/>
                  </a:cubicBezTo>
                  <a:cubicBezTo>
                    <a:pt x="95" y="190"/>
                    <a:pt x="95" y="190"/>
                    <a:pt x="96" y="189"/>
                  </a:cubicBezTo>
                  <a:cubicBezTo>
                    <a:pt x="96" y="189"/>
                    <a:pt x="97" y="186"/>
                    <a:pt x="98" y="186"/>
                  </a:cubicBezTo>
                  <a:cubicBezTo>
                    <a:pt x="98" y="186"/>
                    <a:pt x="99" y="187"/>
                    <a:pt x="99" y="187"/>
                  </a:cubicBezTo>
                  <a:cubicBezTo>
                    <a:pt x="98" y="188"/>
                    <a:pt x="98" y="188"/>
                    <a:pt x="98" y="189"/>
                  </a:cubicBezTo>
                  <a:cubicBezTo>
                    <a:pt x="98" y="189"/>
                    <a:pt x="98" y="189"/>
                    <a:pt x="98" y="189"/>
                  </a:cubicBezTo>
                  <a:cubicBezTo>
                    <a:pt x="99" y="188"/>
                    <a:pt x="100" y="186"/>
                    <a:pt x="100" y="185"/>
                  </a:cubicBezTo>
                  <a:cubicBezTo>
                    <a:pt x="101" y="185"/>
                    <a:pt x="101" y="186"/>
                    <a:pt x="101" y="186"/>
                  </a:cubicBezTo>
                  <a:cubicBezTo>
                    <a:pt x="101" y="187"/>
                    <a:pt x="101" y="188"/>
                    <a:pt x="100" y="188"/>
                  </a:cubicBezTo>
                  <a:cubicBezTo>
                    <a:pt x="101" y="188"/>
                    <a:pt x="101" y="188"/>
                    <a:pt x="101" y="188"/>
                  </a:cubicBezTo>
                  <a:cubicBezTo>
                    <a:pt x="101" y="187"/>
                    <a:pt x="103" y="184"/>
                    <a:pt x="104" y="183"/>
                  </a:cubicBezTo>
                  <a:cubicBezTo>
                    <a:pt x="104" y="183"/>
                    <a:pt x="104" y="183"/>
                    <a:pt x="104" y="183"/>
                  </a:cubicBezTo>
                  <a:cubicBezTo>
                    <a:pt x="104" y="185"/>
                    <a:pt x="104" y="186"/>
                    <a:pt x="103" y="187"/>
                  </a:cubicBezTo>
                  <a:cubicBezTo>
                    <a:pt x="103" y="187"/>
                    <a:pt x="103" y="187"/>
                    <a:pt x="104" y="187"/>
                  </a:cubicBezTo>
                  <a:cubicBezTo>
                    <a:pt x="104" y="186"/>
                    <a:pt x="105" y="185"/>
                    <a:pt x="106" y="183"/>
                  </a:cubicBezTo>
                  <a:cubicBezTo>
                    <a:pt x="106" y="183"/>
                    <a:pt x="106" y="183"/>
                    <a:pt x="106" y="183"/>
                  </a:cubicBezTo>
                  <a:cubicBezTo>
                    <a:pt x="106" y="185"/>
                    <a:pt x="105" y="185"/>
                    <a:pt x="106" y="187"/>
                  </a:cubicBezTo>
                  <a:cubicBezTo>
                    <a:pt x="106" y="187"/>
                    <a:pt x="106" y="187"/>
                    <a:pt x="106" y="187"/>
                  </a:cubicBezTo>
                  <a:cubicBezTo>
                    <a:pt x="107" y="185"/>
                    <a:pt x="108" y="183"/>
                    <a:pt x="109" y="183"/>
                  </a:cubicBezTo>
                  <a:cubicBezTo>
                    <a:pt x="109" y="183"/>
                    <a:pt x="109" y="183"/>
                    <a:pt x="109" y="183"/>
                  </a:cubicBezTo>
                  <a:cubicBezTo>
                    <a:pt x="109" y="184"/>
                    <a:pt x="108" y="186"/>
                    <a:pt x="108" y="187"/>
                  </a:cubicBezTo>
                  <a:cubicBezTo>
                    <a:pt x="108" y="187"/>
                    <a:pt x="108" y="187"/>
                    <a:pt x="108" y="187"/>
                  </a:cubicBezTo>
                  <a:cubicBezTo>
                    <a:pt x="109" y="186"/>
                    <a:pt x="110" y="185"/>
                    <a:pt x="111" y="184"/>
                  </a:cubicBezTo>
                  <a:cubicBezTo>
                    <a:pt x="111" y="184"/>
                    <a:pt x="111" y="184"/>
                    <a:pt x="111" y="184"/>
                  </a:cubicBezTo>
                  <a:cubicBezTo>
                    <a:pt x="111" y="185"/>
                    <a:pt x="111" y="186"/>
                    <a:pt x="110" y="187"/>
                  </a:cubicBezTo>
                  <a:cubicBezTo>
                    <a:pt x="111" y="187"/>
                    <a:pt x="112" y="186"/>
                    <a:pt x="113" y="185"/>
                  </a:cubicBezTo>
                  <a:cubicBezTo>
                    <a:pt x="113" y="186"/>
                    <a:pt x="113" y="187"/>
                    <a:pt x="113" y="187"/>
                  </a:cubicBezTo>
                  <a:cubicBezTo>
                    <a:pt x="113" y="187"/>
                    <a:pt x="113" y="187"/>
                    <a:pt x="113" y="187"/>
                  </a:cubicBezTo>
                  <a:cubicBezTo>
                    <a:pt x="114" y="186"/>
                    <a:pt x="114" y="186"/>
                    <a:pt x="115" y="186"/>
                  </a:cubicBezTo>
                  <a:cubicBezTo>
                    <a:pt x="115" y="187"/>
                    <a:pt x="114" y="188"/>
                    <a:pt x="114" y="189"/>
                  </a:cubicBezTo>
                  <a:cubicBezTo>
                    <a:pt x="114" y="189"/>
                    <a:pt x="114" y="189"/>
                    <a:pt x="114" y="189"/>
                  </a:cubicBezTo>
                  <a:cubicBezTo>
                    <a:pt x="115" y="188"/>
                    <a:pt x="116" y="188"/>
                    <a:pt x="117" y="187"/>
                  </a:cubicBezTo>
                  <a:cubicBezTo>
                    <a:pt x="117" y="187"/>
                    <a:pt x="117" y="187"/>
                    <a:pt x="117" y="187"/>
                  </a:cubicBezTo>
                  <a:cubicBezTo>
                    <a:pt x="116" y="188"/>
                    <a:pt x="116" y="189"/>
                    <a:pt x="115" y="190"/>
                  </a:cubicBezTo>
                  <a:cubicBezTo>
                    <a:pt x="116" y="189"/>
                    <a:pt x="117" y="189"/>
                    <a:pt x="118" y="189"/>
                  </a:cubicBezTo>
                  <a:cubicBezTo>
                    <a:pt x="118" y="189"/>
                    <a:pt x="118" y="189"/>
                    <a:pt x="118" y="189"/>
                  </a:cubicBezTo>
                  <a:cubicBezTo>
                    <a:pt x="118" y="190"/>
                    <a:pt x="118" y="190"/>
                    <a:pt x="117" y="190"/>
                  </a:cubicBezTo>
                  <a:cubicBezTo>
                    <a:pt x="118" y="190"/>
                    <a:pt x="118" y="190"/>
                    <a:pt x="118" y="190"/>
                  </a:cubicBezTo>
                  <a:cubicBezTo>
                    <a:pt x="119" y="190"/>
                    <a:pt x="119" y="190"/>
                    <a:pt x="120" y="189"/>
                  </a:cubicBezTo>
                  <a:cubicBezTo>
                    <a:pt x="120" y="190"/>
                    <a:pt x="120" y="190"/>
                    <a:pt x="120" y="190"/>
                  </a:cubicBezTo>
                  <a:cubicBezTo>
                    <a:pt x="120" y="190"/>
                    <a:pt x="119" y="191"/>
                    <a:pt x="119" y="192"/>
                  </a:cubicBezTo>
                  <a:cubicBezTo>
                    <a:pt x="120" y="192"/>
                    <a:pt x="120" y="192"/>
                    <a:pt x="121" y="192"/>
                  </a:cubicBezTo>
                  <a:cubicBezTo>
                    <a:pt x="120" y="192"/>
                    <a:pt x="120" y="193"/>
                    <a:pt x="120" y="194"/>
                  </a:cubicBezTo>
                  <a:cubicBezTo>
                    <a:pt x="120" y="194"/>
                    <a:pt x="120" y="194"/>
                    <a:pt x="121" y="193"/>
                  </a:cubicBezTo>
                  <a:cubicBezTo>
                    <a:pt x="121" y="193"/>
                    <a:pt x="121" y="193"/>
                    <a:pt x="121" y="194"/>
                  </a:cubicBezTo>
                  <a:cubicBezTo>
                    <a:pt x="120" y="195"/>
                    <a:pt x="120" y="196"/>
                    <a:pt x="119" y="198"/>
                  </a:cubicBezTo>
                  <a:cubicBezTo>
                    <a:pt x="119" y="197"/>
                    <a:pt x="120" y="197"/>
                    <a:pt x="120" y="197"/>
                  </a:cubicBezTo>
                  <a:cubicBezTo>
                    <a:pt x="125" y="185"/>
                    <a:pt x="111" y="176"/>
                    <a:pt x="100" y="176"/>
                  </a:cubicBezTo>
                  <a:close/>
                  <a:moveTo>
                    <a:pt x="127" y="176"/>
                  </a:moveTo>
                  <a:cubicBezTo>
                    <a:pt x="126" y="177"/>
                    <a:pt x="125" y="177"/>
                    <a:pt x="124" y="178"/>
                  </a:cubicBezTo>
                  <a:cubicBezTo>
                    <a:pt x="127" y="177"/>
                    <a:pt x="129" y="177"/>
                    <a:pt x="132" y="177"/>
                  </a:cubicBezTo>
                  <a:cubicBezTo>
                    <a:pt x="132" y="176"/>
                    <a:pt x="132" y="176"/>
                    <a:pt x="132" y="176"/>
                  </a:cubicBezTo>
                  <a:cubicBezTo>
                    <a:pt x="130" y="176"/>
                    <a:pt x="129" y="176"/>
                    <a:pt x="127" y="176"/>
                  </a:cubicBezTo>
                  <a:close/>
                  <a:moveTo>
                    <a:pt x="346" y="176"/>
                  </a:moveTo>
                  <a:cubicBezTo>
                    <a:pt x="346" y="179"/>
                    <a:pt x="341" y="183"/>
                    <a:pt x="343" y="189"/>
                  </a:cubicBezTo>
                  <a:cubicBezTo>
                    <a:pt x="345" y="190"/>
                    <a:pt x="346" y="190"/>
                    <a:pt x="348" y="190"/>
                  </a:cubicBezTo>
                  <a:cubicBezTo>
                    <a:pt x="349" y="186"/>
                    <a:pt x="351" y="182"/>
                    <a:pt x="350" y="176"/>
                  </a:cubicBezTo>
                  <a:cubicBezTo>
                    <a:pt x="349" y="176"/>
                    <a:pt x="348" y="176"/>
                    <a:pt x="346" y="176"/>
                  </a:cubicBezTo>
                  <a:close/>
                  <a:moveTo>
                    <a:pt x="31" y="177"/>
                  </a:moveTo>
                  <a:cubicBezTo>
                    <a:pt x="30" y="177"/>
                    <a:pt x="30" y="177"/>
                    <a:pt x="30" y="177"/>
                  </a:cubicBezTo>
                  <a:cubicBezTo>
                    <a:pt x="30" y="177"/>
                    <a:pt x="30" y="178"/>
                    <a:pt x="31" y="178"/>
                  </a:cubicBezTo>
                  <a:cubicBezTo>
                    <a:pt x="31" y="178"/>
                    <a:pt x="33" y="179"/>
                    <a:pt x="34" y="179"/>
                  </a:cubicBezTo>
                  <a:cubicBezTo>
                    <a:pt x="34" y="179"/>
                    <a:pt x="34" y="179"/>
                    <a:pt x="34" y="179"/>
                  </a:cubicBezTo>
                  <a:cubicBezTo>
                    <a:pt x="33" y="178"/>
                    <a:pt x="32" y="177"/>
                    <a:pt x="31" y="177"/>
                  </a:cubicBezTo>
                  <a:close/>
                  <a:moveTo>
                    <a:pt x="290" y="177"/>
                  </a:moveTo>
                  <a:cubicBezTo>
                    <a:pt x="290" y="177"/>
                    <a:pt x="290" y="177"/>
                    <a:pt x="290" y="178"/>
                  </a:cubicBezTo>
                  <a:cubicBezTo>
                    <a:pt x="290" y="178"/>
                    <a:pt x="290" y="178"/>
                    <a:pt x="290" y="178"/>
                  </a:cubicBezTo>
                  <a:cubicBezTo>
                    <a:pt x="290" y="178"/>
                    <a:pt x="290" y="178"/>
                    <a:pt x="290" y="178"/>
                  </a:cubicBezTo>
                  <a:cubicBezTo>
                    <a:pt x="290" y="177"/>
                    <a:pt x="290" y="177"/>
                    <a:pt x="290" y="177"/>
                  </a:cubicBezTo>
                  <a:close/>
                  <a:moveTo>
                    <a:pt x="294" y="178"/>
                  </a:moveTo>
                  <a:cubicBezTo>
                    <a:pt x="293" y="179"/>
                    <a:pt x="292" y="179"/>
                    <a:pt x="291" y="180"/>
                  </a:cubicBezTo>
                  <a:cubicBezTo>
                    <a:pt x="291" y="180"/>
                    <a:pt x="291" y="180"/>
                    <a:pt x="291" y="180"/>
                  </a:cubicBezTo>
                  <a:cubicBezTo>
                    <a:pt x="293" y="180"/>
                    <a:pt x="293" y="180"/>
                    <a:pt x="294" y="179"/>
                  </a:cubicBezTo>
                  <a:cubicBezTo>
                    <a:pt x="294" y="178"/>
                    <a:pt x="295" y="178"/>
                    <a:pt x="294" y="178"/>
                  </a:cubicBezTo>
                  <a:close/>
                  <a:moveTo>
                    <a:pt x="47" y="179"/>
                  </a:moveTo>
                  <a:cubicBezTo>
                    <a:pt x="47" y="180"/>
                    <a:pt x="45" y="182"/>
                    <a:pt x="45" y="184"/>
                  </a:cubicBezTo>
                  <a:cubicBezTo>
                    <a:pt x="48" y="184"/>
                    <a:pt x="48" y="186"/>
                    <a:pt x="49" y="188"/>
                  </a:cubicBezTo>
                  <a:cubicBezTo>
                    <a:pt x="49" y="188"/>
                    <a:pt x="49" y="188"/>
                    <a:pt x="49" y="188"/>
                  </a:cubicBezTo>
                  <a:cubicBezTo>
                    <a:pt x="50" y="185"/>
                    <a:pt x="51" y="185"/>
                    <a:pt x="52" y="183"/>
                  </a:cubicBezTo>
                  <a:cubicBezTo>
                    <a:pt x="50" y="183"/>
                    <a:pt x="49" y="180"/>
                    <a:pt x="47" y="179"/>
                  </a:cubicBezTo>
                  <a:close/>
                  <a:moveTo>
                    <a:pt x="212" y="179"/>
                  </a:moveTo>
                  <a:cubicBezTo>
                    <a:pt x="211" y="182"/>
                    <a:pt x="208" y="192"/>
                    <a:pt x="212" y="194"/>
                  </a:cubicBezTo>
                  <a:cubicBezTo>
                    <a:pt x="213" y="196"/>
                    <a:pt x="215" y="196"/>
                    <a:pt x="216" y="196"/>
                  </a:cubicBezTo>
                  <a:cubicBezTo>
                    <a:pt x="221" y="193"/>
                    <a:pt x="222" y="186"/>
                    <a:pt x="225" y="182"/>
                  </a:cubicBezTo>
                  <a:cubicBezTo>
                    <a:pt x="225" y="182"/>
                    <a:pt x="225" y="182"/>
                    <a:pt x="225" y="182"/>
                  </a:cubicBezTo>
                  <a:cubicBezTo>
                    <a:pt x="219" y="182"/>
                    <a:pt x="217" y="180"/>
                    <a:pt x="212" y="179"/>
                  </a:cubicBezTo>
                  <a:close/>
                  <a:moveTo>
                    <a:pt x="29" y="180"/>
                  </a:moveTo>
                  <a:cubicBezTo>
                    <a:pt x="29" y="180"/>
                    <a:pt x="29" y="180"/>
                    <a:pt x="29" y="180"/>
                  </a:cubicBezTo>
                  <a:cubicBezTo>
                    <a:pt x="29" y="180"/>
                    <a:pt x="30" y="181"/>
                    <a:pt x="30" y="181"/>
                  </a:cubicBezTo>
                  <a:cubicBezTo>
                    <a:pt x="31" y="181"/>
                    <a:pt x="32" y="182"/>
                    <a:pt x="33" y="182"/>
                  </a:cubicBezTo>
                  <a:cubicBezTo>
                    <a:pt x="33" y="181"/>
                    <a:pt x="33" y="181"/>
                    <a:pt x="33" y="181"/>
                  </a:cubicBezTo>
                  <a:cubicBezTo>
                    <a:pt x="32" y="181"/>
                    <a:pt x="31" y="180"/>
                    <a:pt x="29" y="180"/>
                  </a:cubicBezTo>
                  <a:close/>
                  <a:moveTo>
                    <a:pt x="68" y="180"/>
                  </a:moveTo>
                  <a:cubicBezTo>
                    <a:pt x="68" y="181"/>
                    <a:pt x="66" y="182"/>
                    <a:pt x="65" y="183"/>
                  </a:cubicBezTo>
                  <a:cubicBezTo>
                    <a:pt x="65" y="183"/>
                    <a:pt x="65" y="183"/>
                    <a:pt x="65" y="184"/>
                  </a:cubicBezTo>
                  <a:cubicBezTo>
                    <a:pt x="65" y="184"/>
                    <a:pt x="65" y="184"/>
                    <a:pt x="65" y="184"/>
                  </a:cubicBezTo>
                  <a:cubicBezTo>
                    <a:pt x="66" y="182"/>
                    <a:pt x="68" y="182"/>
                    <a:pt x="69" y="180"/>
                  </a:cubicBezTo>
                  <a:cubicBezTo>
                    <a:pt x="69" y="180"/>
                    <a:pt x="68" y="180"/>
                    <a:pt x="68" y="180"/>
                  </a:cubicBezTo>
                  <a:close/>
                  <a:moveTo>
                    <a:pt x="279" y="180"/>
                  </a:moveTo>
                  <a:cubicBezTo>
                    <a:pt x="279" y="181"/>
                    <a:pt x="278" y="181"/>
                    <a:pt x="277" y="181"/>
                  </a:cubicBezTo>
                  <a:cubicBezTo>
                    <a:pt x="277" y="181"/>
                    <a:pt x="277" y="182"/>
                    <a:pt x="277" y="182"/>
                  </a:cubicBezTo>
                  <a:cubicBezTo>
                    <a:pt x="281" y="182"/>
                    <a:pt x="282" y="183"/>
                    <a:pt x="284" y="185"/>
                  </a:cubicBezTo>
                  <a:cubicBezTo>
                    <a:pt x="284" y="186"/>
                    <a:pt x="284" y="189"/>
                    <a:pt x="284" y="191"/>
                  </a:cubicBezTo>
                  <a:cubicBezTo>
                    <a:pt x="284" y="191"/>
                    <a:pt x="284" y="191"/>
                    <a:pt x="285" y="192"/>
                  </a:cubicBezTo>
                  <a:cubicBezTo>
                    <a:pt x="285" y="191"/>
                    <a:pt x="286" y="191"/>
                    <a:pt x="286" y="190"/>
                  </a:cubicBezTo>
                  <a:cubicBezTo>
                    <a:pt x="288" y="184"/>
                    <a:pt x="285" y="181"/>
                    <a:pt x="279" y="180"/>
                  </a:cubicBezTo>
                  <a:close/>
                  <a:moveTo>
                    <a:pt x="22" y="180"/>
                  </a:moveTo>
                  <a:cubicBezTo>
                    <a:pt x="21" y="183"/>
                    <a:pt x="19" y="185"/>
                    <a:pt x="18" y="188"/>
                  </a:cubicBezTo>
                  <a:cubicBezTo>
                    <a:pt x="16" y="194"/>
                    <a:pt x="17" y="199"/>
                    <a:pt x="13" y="204"/>
                  </a:cubicBezTo>
                  <a:cubicBezTo>
                    <a:pt x="13" y="204"/>
                    <a:pt x="13" y="204"/>
                    <a:pt x="13" y="204"/>
                  </a:cubicBezTo>
                  <a:cubicBezTo>
                    <a:pt x="19" y="213"/>
                    <a:pt x="31" y="214"/>
                    <a:pt x="39" y="209"/>
                  </a:cubicBezTo>
                  <a:cubicBezTo>
                    <a:pt x="41" y="208"/>
                    <a:pt x="43" y="205"/>
                    <a:pt x="44" y="204"/>
                  </a:cubicBezTo>
                  <a:cubicBezTo>
                    <a:pt x="44" y="204"/>
                    <a:pt x="44" y="203"/>
                    <a:pt x="44" y="203"/>
                  </a:cubicBezTo>
                  <a:cubicBezTo>
                    <a:pt x="36" y="204"/>
                    <a:pt x="28" y="192"/>
                    <a:pt x="25" y="187"/>
                  </a:cubicBezTo>
                  <a:cubicBezTo>
                    <a:pt x="24" y="185"/>
                    <a:pt x="25" y="181"/>
                    <a:pt x="22" y="180"/>
                  </a:cubicBezTo>
                  <a:close/>
                  <a:moveTo>
                    <a:pt x="130" y="180"/>
                  </a:moveTo>
                  <a:cubicBezTo>
                    <a:pt x="129" y="181"/>
                    <a:pt x="127" y="182"/>
                    <a:pt x="126" y="184"/>
                  </a:cubicBezTo>
                  <a:cubicBezTo>
                    <a:pt x="128" y="183"/>
                    <a:pt x="132" y="181"/>
                    <a:pt x="135" y="181"/>
                  </a:cubicBezTo>
                  <a:cubicBezTo>
                    <a:pt x="135" y="180"/>
                    <a:pt x="135" y="180"/>
                    <a:pt x="135" y="180"/>
                  </a:cubicBezTo>
                  <a:cubicBezTo>
                    <a:pt x="133" y="180"/>
                    <a:pt x="132" y="180"/>
                    <a:pt x="130" y="180"/>
                  </a:cubicBezTo>
                  <a:close/>
                  <a:moveTo>
                    <a:pt x="243" y="181"/>
                  </a:moveTo>
                  <a:cubicBezTo>
                    <a:pt x="242" y="182"/>
                    <a:pt x="243" y="184"/>
                    <a:pt x="243" y="186"/>
                  </a:cubicBezTo>
                  <a:cubicBezTo>
                    <a:pt x="244" y="185"/>
                    <a:pt x="245" y="182"/>
                    <a:pt x="244" y="181"/>
                  </a:cubicBezTo>
                  <a:cubicBezTo>
                    <a:pt x="244" y="181"/>
                    <a:pt x="243" y="181"/>
                    <a:pt x="243" y="181"/>
                  </a:cubicBezTo>
                  <a:close/>
                  <a:moveTo>
                    <a:pt x="236" y="182"/>
                  </a:moveTo>
                  <a:cubicBezTo>
                    <a:pt x="234" y="183"/>
                    <a:pt x="233" y="182"/>
                    <a:pt x="232" y="183"/>
                  </a:cubicBezTo>
                  <a:cubicBezTo>
                    <a:pt x="232" y="185"/>
                    <a:pt x="229" y="189"/>
                    <a:pt x="228" y="191"/>
                  </a:cubicBezTo>
                  <a:cubicBezTo>
                    <a:pt x="227" y="193"/>
                    <a:pt x="227" y="195"/>
                    <a:pt x="226" y="196"/>
                  </a:cubicBezTo>
                  <a:cubicBezTo>
                    <a:pt x="218" y="209"/>
                    <a:pt x="210" y="205"/>
                    <a:pt x="200" y="197"/>
                  </a:cubicBezTo>
                  <a:cubicBezTo>
                    <a:pt x="198" y="203"/>
                    <a:pt x="195" y="208"/>
                    <a:pt x="191" y="212"/>
                  </a:cubicBezTo>
                  <a:cubicBezTo>
                    <a:pt x="195" y="219"/>
                    <a:pt x="197" y="235"/>
                    <a:pt x="194" y="244"/>
                  </a:cubicBezTo>
                  <a:cubicBezTo>
                    <a:pt x="194" y="245"/>
                    <a:pt x="194" y="247"/>
                    <a:pt x="194" y="248"/>
                  </a:cubicBezTo>
                  <a:cubicBezTo>
                    <a:pt x="194" y="251"/>
                    <a:pt x="193" y="253"/>
                    <a:pt x="192" y="255"/>
                  </a:cubicBezTo>
                  <a:cubicBezTo>
                    <a:pt x="193" y="256"/>
                    <a:pt x="193" y="257"/>
                    <a:pt x="194" y="257"/>
                  </a:cubicBezTo>
                  <a:cubicBezTo>
                    <a:pt x="196" y="257"/>
                    <a:pt x="199" y="257"/>
                    <a:pt x="201" y="257"/>
                  </a:cubicBezTo>
                  <a:cubicBezTo>
                    <a:pt x="201" y="259"/>
                    <a:pt x="202" y="261"/>
                    <a:pt x="202" y="262"/>
                  </a:cubicBezTo>
                  <a:cubicBezTo>
                    <a:pt x="206" y="262"/>
                    <a:pt x="208" y="262"/>
                    <a:pt x="211" y="261"/>
                  </a:cubicBezTo>
                  <a:cubicBezTo>
                    <a:pt x="216" y="263"/>
                    <a:pt x="219" y="264"/>
                    <a:pt x="223" y="266"/>
                  </a:cubicBezTo>
                  <a:cubicBezTo>
                    <a:pt x="225" y="265"/>
                    <a:pt x="226" y="263"/>
                    <a:pt x="227" y="262"/>
                  </a:cubicBezTo>
                  <a:cubicBezTo>
                    <a:pt x="227" y="261"/>
                    <a:pt x="227" y="261"/>
                    <a:pt x="227" y="261"/>
                  </a:cubicBezTo>
                  <a:cubicBezTo>
                    <a:pt x="219" y="258"/>
                    <a:pt x="218" y="241"/>
                    <a:pt x="224" y="235"/>
                  </a:cubicBezTo>
                  <a:cubicBezTo>
                    <a:pt x="226" y="232"/>
                    <a:pt x="229" y="233"/>
                    <a:pt x="231" y="231"/>
                  </a:cubicBezTo>
                  <a:cubicBezTo>
                    <a:pt x="224" y="217"/>
                    <a:pt x="229" y="202"/>
                    <a:pt x="244" y="201"/>
                  </a:cubicBezTo>
                  <a:cubicBezTo>
                    <a:pt x="244" y="198"/>
                    <a:pt x="244" y="195"/>
                    <a:pt x="243" y="193"/>
                  </a:cubicBezTo>
                  <a:cubicBezTo>
                    <a:pt x="241" y="193"/>
                    <a:pt x="241" y="192"/>
                    <a:pt x="240" y="191"/>
                  </a:cubicBezTo>
                  <a:cubicBezTo>
                    <a:pt x="240" y="186"/>
                    <a:pt x="239" y="185"/>
                    <a:pt x="238" y="182"/>
                  </a:cubicBezTo>
                  <a:cubicBezTo>
                    <a:pt x="237" y="182"/>
                    <a:pt x="236" y="182"/>
                    <a:pt x="236" y="182"/>
                  </a:cubicBezTo>
                  <a:close/>
                  <a:moveTo>
                    <a:pt x="239" y="182"/>
                  </a:moveTo>
                  <a:cubicBezTo>
                    <a:pt x="239" y="183"/>
                    <a:pt x="240" y="185"/>
                    <a:pt x="241" y="186"/>
                  </a:cubicBezTo>
                  <a:cubicBezTo>
                    <a:pt x="241" y="186"/>
                    <a:pt x="241" y="186"/>
                    <a:pt x="241" y="186"/>
                  </a:cubicBezTo>
                  <a:cubicBezTo>
                    <a:pt x="241" y="185"/>
                    <a:pt x="241" y="185"/>
                    <a:pt x="242" y="185"/>
                  </a:cubicBezTo>
                  <a:cubicBezTo>
                    <a:pt x="241" y="184"/>
                    <a:pt x="241" y="183"/>
                    <a:pt x="241" y="182"/>
                  </a:cubicBezTo>
                  <a:cubicBezTo>
                    <a:pt x="240" y="182"/>
                    <a:pt x="240" y="182"/>
                    <a:pt x="239" y="182"/>
                  </a:cubicBezTo>
                  <a:close/>
                  <a:moveTo>
                    <a:pt x="293" y="182"/>
                  </a:moveTo>
                  <a:cubicBezTo>
                    <a:pt x="294" y="183"/>
                    <a:pt x="297" y="183"/>
                    <a:pt x="298" y="183"/>
                  </a:cubicBezTo>
                  <a:cubicBezTo>
                    <a:pt x="298" y="183"/>
                    <a:pt x="298" y="183"/>
                    <a:pt x="298" y="183"/>
                  </a:cubicBezTo>
                  <a:cubicBezTo>
                    <a:pt x="296" y="182"/>
                    <a:pt x="295" y="182"/>
                    <a:pt x="293" y="182"/>
                  </a:cubicBezTo>
                  <a:close/>
                  <a:moveTo>
                    <a:pt x="31" y="183"/>
                  </a:moveTo>
                  <a:cubicBezTo>
                    <a:pt x="30" y="184"/>
                    <a:pt x="30" y="183"/>
                    <a:pt x="29" y="184"/>
                  </a:cubicBezTo>
                  <a:cubicBezTo>
                    <a:pt x="30" y="184"/>
                    <a:pt x="31" y="185"/>
                    <a:pt x="33" y="184"/>
                  </a:cubicBezTo>
                  <a:cubicBezTo>
                    <a:pt x="32" y="183"/>
                    <a:pt x="31" y="184"/>
                    <a:pt x="31" y="183"/>
                  </a:cubicBezTo>
                  <a:close/>
                  <a:moveTo>
                    <a:pt x="263" y="183"/>
                  </a:moveTo>
                  <a:cubicBezTo>
                    <a:pt x="263" y="184"/>
                    <a:pt x="263" y="185"/>
                    <a:pt x="263" y="186"/>
                  </a:cubicBezTo>
                  <a:cubicBezTo>
                    <a:pt x="264" y="186"/>
                    <a:pt x="265" y="186"/>
                    <a:pt x="265" y="186"/>
                  </a:cubicBezTo>
                  <a:cubicBezTo>
                    <a:pt x="266" y="186"/>
                    <a:pt x="266" y="185"/>
                    <a:pt x="266" y="185"/>
                  </a:cubicBezTo>
                  <a:cubicBezTo>
                    <a:pt x="266" y="185"/>
                    <a:pt x="266" y="184"/>
                    <a:pt x="265" y="184"/>
                  </a:cubicBezTo>
                  <a:cubicBezTo>
                    <a:pt x="264" y="184"/>
                    <a:pt x="264" y="184"/>
                    <a:pt x="263" y="183"/>
                  </a:cubicBezTo>
                  <a:close/>
                  <a:moveTo>
                    <a:pt x="64" y="184"/>
                  </a:moveTo>
                  <a:cubicBezTo>
                    <a:pt x="64" y="184"/>
                    <a:pt x="64" y="184"/>
                    <a:pt x="64" y="184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64" y="184"/>
                    <a:pt x="64" y="184"/>
                    <a:pt x="64" y="184"/>
                  </a:cubicBezTo>
                  <a:close/>
                  <a:moveTo>
                    <a:pt x="56" y="184"/>
                  </a:moveTo>
                  <a:cubicBezTo>
                    <a:pt x="54" y="185"/>
                    <a:pt x="49" y="186"/>
                    <a:pt x="51" y="191"/>
                  </a:cubicBezTo>
                  <a:cubicBezTo>
                    <a:pt x="51" y="191"/>
                    <a:pt x="51" y="192"/>
                    <a:pt x="51" y="192"/>
                  </a:cubicBezTo>
                  <a:cubicBezTo>
                    <a:pt x="54" y="191"/>
                    <a:pt x="58" y="188"/>
                    <a:pt x="57" y="184"/>
                  </a:cubicBezTo>
                  <a:cubicBezTo>
                    <a:pt x="57" y="184"/>
                    <a:pt x="56" y="184"/>
                    <a:pt x="56" y="184"/>
                  </a:cubicBezTo>
                  <a:close/>
                  <a:moveTo>
                    <a:pt x="274" y="185"/>
                  </a:moveTo>
                  <a:cubicBezTo>
                    <a:pt x="272" y="186"/>
                    <a:pt x="269" y="192"/>
                    <a:pt x="272" y="192"/>
                  </a:cubicBezTo>
                  <a:cubicBezTo>
                    <a:pt x="272" y="193"/>
                    <a:pt x="273" y="193"/>
                    <a:pt x="274" y="194"/>
                  </a:cubicBezTo>
                  <a:cubicBezTo>
                    <a:pt x="277" y="193"/>
                    <a:pt x="279" y="194"/>
                    <a:pt x="280" y="190"/>
                  </a:cubicBezTo>
                  <a:cubicBezTo>
                    <a:pt x="279" y="189"/>
                    <a:pt x="279" y="189"/>
                    <a:pt x="279" y="189"/>
                  </a:cubicBezTo>
                  <a:cubicBezTo>
                    <a:pt x="278" y="189"/>
                    <a:pt x="277" y="190"/>
                    <a:pt x="275" y="189"/>
                  </a:cubicBezTo>
                  <a:cubicBezTo>
                    <a:pt x="275" y="188"/>
                    <a:pt x="275" y="188"/>
                    <a:pt x="274" y="188"/>
                  </a:cubicBezTo>
                  <a:cubicBezTo>
                    <a:pt x="275" y="187"/>
                    <a:pt x="275" y="186"/>
                    <a:pt x="275" y="186"/>
                  </a:cubicBezTo>
                  <a:cubicBezTo>
                    <a:pt x="276" y="186"/>
                    <a:pt x="276" y="185"/>
                    <a:pt x="277" y="185"/>
                  </a:cubicBezTo>
                  <a:cubicBezTo>
                    <a:pt x="277" y="185"/>
                    <a:pt x="276" y="185"/>
                    <a:pt x="276" y="185"/>
                  </a:cubicBezTo>
                  <a:cubicBezTo>
                    <a:pt x="276" y="184"/>
                    <a:pt x="275" y="184"/>
                    <a:pt x="274" y="185"/>
                  </a:cubicBezTo>
                  <a:close/>
                  <a:moveTo>
                    <a:pt x="293" y="185"/>
                  </a:moveTo>
                  <a:cubicBezTo>
                    <a:pt x="293" y="186"/>
                    <a:pt x="295" y="186"/>
                    <a:pt x="298" y="186"/>
                  </a:cubicBezTo>
                  <a:cubicBezTo>
                    <a:pt x="298" y="186"/>
                    <a:pt x="298" y="186"/>
                    <a:pt x="298" y="186"/>
                  </a:cubicBezTo>
                  <a:cubicBezTo>
                    <a:pt x="298" y="186"/>
                    <a:pt x="298" y="186"/>
                    <a:pt x="298" y="185"/>
                  </a:cubicBezTo>
                  <a:cubicBezTo>
                    <a:pt x="296" y="185"/>
                    <a:pt x="295" y="185"/>
                    <a:pt x="293" y="185"/>
                  </a:cubicBezTo>
                  <a:close/>
                  <a:moveTo>
                    <a:pt x="48" y="192"/>
                  </a:moveTo>
                  <a:cubicBezTo>
                    <a:pt x="48" y="186"/>
                    <a:pt x="44" y="185"/>
                    <a:pt x="40" y="186"/>
                  </a:cubicBezTo>
                  <a:cubicBezTo>
                    <a:pt x="40" y="190"/>
                    <a:pt x="42" y="193"/>
                    <a:pt x="48" y="192"/>
                  </a:cubicBezTo>
                  <a:close/>
                  <a:moveTo>
                    <a:pt x="294" y="185"/>
                  </a:moveTo>
                  <a:cubicBezTo>
                    <a:pt x="294" y="185"/>
                    <a:pt x="294" y="185"/>
                    <a:pt x="294" y="185"/>
                  </a:cubicBezTo>
                  <a:cubicBezTo>
                    <a:pt x="294" y="185"/>
                    <a:pt x="294" y="185"/>
                    <a:pt x="294" y="185"/>
                  </a:cubicBezTo>
                  <a:close/>
                  <a:moveTo>
                    <a:pt x="148" y="186"/>
                  </a:moveTo>
                  <a:cubicBezTo>
                    <a:pt x="148" y="186"/>
                    <a:pt x="148" y="186"/>
                    <a:pt x="148" y="186"/>
                  </a:cubicBezTo>
                  <a:cubicBezTo>
                    <a:pt x="148" y="186"/>
                    <a:pt x="148" y="186"/>
                    <a:pt x="148" y="186"/>
                  </a:cubicBezTo>
                  <a:close/>
                  <a:moveTo>
                    <a:pt x="33" y="187"/>
                  </a:moveTo>
                  <a:cubicBezTo>
                    <a:pt x="33" y="187"/>
                    <a:pt x="32" y="187"/>
                    <a:pt x="31" y="188"/>
                  </a:cubicBezTo>
                  <a:cubicBezTo>
                    <a:pt x="31" y="188"/>
                    <a:pt x="31" y="188"/>
                    <a:pt x="31" y="188"/>
                  </a:cubicBezTo>
                  <a:cubicBezTo>
                    <a:pt x="32" y="188"/>
                    <a:pt x="32" y="188"/>
                    <a:pt x="33" y="188"/>
                  </a:cubicBezTo>
                  <a:cubicBezTo>
                    <a:pt x="34" y="187"/>
                    <a:pt x="33" y="188"/>
                    <a:pt x="34" y="187"/>
                  </a:cubicBezTo>
                  <a:cubicBezTo>
                    <a:pt x="34" y="187"/>
                    <a:pt x="34" y="187"/>
                    <a:pt x="33" y="187"/>
                  </a:cubicBezTo>
                  <a:close/>
                  <a:moveTo>
                    <a:pt x="164" y="187"/>
                  </a:moveTo>
                  <a:cubicBezTo>
                    <a:pt x="163" y="189"/>
                    <a:pt x="161" y="191"/>
                    <a:pt x="158" y="192"/>
                  </a:cubicBezTo>
                  <a:cubicBezTo>
                    <a:pt x="159" y="192"/>
                    <a:pt x="159" y="192"/>
                    <a:pt x="159" y="192"/>
                  </a:cubicBezTo>
                  <a:cubicBezTo>
                    <a:pt x="160" y="191"/>
                    <a:pt x="165" y="190"/>
                    <a:pt x="164" y="187"/>
                  </a:cubicBezTo>
                  <a:close/>
                  <a:moveTo>
                    <a:pt x="317" y="201"/>
                  </a:moveTo>
                  <a:cubicBezTo>
                    <a:pt x="322" y="202"/>
                    <a:pt x="323" y="201"/>
                    <a:pt x="325" y="198"/>
                  </a:cubicBezTo>
                  <a:cubicBezTo>
                    <a:pt x="325" y="197"/>
                    <a:pt x="326" y="195"/>
                    <a:pt x="326" y="193"/>
                  </a:cubicBezTo>
                  <a:cubicBezTo>
                    <a:pt x="323" y="186"/>
                    <a:pt x="314" y="186"/>
                    <a:pt x="310" y="190"/>
                  </a:cubicBezTo>
                  <a:cubicBezTo>
                    <a:pt x="300" y="200"/>
                    <a:pt x="313" y="217"/>
                    <a:pt x="319" y="221"/>
                  </a:cubicBezTo>
                  <a:cubicBezTo>
                    <a:pt x="320" y="219"/>
                    <a:pt x="322" y="216"/>
                    <a:pt x="324" y="216"/>
                  </a:cubicBezTo>
                  <a:cubicBezTo>
                    <a:pt x="324" y="213"/>
                    <a:pt x="322" y="209"/>
                    <a:pt x="323" y="207"/>
                  </a:cubicBezTo>
                  <a:cubicBezTo>
                    <a:pt x="323" y="206"/>
                    <a:pt x="323" y="206"/>
                    <a:pt x="323" y="205"/>
                  </a:cubicBezTo>
                  <a:cubicBezTo>
                    <a:pt x="322" y="205"/>
                    <a:pt x="322" y="205"/>
                    <a:pt x="322" y="205"/>
                  </a:cubicBezTo>
                  <a:cubicBezTo>
                    <a:pt x="321" y="205"/>
                    <a:pt x="320" y="205"/>
                    <a:pt x="319" y="205"/>
                  </a:cubicBezTo>
                  <a:cubicBezTo>
                    <a:pt x="318" y="204"/>
                    <a:pt x="318" y="204"/>
                    <a:pt x="317" y="203"/>
                  </a:cubicBezTo>
                  <a:cubicBezTo>
                    <a:pt x="317" y="203"/>
                    <a:pt x="317" y="202"/>
                    <a:pt x="317" y="201"/>
                  </a:cubicBezTo>
                  <a:close/>
                  <a:moveTo>
                    <a:pt x="293" y="188"/>
                  </a:moveTo>
                  <a:cubicBezTo>
                    <a:pt x="293" y="188"/>
                    <a:pt x="292" y="189"/>
                    <a:pt x="292" y="189"/>
                  </a:cubicBezTo>
                  <a:cubicBezTo>
                    <a:pt x="294" y="190"/>
                    <a:pt x="295" y="191"/>
                    <a:pt x="297" y="192"/>
                  </a:cubicBezTo>
                  <a:cubicBezTo>
                    <a:pt x="296" y="190"/>
                    <a:pt x="294" y="189"/>
                    <a:pt x="293" y="188"/>
                  </a:cubicBezTo>
                  <a:close/>
                  <a:moveTo>
                    <a:pt x="189" y="189"/>
                  </a:moveTo>
                  <a:cubicBezTo>
                    <a:pt x="189" y="189"/>
                    <a:pt x="189" y="189"/>
                    <a:pt x="189" y="189"/>
                  </a:cubicBezTo>
                  <a:cubicBezTo>
                    <a:pt x="189" y="189"/>
                    <a:pt x="189" y="189"/>
                    <a:pt x="189" y="189"/>
                  </a:cubicBezTo>
                  <a:close/>
                  <a:moveTo>
                    <a:pt x="258" y="189"/>
                  </a:moveTo>
                  <a:cubicBezTo>
                    <a:pt x="258" y="189"/>
                    <a:pt x="257" y="189"/>
                    <a:pt x="257" y="189"/>
                  </a:cubicBezTo>
                  <a:cubicBezTo>
                    <a:pt x="257" y="190"/>
                    <a:pt x="257" y="190"/>
                    <a:pt x="256" y="190"/>
                  </a:cubicBezTo>
                  <a:cubicBezTo>
                    <a:pt x="257" y="190"/>
                    <a:pt x="257" y="191"/>
                    <a:pt x="257" y="192"/>
                  </a:cubicBezTo>
                  <a:cubicBezTo>
                    <a:pt x="257" y="192"/>
                    <a:pt x="258" y="192"/>
                    <a:pt x="258" y="192"/>
                  </a:cubicBezTo>
                  <a:cubicBezTo>
                    <a:pt x="259" y="191"/>
                    <a:pt x="259" y="191"/>
                    <a:pt x="260" y="191"/>
                  </a:cubicBezTo>
                  <a:cubicBezTo>
                    <a:pt x="260" y="190"/>
                    <a:pt x="260" y="190"/>
                    <a:pt x="260" y="189"/>
                  </a:cubicBezTo>
                  <a:cubicBezTo>
                    <a:pt x="259" y="189"/>
                    <a:pt x="259" y="189"/>
                    <a:pt x="258" y="189"/>
                  </a:cubicBezTo>
                  <a:close/>
                  <a:moveTo>
                    <a:pt x="263" y="189"/>
                  </a:moveTo>
                  <a:cubicBezTo>
                    <a:pt x="262" y="189"/>
                    <a:pt x="262" y="189"/>
                    <a:pt x="262" y="189"/>
                  </a:cubicBezTo>
                  <a:cubicBezTo>
                    <a:pt x="262" y="190"/>
                    <a:pt x="262" y="190"/>
                    <a:pt x="262" y="190"/>
                  </a:cubicBezTo>
                  <a:cubicBezTo>
                    <a:pt x="262" y="191"/>
                    <a:pt x="262" y="191"/>
                    <a:pt x="263" y="192"/>
                  </a:cubicBezTo>
                  <a:cubicBezTo>
                    <a:pt x="263" y="192"/>
                    <a:pt x="263" y="192"/>
                    <a:pt x="263" y="192"/>
                  </a:cubicBezTo>
                  <a:cubicBezTo>
                    <a:pt x="264" y="191"/>
                    <a:pt x="264" y="191"/>
                    <a:pt x="265" y="189"/>
                  </a:cubicBezTo>
                  <a:cubicBezTo>
                    <a:pt x="264" y="189"/>
                    <a:pt x="264" y="189"/>
                    <a:pt x="264" y="189"/>
                  </a:cubicBezTo>
                  <a:cubicBezTo>
                    <a:pt x="263" y="189"/>
                    <a:pt x="263" y="189"/>
                    <a:pt x="263" y="189"/>
                  </a:cubicBezTo>
                  <a:close/>
                  <a:moveTo>
                    <a:pt x="247" y="189"/>
                  </a:moveTo>
                  <a:cubicBezTo>
                    <a:pt x="247" y="190"/>
                    <a:pt x="247" y="190"/>
                    <a:pt x="247" y="191"/>
                  </a:cubicBezTo>
                  <a:cubicBezTo>
                    <a:pt x="247" y="191"/>
                    <a:pt x="247" y="190"/>
                    <a:pt x="247" y="190"/>
                  </a:cubicBezTo>
                  <a:cubicBezTo>
                    <a:pt x="247" y="190"/>
                    <a:pt x="247" y="190"/>
                    <a:pt x="247" y="189"/>
                  </a:cubicBezTo>
                  <a:cubicBezTo>
                    <a:pt x="247" y="189"/>
                    <a:pt x="247" y="189"/>
                    <a:pt x="247" y="189"/>
                  </a:cubicBezTo>
                  <a:close/>
                  <a:moveTo>
                    <a:pt x="167" y="191"/>
                  </a:moveTo>
                  <a:cubicBezTo>
                    <a:pt x="166" y="192"/>
                    <a:pt x="164" y="193"/>
                    <a:pt x="163" y="194"/>
                  </a:cubicBezTo>
                  <a:cubicBezTo>
                    <a:pt x="164" y="194"/>
                    <a:pt x="164" y="194"/>
                    <a:pt x="165" y="194"/>
                  </a:cubicBezTo>
                  <a:cubicBezTo>
                    <a:pt x="166" y="194"/>
                    <a:pt x="167" y="193"/>
                    <a:pt x="168" y="192"/>
                  </a:cubicBezTo>
                  <a:cubicBezTo>
                    <a:pt x="168" y="191"/>
                    <a:pt x="167" y="191"/>
                    <a:pt x="167" y="191"/>
                  </a:cubicBezTo>
                  <a:close/>
                  <a:moveTo>
                    <a:pt x="252" y="191"/>
                  </a:moveTo>
                  <a:cubicBezTo>
                    <a:pt x="252" y="191"/>
                    <a:pt x="252" y="192"/>
                    <a:pt x="251" y="192"/>
                  </a:cubicBezTo>
                  <a:cubicBezTo>
                    <a:pt x="251" y="193"/>
                    <a:pt x="251" y="193"/>
                    <a:pt x="252" y="194"/>
                  </a:cubicBezTo>
                  <a:cubicBezTo>
                    <a:pt x="253" y="193"/>
                    <a:pt x="253" y="193"/>
                    <a:pt x="254" y="193"/>
                  </a:cubicBezTo>
                  <a:cubicBezTo>
                    <a:pt x="254" y="192"/>
                    <a:pt x="254" y="192"/>
                    <a:pt x="254" y="192"/>
                  </a:cubicBezTo>
                  <a:cubicBezTo>
                    <a:pt x="254" y="192"/>
                    <a:pt x="254" y="192"/>
                    <a:pt x="254" y="192"/>
                  </a:cubicBezTo>
                  <a:cubicBezTo>
                    <a:pt x="253" y="191"/>
                    <a:pt x="253" y="191"/>
                    <a:pt x="252" y="191"/>
                  </a:cubicBezTo>
                  <a:close/>
                  <a:moveTo>
                    <a:pt x="93" y="191"/>
                  </a:moveTo>
                  <a:cubicBezTo>
                    <a:pt x="93" y="191"/>
                    <a:pt x="93" y="191"/>
                    <a:pt x="93" y="192"/>
                  </a:cubicBezTo>
                  <a:cubicBezTo>
                    <a:pt x="93" y="191"/>
                    <a:pt x="93" y="191"/>
                    <a:pt x="93" y="191"/>
                  </a:cubicBezTo>
                  <a:close/>
                  <a:moveTo>
                    <a:pt x="292" y="191"/>
                  </a:moveTo>
                  <a:cubicBezTo>
                    <a:pt x="292" y="193"/>
                    <a:pt x="293" y="194"/>
                    <a:pt x="294" y="196"/>
                  </a:cubicBezTo>
                  <a:cubicBezTo>
                    <a:pt x="295" y="196"/>
                    <a:pt x="295" y="195"/>
                    <a:pt x="295" y="195"/>
                  </a:cubicBezTo>
                  <a:cubicBezTo>
                    <a:pt x="294" y="194"/>
                    <a:pt x="293" y="193"/>
                    <a:pt x="293" y="191"/>
                  </a:cubicBezTo>
                  <a:cubicBezTo>
                    <a:pt x="292" y="191"/>
                    <a:pt x="292" y="191"/>
                    <a:pt x="292" y="191"/>
                  </a:cubicBezTo>
                  <a:close/>
                  <a:moveTo>
                    <a:pt x="289" y="192"/>
                  </a:moveTo>
                  <a:cubicBezTo>
                    <a:pt x="289" y="194"/>
                    <a:pt x="291" y="198"/>
                    <a:pt x="292" y="199"/>
                  </a:cubicBezTo>
                  <a:cubicBezTo>
                    <a:pt x="292" y="199"/>
                    <a:pt x="292" y="199"/>
                    <a:pt x="292" y="199"/>
                  </a:cubicBezTo>
                  <a:cubicBezTo>
                    <a:pt x="292" y="196"/>
                    <a:pt x="291" y="194"/>
                    <a:pt x="289" y="192"/>
                  </a:cubicBezTo>
                  <a:close/>
                  <a:moveTo>
                    <a:pt x="266" y="193"/>
                  </a:moveTo>
                  <a:cubicBezTo>
                    <a:pt x="265" y="195"/>
                    <a:pt x="261" y="195"/>
                    <a:pt x="259" y="197"/>
                  </a:cubicBezTo>
                  <a:cubicBezTo>
                    <a:pt x="259" y="197"/>
                    <a:pt x="259" y="197"/>
                    <a:pt x="259" y="197"/>
                  </a:cubicBezTo>
                  <a:cubicBezTo>
                    <a:pt x="263" y="197"/>
                    <a:pt x="265" y="195"/>
                    <a:pt x="267" y="193"/>
                  </a:cubicBezTo>
                  <a:cubicBezTo>
                    <a:pt x="267" y="193"/>
                    <a:pt x="267" y="193"/>
                    <a:pt x="267" y="193"/>
                  </a:cubicBezTo>
                  <a:cubicBezTo>
                    <a:pt x="267" y="193"/>
                    <a:pt x="266" y="193"/>
                    <a:pt x="266" y="193"/>
                  </a:cubicBezTo>
                  <a:close/>
                  <a:moveTo>
                    <a:pt x="341" y="194"/>
                  </a:moveTo>
                  <a:cubicBezTo>
                    <a:pt x="339" y="195"/>
                    <a:pt x="337" y="195"/>
                    <a:pt x="337" y="197"/>
                  </a:cubicBezTo>
                  <a:cubicBezTo>
                    <a:pt x="338" y="198"/>
                    <a:pt x="339" y="200"/>
                    <a:pt x="341" y="201"/>
                  </a:cubicBezTo>
                  <a:cubicBezTo>
                    <a:pt x="343" y="203"/>
                    <a:pt x="351" y="204"/>
                    <a:pt x="354" y="201"/>
                  </a:cubicBezTo>
                  <a:cubicBezTo>
                    <a:pt x="350" y="196"/>
                    <a:pt x="346" y="195"/>
                    <a:pt x="341" y="194"/>
                  </a:cubicBezTo>
                  <a:close/>
                  <a:moveTo>
                    <a:pt x="87" y="194"/>
                  </a:moveTo>
                  <a:cubicBezTo>
                    <a:pt x="87" y="195"/>
                    <a:pt x="87" y="195"/>
                    <a:pt x="87" y="195"/>
                  </a:cubicBezTo>
                  <a:cubicBezTo>
                    <a:pt x="87" y="195"/>
                    <a:pt x="87" y="195"/>
                    <a:pt x="87" y="194"/>
                  </a:cubicBezTo>
                  <a:close/>
                  <a:moveTo>
                    <a:pt x="162" y="194"/>
                  </a:moveTo>
                  <a:cubicBezTo>
                    <a:pt x="162" y="195"/>
                    <a:pt x="162" y="195"/>
                    <a:pt x="163" y="195"/>
                  </a:cubicBezTo>
                  <a:cubicBezTo>
                    <a:pt x="162" y="195"/>
                    <a:pt x="162" y="195"/>
                    <a:pt x="162" y="194"/>
                  </a:cubicBezTo>
                  <a:close/>
                  <a:moveTo>
                    <a:pt x="172" y="194"/>
                  </a:moveTo>
                  <a:cubicBezTo>
                    <a:pt x="171" y="196"/>
                    <a:pt x="169" y="198"/>
                    <a:pt x="167" y="198"/>
                  </a:cubicBezTo>
                  <a:cubicBezTo>
                    <a:pt x="167" y="199"/>
                    <a:pt x="167" y="199"/>
                    <a:pt x="167" y="199"/>
                  </a:cubicBezTo>
                  <a:cubicBezTo>
                    <a:pt x="170" y="198"/>
                    <a:pt x="172" y="197"/>
                    <a:pt x="173" y="194"/>
                  </a:cubicBezTo>
                  <a:cubicBezTo>
                    <a:pt x="173" y="194"/>
                    <a:pt x="173" y="194"/>
                    <a:pt x="172" y="194"/>
                  </a:cubicBezTo>
                  <a:close/>
                  <a:moveTo>
                    <a:pt x="247" y="194"/>
                  </a:moveTo>
                  <a:cubicBezTo>
                    <a:pt x="247" y="195"/>
                    <a:pt x="247" y="195"/>
                    <a:pt x="247" y="195"/>
                  </a:cubicBezTo>
                  <a:cubicBezTo>
                    <a:pt x="247" y="195"/>
                    <a:pt x="247" y="195"/>
                    <a:pt x="247" y="194"/>
                  </a:cubicBezTo>
                  <a:cubicBezTo>
                    <a:pt x="247" y="194"/>
                    <a:pt x="247" y="194"/>
                    <a:pt x="247" y="194"/>
                  </a:cubicBezTo>
                  <a:close/>
                  <a:moveTo>
                    <a:pt x="249" y="194"/>
                  </a:moveTo>
                  <a:cubicBezTo>
                    <a:pt x="249" y="197"/>
                    <a:pt x="252" y="203"/>
                    <a:pt x="255" y="203"/>
                  </a:cubicBezTo>
                  <a:cubicBezTo>
                    <a:pt x="256" y="202"/>
                    <a:pt x="258" y="201"/>
                    <a:pt x="259" y="201"/>
                  </a:cubicBezTo>
                  <a:cubicBezTo>
                    <a:pt x="259" y="200"/>
                    <a:pt x="259" y="200"/>
                    <a:pt x="259" y="200"/>
                  </a:cubicBezTo>
                  <a:cubicBezTo>
                    <a:pt x="256" y="199"/>
                    <a:pt x="253" y="196"/>
                    <a:pt x="249" y="194"/>
                  </a:cubicBezTo>
                  <a:close/>
                  <a:moveTo>
                    <a:pt x="68" y="195"/>
                  </a:moveTo>
                  <a:cubicBezTo>
                    <a:pt x="62" y="199"/>
                    <a:pt x="58" y="201"/>
                    <a:pt x="49" y="203"/>
                  </a:cubicBezTo>
                  <a:cubicBezTo>
                    <a:pt x="47" y="210"/>
                    <a:pt x="42" y="214"/>
                    <a:pt x="37" y="217"/>
                  </a:cubicBezTo>
                  <a:cubicBezTo>
                    <a:pt x="36" y="220"/>
                    <a:pt x="37" y="222"/>
                    <a:pt x="38" y="225"/>
                  </a:cubicBezTo>
                  <a:cubicBezTo>
                    <a:pt x="46" y="225"/>
                    <a:pt x="52" y="227"/>
                    <a:pt x="57" y="232"/>
                  </a:cubicBezTo>
                  <a:cubicBezTo>
                    <a:pt x="59" y="233"/>
                    <a:pt x="60" y="236"/>
                    <a:pt x="62" y="236"/>
                  </a:cubicBezTo>
                  <a:cubicBezTo>
                    <a:pt x="62" y="219"/>
                    <a:pt x="65" y="210"/>
                    <a:pt x="68" y="195"/>
                  </a:cubicBezTo>
                  <a:cubicBezTo>
                    <a:pt x="68" y="195"/>
                    <a:pt x="68" y="195"/>
                    <a:pt x="68" y="195"/>
                  </a:cubicBezTo>
                  <a:close/>
                  <a:moveTo>
                    <a:pt x="286" y="195"/>
                  </a:moveTo>
                  <a:cubicBezTo>
                    <a:pt x="287" y="197"/>
                    <a:pt x="287" y="198"/>
                    <a:pt x="287" y="201"/>
                  </a:cubicBezTo>
                  <a:cubicBezTo>
                    <a:pt x="288" y="201"/>
                    <a:pt x="288" y="201"/>
                    <a:pt x="288" y="201"/>
                  </a:cubicBezTo>
                  <a:cubicBezTo>
                    <a:pt x="288" y="198"/>
                    <a:pt x="288" y="196"/>
                    <a:pt x="287" y="195"/>
                  </a:cubicBezTo>
                  <a:cubicBezTo>
                    <a:pt x="286" y="195"/>
                    <a:pt x="286" y="195"/>
                    <a:pt x="286" y="195"/>
                  </a:cubicBezTo>
                  <a:close/>
                  <a:moveTo>
                    <a:pt x="245" y="195"/>
                  </a:moveTo>
                  <a:cubicBezTo>
                    <a:pt x="245" y="197"/>
                    <a:pt x="245" y="200"/>
                    <a:pt x="246" y="201"/>
                  </a:cubicBezTo>
                  <a:cubicBezTo>
                    <a:pt x="246" y="201"/>
                    <a:pt x="246" y="201"/>
                    <a:pt x="247" y="202"/>
                  </a:cubicBezTo>
                  <a:cubicBezTo>
                    <a:pt x="247" y="201"/>
                    <a:pt x="247" y="201"/>
                    <a:pt x="247" y="201"/>
                  </a:cubicBezTo>
                  <a:cubicBezTo>
                    <a:pt x="247" y="199"/>
                    <a:pt x="246" y="197"/>
                    <a:pt x="245" y="195"/>
                  </a:cubicBezTo>
                  <a:close/>
                  <a:moveTo>
                    <a:pt x="185" y="196"/>
                  </a:moveTo>
                  <a:cubicBezTo>
                    <a:pt x="183" y="199"/>
                    <a:pt x="181" y="203"/>
                    <a:pt x="179" y="205"/>
                  </a:cubicBezTo>
                  <a:cubicBezTo>
                    <a:pt x="178" y="206"/>
                    <a:pt x="176" y="207"/>
                    <a:pt x="175" y="208"/>
                  </a:cubicBezTo>
                  <a:cubicBezTo>
                    <a:pt x="179" y="207"/>
                    <a:pt x="187" y="199"/>
                    <a:pt x="185" y="196"/>
                  </a:cubicBezTo>
                  <a:close/>
                  <a:moveTo>
                    <a:pt x="247" y="196"/>
                  </a:moveTo>
                  <a:cubicBezTo>
                    <a:pt x="247" y="198"/>
                    <a:pt x="248" y="200"/>
                    <a:pt x="249" y="201"/>
                  </a:cubicBezTo>
                  <a:cubicBezTo>
                    <a:pt x="250" y="201"/>
                    <a:pt x="249" y="201"/>
                    <a:pt x="250" y="202"/>
                  </a:cubicBezTo>
                  <a:cubicBezTo>
                    <a:pt x="250" y="200"/>
                    <a:pt x="249" y="196"/>
                    <a:pt x="247" y="196"/>
                  </a:cubicBezTo>
                  <a:close/>
                  <a:moveTo>
                    <a:pt x="178" y="197"/>
                  </a:moveTo>
                  <a:cubicBezTo>
                    <a:pt x="177" y="199"/>
                    <a:pt x="174" y="202"/>
                    <a:pt x="172" y="202"/>
                  </a:cubicBezTo>
                  <a:cubicBezTo>
                    <a:pt x="172" y="202"/>
                    <a:pt x="172" y="203"/>
                    <a:pt x="172" y="203"/>
                  </a:cubicBezTo>
                  <a:cubicBezTo>
                    <a:pt x="172" y="203"/>
                    <a:pt x="173" y="203"/>
                    <a:pt x="173" y="203"/>
                  </a:cubicBezTo>
                  <a:cubicBezTo>
                    <a:pt x="174" y="202"/>
                    <a:pt x="180" y="199"/>
                    <a:pt x="178" y="197"/>
                  </a:cubicBezTo>
                  <a:close/>
                  <a:moveTo>
                    <a:pt x="334" y="198"/>
                  </a:moveTo>
                  <a:cubicBezTo>
                    <a:pt x="330" y="201"/>
                    <a:pt x="327" y="202"/>
                    <a:pt x="327" y="210"/>
                  </a:cubicBezTo>
                  <a:cubicBezTo>
                    <a:pt x="327" y="212"/>
                    <a:pt x="327" y="213"/>
                    <a:pt x="328" y="214"/>
                  </a:cubicBezTo>
                  <a:cubicBezTo>
                    <a:pt x="332" y="212"/>
                    <a:pt x="337" y="206"/>
                    <a:pt x="335" y="198"/>
                  </a:cubicBezTo>
                  <a:cubicBezTo>
                    <a:pt x="334" y="198"/>
                    <a:pt x="334" y="198"/>
                    <a:pt x="334" y="198"/>
                  </a:cubicBezTo>
                  <a:close/>
                  <a:moveTo>
                    <a:pt x="138" y="198"/>
                  </a:moveTo>
                  <a:cubicBezTo>
                    <a:pt x="137" y="199"/>
                    <a:pt x="125" y="200"/>
                    <a:pt x="121" y="202"/>
                  </a:cubicBezTo>
                  <a:cubicBezTo>
                    <a:pt x="111" y="208"/>
                    <a:pt x="94" y="219"/>
                    <a:pt x="93" y="236"/>
                  </a:cubicBezTo>
                  <a:cubicBezTo>
                    <a:pt x="93" y="236"/>
                    <a:pt x="93" y="235"/>
                    <a:pt x="94" y="235"/>
                  </a:cubicBezTo>
                  <a:cubicBezTo>
                    <a:pt x="94" y="229"/>
                    <a:pt x="99" y="224"/>
                    <a:pt x="102" y="220"/>
                  </a:cubicBezTo>
                  <a:cubicBezTo>
                    <a:pt x="107" y="211"/>
                    <a:pt x="123" y="198"/>
                    <a:pt x="139" y="201"/>
                  </a:cubicBezTo>
                  <a:cubicBezTo>
                    <a:pt x="142" y="202"/>
                    <a:pt x="146" y="200"/>
                    <a:pt x="148" y="201"/>
                  </a:cubicBezTo>
                  <a:cubicBezTo>
                    <a:pt x="154" y="203"/>
                    <a:pt x="162" y="206"/>
                    <a:pt x="168" y="208"/>
                  </a:cubicBezTo>
                  <a:cubicBezTo>
                    <a:pt x="165" y="200"/>
                    <a:pt x="145" y="199"/>
                    <a:pt x="138" y="198"/>
                  </a:cubicBezTo>
                  <a:close/>
                  <a:moveTo>
                    <a:pt x="266" y="200"/>
                  </a:moveTo>
                  <a:cubicBezTo>
                    <a:pt x="267" y="201"/>
                    <a:pt x="279" y="205"/>
                    <a:pt x="280" y="205"/>
                  </a:cubicBezTo>
                  <a:cubicBezTo>
                    <a:pt x="279" y="205"/>
                    <a:pt x="279" y="204"/>
                    <a:pt x="279" y="204"/>
                  </a:cubicBezTo>
                  <a:cubicBezTo>
                    <a:pt x="275" y="204"/>
                    <a:pt x="272" y="200"/>
                    <a:pt x="266" y="200"/>
                  </a:cubicBezTo>
                  <a:close/>
                  <a:moveTo>
                    <a:pt x="301" y="203"/>
                  </a:moveTo>
                  <a:cubicBezTo>
                    <a:pt x="301" y="204"/>
                    <a:pt x="300" y="204"/>
                    <a:pt x="300" y="204"/>
                  </a:cubicBezTo>
                  <a:cubicBezTo>
                    <a:pt x="303" y="209"/>
                    <a:pt x="301" y="217"/>
                    <a:pt x="300" y="222"/>
                  </a:cubicBezTo>
                  <a:cubicBezTo>
                    <a:pt x="306" y="223"/>
                    <a:pt x="311" y="238"/>
                    <a:pt x="311" y="245"/>
                  </a:cubicBezTo>
                  <a:cubicBezTo>
                    <a:pt x="311" y="245"/>
                    <a:pt x="311" y="245"/>
                    <a:pt x="312" y="244"/>
                  </a:cubicBezTo>
                  <a:cubicBezTo>
                    <a:pt x="314" y="241"/>
                    <a:pt x="316" y="239"/>
                    <a:pt x="319" y="236"/>
                  </a:cubicBezTo>
                  <a:cubicBezTo>
                    <a:pt x="318" y="233"/>
                    <a:pt x="317" y="230"/>
                    <a:pt x="317" y="226"/>
                  </a:cubicBezTo>
                  <a:cubicBezTo>
                    <a:pt x="312" y="224"/>
                    <a:pt x="308" y="218"/>
                    <a:pt x="305" y="213"/>
                  </a:cubicBezTo>
                  <a:cubicBezTo>
                    <a:pt x="304" y="212"/>
                    <a:pt x="303" y="204"/>
                    <a:pt x="301" y="203"/>
                  </a:cubicBezTo>
                  <a:close/>
                  <a:moveTo>
                    <a:pt x="338" y="203"/>
                  </a:moveTo>
                  <a:cubicBezTo>
                    <a:pt x="338" y="205"/>
                    <a:pt x="337" y="207"/>
                    <a:pt x="337" y="209"/>
                  </a:cubicBezTo>
                  <a:cubicBezTo>
                    <a:pt x="336" y="210"/>
                    <a:pt x="334" y="211"/>
                    <a:pt x="333" y="213"/>
                  </a:cubicBezTo>
                  <a:cubicBezTo>
                    <a:pt x="333" y="213"/>
                    <a:pt x="334" y="213"/>
                    <a:pt x="334" y="213"/>
                  </a:cubicBezTo>
                  <a:cubicBezTo>
                    <a:pt x="336" y="213"/>
                    <a:pt x="338" y="213"/>
                    <a:pt x="340" y="213"/>
                  </a:cubicBezTo>
                  <a:cubicBezTo>
                    <a:pt x="342" y="214"/>
                    <a:pt x="345" y="216"/>
                    <a:pt x="346" y="218"/>
                  </a:cubicBezTo>
                  <a:cubicBezTo>
                    <a:pt x="346" y="218"/>
                    <a:pt x="346" y="217"/>
                    <a:pt x="347" y="217"/>
                  </a:cubicBezTo>
                  <a:cubicBezTo>
                    <a:pt x="346" y="212"/>
                    <a:pt x="348" y="210"/>
                    <a:pt x="349" y="207"/>
                  </a:cubicBezTo>
                  <a:cubicBezTo>
                    <a:pt x="343" y="207"/>
                    <a:pt x="341" y="206"/>
                    <a:pt x="338" y="203"/>
                  </a:cubicBezTo>
                  <a:close/>
                  <a:moveTo>
                    <a:pt x="90" y="204"/>
                  </a:moveTo>
                  <a:cubicBezTo>
                    <a:pt x="88" y="207"/>
                    <a:pt x="85" y="208"/>
                    <a:pt x="84" y="211"/>
                  </a:cubicBezTo>
                  <a:cubicBezTo>
                    <a:pt x="84" y="211"/>
                    <a:pt x="84" y="211"/>
                    <a:pt x="84" y="211"/>
                  </a:cubicBezTo>
                  <a:cubicBezTo>
                    <a:pt x="86" y="210"/>
                    <a:pt x="87" y="205"/>
                    <a:pt x="90" y="204"/>
                  </a:cubicBezTo>
                  <a:cubicBezTo>
                    <a:pt x="90" y="204"/>
                    <a:pt x="90" y="204"/>
                    <a:pt x="90" y="204"/>
                  </a:cubicBezTo>
                  <a:close/>
                  <a:moveTo>
                    <a:pt x="244" y="205"/>
                  </a:moveTo>
                  <a:cubicBezTo>
                    <a:pt x="244" y="205"/>
                    <a:pt x="243" y="205"/>
                    <a:pt x="243" y="206"/>
                  </a:cubicBezTo>
                  <a:cubicBezTo>
                    <a:pt x="240" y="206"/>
                    <a:pt x="237" y="206"/>
                    <a:pt x="236" y="208"/>
                  </a:cubicBezTo>
                  <a:cubicBezTo>
                    <a:pt x="236" y="209"/>
                    <a:pt x="236" y="209"/>
                    <a:pt x="236" y="209"/>
                  </a:cubicBezTo>
                  <a:cubicBezTo>
                    <a:pt x="242" y="211"/>
                    <a:pt x="246" y="212"/>
                    <a:pt x="251" y="207"/>
                  </a:cubicBezTo>
                  <a:cubicBezTo>
                    <a:pt x="251" y="207"/>
                    <a:pt x="251" y="207"/>
                    <a:pt x="251" y="207"/>
                  </a:cubicBezTo>
                  <a:cubicBezTo>
                    <a:pt x="251" y="207"/>
                    <a:pt x="251" y="207"/>
                    <a:pt x="251" y="207"/>
                  </a:cubicBezTo>
                  <a:cubicBezTo>
                    <a:pt x="249" y="206"/>
                    <a:pt x="246" y="206"/>
                    <a:pt x="244" y="205"/>
                  </a:cubicBezTo>
                  <a:close/>
                  <a:moveTo>
                    <a:pt x="350" y="220"/>
                  </a:moveTo>
                  <a:cubicBezTo>
                    <a:pt x="350" y="220"/>
                    <a:pt x="350" y="220"/>
                    <a:pt x="351" y="220"/>
                  </a:cubicBezTo>
                  <a:cubicBezTo>
                    <a:pt x="354" y="215"/>
                    <a:pt x="357" y="213"/>
                    <a:pt x="356" y="205"/>
                  </a:cubicBezTo>
                  <a:cubicBezTo>
                    <a:pt x="356" y="205"/>
                    <a:pt x="355" y="205"/>
                    <a:pt x="355" y="205"/>
                  </a:cubicBezTo>
                  <a:cubicBezTo>
                    <a:pt x="350" y="211"/>
                    <a:pt x="349" y="212"/>
                    <a:pt x="350" y="220"/>
                  </a:cubicBezTo>
                  <a:close/>
                  <a:moveTo>
                    <a:pt x="280" y="205"/>
                  </a:moveTo>
                  <a:cubicBezTo>
                    <a:pt x="280" y="205"/>
                    <a:pt x="280" y="206"/>
                    <a:pt x="280" y="206"/>
                  </a:cubicBezTo>
                  <a:cubicBezTo>
                    <a:pt x="284" y="206"/>
                    <a:pt x="287" y="209"/>
                    <a:pt x="292" y="206"/>
                  </a:cubicBezTo>
                  <a:cubicBezTo>
                    <a:pt x="290" y="206"/>
                    <a:pt x="288" y="207"/>
                    <a:pt x="286" y="207"/>
                  </a:cubicBezTo>
                  <a:cubicBezTo>
                    <a:pt x="284" y="206"/>
                    <a:pt x="282" y="205"/>
                    <a:pt x="280" y="205"/>
                  </a:cubicBezTo>
                  <a:close/>
                  <a:moveTo>
                    <a:pt x="93" y="206"/>
                  </a:moveTo>
                  <a:cubicBezTo>
                    <a:pt x="91" y="209"/>
                    <a:pt x="87" y="210"/>
                    <a:pt x="87" y="216"/>
                  </a:cubicBezTo>
                  <a:cubicBezTo>
                    <a:pt x="87" y="216"/>
                    <a:pt x="87" y="216"/>
                    <a:pt x="87" y="216"/>
                  </a:cubicBezTo>
                  <a:cubicBezTo>
                    <a:pt x="87" y="216"/>
                    <a:pt x="87" y="216"/>
                    <a:pt x="87" y="216"/>
                  </a:cubicBezTo>
                  <a:cubicBezTo>
                    <a:pt x="88" y="213"/>
                    <a:pt x="93" y="208"/>
                    <a:pt x="93" y="206"/>
                  </a:cubicBezTo>
                  <a:close/>
                  <a:moveTo>
                    <a:pt x="261" y="207"/>
                  </a:moveTo>
                  <a:cubicBezTo>
                    <a:pt x="260" y="207"/>
                    <a:pt x="259" y="208"/>
                    <a:pt x="259" y="208"/>
                  </a:cubicBezTo>
                  <a:cubicBezTo>
                    <a:pt x="259" y="209"/>
                    <a:pt x="260" y="211"/>
                    <a:pt x="260" y="212"/>
                  </a:cubicBezTo>
                  <a:cubicBezTo>
                    <a:pt x="261" y="212"/>
                    <a:pt x="275" y="214"/>
                    <a:pt x="278" y="213"/>
                  </a:cubicBezTo>
                  <a:cubicBezTo>
                    <a:pt x="278" y="213"/>
                    <a:pt x="278" y="212"/>
                    <a:pt x="278" y="212"/>
                  </a:cubicBezTo>
                  <a:cubicBezTo>
                    <a:pt x="272" y="210"/>
                    <a:pt x="269" y="207"/>
                    <a:pt x="261" y="207"/>
                  </a:cubicBezTo>
                  <a:close/>
                  <a:moveTo>
                    <a:pt x="95" y="209"/>
                  </a:moveTo>
                  <a:cubicBezTo>
                    <a:pt x="93" y="212"/>
                    <a:pt x="91" y="214"/>
                    <a:pt x="90" y="218"/>
                  </a:cubicBezTo>
                  <a:cubicBezTo>
                    <a:pt x="90" y="218"/>
                    <a:pt x="90" y="218"/>
                    <a:pt x="91" y="218"/>
                  </a:cubicBezTo>
                  <a:cubicBezTo>
                    <a:pt x="91" y="218"/>
                    <a:pt x="91" y="218"/>
                    <a:pt x="91" y="218"/>
                  </a:cubicBezTo>
                  <a:cubicBezTo>
                    <a:pt x="92" y="214"/>
                    <a:pt x="95" y="212"/>
                    <a:pt x="96" y="209"/>
                  </a:cubicBezTo>
                  <a:cubicBezTo>
                    <a:pt x="96" y="209"/>
                    <a:pt x="96" y="209"/>
                    <a:pt x="95" y="209"/>
                  </a:cubicBezTo>
                  <a:close/>
                  <a:moveTo>
                    <a:pt x="253" y="210"/>
                  </a:moveTo>
                  <a:cubicBezTo>
                    <a:pt x="249" y="215"/>
                    <a:pt x="247" y="224"/>
                    <a:pt x="253" y="227"/>
                  </a:cubicBezTo>
                  <a:cubicBezTo>
                    <a:pt x="255" y="226"/>
                    <a:pt x="257" y="224"/>
                    <a:pt x="257" y="221"/>
                  </a:cubicBezTo>
                  <a:cubicBezTo>
                    <a:pt x="254" y="221"/>
                    <a:pt x="254" y="218"/>
                    <a:pt x="254" y="215"/>
                  </a:cubicBezTo>
                  <a:cubicBezTo>
                    <a:pt x="256" y="215"/>
                    <a:pt x="255" y="214"/>
                    <a:pt x="256" y="214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55" y="212"/>
                    <a:pt x="254" y="211"/>
                    <a:pt x="254" y="210"/>
                  </a:cubicBezTo>
                  <a:cubicBezTo>
                    <a:pt x="253" y="210"/>
                    <a:pt x="253" y="210"/>
                    <a:pt x="253" y="210"/>
                  </a:cubicBezTo>
                  <a:close/>
                  <a:moveTo>
                    <a:pt x="297" y="210"/>
                  </a:moveTo>
                  <a:cubicBezTo>
                    <a:pt x="297" y="211"/>
                    <a:pt x="297" y="212"/>
                    <a:pt x="297" y="214"/>
                  </a:cubicBezTo>
                  <a:cubicBezTo>
                    <a:pt x="297" y="214"/>
                    <a:pt x="297" y="214"/>
                    <a:pt x="298" y="214"/>
                  </a:cubicBezTo>
                  <a:cubicBezTo>
                    <a:pt x="298" y="213"/>
                    <a:pt x="298" y="213"/>
                    <a:pt x="298" y="212"/>
                  </a:cubicBezTo>
                  <a:cubicBezTo>
                    <a:pt x="298" y="211"/>
                    <a:pt x="298" y="211"/>
                    <a:pt x="298" y="210"/>
                  </a:cubicBezTo>
                  <a:cubicBezTo>
                    <a:pt x="297" y="210"/>
                    <a:pt x="297" y="210"/>
                    <a:pt x="297" y="210"/>
                  </a:cubicBezTo>
                  <a:close/>
                  <a:moveTo>
                    <a:pt x="291" y="210"/>
                  </a:moveTo>
                  <a:cubicBezTo>
                    <a:pt x="291" y="212"/>
                    <a:pt x="291" y="214"/>
                    <a:pt x="291" y="215"/>
                  </a:cubicBezTo>
                  <a:cubicBezTo>
                    <a:pt x="291" y="215"/>
                    <a:pt x="291" y="215"/>
                    <a:pt x="292" y="215"/>
                  </a:cubicBezTo>
                  <a:cubicBezTo>
                    <a:pt x="292" y="213"/>
                    <a:pt x="292" y="213"/>
                    <a:pt x="292" y="211"/>
                  </a:cubicBezTo>
                  <a:cubicBezTo>
                    <a:pt x="292" y="210"/>
                    <a:pt x="291" y="210"/>
                    <a:pt x="291" y="210"/>
                  </a:cubicBezTo>
                  <a:close/>
                  <a:moveTo>
                    <a:pt x="294" y="210"/>
                  </a:moveTo>
                  <a:cubicBezTo>
                    <a:pt x="294" y="212"/>
                    <a:pt x="293" y="214"/>
                    <a:pt x="295" y="215"/>
                  </a:cubicBezTo>
                  <a:cubicBezTo>
                    <a:pt x="295" y="215"/>
                    <a:pt x="295" y="215"/>
                    <a:pt x="295" y="215"/>
                  </a:cubicBezTo>
                  <a:cubicBezTo>
                    <a:pt x="295" y="213"/>
                    <a:pt x="295" y="211"/>
                    <a:pt x="294" y="210"/>
                  </a:cubicBezTo>
                  <a:close/>
                  <a:moveTo>
                    <a:pt x="98" y="211"/>
                  </a:moveTo>
                  <a:cubicBezTo>
                    <a:pt x="98" y="211"/>
                    <a:pt x="98" y="212"/>
                    <a:pt x="98" y="212"/>
                  </a:cubicBezTo>
                  <a:cubicBezTo>
                    <a:pt x="94" y="212"/>
                    <a:pt x="93" y="218"/>
                    <a:pt x="93" y="220"/>
                  </a:cubicBezTo>
                  <a:cubicBezTo>
                    <a:pt x="94" y="220"/>
                    <a:pt x="98" y="212"/>
                    <a:pt x="99" y="211"/>
                  </a:cubicBezTo>
                  <a:cubicBezTo>
                    <a:pt x="99" y="211"/>
                    <a:pt x="99" y="211"/>
                    <a:pt x="99" y="211"/>
                  </a:cubicBezTo>
                  <a:cubicBezTo>
                    <a:pt x="98" y="211"/>
                    <a:pt x="98" y="211"/>
                    <a:pt x="98" y="211"/>
                  </a:cubicBezTo>
                  <a:close/>
                  <a:moveTo>
                    <a:pt x="234" y="211"/>
                  </a:moveTo>
                  <a:cubicBezTo>
                    <a:pt x="230" y="217"/>
                    <a:pt x="230" y="220"/>
                    <a:pt x="234" y="226"/>
                  </a:cubicBezTo>
                  <a:cubicBezTo>
                    <a:pt x="235" y="226"/>
                    <a:pt x="235" y="225"/>
                    <a:pt x="236" y="224"/>
                  </a:cubicBezTo>
                  <a:cubicBezTo>
                    <a:pt x="238" y="222"/>
                    <a:pt x="236" y="212"/>
                    <a:pt x="234" y="211"/>
                  </a:cubicBezTo>
                  <a:close/>
                  <a:moveTo>
                    <a:pt x="84" y="212"/>
                  </a:moveTo>
                  <a:cubicBezTo>
                    <a:pt x="84" y="212"/>
                    <a:pt x="84" y="212"/>
                    <a:pt x="84" y="213"/>
                  </a:cubicBezTo>
                  <a:cubicBezTo>
                    <a:pt x="84" y="213"/>
                    <a:pt x="84" y="213"/>
                    <a:pt x="84" y="213"/>
                  </a:cubicBezTo>
                  <a:cubicBezTo>
                    <a:pt x="84" y="212"/>
                    <a:pt x="84" y="212"/>
                    <a:pt x="84" y="212"/>
                  </a:cubicBezTo>
                  <a:cubicBezTo>
                    <a:pt x="84" y="212"/>
                    <a:pt x="84" y="212"/>
                    <a:pt x="84" y="212"/>
                  </a:cubicBezTo>
                  <a:close/>
                  <a:moveTo>
                    <a:pt x="177" y="212"/>
                  </a:moveTo>
                  <a:cubicBezTo>
                    <a:pt x="177" y="212"/>
                    <a:pt x="177" y="213"/>
                    <a:pt x="177" y="213"/>
                  </a:cubicBezTo>
                  <a:cubicBezTo>
                    <a:pt x="183" y="216"/>
                    <a:pt x="184" y="230"/>
                    <a:pt x="186" y="237"/>
                  </a:cubicBezTo>
                  <a:cubicBezTo>
                    <a:pt x="188" y="243"/>
                    <a:pt x="184" y="250"/>
                    <a:pt x="185" y="254"/>
                  </a:cubicBezTo>
                  <a:cubicBezTo>
                    <a:pt x="186" y="251"/>
                    <a:pt x="187" y="248"/>
                    <a:pt x="188" y="246"/>
                  </a:cubicBezTo>
                  <a:cubicBezTo>
                    <a:pt x="189" y="237"/>
                    <a:pt x="184" y="218"/>
                    <a:pt x="177" y="212"/>
                  </a:cubicBezTo>
                  <a:close/>
                  <a:moveTo>
                    <a:pt x="131" y="213"/>
                  </a:moveTo>
                  <a:cubicBezTo>
                    <a:pt x="131" y="214"/>
                    <a:pt x="131" y="214"/>
                    <a:pt x="131" y="214"/>
                  </a:cubicBezTo>
                  <a:cubicBezTo>
                    <a:pt x="127" y="214"/>
                    <a:pt x="125" y="216"/>
                    <a:pt x="122" y="216"/>
                  </a:cubicBezTo>
                  <a:cubicBezTo>
                    <a:pt x="122" y="217"/>
                    <a:pt x="122" y="217"/>
                    <a:pt x="122" y="217"/>
                  </a:cubicBezTo>
                  <a:cubicBezTo>
                    <a:pt x="126" y="218"/>
                    <a:pt x="129" y="218"/>
                    <a:pt x="131" y="221"/>
                  </a:cubicBezTo>
                  <a:cubicBezTo>
                    <a:pt x="132" y="222"/>
                    <a:pt x="132" y="223"/>
                    <a:pt x="133" y="224"/>
                  </a:cubicBezTo>
                  <a:cubicBezTo>
                    <a:pt x="135" y="223"/>
                    <a:pt x="148" y="219"/>
                    <a:pt x="149" y="218"/>
                  </a:cubicBezTo>
                  <a:cubicBezTo>
                    <a:pt x="144" y="215"/>
                    <a:pt x="139" y="213"/>
                    <a:pt x="131" y="213"/>
                  </a:cubicBezTo>
                  <a:close/>
                  <a:moveTo>
                    <a:pt x="247" y="213"/>
                  </a:moveTo>
                  <a:cubicBezTo>
                    <a:pt x="246" y="214"/>
                    <a:pt x="247" y="214"/>
                    <a:pt x="246" y="214"/>
                  </a:cubicBezTo>
                  <a:cubicBezTo>
                    <a:pt x="243" y="214"/>
                    <a:pt x="241" y="214"/>
                    <a:pt x="238" y="214"/>
                  </a:cubicBezTo>
                  <a:cubicBezTo>
                    <a:pt x="238" y="215"/>
                    <a:pt x="238" y="215"/>
                    <a:pt x="238" y="216"/>
                  </a:cubicBezTo>
                  <a:cubicBezTo>
                    <a:pt x="241" y="218"/>
                    <a:pt x="239" y="221"/>
                    <a:pt x="238" y="224"/>
                  </a:cubicBezTo>
                  <a:cubicBezTo>
                    <a:pt x="239" y="224"/>
                    <a:pt x="241" y="224"/>
                    <a:pt x="242" y="224"/>
                  </a:cubicBezTo>
                  <a:cubicBezTo>
                    <a:pt x="243" y="223"/>
                    <a:pt x="247" y="225"/>
                    <a:pt x="248" y="224"/>
                  </a:cubicBezTo>
                  <a:cubicBezTo>
                    <a:pt x="248" y="223"/>
                    <a:pt x="247" y="221"/>
                    <a:pt x="247" y="220"/>
                  </a:cubicBezTo>
                  <a:cubicBezTo>
                    <a:pt x="246" y="218"/>
                    <a:pt x="248" y="214"/>
                    <a:pt x="247" y="213"/>
                  </a:cubicBezTo>
                  <a:close/>
                  <a:moveTo>
                    <a:pt x="284" y="214"/>
                  </a:moveTo>
                  <a:cubicBezTo>
                    <a:pt x="282" y="218"/>
                    <a:pt x="283" y="226"/>
                    <a:pt x="285" y="229"/>
                  </a:cubicBezTo>
                  <a:cubicBezTo>
                    <a:pt x="285" y="226"/>
                    <a:pt x="285" y="215"/>
                    <a:pt x="284" y="214"/>
                  </a:cubicBezTo>
                  <a:close/>
                  <a:moveTo>
                    <a:pt x="334" y="215"/>
                  </a:moveTo>
                  <a:cubicBezTo>
                    <a:pt x="333" y="216"/>
                    <a:pt x="331" y="216"/>
                    <a:pt x="330" y="218"/>
                  </a:cubicBezTo>
                  <a:cubicBezTo>
                    <a:pt x="333" y="224"/>
                    <a:pt x="340" y="222"/>
                    <a:pt x="346" y="222"/>
                  </a:cubicBezTo>
                  <a:cubicBezTo>
                    <a:pt x="345" y="218"/>
                    <a:pt x="341" y="215"/>
                    <a:pt x="334" y="215"/>
                  </a:cubicBezTo>
                  <a:close/>
                  <a:moveTo>
                    <a:pt x="278" y="225"/>
                  </a:moveTo>
                  <a:cubicBezTo>
                    <a:pt x="278" y="222"/>
                    <a:pt x="277" y="220"/>
                    <a:pt x="277" y="218"/>
                  </a:cubicBezTo>
                  <a:cubicBezTo>
                    <a:pt x="272" y="217"/>
                    <a:pt x="268" y="216"/>
                    <a:pt x="262" y="219"/>
                  </a:cubicBezTo>
                  <a:cubicBezTo>
                    <a:pt x="262" y="219"/>
                    <a:pt x="261" y="219"/>
                    <a:pt x="260" y="219"/>
                  </a:cubicBezTo>
                  <a:cubicBezTo>
                    <a:pt x="260" y="221"/>
                    <a:pt x="260" y="223"/>
                    <a:pt x="260" y="224"/>
                  </a:cubicBezTo>
                  <a:cubicBezTo>
                    <a:pt x="259" y="226"/>
                    <a:pt x="257" y="230"/>
                    <a:pt x="255" y="231"/>
                  </a:cubicBezTo>
                  <a:cubicBezTo>
                    <a:pt x="253" y="233"/>
                    <a:pt x="250" y="233"/>
                    <a:pt x="248" y="234"/>
                  </a:cubicBezTo>
                  <a:cubicBezTo>
                    <a:pt x="247" y="235"/>
                    <a:pt x="247" y="235"/>
                    <a:pt x="247" y="236"/>
                  </a:cubicBezTo>
                  <a:cubicBezTo>
                    <a:pt x="252" y="238"/>
                    <a:pt x="253" y="246"/>
                    <a:pt x="251" y="250"/>
                  </a:cubicBezTo>
                  <a:cubicBezTo>
                    <a:pt x="258" y="250"/>
                    <a:pt x="264" y="254"/>
                    <a:pt x="269" y="256"/>
                  </a:cubicBezTo>
                  <a:cubicBezTo>
                    <a:pt x="269" y="256"/>
                    <a:pt x="269" y="256"/>
                    <a:pt x="270" y="255"/>
                  </a:cubicBezTo>
                  <a:cubicBezTo>
                    <a:pt x="270" y="255"/>
                    <a:pt x="270" y="254"/>
                    <a:pt x="269" y="253"/>
                  </a:cubicBezTo>
                  <a:cubicBezTo>
                    <a:pt x="262" y="252"/>
                    <a:pt x="256" y="239"/>
                    <a:pt x="261" y="231"/>
                  </a:cubicBezTo>
                  <a:cubicBezTo>
                    <a:pt x="263" y="227"/>
                    <a:pt x="272" y="225"/>
                    <a:pt x="278" y="225"/>
                  </a:cubicBezTo>
                  <a:close/>
                  <a:moveTo>
                    <a:pt x="170" y="218"/>
                  </a:moveTo>
                  <a:cubicBezTo>
                    <a:pt x="171" y="219"/>
                    <a:pt x="172" y="219"/>
                    <a:pt x="173" y="220"/>
                  </a:cubicBezTo>
                  <a:cubicBezTo>
                    <a:pt x="174" y="222"/>
                    <a:pt x="175" y="225"/>
                    <a:pt x="176" y="228"/>
                  </a:cubicBezTo>
                  <a:cubicBezTo>
                    <a:pt x="176" y="228"/>
                    <a:pt x="176" y="228"/>
                    <a:pt x="177" y="228"/>
                  </a:cubicBezTo>
                  <a:cubicBezTo>
                    <a:pt x="177" y="227"/>
                    <a:pt x="177" y="227"/>
                    <a:pt x="177" y="227"/>
                  </a:cubicBezTo>
                  <a:cubicBezTo>
                    <a:pt x="176" y="223"/>
                    <a:pt x="174" y="219"/>
                    <a:pt x="170" y="218"/>
                  </a:cubicBezTo>
                  <a:close/>
                  <a:moveTo>
                    <a:pt x="297" y="218"/>
                  </a:moveTo>
                  <a:cubicBezTo>
                    <a:pt x="297" y="219"/>
                    <a:pt x="297" y="219"/>
                    <a:pt x="297" y="219"/>
                  </a:cubicBezTo>
                  <a:cubicBezTo>
                    <a:pt x="297" y="220"/>
                    <a:pt x="296" y="221"/>
                    <a:pt x="297" y="222"/>
                  </a:cubicBezTo>
                  <a:cubicBezTo>
                    <a:pt x="297" y="222"/>
                    <a:pt x="298" y="222"/>
                    <a:pt x="298" y="222"/>
                  </a:cubicBezTo>
                  <a:cubicBezTo>
                    <a:pt x="298" y="221"/>
                    <a:pt x="297" y="220"/>
                    <a:pt x="297" y="218"/>
                  </a:cubicBezTo>
                  <a:close/>
                  <a:moveTo>
                    <a:pt x="119" y="219"/>
                  </a:moveTo>
                  <a:cubicBezTo>
                    <a:pt x="117" y="221"/>
                    <a:pt x="113" y="223"/>
                    <a:pt x="111" y="226"/>
                  </a:cubicBezTo>
                  <a:cubicBezTo>
                    <a:pt x="109" y="229"/>
                    <a:pt x="106" y="235"/>
                    <a:pt x="104" y="238"/>
                  </a:cubicBezTo>
                  <a:cubicBezTo>
                    <a:pt x="105" y="238"/>
                    <a:pt x="106" y="239"/>
                    <a:pt x="106" y="239"/>
                  </a:cubicBezTo>
                  <a:cubicBezTo>
                    <a:pt x="115" y="236"/>
                    <a:pt x="119" y="229"/>
                    <a:pt x="122" y="221"/>
                  </a:cubicBezTo>
                  <a:cubicBezTo>
                    <a:pt x="122" y="221"/>
                    <a:pt x="121" y="220"/>
                    <a:pt x="121" y="219"/>
                  </a:cubicBezTo>
                  <a:cubicBezTo>
                    <a:pt x="120" y="219"/>
                    <a:pt x="120" y="219"/>
                    <a:pt x="119" y="219"/>
                  </a:cubicBezTo>
                  <a:close/>
                  <a:moveTo>
                    <a:pt x="295" y="219"/>
                  </a:moveTo>
                  <a:cubicBezTo>
                    <a:pt x="295" y="220"/>
                    <a:pt x="295" y="221"/>
                    <a:pt x="295" y="222"/>
                  </a:cubicBezTo>
                  <a:cubicBezTo>
                    <a:pt x="295" y="222"/>
                    <a:pt x="296" y="222"/>
                    <a:pt x="296" y="222"/>
                  </a:cubicBezTo>
                  <a:cubicBezTo>
                    <a:pt x="296" y="221"/>
                    <a:pt x="296" y="220"/>
                    <a:pt x="296" y="219"/>
                  </a:cubicBezTo>
                  <a:cubicBezTo>
                    <a:pt x="295" y="219"/>
                    <a:pt x="296" y="219"/>
                    <a:pt x="295" y="219"/>
                  </a:cubicBezTo>
                  <a:close/>
                  <a:moveTo>
                    <a:pt x="164" y="219"/>
                  </a:moveTo>
                  <a:cubicBezTo>
                    <a:pt x="165" y="221"/>
                    <a:pt x="168" y="222"/>
                    <a:pt x="169" y="224"/>
                  </a:cubicBezTo>
                  <a:cubicBezTo>
                    <a:pt x="169" y="225"/>
                    <a:pt x="171" y="228"/>
                    <a:pt x="172" y="230"/>
                  </a:cubicBezTo>
                  <a:cubicBezTo>
                    <a:pt x="172" y="230"/>
                    <a:pt x="172" y="230"/>
                    <a:pt x="172" y="230"/>
                  </a:cubicBezTo>
                  <a:cubicBezTo>
                    <a:pt x="172" y="224"/>
                    <a:pt x="169" y="219"/>
                    <a:pt x="164" y="219"/>
                  </a:cubicBezTo>
                  <a:close/>
                  <a:moveTo>
                    <a:pt x="326" y="220"/>
                  </a:moveTo>
                  <a:cubicBezTo>
                    <a:pt x="324" y="222"/>
                    <a:pt x="321" y="226"/>
                    <a:pt x="321" y="230"/>
                  </a:cubicBezTo>
                  <a:cubicBezTo>
                    <a:pt x="321" y="232"/>
                    <a:pt x="322" y="233"/>
                    <a:pt x="322" y="235"/>
                  </a:cubicBezTo>
                  <a:cubicBezTo>
                    <a:pt x="322" y="235"/>
                    <a:pt x="323" y="235"/>
                    <a:pt x="323" y="235"/>
                  </a:cubicBezTo>
                  <a:cubicBezTo>
                    <a:pt x="324" y="234"/>
                    <a:pt x="326" y="233"/>
                    <a:pt x="327" y="232"/>
                  </a:cubicBezTo>
                  <a:cubicBezTo>
                    <a:pt x="329" y="228"/>
                    <a:pt x="331" y="221"/>
                    <a:pt x="326" y="220"/>
                  </a:cubicBezTo>
                  <a:close/>
                  <a:moveTo>
                    <a:pt x="161" y="220"/>
                  </a:moveTo>
                  <a:cubicBezTo>
                    <a:pt x="161" y="221"/>
                    <a:pt x="167" y="228"/>
                    <a:pt x="168" y="229"/>
                  </a:cubicBezTo>
                  <a:cubicBezTo>
                    <a:pt x="168" y="229"/>
                    <a:pt x="168" y="228"/>
                    <a:pt x="168" y="228"/>
                  </a:cubicBezTo>
                  <a:cubicBezTo>
                    <a:pt x="167" y="225"/>
                    <a:pt x="165" y="221"/>
                    <a:pt x="161" y="220"/>
                  </a:cubicBezTo>
                  <a:close/>
                  <a:moveTo>
                    <a:pt x="113" y="220"/>
                  </a:moveTo>
                  <a:cubicBezTo>
                    <a:pt x="113" y="220"/>
                    <a:pt x="113" y="221"/>
                    <a:pt x="113" y="221"/>
                  </a:cubicBezTo>
                  <a:cubicBezTo>
                    <a:pt x="113" y="221"/>
                    <a:pt x="113" y="220"/>
                    <a:pt x="114" y="220"/>
                  </a:cubicBezTo>
                  <a:cubicBezTo>
                    <a:pt x="114" y="220"/>
                    <a:pt x="114" y="220"/>
                    <a:pt x="114" y="220"/>
                  </a:cubicBezTo>
                  <a:cubicBezTo>
                    <a:pt x="113" y="220"/>
                    <a:pt x="113" y="220"/>
                    <a:pt x="113" y="220"/>
                  </a:cubicBezTo>
                  <a:close/>
                  <a:moveTo>
                    <a:pt x="292" y="221"/>
                  </a:moveTo>
                  <a:cubicBezTo>
                    <a:pt x="291" y="222"/>
                    <a:pt x="291" y="226"/>
                    <a:pt x="292" y="227"/>
                  </a:cubicBezTo>
                  <a:cubicBezTo>
                    <a:pt x="292" y="227"/>
                    <a:pt x="292" y="227"/>
                    <a:pt x="292" y="227"/>
                  </a:cubicBezTo>
                  <a:cubicBezTo>
                    <a:pt x="293" y="225"/>
                    <a:pt x="293" y="222"/>
                    <a:pt x="292" y="221"/>
                  </a:cubicBezTo>
                  <a:close/>
                  <a:moveTo>
                    <a:pt x="140" y="233"/>
                  </a:moveTo>
                  <a:cubicBezTo>
                    <a:pt x="143" y="232"/>
                    <a:pt x="148" y="227"/>
                    <a:pt x="151" y="229"/>
                  </a:cubicBezTo>
                  <a:cubicBezTo>
                    <a:pt x="154" y="231"/>
                    <a:pt x="151" y="240"/>
                    <a:pt x="151" y="242"/>
                  </a:cubicBezTo>
                  <a:cubicBezTo>
                    <a:pt x="153" y="242"/>
                    <a:pt x="157" y="242"/>
                    <a:pt x="158" y="243"/>
                  </a:cubicBezTo>
                  <a:cubicBezTo>
                    <a:pt x="164" y="247"/>
                    <a:pt x="158" y="264"/>
                    <a:pt x="160" y="267"/>
                  </a:cubicBezTo>
                  <a:cubicBezTo>
                    <a:pt x="161" y="265"/>
                    <a:pt x="162" y="264"/>
                    <a:pt x="163" y="263"/>
                  </a:cubicBezTo>
                  <a:cubicBezTo>
                    <a:pt x="164" y="261"/>
                    <a:pt x="165" y="258"/>
                    <a:pt x="166" y="256"/>
                  </a:cubicBezTo>
                  <a:cubicBezTo>
                    <a:pt x="167" y="253"/>
                    <a:pt x="167" y="249"/>
                    <a:pt x="167" y="247"/>
                  </a:cubicBezTo>
                  <a:cubicBezTo>
                    <a:pt x="166" y="235"/>
                    <a:pt x="163" y="227"/>
                    <a:pt x="154" y="221"/>
                  </a:cubicBezTo>
                  <a:cubicBezTo>
                    <a:pt x="154" y="222"/>
                    <a:pt x="152" y="224"/>
                    <a:pt x="153" y="224"/>
                  </a:cubicBezTo>
                  <a:cubicBezTo>
                    <a:pt x="149" y="228"/>
                    <a:pt x="146" y="228"/>
                    <a:pt x="141" y="230"/>
                  </a:cubicBezTo>
                  <a:cubicBezTo>
                    <a:pt x="141" y="231"/>
                    <a:pt x="140" y="231"/>
                    <a:pt x="140" y="233"/>
                  </a:cubicBezTo>
                  <a:close/>
                  <a:moveTo>
                    <a:pt x="332" y="224"/>
                  </a:moveTo>
                  <a:cubicBezTo>
                    <a:pt x="332" y="230"/>
                    <a:pt x="331" y="231"/>
                    <a:pt x="328" y="235"/>
                  </a:cubicBezTo>
                  <a:cubicBezTo>
                    <a:pt x="328" y="235"/>
                    <a:pt x="328" y="236"/>
                    <a:pt x="328" y="236"/>
                  </a:cubicBezTo>
                  <a:cubicBezTo>
                    <a:pt x="333" y="235"/>
                    <a:pt x="337" y="236"/>
                    <a:pt x="339" y="239"/>
                  </a:cubicBezTo>
                  <a:cubicBezTo>
                    <a:pt x="339" y="239"/>
                    <a:pt x="339" y="239"/>
                    <a:pt x="340" y="239"/>
                  </a:cubicBezTo>
                  <a:cubicBezTo>
                    <a:pt x="339" y="234"/>
                    <a:pt x="340" y="230"/>
                    <a:pt x="342" y="226"/>
                  </a:cubicBezTo>
                  <a:cubicBezTo>
                    <a:pt x="342" y="226"/>
                    <a:pt x="342" y="226"/>
                    <a:pt x="342" y="226"/>
                  </a:cubicBezTo>
                  <a:cubicBezTo>
                    <a:pt x="337" y="226"/>
                    <a:pt x="335" y="225"/>
                    <a:pt x="332" y="224"/>
                  </a:cubicBezTo>
                  <a:close/>
                  <a:moveTo>
                    <a:pt x="349" y="225"/>
                  </a:moveTo>
                  <a:cubicBezTo>
                    <a:pt x="344" y="231"/>
                    <a:pt x="340" y="232"/>
                    <a:pt x="344" y="241"/>
                  </a:cubicBezTo>
                  <a:cubicBezTo>
                    <a:pt x="344" y="241"/>
                    <a:pt x="345" y="241"/>
                    <a:pt x="345" y="241"/>
                  </a:cubicBezTo>
                  <a:cubicBezTo>
                    <a:pt x="350" y="236"/>
                    <a:pt x="349" y="232"/>
                    <a:pt x="350" y="225"/>
                  </a:cubicBezTo>
                  <a:cubicBezTo>
                    <a:pt x="349" y="225"/>
                    <a:pt x="349" y="225"/>
                    <a:pt x="349" y="225"/>
                  </a:cubicBezTo>
                  <a:close/>
                  <a:moveTo>
                    <a:pt x="300" y="226"/>
                  </a:moveTo>
                  <a:cubicBezTo>
                    <a:pt x="299" y="227"/>
                    <a:pt x="299" y="229"/>
                    <a:pt x="300" y="230"/>
                  </a:cubicBezTo>
                  <a:cubicBezTo>
                    <a:pt x="300" y="230"/>
                    <a:pt x="300" y="230"/>
                    <a:pt x="301" y="230"/>
                  </a:cubicBezTo>
                  <a:cubicBezTo>
                    <a:pt x="300" y="229"/>
                    <a:pt x="301" y="227"/>
                    <a:pt x="300" y="226"/>
                  </a:cubicBezTo>
                  <a:close/>
                  <a:moveTo>
                    <a:pt x="297" y="226"/>
                  </a:moveTo>
                  <a:cubicBezTo>
                    <a:pt x="297" y="227"/>
                    <a:pt x="297" y="228"/>
                    <a:pt x="298" y="230"/>
                  </a:cubicBezTo>
                  <a:cubicBezTo>
                    <a:pt x="298" y="230"/>
                    <a:pt x="298" y="230"/>
                    <a:pt x="298" y="230"/>
                  </a:cubicBezTo>
                  <a:cubicBezTo>
                    <a:pt x="298" y="229"/>
                    <a:pt x="298" y="228"/>
                    <a:pt x="298" y="227"/>
                  </a:cubicBezTo>
                  <a:cubicBezTo>
                    <a:pt x="298" y="227"/>
                    <a:pt x="297" y="226"/>
                    <a:pt x="297" y="226"/>
                  </a:cubicBezTo>
                  <a:cubicBezTo>
                    <a:pt x="297" y="226"/>
                    <a:pt x="297" y="226"/>
                    <a:pt x="297" y="226"/>
                  </a:cubicBezTo>
                  <a:close/>
                  <a:moveTo>
                    <a:pt x="240" y="226"/>
                  </a:moveTo>
                  <a:cubicBezTo>
                    <a:pt x="239" y="227"/>
                    <a:pt x="237" y="227"/>
                    <a:pt x="236" y="228"/>
                  </a:cubicBezTo>
                  <a:cubicBezTo>
                    <a:pt x="236" y="228"/>
                    <a:pt x="236" y="228"/>
                    <a:pt x="236" y="228"/>
                  </a:cubicBezTo>
                  <a:cubicBezTo>
                    <a:pt x="239" y="230"/>
                    <a:pt x="247" y="232"/>
                    <a:pt x="250" y="229"/>
                  </a:cubicBezTo>
                  <a:cubicBezTo>
                    <a:pt x="250" y="229"/>
                    <a:pt x="250" y="228"/>
                    <a:pt x="250" y="228"/>
                  </a:cubicBezTo>
                  <a:cubicBezTo>
                    <a:pt x="247" y="227"/>
                    <a:pt x="245" y="226"/>
                    <a:pt x="240" y="226"/>
                  </a:cubicBezTo>
                  <a:close/>
                  <a:moveTo>
                    <a:pt x="176" y="228"/>
                  </a:moveTo>
                  <a:cubicBezTo>
                    <a:pt x="176" y="229"/>
                    <a:pt x="176" y="229"/>
                    <a:pt x="176" y="229"/>
                  </a:cubicBezTo>
                  <a:cubicBezTo>
                    <a:pt x="176" y="229"/>
                    <a:pt x="176" y="229"/>
                    <a:pt x="176" y="229"/>
                  </a:cubicBezTo>
                  <a:cubicBezTo>
                    <a:pt x="176" y="229"/>
                    <a:pt x="176" y="229"/>
                    <a:pt x="176" y="228"/>
                  </a:cubicBezTo>
                  <a:close/>
                  <a:moveTo>
                    <a:pt x="131" y="229"/>
                  </a:moveTo>
                  <a:cubicBezTo>
                    <a:pt x="126" y="232"/>
                    <a:pt x="118" y="228"/>
                    <a:pt x="115" y="236"/>
                  </a:cubicBezTo>
                  <a:cubicBezTo>
                    <a:pt x="115" y="236"/>
                    <a:pt x="115" y="236"/>
                    <a:pt x="115" y="236"/>
                  </a:cubicBezTo>
                  <a:cubicBezTo>
                    <a:pt x="120" y="234"/>
                    <a:pt x="121" y="233"/>
                    <a:pt x="126" y="234"/>
                  </a:cubicBezTo>
                  <a:cubicBezTo>
                    <a:pt x="126" y="235"/>
                    <a:pt x="127" y="236"/>
                    <a:pt x="127" y="238"/>
                  </a:cubicBezTo>
                  <a:cubicBezTo>
                    <a:pt x="130" y="236"/>
                    <a:pt x="132" y="234"/>
                    <a:pt x="134" y="232"/>
                  </a:cubicBezTo>
                  <a:cubicBezTo>
                    <a:pt x="134" y="232"/>
                    <a:pt x="134" y="232"/>
                    <a:pt x="134" y="232"/>
                  </a:cubicBezTo>
                  <a:cubicBezTo>
                    <a:pt x="133" y="231"/>
                    <a:pt x="132" y="230"/>
                    <a:pt x="132" y="229"/>
                  </a:cubicBezTo>
                  <a:cubicBezTo>
                    <a:pt x="131" y="229"/>
                    <a:pt x="131" y="229"/>
                    <a:pt x="131" y="229"/>
                  </a:cubicBezTo>
                  <a:close/>
                  <a:moveTo>
                    <a:pt x="275" y="230"/>
                  </a:moveTo>
                  <a:cubicBezTo>
                    <a:pt x="271" y="232"/>
                    <a:pt x="265" y="236"/>
                    <a:pt x="269" y="242"/>
                  </a:cubicBezTo>
                  <a:cubicBezTo>
                    <a:pt x="270" y="229"/>
                    <a:pt x="286" y="230"/>
                    <a:pt x="282" y="243"/>
                  </a:cubicBezTo>
                  <a:cubicBezTo>
                    <a:pt x="280" y="244"/>
                    <a:pt x="278" y="244"/>
                    <a:pt x="275" y="243"/>
                  </a:cubicBezTo>
                  <a:cubicBezTo>
                    <a:pt x="275" y="244"/>
                    <a:pt x="276" y="245"/>
                    <a:pt x="276" y="245"/>
                  </a:cubicBezTo>
                  <a:cubicBezTo>
                    <a:pt x="290" y="246"/>
                    <a:pt x="288" y="231"/>
                    <a:pt x="275" y="230"/>
                  </a:cubicBezTo>
                  <a:close/>
                  <a:moveTo>
                    <a:pt x="42" y="230"/>
                  </a:moveTo>
                  <a:cubicBezTo>
                    <a:pt x="38" y="231"/>
                    <a:pt x="33" y="231"/>
                    <a:pt x="32" y="235"/>
                  </a:cubicBezTo>
                  <a:cubicBezTo>
                    <a:pt x="40" y="240"/>
                    <a:pt x="44" y="241"/>
                    <a:pt x="52" y="235"/>
                  </a:cubicBezTo>
                  <a:cubicBezTo>
                    <a:pt x="52" y="235"/>
                    <a:pt x="51" y="234"/>
                    <a:pt x="51" y="234"/>
                  </a:cubicBezTo>
                  <a:cubicBezTo>
                    <a:pt x="49" y="232"/>
                    <a:pt x="46" y="231"/>
                    <a:pt x="42" y="230"/>
                  </a:cubicBezTo>
                  <a:close/>
                  <a:moveTo>
                    <a:pt x="302" y="233"/>
                  </a:moveTo>
                  <a:cubicBezTo>
                    <a:pt x="302" y="235"/>
                    <a:pt x="303" y="238"/>
                    <a:pt x="303" y="240"/>
                  </a:cubicBezTo>
                  <a:cubicBezTo>
                    <a:pt x="303" y="240"/>
                    <a:pt x="303" y="240"/>
                    <a:pt x="303" y="239"/>
                  </a:cubicBezTo>
                  <a:cubicBezTo>
                    <a:pt x="304" y="238"/>
                    <a:pt x="303" y="234"/>
                    <a:pt x="302" y="233"/>
                  </a:cubicBezTo>
                  <a:close/>
                  <a:moveTo>
                    <a:pt x="234" y="233"/>
                  </a:moveTo>
                  <a:cubicBezTo>
                    <a:pt x="233" y="233"/>
                    <a:pt x="233" y="233"/>
                    <a:pt x="232" y="234"/>
                  </a:cubicBezTo>
                  <a:cubicBezTo>
                    <a:pt x="231" y="235"/>
                    <a:pt x="231" y="234"/>
                    <a:pt x="231" y="236"/>
                  </a:cubicBezTo>
                  <a:cubicBezTo>
                    <a:pt x="232" y="237"/>
                    <a:pt x="233" y="239"/>
                    <a:pt x="235" y="241"/>
                  </a:cubicBezTo>
                  <a:cubicBezTo>
                    <a:pt x="238" y="242"/>
                    <a:pt x="245" y="244"/>
                    <a:pt x="247" y="241"/>
                  </a:cubicBezTo>
                  <a:cubicBezTo>
                    <a:pt x="246" y="238"/>
                    <a:pt x="244" y="238"/>
                    <a:pt x="243" y="235"/>
                  </a:cubicBezTo>
                  <a:cubicBezTo>
                    <a:pt x="242" y="236"/>
                    <a:pt x="236" y="234"/>
                    <a:pt x="234" y="233"/>
                  </a:cubicBezTo>
                  <a:close/>
                  <a:moveTo>
                    <a:pt x="71" y="234"/>
                  </a:moveTo>
                  <a:cubicBezTo>
                    <a:pt x="68" y="238"/>
                    <a:pt x="69" y="245"/>
                    <a:pt x="73" y="248"/>
                  </a:cubicBezTo>
                  <a:cubicBezTo>
                    <a:pt x="72" y="246"/>
                    <a:pt x="71" y="245"/>
                    <a:pt x="71" y="243"/>
                  </a:cubicBezTo>
                  <a:cubicBezTo>
                    <a:pt x="70" y="240"/>
                    <a:pt x="70" y="238"/>
                    <a:pt x="71" y="234"/>
                  </a:cubicBezTo>
                  <a:cubicBezTo>
                    <a:pt x="71" y="234"/>
                    <a:pt x="71" y="234"/>
                    <a:pt x="71" y="234"/>
                  </a:cubicBezTo>
                  <a:close/>
                  <a:moveTo>
                    <a:pt x="293" y="234"/>
                  </a:moveTo>
                  <a:cubicBezTo>
                    <a:pt x="293" y="240"/>
                    <a:pt x="292" y="242"/>
                    <a:pt x="291" y="246"/>
                  </a:cubicBezTo>
                  <a:cubicBezTo>
                    <a:pt x="291" y="246"/>
                    <a:pt x="291" y="246"/>
                    <a:pt x="292" y="246"/>
                  </a:cubicBezTo>
                  <a:cubicBezTo>
                    <a:pt x="293" y="243"/>
                    <a:pt x="297" y="236"/>
                    <a:pt x="293" y="234"/>
                  </a:cubicBezTo>
                  <a:close/>
                  <a:moveTo>
                    <a:pt x="144" y="234"/>
                  </a:moveTo>
                  <a:cubicBezTo>
                    <a:pt x="143" y="236"/>
                    <a:pt x="139" y="236"/>
                    <a:pt x="137" y="236"/>
                  </a:cubicBezTo>
                  <a:cubicBezTo>
                    <a:pt x="138" y="239"/>
                    <a:pt x="139" y="239"/>
                    <a:pt x="140" y="241"/>
                  </a:cubicBezTo>
                  <a:cubicBezTo>
                    <a:pt x="142" y="239"/>
                    <a:pt x="145" y="239"/>
                    <a:pt x="148" y="239"/>
                  </a:cubicBezTo>
                  <a:cubicBezTo>
                    <a:pt x="148" y="238"/>
                    <a:pt x="148" y="237"/>
                    <a:pt x="148" y="236"/>
                  </a:cubicBezTo>
                  <a:cubicBezTo>
                    <a:pt x="147" y="236"/>
                    <a:pt x="147" y="235"/>
                    <a:pt x="147" y="234"/>
                  </a:cubicBezTo>
                  <a:cubicBezTo>
                    <a:pt x="146" y="234"/>
                    <a:pt x="145" y="234"/>
                    <a:pt x="144" y="234"/>
                  </a:cubicBezTo>
                  <a:close/>
                  <a:moveTo>
                    <a:pt x="299" y="234"/>
                  </a:moveTo>
                  <a:cubicBezTo>
                    <a:pt x="299" y="236"/>
                    <a:pt x="299" y="238"/>
                    <a:pt x="299" y="239"/>
                  </a:cubicBezTo>
                  <a:cubicBezTo>
                    <a:pt x="300" y="239"/>
                    <a:pt x="300" y="238"/>
                    <a:pt x="300" y="238"/>
                  </a:cubicBezTo>
                  <a:cubicBezTo>
                    <a:pt x="300" y="237"/>
                    <a:pt x="300" y="236"/>
                    <a:pt x="300" y="235"/>
                  </a:cubicBezTo>
                  <a:cubicBezTo>
                    <a:pt x="299" y="235"/>
                    <a:pt x="299" y="235"/>
                    <a:pt x="299" y="234"/>
                  </a:cubicBezTo>
                  <a:close/>
                  <a:moveTo>
                    <a:pt x="93" y="236"/>
                  </a:moveTo>
                  <a:cubicBezTo>
                    <a:pt x="93" y="237"/>
                    <a:pt x="93" y="237"/>
                    <a:pt x="93" y="237"/>
                  </a:cubicBezTo>
                  <a:cubicBezTo>
                    <a:pt x="93" y="237"/>
                    <a:pt x="93" y="237"/>
                    <a:pt x="93" y="237"/>
                  </a:cubicBezTo>
                  <a:cubicBezTo>
                    <a:pt x="93" y="237"/>
                    <a:pt x="93" y="237"/>
                    <a:pt x="93" y="236"/>
                  </a:cubicBezTo>
                  <a:close/>
                  <a:moveTo>
                    <a:pt x="74" y="237"/>
                  </a:moveTo>
                  <a:cubicBezTo>
                    <a:pt x="74" y="237"/>
                    <a:pt x="74" y="237"/>
                    <a:pt x="74" y="237"/>
                  </a:cubicBezTo>
                  <a:cubicBezTo>
                    <a:pt x="74" y="237"/>
                    <a:pt x="74" y="237"/>
                    <a:pt x="75" y="237"/>
                  </a:cubicBezTo>
                  <a:cubicBezTo>
                    <a:pt x="74" y="237"/>
                    <a:pt x="74" y="237"/>
                    <a:pt x="74" y="237"/>
                  </a:cubicBezTo>
                  <a:close/>
                  <a:moveTo>
                    <a:pt x="74" y="237"/>
                  </a:moveTo>
                  <a:cubicBezTo>
                    <a:pt x="73" y="240"/>
                    <a:pt x="73" y="246"/>
                    <a:pt x="75" y="246"/>
                  </a:cubicBezTo>
                  <a:cubicBezTo>
                    <a:pt x="75" y="246"/>
                    <a:pt x="75" y="246"/>
                    <a:pt x="75" y="246"/>
                  </a:cubicBezTo>
                  <a:cubicBezTo>
                    <a:pt x="74" y="243"/>
                    <a:pt x="74" y="240"/>
                    <a:pt x="75" y="237"/>
                  </a:cubicBezTo>
                  <a:cubicBezTo>
                    <a:pt x="74" y="237"/>
                    <a:pt x="74" y="237"/>
                    <a:pt x="74" y="237"/>
                  </a:cubicBezTo>
                  <a:close/>
                  <a:moveTo>
                    <a:pt x="79" y="237"/>
                  </a:moveTo>
                  <a:cubicBezTo>
                    <a:pt x="78" y="239"/>
                    <a:pt x="78" y="247"/>
                    <a:pt x="81" y="248"/>
                  </a:cubicBezTo>
                  <a:cubicBezTo>
                    <a:pt x="80" y="245"/>
                    <a:pt x="79" y="241"/>
                    <a:pt x="80" y="239"/>
                  </a:cubicBezTo>
                  <a:cubicBezTo>
                    <a:pt x="80" y="238"/>
                    <a:pt x="79" y="238"/>
                    <a:pt x="79" y="237"/>
                  </a:cubicBezTo>
                  <a:close/>
                  <a:moveTo>
                    <a:pt x="227" y="237"/>
                  </a:moveTo>
                  <a:cubicBezTo>
                    <a:pt x="226" y="240"/>
                    <a:pt x="219" y="247"/>
                    <a:pt x="224" y="250"/>
                  </a:cubicBezTo>
                  <a:cubicBezTo>
                    <a:pt x="228" y="249"/>
                    <a:pt x="229" y="242"/>
                    <a:pt x="229" y="238"/>
                  </a:cubicBezTo>
                  <a:cubicBezTo>
                    <a:pt x="228" y="238"/>
                    <a:pt x="228" y="238"/>
                    <a:pt x="227" y="237"/>
                  </a:cubicBezTo>
                  <a:close/>
                  <a:moveTo>
                    <a:pt x="329" y="237"/>
                  </a:moveTo>
                  <a:cubicBezTo>
                    <a:pt x="328" y="238"/>
                    <a:pt x="326" y="238"/>
                    <a:pt x="325" y="239"/>
                  </a:cubicBezTo>
                  <a:cubicBezTo>
                    <a:pt x="325" y="239"/>
                    <a:pt x="325" y="239"/>
                    <a:pt x="325" y="239"/>
                  </a:cubicBezTo>
                  <a:cubicBezTo>
                    <a:pt x="327" y="240"/>
                    <a:pt x="327" y="241"/>
                    <a:pt x="328" y="242"/>
                  </a:cubicBezTo>
                  <a:cubicBezTo>
                    <a:pt x="332" y="244"/>
                    <a:pt x="336" y="245"/>
                    <a:pt x="341" y="244"/>
                  </a:cubicBezTo>
                  <a:cubicBezTo>
                    <a:pt x="341" y="244"/>
                    <a:pt x="341" y="243"/>
                    <a:pt x="341" y="243"/>
                  </a:cubicBezTo>
                  <a:cubicBezTo>
                    <a:pt x="341" y="243"/>
                    <a:pt x="341" y="243"/>
                    <a:pt x="341" y="243"/>
                  </a:cubicBezTo>
                  <a:cubicBezTo>
                    <a:pt x="337" y="240"/>
                    <a:pt x="335" y="237"/>
                    <a:pt x="329" y="237"/>
                  </a:cubicBezTo>
                  <a:close/>
                  <a:moveTo>
                    <a:pt x="29" y="238"/>
                  </a:moveTo>
                  <a:cubicBezTo>
                    <a:pt x="29" y="238"/>
                    <a:pt x="29" y="238"/>
                    <a:pt x="29" y="238"/>
                  </a:cubicBezTo>
                  <a:cubicBezTo>
                    <a:pt x="29" y="239"/>
                    <a:pt x="26" y="242"/>
                    <a:pt x="26" y="243"/>
                  </a:cubicBezTo>
                  <a:cubicBezTo>
                    <a:pt x="24" y="246"/>
                    <a:pt x="26" y="257"/>
                    <a:pt x="30" y="259"/>
                  </a:cubicBezTo>
                  <a:cubicBezTo>
                    <a:pt x="30" y="259"/>
                    <a:pt x="30" y="259"/>
                    <a:pt x="30" y="259"/>
                  </a:cubicBezTo>
                  <a:cubicBezTo>
                    <a:pt x="31" y="257"/>
                    <a:pt x="32" y="255"/>
                    <a:pt x="33" y="253"/>
                  </a:cubicBezTo>
                  <a:cubicBezTo>
                    <a:pt x="36" y="249"/>
                    <a:pt x="32" y="240"/>
                    <a:pt x="29" y="238"/>
                  </a:cubicBezTo>
                  <a:close/>
                  <a:moveTo>
                    <a:pt x="171" y="238"/>
                  </a:moveTo>
                  <a:cubicBezTo>
                    <a:pt x="171" y="241"/>
                    <a:pt x="173" y="244"/>
                    <a:pt x="173" y="248"/>
                  </a:cubicBezTo>
                  <a:cubicBezTo>
                    <a:pt x="173" y="248"/>
                    <a:pt x="173" y="248"/>
                    <a:pt x="173" y="248"/>
                  </a:cubicBezTo>
                  <a:cubicBezTo>
                    <a:pt x="174" y="247"/>
                    <a:pt x="174" y="247"/>
                    <a:pt x="174" y="247"/>
                  </a:cubicBezTo>
                  <a:cubicBezTo>
                    <a:pt x="174" y="242"/>
                    <a:pt x="173" y="239"/>
                    <a:pt x="171" y="238"/>
                  </a:cubicBezTo>
                  <a:close/>
                  <a:moveTo>
                    <a:pt x="174" y="238"/>
                  </a:moveTo>
                  <a:cubicBezTo>
                    <a:pt x="174" y="238"/>
                    <a:pt x="174" y="238"/>
                    <a:pt x="174" y="239"/>
                  </a:cubicBezTo>
                  <a:cubicBezTo>
                    <a:pt x="175" y="238"/>
                    <a:pt x="175" y="238"/>
                    <a:pt x="175" y="238"/>
                  </a:cubicBezTo>
                  <a:cubicBezTo>
                    <a:pt x="175" y="238"/>
                    <a:pt x="175" y="238"/>
                    <a:pt x="174" y="238"/>
                  </a:cubicBezTo>
                  <a:close/>
                  <a:moveTo>
                    <a:pt x="83" y="238"/>
                  </a:moveTo>
                  <a:cubicBezTo>
                    <a:pt x="83" y="239"/>
                    <a:pt x="82" y="239"/>
                    <a:pt x="82" y="239"/>
                  </a:cubicBezTo>
                  <a:cubicBezTo>
                    <a:pt x="82" y="242"/>
                    <a:pt x="82" y="243"/>
                    <a:pt x="82" y="246"/>
                  </a:cubicBezTo>
                  <a:cubicBezTo>
                    <a:pt x="84" y="246"/>
                    <a:pt x="83" y="247"/>
                    <a:pt x="84" y="247"/>
                  </a:cubicBezTo>
                  <a:cubicBezTo>
                    <a:pt x="84" y="247"/>
                    <a:pt x="83" y="239"/>
                    <a:pt x="83" y="238"/>
                  </a:cubicBezTo>
                  <a:close/>
                  <a:moveTo>
                    <a:pt x="56" y="239"/>
                  </a:moveTo>
                  <a:cubicBezTo>
                    <a:pt x="55" y="241"/>
                    <a:pt x="54" y="241"/>
                    <a:pt x="53" y="243"/>
                  </a:cubicBezTo>
                  <a:cubicBezTo>
                    <a:pt x="50" y="248"/>
                    <a:pt x="51" y="256"/>
                    <a:pt x="56" y="259"/>
                  </a:cubicBezTo>
                  <a:cubicBezTo>
                    <a:pt x="56" y="259"/>
                    <a:pt x="56" y="259"/>
                    <a:pt x="56" y="259"/>
                  </a:cubicBezTo>
                  <a:cubicBezTo>
                    <a:pt x="57" y="256"/>
                    <a:pt x="59" y="254"/>
                    <a:pt x="60" y="251"/>
                  </a:cubicBezTo>
                  <a:cubicBezTo>
                    <a:pt x="61" y="249"/>
                    <a:pt x="58" y="240"/>
                    <a:pt x="56" y="239"/>
                  </a:cubicBezTo>
                  <a:close/>
                  <a:moveTo>
                    <a:pt x="175" y="239"/>
                  </a:moveTo>
                  <a:cubicBezTo>
                    <a:pt x="175" y="239"/>
                    <a:pt x="175" y="239"/>
                    <a:pt x="175" y="239"/>
                  </a:cubicBezTo>
                  <a:cubicBezTo>
                    <a:pt x="176" y="240"/>
                    <a:pt x="177" y="244"/>
                    <a:pt x="176" y="248"/>
                  </a:cubicBezTo>
                  <a:cubicBezTo>
                    <a:pt x="177" y="247"/>
                    <a:pt x="177" y="247"/>
                    <a:pt x="177" y="247"/>
                  </a:cubicBezTo>
                  <a:cubicBezTo>
                    <a:pt x="177" y="244"/>
                    <a:pt x="178" y="240"/>
                    <a:pt x="175" y="239"/>
                  </a:cubicBezTo>
                  <a:close/>
                  <a:moveTo>
                    <a:pt x="179" y="239"/>
                  </a:moveTo>
                  <a:cubicBezTo>
                    <a:pt x="179" y="242"/>
                    <a:pt x="180" y="245"/>
                    <a:pt x="180" y="250"/>
                  </a:cubicBezTo>
                  <a:cubicBezTo>
                    <a:pt x="180" y="250"/>
                    <a:pt x="180" y="249"/>
                    <a:pt x="181" y="249"/>
                  </a:cubicBezTo>
                  <a:cubicBezTo>
                    <a:pt x="181" y="245"/>
                    <a:pt x="182" y="241"/>
                    <a:pt x="179" y="239"/>
                  </a:cubicBezTo>
                  <a:close/>
                  <a:moveTo>
                    <a:pt x="88" y="239"/>
                  </a:moveTo>
                  <a:cubicBezTo>
                    <a:pt x="86" y="244"/>
                    <a:pt x="89" y="250"/>
                    <a:pt x="91" y="251"/>
                  </a:cubicBezTo>
                  <a:cubicBezTo>
                    <a:pt x="90" y="247"/>
                    <a:pt x="89" y="243"/>
                    <a:pt x="88" y="239"/>
                  </a:cubicBezTo>
                  <a:close/>
                  <a:moveTo>
                    <a:pt x="133" y="240"/>
                  </a:moveTo>
                  <a:cubicBezTo>
                    <a:pt x="132" y="242"/>
                    <a:pt x="130" y="244"/>
                    <a:pt x="129" y="246"/>
                  </a:cubicBezTo>
                  <a:cubicBezTo>
                    <a:pt x="130" y="247"/>
                    <a:pt x="130" y="248"/>
                    <a:pt x="131" y="249"/>
                  </a:cubicBezTo>
                  <a:cubicBezTo>
                    <a:pt x="132" y="249"/>
                    <a:pt x="133" y="249"/>
                    <a:pt x="135" y="249"/>
                  </a:cubicBezTo>
                  <a:cubicBezTo>
                    <a:pt x="135" y="249"/>
                    <a:pt x="147" y="243"/>
                    <a:pt x="147" y="243"/>
                  </a:cubicBezTo>
                  <a:cubicBezTo>
                    <a:pt x="146" y="243"/>
                    <a:pt x="146" y="242"/>
                    <a:pt x="145" y="243"/>
                  </a:cubicBezTo>
                  <a:cubicBezTo>
                    <a:pt x="142" y="243"/>
                    <a:pt x="138" y="245"/>
                    <a:pt x="134" y="245"/>
                  </a:cubicBezTo>
                  <a:cubicBezTo>
                    <a:pt x="134" y="243"/>
                    <a:pt x="134" y="242"/>
                    <a:pt x="134" y="240"/>
                  </a:cubicBezTo>
                  <a:cubicBezTo>
                    <a:pt x="133" y="240"/>
                    <a:pt x="133" y="240"/>
                    <a:pt x="133" y="240"/>
                  </a:cubicBezTo>
                  <a:close/>
                  <a:moveTo>
                    <a:pt x="278" y="240"/>
                  </a:moveTo>
                  <a:cubicBezTo>
                    <a:pt x="278" y="241"/>
                    <a:pt x="277" y="241"/>
                    <a:pt x="277" y="241"/>
                  </a:cubicBezTo>
                  <a:cubicBezTo>
                    <a:pt x="278" y="241"/>
                    <a:pt x="278" y="241"/>
                    <a:pt x="278" y="240"/>
                  </a:cubicBezTo>
                  <a:cubicBezTo>
                    <a:pt x="278" y="240"/>
                    <a:pt x="278" y="240"/>
                    <a:pt x="278" y="240"/>
                  </a:cubicBezTo>
                  <a:close/>
                  <a:moveTo>
                    <a:pt x="321" y="240"/>
                  </a:moveTo>
                  <a:cubicBezTo>
                    <a:pt x="320" y="241"/>
                    <a:pt x="319" y="242"/>
                    <a:pt x="317" y="243"/>
                  </a:cubicBezTo>
                  <a:cubicBezTo>
                    <a:pt x="315" y="246"/>
                    <a:pt x="314" y="252"/>
                    <a:pt x="316" y="254"/>
                  </a:cubicBezTo>
                  <a:cubicBezTo>
                    <a:pt x="322" y="251"/>
                    <a:pt x="323" y="248"/>
                    <a:pt x="322" y="240"/>
                  </a:cubicBezTo>
                  <a:cubicBezTo>
                    <a:pt x="322" y="240"/>
                    <a:pt x="321" y="240"/>
                    <a:pt x="321" y="240"/>
                  </a:cubicBezTo>
                  <a:close/>
                  <a:moveTo>
                    <a:pt x="231" y="241"/>
                  </a:moveTo>
                  <a:cubicBezTo>
                    <a:pt x="231" y="245"/>
                    <a:pt x="229" y="247"/>
                    <a:pt x="229" y="249"/>
                  </a:cubicBezTo>
                  <a:cubicBezTo>
                    <a:pt x="235" y="249"/>
                    <a:pt x="238" y="250"/>
                    <a:pt x="240" y="251"/>
                  </a:cubicBezTo>
                  <a:cubicBezTo>
                    <a:pt x="241" y="251"/>
                    <a:pt x="241" y="251"/>
                    <a:pt x="241" y="250"/>
                  </a:cubicBezTo>
                  <a:cubicBezTo>
                    <a:pt x="241" y="248"/>
                    <a:pt x="242" y="246"/>
                    <a:pt x="242" y="244"/>
                  </a:cubicBezTo>
                  <a:cubicBezTo>
                    <a:pt x="240" y="244"/>
                    <a:pt x="239" y="244"/>
                    <a:pt x="237" y="244"/>
                  </a:cubicBezTo>
                  <a:cubicBezTo>
                    <a:pt x="235" y="243"/>
                    <a:pt x="233" y="242"/>
                    <a:pt x="231" y="241"/>
                  </a:cubicBezTo>
                  <a:close/>
                  <a:moveTo>
                    <a:pt x="48" y="242"/>
                  </a:moveTo>
                  <a:cubicBezTo>
                    <a:pt x="46" y="245"/>
                    <a:pt x="39" y="244"/>
                    <a:pt x="37" y="242"/>
                  </a:cubicBezTo>
                  <a:cubicBezTo>
                    <a:pt x="37" y="242"/>
                    <a:pt x="37" y="243"/>
                    <a:pt x="37" y="243"/>
                  </a:cubicBezTo>
                  <a:cubicBezTo>
                    <a:pt x="37" y="243"/>
                    <a:pt x="36" y="243"/>
                    <a:pt x="36" y="243"/>
                  </a:cubicBezTo>
                  <a:cubicBezTo>
                    <a:pt x="38" y="245"/>
                    <a:pt x="37" y="250"/>
                    <a:pt x="37" y="251"/>
                  </a:cubicBezTo>
                  <a:cubicBezTo>
                    <a:pt x="37" y="252"/>
                    <a:pt x="35" y="255"/>
                    <a:pt x="35" y="256"/>
                  </a:cubicBezTo>
                  <a:cubicBezTo>
                    <a:pt x="35" y="256"/>
                    <a:pt x="35" y="256"/>
                    <a:pt x="35" y="256"/>
                  </a:cubicBezTo>
                  <a:cubicBezTo>
                    <a:pt x="42" y="254"/>
                    <a:pt x="44" y="257"/>
                    <a:pt x="49" y="257"/>
                  </a:cubicBezTo>
                  <a:cubicBezTo>
                    <a:pt x="49" y="257"/>
                    <a:pt x="50" y="256"/>
                    <a:pt x="50" y="256"/>
                  </a:cubicBezTo>
                  <a:cubicBezTo>
                    <a:pt x="46" y="253"/>
                    <a:pt x="48" y="247"/>
                    <a:pt x="49" y="242"/>
                  </a:cubicBezTo>
                  <a:cubicBezTo>
                    <a:pt x="49" y="242"/>
                    <a:pt x="49" y="242"/>
                    <a:pt x="48" y="242"/>
                  </a:cubicBezTo>
                  <a:close/>
                  <a:moveTo>
                    <a:pt x="120" y="242"/>
                  </a:moveTo>
                  <a:cubicBezTo>
                    <a:pt x="120" y="243"/>
                    <a:pt x="111" y="247"/>
                    <a:pt x="109" y="247"/>
                  </a:cubicBezTo>
                  <a:cubicBezTo>
                    <a:pt x="107" y="248"/>
                    <a:pt x="105" y="246"/>
                    <a:pt x="104" y="246"/>
                  </a:cubicBezTo>
                  <a:cubicBezTo>
                    <a:pt x="103" y="246"/>
                    <a:pt x="103" y="246"/>
                    <a:pt x="103" y="247"/>
                  </a:cubicBezTo>
                  <a:cubicBezTo>
                    <a:pt x="101" y="255"/>
                    <a:pt x="114" y="274"/>
                    <a:pt x="120" y="275"/>
                  </a:cubicBezTo>
                  <a:cubicBezTo>
                    <a:pt x="120" y="275"/>
                    <a:pt x="120" y="275"/>
                    <a:pt x="120" y="274"/>
                  </a:cubicBezTo>
                  <a:cubicBezTo>
                    <a:pt x="118" y="271"/>
                    <a:pt x="119" y="264"/>
                    <a:pt x="119" y="259"/>
                  </a:cubicBezTo>
                  <a:cubicBezTo>
                    <a:pt x="116" y="260"/>
                    <a:pt x="113" y="261"/>
                    <a:pt x="110" y="259"/>
                  </a:cubicBezTo>
                  <a:cubicBezTo>
                    <a:pt x="110" y="259"/>
                    <a:pt x="110" y="259"/>
                    <a:pt x="110" y="258"/>
                  </a:cubicBezTo>
                  <a:cubicBezTo>
                    <a:pt x="112" y="253"/>
                    <a:pt x="116" y="253"/>
                    <a:pt x="119" y="249"/>
                  </a:cubicBezTo>
                  <a:cubicBezTo>
                    <a:pt x="119" y="248"/>
                    <a:pt x="121" y="244"/>
                    <a:pt x="120" y="242"/>
                  </a:cubicBezTo>
                  <a:cubicBezTo>
                    <a:pt x="120" y="242"/>
                    <a:pt x="120" y="242"/>
                    <a:pt x="120" y="242"/>
                  </a:cubicBezTo>
                  <a:close/>
                  <a:moveTo>
                    <a:pt x="247" y="243"/>
                  </a:moveTo>
                  <a:cubicBezTo>
                    <a:pt x="245" y="246"/>
                    <a:pt x="240" y="251"/>
                    <a:pt x="244" y="255"/>
                  </a:cubicBezTo>
                  <a:cubicBezTo>
                    <a:pt x="245" y="256"/>
                    <a:pt x="245" y="256"/>
                    <a:pt x="245" y="256"/>
                  </a:cubicBezTo>
                  <a:cubicBezTo>
                    <a:pt x="245" y="256"/>
                    <a:pt x="245" y="256"/>
                    <a:pt x="246" y="256"/>
                  </a:cubicBezTo>
                  <a:cubicBezTo>
                    <a:pt x="247" y="251"/>
                    <a:pt x="250" y="250"/>
                    <a:pt x="248" y="243"/>
                  </a:cubicBezTo>
                  <a:cubicBezTo>
                    <a:pt x="248" y="243"/>
                    <a:pt x="247" y="243"/>
                    <a:pt x="247" y="243"/>
                  </a:cubicBezTo>
                  <a:close/>
                  <a:moveTo>
                    <a:pt x="299" y="243"/>
                  </a:moveTo>
                  <a:cubicBezTo>
                    <a:pt x="298" y="245"/>
                    <a:pt x="298" y="246"/>
                    <a:pt x="298" y="247"/>
                  </a:cubicBezTo>
                  <a:cubicBezTo>
                    <a:pt x="298" y="247"/>
                    <a:pt x="298" y="247"/>
                    <a:pt x="298" y="247"/>
                  </a:cubicBezTo>
                  <a:cubicBezTo>
                    <a:pt x="298" y="247"/>
                    <a:pt x="298" y="247"/>
                    <a:pt x="298" y="247"/>
                  </a:cubicBezTo>
                  <a:cubicBezTo>
                    <a:pt x="299" y="246"/>
                    <a:pt x="299" y="245"/>
                    <a:pt x="299" y="243"/>
                  </a:cubicBezTo>
                  <a:close/>
                  <a:moveTo>
                    <a:pt x="302" y="245"/>
                  </a:moveTo>
                  <a:cubicBezTo>
                    <a:pt x="301" y="246"/>
                    <a:pt x="301" y="247"/>
                    <a:pt x="300" y="249"/>
                  </a:cubicBezTo>
                  <a:cubicBezTo>
                    <a:pt x="300" y="249"/>
                    <a:pt x="300" y="249"/>
                    <a:pt x="301" y="249"/>
                  </a:cubicBezTo>
                  <a:cubicBezTo>
                    <a:pt x="302" y="248"/>
                    <a:pt x="303" y="246"/>
                    <a:pt x="302" y="245"/>
                  </a:cubicBezTo>
                  <a:close/>
                  <a:moveTo>
                    <a:pt x="327" y="245"/>
                  </a:moveTo>
                  <a:cubicBezTo>
                    <a:pt x="325" y="250"/>
                    <a:pt x="324" y="252"/>
                    <a:pt x="321" y="255"/>
                  </a:cubicBezTo>
                  <a:cubicBezTo>
                    <a:pt x="321" y="256"/>
                    <a:pt x="321" y="256"/>
                    <a:pt x="321" y="256"/>
                  </a:cubicBezTo>
                  <a:cubicBezTo>
                    <a:pt x="325" y="256"/>
                    <a:pt x="329" y="258"/>
                    <a:pt x="331" y="261"/>
                  </a:cubicBezTo>
                  <a:cubicBezTo>
                    <a:pt x="331" y="261"/>
                    <a:pt x="331" y="261"/>
                    <a:pt x="331" y="261"/>
                  </a:cubicBezTo>
                  <a:cubicBezTo>
                    <a:pt x="331" y="261"/>
                    <a:pt x="332" y="261"/>
                    <a:pt x="332" y="261"/>
                  </a:cubicBezTo>
                  <a:cubicBezTo>
                    <a:pt x="332" y="255"/>
                    <a:pt x="333" y="253"/>
                    <a:pt x="337" y="248"/>
                  </a:cubicBezTo>
                  <a:cubicBezTo>
                    <a:pt x="336" y="248"/>
                    <a:pt x="336" y="248"/>
                    <a:pt x="336" y="248"/>
                  </a:cubicBezTo>
                  <a:cubicBezTo>
                    <a:pt x="334" y="248"/>
                    <a:pt x="333" y="248"/>
                    <a:pt x="331" y="248"/>
                  </a:cubicBezTo>
                  <a:cubicBezTo>
                    <a:pt x="330" y="247"/>
                    <a:pt x="329" y="246"/>
                    <a:pt x="327" y="245"/>
                  </a:cubicBezTo>
                  <a:close/>
                  <a:moveTo>
                    <a:pt x="290" y="246"/>
                  </a:moveTo>
                  <a:cubicBezTo>
                    <a:pt x="290" y="247"/>
                    <a:pt x="289" y="247"/>
                    <a:pt x="289" y="248"/>
                  </a:cubicBezTo>
                  <a:cubicBezTo>
                    <a:pt x="289" y="248"/>
                    <a:pt x="289" y="248"/>
                    <a:pt x="289" y="248"/>
                  </a:cubicBezTo>
                  <a:cubicBezTo>
                    <a:pt x="289" y="248"/>
                    <a:pt x="289" y="248"/>
                    <a:pt x="290" y="248"/>
                  </a:cubicBezTo>
                  <a:cubicBezTo>
                    <a:pt x="290" y="247"/>
                    <a:pt x="290" y="247"/>
                    <a:pt x="291" y="246"/>
                  </a:cubicBezTo>
                  <a:cubicBezTo>
                    <a:pt x="291" y="246"/>
                    <a:pt x="290" y="246"/>
                    <a:pt x="290" y="246"/>
                  </a:cubicBezTo>
                  <a:close/>
                  <a:moveTo>
                    <a:pt x="84" y="248"/>
                  </a:moveTo>
                  <a:cubicBezTo>
                    <a:pt x="84" y="248"/>
                    <a:pt x="84" y="248"/>
                    <a:pt x="85" y="249"/>
                  </a:cubicBezTo>
                  <a:cubicBezTo>
                    <a:pt x="84" y="248"/>
                    <a:pt x="85" y="248"/>
                    <a:pt x="84" y="248"/>
                  </a:cubicBezTo>
                  <a:close/>
                  <a:moveTo>
                    <a:pt x="270" y="248"/>
                  </a:moveTo>
                  <a:cubicBezTo>
                    <a:pt x="269" y="251"/>
                    <a:pt x="272" y="253"/>
                    <a:pt x="274" y="255"/>
                  </a:cubicBezTo>
                  <a:cubicBezTo>
                    <a:pt x="275" y="255"/>
                    <a:pt x="275" y="255"/>
                    <a:pt x="275" y="255"/>
                  </a:cubicBezTo>
                  <a:cubicBezTo>
                    <a:pt x="275" y="255"/>
                    <a:pt x="275" y="255"/>
                    <a:pt x="275" y="255"/>
                  </a:cubicBezTo>
                  <a:cubicBezTo>
                    <a:pt x="273" y="253"/>
                    <a:pt x="272" y="250"/>
                    <a:pt x="270" y="248"/>
                  </a:cubicBezTo>
                  <a:close/>
                  <a:moveTo>
                    <a:pt x="150" y="248"/>
                  </a:moveTo>
                  <a:cubicBezTo>
                    <a:pt x="149" y="249"/>
                    <a:pt x="146" y="249"/>
                    <a:pt x="144" y="250"/>
                  </a:cubicBezTo>
                  <a:cubicBezTo>
                    <a:pt x="145" y="252"/>
                    <a:pt x="144" y="253"/>
                    <a:pt x="145" y="254"/>
                  </a:cubicBezTo>
                  <a:cubicBezTo>
                    <a:pt x="146" y="254"/>
                    <a:pt x="148" y="253"/>
                    <a:pt x="149" y="254"/>
                  </a:cubicBezTo>
                  <a:cubicBezTo>
                    <a:pt x="151" y="255"/>
                    <a:pt x="150" y="258"/>
                    <a:pt x="149" y="259"/>
                  </a:cubicBezTo>
                  <a:cubicBezTo>
                    <a:pt x="148" y="259"/>
                    <a:pt x="147" y="259"/>
                    <a:pt x="147" y="260"/>
                  </a:cubicBezTo>
                  <a:cubicBezTo>
                    <a:pt x="146" y="261"/>
                    <a:pt x="145" y="262"/>
                    <a:pt x="147" y="263"/>
                  </a:cubicBezTo>
                  <a:cubicBezTo>
                    <a:pt x="147" y="266"/>
                    <a:pt x="150" y="266"/>
                    <a:pt x="152" y="267"/>
                  </a:cubicBezTo>
                  <a:cubicBezTo>
                    <a:pt x="155" y="264"/>
                    <a:pt x="158" y="253"/>
                    <a:pt x="154" y="249"/>
                  </a:cubicBezTo>
                  <a:cubicBezTo>
                    <a:pt x="153" y="248"/>
                    <a:pt x="151" y="248"/>
                    <a:pt x="150" y="248"/>
                  </a:cubicBezTo>
                  <a:close/>
                  <a:moveTo>
                    <a:pt x="176" y="248"/>
                  </a:moveTo>
                  <a:cubicBezTo>
                    <a:pt x="176" y="248"/>
                    <a:pt x="176" y="248"/>
                    <a:pt x="176" y="249"/>
                  </a:cubicBezTo>
                  <a:cubicBezTo>
                    <a:pt x="176" y="249"/>
                    <a:pt x="176" y="249"/>
                    <a:pt x="177" y="249"/>
                  </a:cubicBezTo>
                  <a:cubicBezTo>
                    <a:pt x="177" y="249"/>
                    <a:pt x="177" y="248"/>
                    <a:pt x="177" y="248"/>
                  </a:cubicBezTo>
                  <a:cubicBezTo>
                    <a:pt x="176" y="248"/>
                    <a:pt x="176" y="248"/>
                    <a:pt x="176" y="248"/>
                  </a:cubicBezTo>
                  <a:close/>
                  <a:moveTo>
                    <a:pt x="288" y="248"/>
                  </a:moveTo>
                  <a:cubicBezTo>
                    <a:pt x="288" y="248"/>
                    <a:pt x="288" y="248"/>
                    <a:pt x="288" y="248"/>
                  </a:cubicBezTo>
                  <a:cubicBezTo>
                    <a:pt x="288" y="249"/>
                    <a:pt x="288" y="249"/>
                    <a:pt x="288" y="249"/>
                  </a:cubicBezTo>
                  <a:cubicBezTo>
                    <a:pt x="288" y="249"/>
                    <a:pt x="288" y="249"/>
                    <a:pt x="289" y="249"/>
                  </a:cubicBezTo>
                  <a:cubicBezTo>
                    <a:pt x="289" y="249"/>
                    <a:pt x="289" y="248"/>
                    <a:pt x="289" y="248"/>
                  </a:cubicBezTo>
                  <a:cubicBezTo>
                    <a:pt x="288" y="248"/>
                    <a:pt x="288" y="248"/>
                    <a:pt x="288" y="248"/>
                  </a:cubicBezTo>
                  <a:close/>
                  <a:moveTo>
                    <a:pt x="335" y="265"/>
                  </a:moveTo>
                  <a:cubicBezTo>
                    <a:pt x="343" y="264"/>
                    <a:pt x="344" y="254"/>
                    <a:pt x="344" y="248"/>
                  </a:cubicBezTo>
                  <a:cubicBezTo>
                    <a:pt x="343" y="248"/>
                    <a:pt x="343" y="248"/>
                    <a:pt x="342" y="248"/>
                  </a:cubicBezTo>
                  <a:cubicBezTo>
                    <a:pt x="341" y="250"/>
                    <a:pt x="339" y="251"/>
                    <a:pt x="338" y="252"/>
                  </a:cubicBezTo>
                  <a:cubicBezTo>
                    <a:pt x="335" y="256"/>
                    <a:pt x="335" y="260"/>
                    <a:pt x="335" y="265"/>
                  </a:cubicBezTo>
                  <a:close/>
                  <a:moveTo>
                    <a:pt x="287" y="249"/>
                  </a:moveTo>
                  <a:cubicBezTo>
                    <a:pt x="287" y="249"/>
                    <a:pt x="287" y="249"/>
                    <a:pt x="287" y="249"/>
                  </a:cubicBezTo>
                  <a:cubicBezTo>
                    <a:pt x="287" y="249"/>
                    <a:pt x="287" y="249"/>
                    <a:pt x="288" y="249"/>
                  </a:cubicBezTo>
                  <a:cubicBezTo>
                    <a:pt x="288" y="249"/>
                    <a:pt x="288" y="249"/>
                    <a:pt x="287" y="249"/>
                  </a:cubicBezTo>
                  <a:cubicBezTo>
                    <a:pt x="287" y="249"/>
                    <a:pt x="287" y="249"/>
                    <a:pt x="287" y="249"/>
                  </a:cubicBezTo>
                  <a:close/>
                  <a:moveTo>
                    <a:pt x="309" y="249"/>
                  </a:moveTo>
                  <a:cubicBezTo>
                    <a:pt x="306" y="255"/>
                    <a:pt x="302" y="257"/>
                    <a:pt x="296" y="260"/>
                  </a:cubicBezTo>
                  <a:cubicBezTo>
                    <a:pt x="296" y="260"/>
                    <a:pt x="296" y="260"/>
                    <a:pt x="296" y="260"/>
                  </a:cubicBezTo>
                  <a:cubicBezTo>
                    <a:pt x="297" y="260"/>
                    <a:pt x="299" y="262"/>
                    <a:pt x="300" y="263"/>
                  </a:cubicBezTo>
                  <a:cubicBezTo>
                    <a:pt x="300" y="263"/>
                    <a:pt x="300" y="263"/>
                    <a:pt x="301" y="263"/>
                  </a:cubicBezTo>
                  <a:cubicBezTo>
                    <a:pt x="303" y="259"/>
                    <a:pt x="306" y="257"/>
                    <a:pt x="310" y="255"/>
                  </a:cubicBezTo>
                  <a:cubicBezTo>
                    <a:pt x="310" y="254"/>
                    <a:pt x="310" y="250"/>
                    <a:pt x="309" y="249"/>
                  </a:cubicBezTo>
                  <a:close/>
                  <a:moveTo>
                    <a:pt x="286" y="249"/>
                  </a:moveTo>
                  <a:cubicBezTo>
                    <a:pt x="286" y="249"/>
                    <a:pt x="286" y="249"/>
                    <a:pt x="285" y="250"/>
                  </a:cubicBezTo>
                  <a:cubicBezTo>
                    <a:pt x="286" y="250"/>
                    <a:pt x="286" y="250"/>
                    <a:pt x="286" y="250"/>
                  </a:cubicBezTo>
                  <a:cubicBezTo>
                    <a:pt x="286" y="250"/>
                    <a:pt x="287" y="250"/>
                    <a:pt x="287" y="250"/>
                  </a:cubicBezTo>
                  <a:cubicBezTo>
                    <a:pt x="287" y="249"/>
                    <a:pt x="287" y="249"/>
                    <a:pt x="287" y="249"/>
                  </a:cubicBezTo>
                  <a:cubicBezTo>
                    <a:pt x="286" y="249"/>
                    <a:pt x="286" y="249"/>
                    <a:pt x="286" y="249"/>
                  </a:cubicBezTo>
                  <a:close/>
                  <a:moveTo>
                    <a:pt x="127" y="251"/>
                  </a:moveTo>
                  <a:cubicBezTo>
                    <a:pt x="126" y="254"/>
                    <a:pt x="124" y="259"/>
                    <a:pt x="125" y="264"/>
                  </a:cubicBezTo>
                  <a:cubicBezTo>
                    <a:pt x="126" y="268"/>
                    <a:pt x="126" y="271"/>
                    <a:pt x="127" y="275"/>
                  </a:cubicBezTo>
                  <a:cubicBezTo>
                    <a:pt x="126" y="276"/>
                    <a:pt x="126" y="276"/>
                    <a:pt x="125" y="277"/>
                  </a:cubicBezTo>
                  <a:cubicBezTo>
                    <a:pt x="125" y="277"/>
                    <a:pt x="126" y="277"/>
                    <a:pt x="126" y="277"/>
                  </a:cubicBezTo>
                  <a:cubicBezTo>
                    <a:pt x="128" y="280"/>
                    <a:pt x="134" y="277"/>
                    <a:pt x="137" y="279"/>
                  </a:cubicBezTo>
                  <a:cubicBezTo>
                    <a:pt x="142" y="281"/>
                    <a:pt x="154" y="276"/>
                    <a:pt x="156" y="273"/>
                  </a:cubicBezTo>
                  <a:cubicBezTo>
                    <a:pt x="156" y="273"/>
                    <a:pt x="156" y="273"/>
                    <a:pt x="156" y="273"/>
                  </a:cubicBezTo>
                  <a:cubicBezTo>
                    <a:pt x="155" y="273"/>
                    <a:pt x="155" y="273"/>
                    <a:pt x="155" y="273"/>
                  </a:cubicBezTo>
                  <a:cubicBezTo>
                    <a:pt x="153" y="274"/>
                    <a:pt x="146" y="275"/>
                    <a:pt x="145" y="272"/>
                  </a:cubicBezTo>
                  <a:cubicBezTo>
                    <a:pt x="144" y="271"/>
                    <a:pt x="145" y="268"/>
                    <a:pt x="142" y="267"/>
                  </a:cubicBezTo>
                  <a:cubicBezTo>
                    <a:pt x="142" y="266"/>
                    <a:pt x="142" y="266"/>
                    <a:pt x="141" y="266"/>
                  </a:cubicBezTo>
                  <a:cubicBezTo>
                    <a:pt x="139" y="268"/>
                    <a:pt x="135" y="271"/>
                    <a:pt x="133" y="270"/>
                  </a:cubicBezTo>
                  <a:cubicBezTo>
                    <a:pt x="132" y="264"/>
                    <a:pt x="131" y="253"/>
                    <a:pt x="127" y="251"/>
                  </a:cubicBezTo>
                  <a:close/>
                  <a:moveTo>
                    <a:pt x="139" y="252"/>
                  </a:moveTo>
                  <a:cubicBezTo>
                    <a:pt x="137" y="253"/>
                    <a:pt x="135" y="253"/>
                    <a:pt x="133" y="254"/>
                  </a:cubicBezTo>
                  <a:cubicBezTo>
                    <a:pt x="133" y="259"/>
                    <a:pt x="133" y="262"/>
                    <a:pt x="137" y="264"/>
                  </a:cubicBezTo>
                  <a:cubicBezTo>
                    <a:pt x="139" y="263"/>
                    <a:pt x="141" y="264"/>
                    <a:pt x="142" y="263"/>
                  </a:cubicBezTo>
                  <a:cubicBezTo>
                    <a:pt x="143" y="262"/>
                    <a:pt x="143" y="261"/>
                    <a:pt x="144" y="261"/>
                  </a:cubicBezTo>
                  <a:cubicBezTo>
                    <a:pt x="143" y="260"/>
                    <a:pt x="143" y="259"/>
                    <a:pt x="142" y="259"/>
                  </a:cubicBezTo>
                  <a:cubicBezTo>
                    <a:pt x="140" y="259"/>
                    <a:pt x="139" y="259"/>
                    <a:pt x="138" y="259"/>
                  </a:cubicBezTo>
                  <a:cubicBezTo>
                    <a:pt x="138" y="259"/>
                    <a:pt x="138" y="259"/>
                    <a:pt x="138" y="259"/>
                  </a:cubicBezTo>
                  <a:cubicBezTo>
                    <a:pt x="138" y="258"/>
                    <a:pt x="137" y="257"/>
                    <a:pt x="138" y="257"/>
                  </a:cubicBezTo>
                  <a:cubicBezTo>
                    <a:pt x="139" y="256"/>
                    <a:pt x="140" y="256"/>
                    <a:pt x="140" y="255"/>
                  </a:cubicBezTo>
                  <a:cubicBezTo>
                    <a:pt x="140" y="254"/>
                    <a:pt x="140" y="253"/>
                    <a:pt x="140" y="252"/>
                  </a:cubicBezTo>
                  <a:cubicBezTo>
                    <a:pt x="140" y="252"/>
                    <a:pt x="140" y="252"/>
                    <a:pt x="139" y="252"/>
                  </a:cubicBezTo>
                  <a:close/>
                  <a:moveTo>
                    <a:pt x="230" y="252"/>
                  </a:moveTo>
                  <a:cubicBezTo>
                    <a:pt x="229" y="253"/>
                    <a:pt x="227" y="253"/>
                    <a:pt x="226" y="254"/>
                  </a:cubicBezTo>
                  <a:cubicBezTo>
                    <a:pt x="226" y="254"/>
                    <a:pt x="226" y="254"/>
                    <a:pt x="226" y="255"/>
                  </a:cubicBezTo>
                  <a:cubicBezTo>
                    <a:pt x="227" y="256"/>
                    <a:pt x="229" y="257"/>
                    <a:pt x="230" y="259"/>
                  </a:cubicBezTo>
                  <a:cubicBezTo>
                    <a:pt x="233" y="260"/>
                    <a:pt x="240" y="259"/>
                    <a:pt x="242" y="258"/>
                  </a:cubicBezTo>
                  <a:cubicBezTo>
                    <a:pt x="242" y="253"/>
                    <a:pt x="234" y="252"/>
                    <a:pt x="230" y="252"/>
                  </a:cubicBezTo>
                  <a:close/>
                  <a:moveTo>
                    <a:pt x="291" y="252"/>
                  </a:moveTo>
                  <a:cubicBezTo>
                    <a:pt x="290" y="253"/>
                    <a:pt x="288" y="253"/>
                    <a:pt x="287" y="253"/>
                  </a:cubicBezTo>
                  <a:cubicBezTo>
                    <a:pt x="287" y="253"/>
                    <a:pt x="287" y="253"/>
                    <a:pt x="287" y="254"/>
                  </a:cubicBezTo>
                  <a:cubicBezTo>
                    <a:pt x="288" y="254"/>
                    <a:pt x="289" y="254"/>
                    <a:pt x="289" y="254"/>
                  </a:cubicBezTo>
                  <a:cubicBezTo>
                    <a:pt x="290" y="253"/>
                    <a:pt x="291" y="253"/>
                    <a:pt x="291" y="252"/>
                  </a:cubicBezTo>
                  <a:cubicBezTo>
                    <a:pt x="291" y="252"/>
                    <a:pt x="291" y="252"/>
                    <a:pt x="291" y="252"/>
                  </a:cubicBezTo>
                  <a:close/>
                  <a:moveTo>
                    <a:pt x="63" y="259"/>
                  </a:moveTo>
                  <a:cubicBezTo>
                    <a:pt x="65" y="259"/>
                    <a:pt x="66" y="259"/>
                    <a:pt x="68" y="260"/>
                  </a:cubicBezTo>
                  <a:cubicBezTo>
                    <a:pt x="68" y="260"/>
                    <a:pt x="68" y="259"/>
                    <a:pt x="68" y="259"/>
                  </a:cubicBezTo>
                  <a:cubicBezTo>
                    <a:pt x="67" y="258"/>
                    <a:pt x="66" y="254"/>
                    <a:pt x="65" y="253"/>
                  </a:cubicBezTo>
                  <a:cubicBezTo>
                    <a:pt x="65" y="253"/>
                    <a:pt x="65" y="253"/>
                    <a:pt x="65" y="253"/>
                  </a:cubicBezTo>
                  <a:cubicBezTo>
                    <a:pt x="64" y="255"/>
                    <a:pt x="63" y="257"/>
                    <a:pt x="63" y="259"/>
                  </a:cubicBezTo>
                  <a:close/>
                  <a:moveTo>
                    <a:pt x="293" y="254"/>
                  </a:moveTo>
                  <a:cubicBezTo>
                    <a:pt x="293" y="255"/>
                    <a:pt x="293" y="255"/>
                    <a:pt x="292" y="255"/>
                  </a:cubicBezTo>
                  <a:cubicBezTo>
                    <a:pt x="291" y="256"/>
                    <a:pt x="290" y="256"/>
                    <a:pt x="288" y="256"/>
                  </a:cubicBezTo>
                  <a:cubicBezTo>
                    <a:pt x="288" y="256"/>
                    <a:pt x="288" y="256"/>
                    <a:pt x="288" y="257"/>
                  </a:cubicBezTo>
                  <a:cubicBezTo>
                    <a:pt x="289" y="257"/>
                    <a:pt x="292" y="257"/>
                    <a:pt x="293" y="256"/>
                  </a:cubicBezTo>
                  <a:cubicBezTo>
                    <a:pt x="293" y="255"/>
                    <a:pt x="294" y="255"/>
                    <a:pt x="294" y="255"/>
                  </a:cubicBezTo>
                  <a:cubicBezTo>
                    <a:pt x="294" y="255"/>
                    <a:pt x="294" y="255"/>
                    <a:pt x="294" y="254"/>
                  </a:cubicBezTo>
                  <a:cubicBezTo>
                    <a:pt x="294" y="254"/>
                    <a:pt x="294" y="254"/>
                    <a:pt x="294" y="254"/>
                  </a:cubicBezTo>
                  <a:cubicBezTo>
                    <a:pt x="294" y="254"/>
                    <a:pt x="293" y="254"/>
                    <a:pt x="293" y="254"/>
                  </a:cubicBezTo>
                  <a:close/>
                  <a:moveTo>
                    <a:pt x="254" y="255"/>
                  </a:moveTo>
                  <a:cubicBezTo>
                    <a:pt x="253" y="256"/>
                    <a:pt x="250" y="256"/>
                    <a:pt x="250" y="256"/>
                  </a:cubicBezTo>
                  <a:cubicBezTo>
                    <a:pt x="249" y="257"/>
                    <a:pt x="247" y="259"/>
                    <a:pt x="247" y="260"/>
                  </a:cubicBezTo>
                  <a:cubicBezTo>
                    <a:pt x="247" y="260"/>
                    <a:pt x="248" y="260"/>
                    <a:pt x="248" y="260"/>
                  </a:cubicBezTo>
                  <a:cubicBezTo>
                    <a:pt x="248" y="261"/>
                    <a:pt x="251" y="263"/>
                    <a:pt x="252" y="263"/>
                  </a:cubicBezTo>
                  <a:cubicBezTo>
                    <a:pt x="253" y="262"/>
                    <a:pt x="258" y="259"/>
                    <a:pt x="260" y="259"/>
                  </a:cubicBezTo>
                  <a:cubicBezTo>
                    <a:pt x="262" y="259"/>
                    <a:pt x="263" y="259"/>
                    <a:pt x="265" y="258"/>
                  </a:cubicBezTo>
                  <a:cubicBezTo>
                    <a:pt x="262" y="256"/>
                    <a:pt x="258" y="255"/>
                    <a:pt x="254" y="255"/>
                  </a:cubicBezTo>
                  <a:close/>
                  <a:moveTo>
                    <a:pt x="188" y="255"/>
                  </a:moveTo>
                  <a:cubicBezTo>
                    <a:pt x="188" y="256"/>
                    <a:pt x="187" y="256"/>
                    <a:pt x="187" y="256"/>
                  </a:cubicBezTo>
                  <a:cubicBezTo>
                    <a:pt x="187" y="256"/>
                    <a:pt x="187" y="256"/>
                    <a:pt x="187" y="256"/>
                  </a:cubicBezTo>
                  <a:cubicBezTo>
                    <a:pt x="187" y="256"/>
                    <a:pt x="188" y="256"/>
                    <a:pt x="188" y="256"/>
                  </a:cubicBezTo>
                  <a:cubicBezTo>
                    <a:pt x="189" y="256"/>
                    <a:pt x="189" y="256"/>
                    <a:pt x="189" y="256"/>
                  </a:cubicBezTo>
                  <a:cubicBezTo>
                    <a:pt x="189" y="255"/>
                    <a:pt x="189" y="255"/>
                    <a:pt x="189" y="255"/>
                  </a:cubicBezTo>
                  <a:cubicBezTo>
                    <a:pt x="189" y="255"/>
                    <a:pt x="189" y="255"/>
                    <a:pt x="188" y="255"/>
                  </a:cubicBezTo>
                  <a:close/>
                  <a:moveTo>
                    <a:pt x="169" y="257"/>
                  </a:moveTo>
                  <a:cubicBezTo>
                    <a:pt x="169" y="260"/>
                    <a:pt x="165" y="267"/>
                    <a:pt x="163" y="268"/>
                  </a:cubicBezTo>
                  <a:cubicBezTo>
                    <a:pt x="163" y="268"/>
                    <a:pt x="163" y="269"/>
                    <a:pt x="164" y="269"/>
                  </a:cubicBezTo>
                  <a:cubicBezTo>
                    <a:pt x="164" y="269"/>
                    <a:pt x="164" y="269"/>
                    <a:pt x="164" y="268"/>
                  </a:cubicBezTo>
                  <a:cubicBezTo>
                    <a:pt x="166" y="267"/>
                    <a:pt x="173" y="260"/>
                    <a:pt x="169" y="257"/>
                  </a:cubicBezTo>
                  <a:close/>
                  <a:moveTo>
                    <a:pt x="40" y="258"/>
                  </a:moveTo>
                  <a:cubicBezTo>
                    <a:pt x="37" y="260"/>
                    <a:pt x="35" y="260"/>
                    <a:pt x="32" y="263"/>
                  </a:cubicBezTo>
                  <a:cubicBezTo>
                    <a:pt x="32" y="263"/>
                    <a:pt x="32" y="263"/>
                    <a:pt x="32" y="263"/>
                  </a:cubicBezTo>
                  <a:cubicBezTo>
                    <a:pt x="36" y="265"/>
                    <a:pt x="42" y="267"/>
                    <a:pt x="46" y="265"/>
                  </a:cubicBezTo>
                  <a:cubicBezTo>
                    <a:pt x="48" y="264"/>
                    <a:pt x="49" y="262"/>
                    <a:pt x="50" y="261"/>
                  </a:cubicBezTo>
                  <a:cubicBezTo>
                    <a:pt x="50" y="261"/>
                    <a:pt x="50" y="261"/>
                    <a:pt x="49" y="261"/>
                  </a:cubicBezTo>
                  <a:cubicBezTo>
                    <a:pt x="46" y="259"/>
                    <a:pt x="44" y="258"/>
                    <a:pt x="40" y="258"/>
                  </a:cubicBezTo>
                  <a:close/>
                  <a:moveTo>
                    <a:pt x="277" y="258"/>
                  </a:moveTo>
                  <a:cubicBezTo>
                    <a:pt x="276" y="259"/>
                    <a:pt x="274" y="263"/>
                    <a:pt x="272" y="263"/>
                  </a:cubicBezTo>
                  <a:cubicBezTo>
                    <a:pt x="271" y="263"/>
                    <a:pt x="270" y="262"/>
                    <a:pt x="269" y="262"/>
                  </a:cubicBezTo>
                  <a:cubicBezTo>
                    <a:pt x="268" y="269"/>
                    <a:pt x="259" y="284"/>
                    <a:pt x="256" y="288"/>
                  </a:cubicBezTo>
                  <a:cubicBezTo>
                    <a:pt x="253" y="291"/>
                    <a:pt x="249" y="292"/>
                    <a:pt x="247" y="294"/>
                  </a:cubicBezTo>
                  <a:cubicBezTo>
                    <a:pt x="247" y="294"/>
                    <a:pt x="247" y="294"/>
                    <a:pt x="247" y="294"/>
                  </a:cubicBezTo>
                  <a:cubicBezTo>
                    <a:pt x="254" y="295"/>
                    <a:pt x="256" y="305"/>
                    <a:pt x="259" y="306"/>
                  </a:cubicBezTo>
                  <a:cubicBezTo>
                    <a:pt x="261" y="305"/>
                    <a:pt x="264" y="300"/>
                    <a:pt x="265" y="300"/>
                  </a:cubicBezTo>
                  <a:cubicBezTo>
                    <a:pt x="268" y="302"/>
                    <a:pt x="270" y="306"/>
                    <a:pt x="275" y="307"/>
                  </a:cubicBezTo>
                  <a:cubicBezTo>
                    <a:pt x="279" y="300"/>
                    <a:pt x="280" y="297"/>
                    <a:pt x="287" y="293"/>
                  </a:cubicBezTo>
                  <a:cubicBezTo>
                    <a:pt x="287" y="285"/>
                    <a:pt x="288" y="279"/>
                    <a:pt x="293" y="276"/>
                  </a:cubicBezTo>
                  <a:cubicBezTo>
                    <a:pt x="294" y="275"/>
                    <a:pt x="297" y="274"/>
                    <a:pt x="298" y="273"/>
                  </a:cubicBezTo>
                  <a:cubicBezTo>
                    <a:pt x="299" y="272"/>
                    <a:pt x="299" y="269"/>
                    <a:pt x="298" y="268"/>
                  </a:cubicBezTo>
                  <a:cubicBezTo>
                    <a:pt x="294" y="268"/>
                    <a:pt x="291" y="263"/>
                    <a:pt x="289" y="260"/>
                  </a:cubicBezTo>
                  <a:cubicBezTo>
                    <a:pt x="285" y="260"/>
                    <a:pt x="281" y="258"/>
                    <a:pt x="277" y="258"/>
                  </a:cubicBezTo>
                  <a:close/>
                  <a:moveTo>
                    <a:pt x="318" y="258"/>
                  </a:moveTo>
                  <a:cubicBezTo>
                    <a:pt x="318" y="258"/>
                    <a:pt x="317" y="258"/>
                    <a:pt x="316" y="258"/>
                  </a:cubicBezTo>
                  <a:cubicBezTo>
                    <a:pt x="316" y="258"/>
                    <a:pt x="316" y="259"/>
                    <a:pt x="316" y="259"/>
                  </a:cubicBezTo>
                  <a:cubicBezTo>
                    <a:pt x="317" y="264"/>
                    <a:pt x="326" y="267"/>
                    <a:pt x="331" y="266"/>
                  </a:cubicBezTo>
                  <a:cubicBezTo>
                    <a:pt x="331" y="266"/>
                    <a:pt x="331" y="266"/>
                    <a:pt x="331" y="266"/>
                  </a:cubicBezTo>
                  <a:cubicBezTo>
                    <a:pt x="328" y="261"/>
                    <a:pt x="324" y="260"/>
                    <a:pt x="318" y="258"/>
                  </a:cubicBezTo>
                  <a:close/>
                  <a:moveTo>
                    <a:pt x="93" y="260"/>
                  </a:moveTo>
                  <a:cubicBezTo>
                    <a:pt x="94" y="263"/>
                    <a:pt x="98" y="267"/>
                    <a:pt x="102" y="269"/>
                  </a:cubicBezTo>
                  <a:cubicBezTo>
                    <a:pt x="102" y="268"/>
                    <a:pt x="102" y="268"/>
                    <a:pt x="102" y="268"/>
                  </a:cubicBezTo>
                  <a:cubicBezTo>
                    <a:pt x="98" y="267"/>
                    <a:pt x="96" y="262"/>
                    <a:pt x="93" y="260"/>
                  </a:cubicBezTo>
                  <a:close/>
                  <a:moveTo>
                    <a:pt x="171" y="260"/>
                  </a:moveTo>
                  <a:cubicBezTo>
                    <a:pt x="171" y="261"/>
                    <a:pt x="171" y="263"/>
                    <a:pt x="170" y="265"/>
                  </a:cubicBezTo>
                  <a:cubicBezTo>
                    <a:pt x="169" y="266"/>
                    <a:pt x="168" y="266"/>
                    <a:pt x="168" y="268"/>
                  </a:cubicBezTo>
                  <a:cubicBezTo>
                    <a:pt x="168" y="268"/>
                    <a:pt x="168" y="268"/>
                    <a:pt x="168" y="268"/>
                  </a:cubicBezTo>
                  <a:cubicBezTo>
                    <a:pt x="171" y="267"/>
                    <a:pt x="173" y="263"/>
                    <a:pt x="172" y="260"/>
                  </a:cubicBezTo>
                  <a:cubicBezTo>
                    <a:pt x="172" y="260"/>
                    <a:pt x="172" y="260"/>
                    <a:pt x="171" y="260"/>
                  </a:cubicBezTo>
                  <a:close/>
                  <a:moveTo>
                    <a:pt x="310" y="260"/>
                  </a:moveTo>
                  <a:cubicBezTo>
                    <a:pt x="306" y="263"/>
                    <a:pt x="302" y="263"/>
                    <a:pt x="302" y="272"/>
                  </a:cubicBezTo>
                  <a:cubicBezTo>
                    <a:pt x="308" y="273"/>
                    <a:pt x="315" y="266"/>
                    <a:pt x="311" y="260"/>
                  </a:cubicBezTo>
                  <a:cubicBezTo>
                    <a:pt x="311" y="260"/>
                    <a:pt x="311" y="260"/>
                    <a:pt x="310" y="260"/>
                  </a:cubicBezTo>
                  <a:close/>
                  <a:moveTo>
                    <a:pt x="175" y="260"/>
                  </a:moveTo>
                  <a:cubicBezTo>
                    <a:pt x="174" y="262"/>
                    <a:pt x="175" y="263"/>
                    <a:pt x="174" y="264"/>
                  </a:cubicBezTo>
                  <a:cubicBezTo>
                    <a:pt x="174" y="265"/>
                    <a:pt x="172" y="266"/>
                    <a:pt x="172" y="267"/>
                  </a:cubicBezTo>
                  <a:cubicBezTo>
                    <a:pt x="172" y="267"/>
                    <a:pt x="172" y="268"/>
                    <a:pt x="172" y="268"/>
                  </a:cubicBezTo>
                  <a:cubicBezTo>
                    <a:pt x="171" y="269"/>
                    <a:pt x="169" y="271"/>
                    <a:pt x="167" y="273"/>
                  </a:cubicBezTo>
                  <a:cubicBezTo>
                    <a:pt x="170" y="273"/>
                    <a:pt x="178" y="263"/>
                    <a:pt x="175" y="260"/>
                  </a:cubicBezTo>
                  <a:close/>
                  <a:moveTo>
                    <a:pt x="260" y="260"/>
                  </a:moveTo>
                  <a:cubicBezTo>
                    <a:pt x="258" y="261"/>
                    <a:pt x="256" y="262"/>
                    <a:pt x="254" y="263"/>
                  </a:cubicBezTo>
                  <a:cubicBezTo>
                    <a:pt x="254" y="264"/>
                    <a:pt x="254" y="265"/>
                    <a:pt x="254" y="265"/>
                  </a:cubicBezTo>
                  <a:cubicBezTo>
                    <a:pt x="256" y="266"/>
                    <a:pt x="257" y="269"/>
                    <a:pt x="258" y="271"/>
                  </a:cubicBezTo>
                  <a:cubicBezTo>
                    <a:pt x="262" y="270"/>
                    <a:pt x="267" y="267"/>
                    <a:pt x="267" y="262"/>
                  </a:cubicBezTo>
                  <a:cubicBezTo>
                    <a:pt x="267" y="262"/>
                    <a:pt x="267" y="261"/>
                    <a:pt x="267" y="261"/>
                  </a:cubicBezTo>
                  <a:cubicBezTo>
                    <a:pt x="264" y="261"/>
                    <a:pt x="264" y="260"/>
                    <a:pt x="260" y="260"/>
                  </a:cubicBezTo>
                  <a:close/>
                  <a:moveTo>
                    <a:pt x="192" y="261"/>
                  </a:moveTo>
                  <a:cubicBezTo>
                    <a:pt x="191" y="261"/>
                    <a:pt x="190" y="261"/>
                    <a:pt x="189" y="262"/>
                  </a:cubicBezTo>
                  <a:cubicBezTo>
                    <a:pt x="189" y="262"/>
                    <a:pt x="189" y="262"/>
                    <a:pt x="189" y="262"/>
                  </a:cubicBezTo>
                  <a:cubicBezTo>
                    <a:pt x="189" y="262"/>
                    <a:pt x="190" y="262"/>
                    <a:pt x="190" y="262"/>
                  </a:cubicBezTo>
                  <a:cubicBezTo>
                    <a:pt x="191" y="261"/>
                    <a:pt x="193" y="262"/>
                    <a:pt x="194" y="261"/>
                  </a:cubicBezTo>
                  <a:cubicBezTo>
                    <a:pt x="193" y="261"/>
                    <a:pt x="193" y="261"/>
                    <a:pt x="192" y="261"/>
                  </a:cubicBezTo>
                  <a:close/>
                  <a:moveTo>
                    <a:pt x="61" y="261"/>
                  </a:moveTo>
                  <a:cubicBezTo>
                    <a:pt x="60" y="263"/>
                    <a:pt x="59" y="264"/>
                    <a:pt x="58" y="265"/>
                  </a:cubicBezTo>
                  <a:cubicBezTo>
                    <a:pt x="63" y="265"/>
                    <a:pt x="66" y="267"/>
                    <a:pt x="69" y="263"/>
                  </a:cubicBezTo>
                  <a:cubicBezTo>
                    <a:pt x="67" y="262"/>
                    <a:pt x="64" y="261"/>
                    <a:pt x="61" y="261"/>
                  </a:cubicBezTo>
                  <a:close/>
                  <a:moveTo>
                    <a:pt x="87" y="261"/>
                  </a:moveTo>
                  <a:cubicBezTo>
                    <a:pt x="88" y="264"/>
                    <a:pt x="91" y="268"/>
                    <a:pt x="94" y="269"/>
                  </a:cubicBezTo>
                  <a:cubicBezTo>
                    <a:pt x="94" y="268"/>
                    <a:pt x="88" y="262"/>
                    <a:pt x="87" y="261"/>
                  </a:cubicBezTo>
                  <a:close/>
                  <a:moveTo>
                    <a:pt x="182" y="262"/>
                  </a:moveTo>
                  <a:cubicBezTo>
                    <a:pt x="181" y="264"/>
                    <a:pt x="180" y="267"/>
                    <a:pt x="178" y="269"/>
                  </a:cubicBezTo>
                  <a:cubicBezTo>
                    <a:pt x="179" y="269"/>
                    <a:pt x="179" y="269"/>
                    <a:pt x="179" y="269"/>
                  </a:cubicBezTo>
                  <a:cubicBezTo>
                    <a:pt x="180" y="268"/>
                    <a:pt x="183" y="265"/>
                    <a:pt x="182" y="262"/>
                  </a:cubicBezTo>
                  <a:close/>
                  <a:moveTo>
                    <a:pt x="238" y="263"/>
                  </a:moveTo>
                  <a:cubicBezTo>
                    <a:pt x="237" y="264"/>
                    <a:pt x="233" y="264"/>
                    <a:pt x="231" y="265"/>
                  </a:cubicBezTo>
                  <a:cubicBezTo>
                    <a:pt x="229" y="266"/>
                    <a:pt x="221" y="274"/>
                    <a:pt x="221" y="276"/>
                  </a:cubicBezTo>
                  <a:cubicBezTo>
                    <a:pt x="221" y="276"/>
                    <a:pt x="221" y="276"/>
                    <a:pt x="221" y="276"/>
                  </a:cubicBezTo>
                  <a:cubicBezTo>
                    <a:pt x="230" y="277"/>
                    <a:pt x="240" y="278"/>
                    <a:pt x="247" y="275"/>
                  </a:cubicBezTo>
                  <a:cubicBezTo>
                    <a:pt x="249" y="275"/>
                    <a:pt x="253" y="275"/>
                    <a:pt x="254" y="272"/>
                  </a:cubicBezTo>
                  <a:cubicBezTo>
                    <a:pt x="248" y="268"/>
                    <a:pt x="248" y="264"/>
                    <a:pt x="238" y="263"/>
                  </a:cubicBezTo>
                  <a:close/>
                  <a:moveTo>
                    <a:pt x="83" y="263"/>
                  </a:moveTo>
                  <a:cubicBezTo>
                    <a:pt x="84" y="267"/>
                    <a:pt x="87" y="272"/>
                    <a:pt x="91" y="273"/>
                  </a:cubicBezTo>
                  <a:cubicBezTo>
                    <a:pt x="91" y="273"/>
                    <a:pt x="91" y="273"/>
                    <a:pt x="91" y="272"/>
                  </a:cubicBezTo>
                  <a:cubicBezTo>
                    <a:pt x="89" y="270"/>
                    <a:pt x="87" y="269"/>
                    <a:pt x="85" y="267"/>
                  </a:cubicBezTo>
                  <a:cubicBezTo>
                    <a:pt x="85" y="266"/>
                    <a:pt x="84" y="264"/>
                    <a:pt x="83" y="263"/>
                  </a:cubicBezTo>
                  <a:close/>
                  <a:moveTo>
                    <a:pt x="54" y="263"/>
                  </a:moveTo>
                  <a:cubicBezTo>
                    <a:pt x="54" y="264"/>
                    <a:pt x="54" y="265"/>
                    <a:pt x="55" y="266"/>
                  </a:cubicBezTo>
                  <a:cubicBezTo>
                    <a:pt x="55" y="266"/>
                    <a:pt x="55" y="266"/>
                    <a:pt x="55" y="266"/>
                  </a:cubicBezTo>
                  <a:cubicBezTo>
                    <a:pt x="55" y="266"/>
                    <a:pt x="55" y="266"/>
                    <a:pt x="55" y="265"/>
                  </a:cubicBezTo>
                  <a:cubicBezTo>
                    <a:pt x="55" y="265"/>
                    <a:pt x="55" y="264"/>
                    <a:pt x="54" y="263"/>
                  </a:cubicBezTo>
                  <a:close/>
                  <a:moveTo>
                    <a:pt x="80" y="265"/>
                  </a:moveTo>
                  <a:cubicBezTo>
                    <a:pt x="80" y="269"/>
                    <a:pt x="84" y="273"/>
                    <a:pt x="88" y="274"/>
                  </a:cubicBezTo>
                  <a:cubicBezTo>
                    <a:pt x="88" y="274"/>
                    <a:pt x="88" y="274"/>
                    <a:pt x="88" y="274"/>
                  </a:cubicBezTo>
                  <a:cubicBezTo>
                    <a:pt x="87" y="274"/>
                    <a:pt x="87" y="273"/>
                    <a:pt x="87" y="273"/>
                  </a:cubicBezTo>
                  <a:cubicBezTo>
                    <a:pt x="86" y="272"/>
                    <a:pt x="80" y="265"/>
                    <a:pt x="80" y="265"/>
                  </a:cubicBezTo>
                  <a:close/>
                  <a:moveTo>
                    <a:pt x="209" y="265"/>
                  </a:moveTo>
                  <a:cubicBezTo>
                    <a:pt x="208" y="265"/>
                    <a:pt x="207" y="266"/>
                    <a:pt x="206" y="266"/>
                  </a:cubicBezTo>
                  <a:cubicBezTo>
                    <a:pt x="206" y="267"/>
                    <a:pt x="206" y="267"/>
                    <a:pt x="206" y="268"/>
                  </a:cubicBezTo>
                  <a:cubicBezTo>
                    <a:pt x="207" y="268"/>
                    <a:pt x="217" y="278"/>
                    <a:pt x="218" y="273"/>
                  </a:cubicBezTo>
                  <a:cubicBezTo>
                    <a:pt x="219" y="271"/>
                    <a:pt x="220" y="270"/>
                    <a:pt x="221" y="268"/>
                  </a:cubicBezTo>
                  <a:cubicBezTo>
                    <a:pt x="221" y="268"/>
                    <a:pt x="221" y="268"/>
                    <a:pt x="221" y="268"/>
                  </a:cubicBezTo>
                  <a:cubicBezTo>
                    <a:pt x="216" y="267"/>
                    <a:pt x="214" y="265"/>
                    <a:pt x="209" y="265"/>
                  </a:cubicBezTo>
                  <a:close/>
                  <a:moveTo>
                    <a:pt x="50" y="265"/>
                  </a:moveTo>
                  <a:cubicBezTo>
                    <a:pt x="50" y="267"/>
                    <a:pt x="50" y="267"/>
                    <a:pt x="50" y="269"/>
                  </a:cubicBezTo>
                  <a:cubicBezTo>
                    <a:pt x="50" y="269"/>
                    <a:pt x="50" y="269"/>
                    <a:pt x="51" y="269"/>
                  </a:cubicBezTo>
                  <a:cubicBezTo>
                    <a:pt x="51" y="269"/>
                    <a:pt x="51" y="269"/>
                    <a:pt x="51" y="268"/>
                  </a:cubicBezTo>
                  <a:cubicBezTo>
                    <a:pt x="51" y="267"/>
                    <a:pt x="51" y="267"/>
                    <a:pt x="51" y="266"/>
                  </a:cubicBezTo>
                  <a:cubicBezTo>
                    <a:pt x="51" y="266"/>
                    <a:pt x="50" y="265"/>
                    <a:pt x="50" y="265"/>
                  </a:cubicBezTo>
                  <a:close/>
                  <a:moveTo>
                    <a:pt x="190" y="265"/>
                  </a:moveTo>
                  <a:cubicBezTo>
                    <a:pt x="190" y="266"/>
                    <a:pt x="190" y="266"/>
                    <a:pt x="190" y="266"/>
                  </a:cubicBezTo>
                  <a:cubicBezTo>
                    <a:pt x="192" y="266"/>
                    <a:pt x="193" y="267"/>
                    <a:pt x="195" y="266"/>
                  </a:cubicBezTo>
                  <a:cubicBezTo>
                    <a:pt x="193" y="266"/>
                    <a:pt x="192" y="265"/>
                    <a:pt x="190" y="265"/>
                  </a:cubicBezTo>
                  <a:close/>
                  <a:moveTo>
                    <a:pt x="315" y="265"/>
                  </a:moveTo>
                  <a:cubicBezTo>
                    <a:pt x="315" y="270"/>
                    <a:pt x="313" y="272"/>
                    <a:pt x="310" y="274"/>
                  </a:cubicBezTo>
                  <a:cubicBezTo>
                    <a:pt x="309" y="274"/>
                    <a:pt x="309" y="274"/>
                    <a:pt x="308" y="275"/>
                  </a:cubicBezTo>
                  <a:cubicBezTo>
                    <a:pt x="308" y="275"/>
                    <a:pt x="308" y="275"/>
                    <a:pt x="308" y="275"/>
                  </a:cubicBezTo>
                  <a:cubicBezTo>
                    <a:pt x="310" y="277"/>
                    <a:pt x="315" y="278"/>
                    <a:pt x="316" y="281"/>
                  </a:cubicBezTo>
                  <a:cubicBezTo>
                    <a:pt x="316" y="281"/>
                    <a:pt x="317" y="281"/>
                    <a:pt x="317" y="281"/>
                  </a:cubicBezTo>
                  <a:cubicBezTo>
                    <a:pt x="317" y="276"/>
                    <a:pt x="320" y="274"/>
                    <a:pt x="323" y="270"/>
                  </a:cubicBezTo>
                  <a:cubicBezTo>
                    <a:pt x="323" y="270"/>
                    <a:pt x="323" y="270"/>
                    <a:pt x="323" y="270"/>
                  </a:cubicBezTo>
                  <a:cubicBezTo>
                    <a:pt x="320" y="269"/>
                    <a:pt x="318" y="266"/>
                    <a:pt x="315" y="265"/>
                  </a:cubicBezTo>
                  <a:close/>
                  <a:moveTo>
                    <a:pt x="72" y="266"/>
                  </a:moveTo>
                  <a:cubicBezTo>
                    <a:pt x="70" y="268"/>
                    <a:pt x="67" y="268"/>
                    <a:pt x="64" y="269"/>
                  </a:cubicBezTo>
                  <a:cubicBezTo>
                    <a:pt x="65" y="271"/>
                    <a:pt x="66" y="272"/>
                    <a:pt x="67" y="274"/>
                  </a:cubicBezTo>
                  <a:cubicBezTo>
                    <a:pt x="67" y="276"/>
                    <a:pt x="67" y="277"/>
                    <a:pt x="67" y="279"/>
                  </a:cubicBezTo>
                  <a:cubicBezTo>
                    <a:pt x="68" y="282"/>
                    <a:pt x="71" y="284"/>
                    <a:pt x="73" y="286"/>
                  </a:cubicBezTo>
                  <a:cubicBezTo>
                    <a:pt x="73" y="288"/>
                    <a:pt x="73" y="289"/>
                    <a:pt x="73" y="291"/>
                  </a:cubicBezTo>
                  <a:cubicBezTo>
                    <a:pt x="76" y="297"/>
                    <a:pt x="80" y="308"/>
                    <a:pt x="85" y="313"/>
                  </a:cubicBezTo>
                  <a:cubicBezTo>
                    <a:pt x="89" y="318"/>
                    <a:pt x="91" y="325"/>
                    <a:pt x="99" y="325"/>
                  </a:cubicBezTo>
                  <a:cubicBezTo>
                    <a:pt x="99" y="325"/>
                    <a:pt x="99" y="325"/>
                    <a:pt x="99" y="324"/>
                  </a:cubicBezTo>
                  <a:cubicBezTo>
                    <a:pt x="96" y="322"/>
                    <a:pt x="93" y="321"/>
                    <a:pt x="91" y="318"/>
                  </a:cubicBezTo>
                  <a:cubicBezTo>
                    <a:pt x="87" y="310"/>
                    <a:pt x="88" y="299"/>
                    <a:pt x="94" y="293"/>
                  </a:cubicBezTo>
                  <a:cubicBezTo>
                    <a:pt x="96" y="292"/>
                    <a:pt x="98" y="292"/>
                    <a:pt x="100" y="290"/>
                  </a:cubicBezTo>
                  <a:cubicBezTo>
                    <a:pt x="100" y="290"/>
                    <a:pt x="100" y="290"/>
                    <a:pt x="100" y="290"/>
                  </a:cubicBezTo>
                  <a:cubicBezTo>
                    <a:pt x="100" y="290"/>
                    <a:pt x="91" y="285"/>
                    <a:pt x="89" y="285"/>
                  </a:cubicBezTo>
                  <a:cubicBezTo>
                    <a:pt x="82" y="280"/>
                    <a:pt x="78" y="272"/>
                    <a:pt x="72" y="266"/>
                  </a:cubicBezTo>
                  <a:close/>
                  <a:moveTo>
                    <a:pt x="203" y="267"/>
                  </a:moveTo>
                  <a:cubicBezTo>
                    <a:pt x="202" y="268"/>
                    <a:pt x="202" y="268"/>
                    <a:pt x="201" y="268"/>
                  </a:cubicBezTo>
                  <a:cubicBezTo>
                    <a:pt x="201" y="269"/>
                    <a:pt x="202" y="270"/>
                    <a:pt x="201" y="271"/>
                  </a:cubicBezTo>
                  <a:cubicBezTo>
                    <a:pt x="201" y="272"/>
                    <a:pt x="199" y="272"/>
                    <a:pt x="198" y="272"/>
                  </a:cubicBezTo>
                  <a:cubicBezTo>
                    <a:pt x="198" y="273"/>
                    <a:pt x="198" y="273"/>
                    <a:pt x="198" y="275"/>
                  </a:cubicBezTo>
                  <a:cubicBezTo>
                    <a:pt x="195" y="275"/>
                    <a:pt x="193" y="274"/>
                    <a:pt x="190" y="274"/>
                  </a:cubicBezTo>
                  <a:cubicBezTo>
                    <a:pt x="190" y="274"/>
                    <a:pt x="190" y="274"/>
                    <a:pt x="189" y="274"/>
                  </a:cubicBezTo>
                  <a:cubicBezTo>
                    <a:pt x="190" y="274"/>
                    <a:pt x="190" y="274"/>
                    <a:pt x="190" y="274"/>
                  </a:cubicBezTo>
                  <a:cubicBezTo>
                    <a:pt x="191" y="277"/>
                    <a:pt x="197" y="277"/>
                    <a:pt x="197" y="281"/>
                  </a:cubicBezTo>
                  <a:cubicBezTo>
                    <a:pt x="197" y="282"/>
                    <a:pt x="197" y="282"/>
                    <a:pt x="196" y="283"/>
                  </a:cubicBezTo>
                  <a:cubicBezTo>
                    <a:pt x="196" y="283"/>
                    <a:pt x="195" y="283"/>
                    <a:pt x="194" y="283"/>
                  </a:cubicBezTo>
                  <a:cubicBezTo>
                    <a:pt x="194" y="283"/>
                    <a:pt x="194" y="283"/>
                    <a:pt x="194" y="283"/>
                  </a:cubicBezTo>
                  <a:cubicBezTo>
                    <a:pt x="198" y="285"/>
                    <a:pt x="196" y="286"/>
                    <a:pt x="198" y="289"/>
                  </a:cubicBezTo>
                  <a:cubicBezTo>
                    <a:pt x="198" y="290"/>
                    <a:pt x="199" y="289"/>
                    <a:pt x="200" y="290"/>
                  </a:cubicBezTo>
                  <a:cubicBezTo>
                    <a:pt x="201" y="291"/>
                    <a:pt x="202" y="292"/>
                    <a:pt x="203" y="293"/>
                  </a:cubicBezTo>
                  <a:cubicBezTo>
                    <a:pt x="204" y="293"/>
                    <a:pt x="213" y="286"/>
                    <a:pt x="215" y="285"/>
                  </a:cubicBezTo>
                  <a:cubicBezTo>
                    <a:pt x="214" y="285"/>
                    <a:pt x="214" y="285"/>
                    <a:pt x="214" y="285"/>
                  </a:cubicBezTo>
                  <a:cubicBezTo>
                    <a:pt x="210" y="283"/>
                    <a:pt x="204" y="272"/>
                    <a:pt x="204" y="268"/>
                  </a:cubicBezTo>
                  <a:cubicBezTo>
                    <a:pt x="203" y="267"/>
                    <a:pt x="203" y="267"/>
                    <a:pt x="203" y="267"/>
                  </a:cubicBezTo>
                  <a:close/>
                  <a:moveTo>
                    <a:pt x="58" y="268"/>
                  </a:moveTo>
                  <a:cubicBezTo>
                    <a:pt x="59" y="269"/>
                    <a:pt x="62" y="269"/>
                    <a:pt x="61" y="268"/>
                  </a:cubicBezTo>
                  <a:cubicBezTo>
                    <a:pt x="60" y="268"/>
                    <a:pt x="59" y="268"/>
                    <a:pt x="58" y="268"/>
                  </a:cubicBezTo>
                  <a:close/>
                  <a:moveTo>
                    <a:pt x="94" y="269"/>
                  </a:moveTo>
                  <a:cubicBezTo>
                    <a:pt x="94" y="269"/>
                    <a:pt x="94" y="270"/>
                    <a:pt x="95" y="270"/>
                  </a:cubicBezTo>
                  <a:cubicBezTo>
                    <a:pt x="95" y="270"/>
                    <a:pt x="95" y="269"/>
                    <a:pt x="95" y="269"/>
                  </a:cubicBezTo>
                  <a:cubicBezTo>
                    <a:pt x="95" y="269"/>
                    <a:pt x="95" y="269"/>
                    <a:pt x="94" y="269"/>
                  </a:cubicBezTo>
                  <a:close/>
                  <a:moveTo>
                    <a:pt x="102" y="269"/>
                  </a:moveTo>
                  <a:cubicBezTo>
                    <a:pt x="103" y="269"/>
                    <a:pt x="102" y="269"/>
                    <a:pt x="103" y="269"/>
                  </a:cubicBezTo>
                  <a:cubicBezTo>
                    <a:pt x="103" y="269"/>
                    <a:pt x="103" y="269"/>
                    <a:pt x="102" y="269"/>
                  </a:cubicBezTo>
                  <a:close/>
                  <a:moveTo>
                    <a:pt x="189" y="269"/>
                  </a:moveTo>
                  <a:cubicBezTo>
                    <a:pt x="189" y="269"/>
                    <a:pt x="189" y="270"/>
                    <a:pt x="189" y="270"/>
                  </a:cubicBezTo>
                  <a:cubicBezTo>
                    <a:pt x="191" y="270"/>
                    <a:pt x="193" y="270"/>
                    <a:pt x="193" y="269"/>
                  </a:cubicBezTo>
                  <a:cubicBezTo>
                    <a:pt x="192" y="269"/>
                    <a:pt x="190" y="269"/>
                    <a:pt x="189" y="269"/>
                  </a:cubicBezTo>
                  <a:close/>
                  <a:moveTo>
                    <a:pt x="194" y="270"/>
                  </a:moveTo>
                  <a:cubicBezTo>
                    <a:pt x="194" y="270"/>
                    <a:pt x="194" y="270"/>
                    <a:pt x="194" y="270"/>
                  </a:cubicBezTo>
                  <a:cubicBezTo>
                    <a:pt x="194" y="270"/>
                    <a:pt x="194" y="270"/>
                    <a:pt x="194" y="270"/>
                  </a:cubicBezTo>
                  <a:cubicBezTo>
                    <a:pt x="194" y="270"/>
                    <a:pt x="194" y="270"/>
                    <a:pt x="194" y="270"/>
                  </a:cubicBezTo>
                  <a:close/>
                  <a:moveTo>
                    <a:pt x="57" y="270"/>
                  </a:moveTo>
                  <a:cubicBezTo>
                    <a:pt x="60" y="272"/>
                    <a:pt x="62" y="275"/>
                    <a:pt x="65" y="277"/>
                  </a:cubicBezTo>
                  <a:cubicBezTo>
                    <a:pt x="64" y="274"/>
                    <a:pt x="60" y="270"/>
                    <a:pt x="57" y="270"/>
                  </a:cubicBezTo>
                  <a:close/>
                  <a:moveTo>
                    <a:pt x="331" y="270"/>
                  </a:moveTo>
                  <a:cubicBezTo>
                    <a:pt x="330" y="271"/>
                    <a:pt x="328" y="270"/>
                    <a:pt x="327" y="271"/>
                  </a:cubicBezTo>
                  <a:cubicBezTo>
                    <a:pt x="325" y="272"/>
                    <a:pt x="318" y="279"/>
                    <a:pt x="320" y="280"/>
                  </a:cubicBezTo>
                  <a:cubicBezTo>
                    <a:pt x="319" y="281"/>
                    <a:pt x="318" y="285"/>
                    <a:pt x="319" y="286"/>
                  </a:cubicBezTo>
                  <a:cubicBezTo>
                    <a:pt x="319" y="286"/>
                    <a:pt x="320" y="286"/>
                    <a:pt x="320" y="287"/>
                  </a:cubicBezTo>
                  <a:cubicBezTo>
                    <a:pt x="320" y="287"/>
                    <a:pt x="320" y="287"/>
                    <a:pt x="321" y="287"/>
                  </a:cubicBezTo>
                  <a:cubicBezTo>
                    <a:pt x="326" y="284"/>
                    <a:pt x="332" y="280"/>
                    <a:pt x="332" y="271"/>
                  </a:cubicBezTo>
                  <a:cubicBezTo>
                    <a:pt x="331" y="271"/>
                    <a:pt x="331" y="271"/>
                    <a:pt x="331" y="270"/>
                  </a:cubicBezTo>
                  <a:close/>
                  <a:moveTo>
                    <a:pt x="47" y="271"/>
                  </a:moveTo>
                  <a:cubicBezTo>
                    <a:pt x="46" y="272"/>
                    <a:pt x="45" y="272"/>
                    <a:pt x="44" y="272"/>
                  </a:cubicBezTo>
                  <a:cubicBezTo>
                    <a:pt x="44" y="275"/>
                    <a:pt x="41" y="280"/>
                    <a:pt x="44" y="283"/>
                  </a:cubicBezTo>
                  <a:cubicBezTo>
                    <a:pt x="44" y="284"/>
                    <a:pt x="45" y="284"/>
                    <a:pt x="46" y="285"/>
                  </a:cubicBezTo>
                  <a:cubicBezTo>
                    <a:pt x="47" y="284"/>
                    <a:pt x="48" y="284"/>
                    <a:pt x="49" y="284"/>
                  </a:cubicBezTo>
                  <a:cubicBezTo>
                    <a:pt x="50" y="278"/>
                    <a:pt x="50" y="277"/>
                    <a:pt x="49" y="271"/>
                  </a:cubicBezTo>
                  <a:cubicBezTo>
                    <a:pt x="49" y="271"/>
                    <a:pt x="48" y="271"/>
                    <a:pt x="47" y="271"/>
                  </a:cubicBezTo>
                  <a:close/>
                  <a:moveTo>
                    <a:pt x="185" y="272"/>
                  </a:moveTo>
                  <a:cubicBezTo>
                    <a:pt x="185" y="272"/>
                    <a:pt x="185" y="272"/>
                    <a:pt x="185" y="272"/>
                  </a:cubicBezTo>
                  <a:cubicBezTo>
                    <a:pt x="185" y="272"/>
                    <a:pt x="185" y="272"/>
                    <a:pt x="185" y="272"/>
                  </a:cubicBezTo>
                  <a:cubicBezTo>
                    <a:pt x="185" y="272"/>
                    <a:pt x="185" y="272"/>
                    <a:pt x="185" y="272"/>
                  </a:cubicBezTo>
                  <a:close/>
                  <a:moveTo>
                    <a:pt x="186" y="272"/>
                  </a:moveTo>
                  <a:cubicBezTo>
                    <a:pt x="186" y="272"/>
                    <a:pt x="186" y="272"/>
                    <a:pt x="186" y="272"/>
                  </a:cubicBezTo>
                  <a:cubicBezTo>
                    <a:pt x="186" y="273"/>
                    <a:pt x="186" y="273"/>
                    <a:pt x="186" y="273"/>
                  </a:cubicBezTo>
                  <a:cubicBezTo>
                    <a:pt x="186" y="273"/>
                    <a:pt x="186" y="273"/>
                    <a:pt x="187" y="273"/>
                  </a:cubicBezTo>
                  <a:cubicBezTo>
                    <a:pt x="187" y="273"/>
                    <a:pt x="187" y="273"/>
                    <a:pt x="187" y="272"/>
                  </a:cubicBezTo>
                  <a:cubicBezTo>
                    <a:pt x="187" y="272"/>
                    <a:pt x="187" y="272"/>
                    <a:pt x="187" y="272"/>
                  </a:cubicBezTo>
                  <a:cubicBezTo>
                    <a:pt x="186" y="272"/>
                    <a:pt x="186" y="272"/>
                    <a:pt x="186" y="272"/>
                  </a:cubicBezTo>
                  <a:close/>
                  <a:moveTo>
                    <a:pt x="187" y="273"/>
                  </a:moveTo>
                  <a:cubicBezTo>
                    <a:pt x="187" y="273"/>
                    <a:pt x="187" y="273"/>
                    <a:pt x="187" y="273"/>
                  </a:cubicBezTo>
                  <a:cubicBezTo>
                    <a:pt x="188" y="274"/>
                    <a:pt x="188" y="274"/>
                    <a:pt x="189" y="274"/>
                  </a:cubicBezTo>
                  <a:cubicBezTo>
                    <a:pt x="189" y="273"/>
                    <a:pt x="188" y="273"/>
                    <a:pt x="187" y="273"/>
                  </a:cubicBezTo>
                  <a:close/>
                  <a:moveTo>
                    <a:pt x="175" y="274"/>
                  </a:moveTo>
                  <a:cubicBezTo>
                    <a:pt x="172" y="279"/>
                    <a:pt x="167" y="282"/>
                    <a:pt x="163" y="286"/>
                  </a:cubicBezTo>
                  <a:cubicBezTo>
                    <a:pt x="163" y="286"/>
                    <a:pt x="163" y="286"/>
                    <a:pt x="163" y="286"/>
                  </a:cubicBezTo>
                  <a:cubicBezTo>
                    <a:pt x="163" y="286"/>
                    <a:pt x="164" y="286"/>
                    <a:pt x="164" y="286"/>
                  </a:cubicBezTo>
                  <a:cubicBezTo>
                    <a:pt x="167" y="285"/>
                    <a:pt x="177" y="275"/>
                    <a:pt x="175" y="274"/>
                  </a:cubicBezTo>
                  <a:close/>
                  <a:moveTo>
                    <a:pt x="109" y="275"/>
                  </a:moveTo>
                  <a:cubicBezTo>
                    <a:pt x="110" y="278"/>
                    <a:pt x="116" y="279"/>
                    <a:pt x="118" y="280"/>
                  </a:cubicBezTo>
                  <a:cubicBezTo>
                    <a:pt x="119" y="280"/>
                    <a:pt x="119" y="280"/>
                    <a:pt x="119" y="280"/>
                  </a:cubicBezTo>
                  <a:cubicBezTo>
                    <a:pt x="115" y="279"/>
                    <a:pt x="112" y="276"/>
                    <a:pt x="109" y="275"/>
                  </a:cubicBezTo>
                  <a:close/>
                  <a:moveTo>
                    <a:pt x="315" y="287"/>
                  </a:moveTo>
                  <a:cubicBezTo>
                    <a:pt x="315" y="281"/>
                    <a:pt x="309" y="274"/>
                    <a:pt x="302" y="276"/>
                  </a:cubicBezTo>
                  <a:cubicBezTo>
                    <a:pt x="302" y="283"/>
                    <a:pt x="310" y="287"/>
                    <a:pt x="315" y="287"/>
                  </a:cubicBezTo>
                  <a:close/>
                  <a:moveTo>
                    <a:pt x="104" y="276"/>
                  </a:moveTo>
                  <a:cubicBezTo>
                    <a:pt x="105" y="279"/>
                    <a:pt x="111" y="283"/>
                    <a:pt x="113" y="282"/>
                  </a:cubicBezTo>
                  <a:cubicBezTo>
                    <a:pt x="113" y="282"/>
                    <a:pt x="113" y="281"/>
                    <a:pt x="113" y="281"/>
                  </a:cubicBezTo>
                  <a:cubicBezTo>
                    <a:pt x="109" y="281"/>
                    <a:pt x="107" y="278"/>
                    <a:pt x="104" y="276"/>
                  </a:cubicBezTo>
                  <a:close/>
                  <a:moveTo>
                    <a:pt x="298" y="276"/>
                  </a:moveTo>
                  <a:cubicBezTo>
                    <a:pt x="293" y="280"/>
                    <a:pt x="290" y="281"/>
                    <a:pt x="290" y="288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94" y="286"/>
                    <a:pt x="300" y="282"/>
                    <a:pt x="298" y="276"/>
                  </a:cubicBezTo>
                  <a:cubicBezTo>
                    <a:pt x="298" y="276"/>
                    <a:pt x="298" y="276"/>
                    <a:pt x="298" y="276"/>
                  </a:cubicBezTo>
                  <a:close/>
                  <a:moveTo>
                    <a:pt x="156" y="277"/>
                  </a:moveTo>
                  <a:cubicBezTo>
                    <a:pt x="154" y="280"/>
                    <a:pt x="149" y="280"/>
                    <a:pt x="146" y="283"/>
                  </a:cubicBezTo>
                  <a:cubicBezTo>
                    <a:pt x="150" y="283"/>
                    <a:pt x="157" y="281"/>
                    <a:pt x="156" y="277"/>
                  </a:cubicBezTo>
                  <a:close/>
                  <a:moveTo>
                    <a:pt x="100" y="279"/>
                  </a:moveTo>
                  <a:cubicBezTo>
                    <a:pt x="100" y="279"/>
                    <a:pt x="100" y="279"/>
                    <a:pt x="100" y="279"/>
                  </a:cubicBezTo>
                  <a:cubicBezTo>
                    <a:pt x="102" y="281"/>
                    <a:pt x="107" y="286"/>
                    <a:pt x="110" y="284"/>
                  </a:cubicBezTo>
                  <a:cubicBezTo>
                    <a:pt x="110" y="284"/>
                    <a:pt x="110" y="284"/>
                    <a:pt x="110" y="284"/>
                  </a:cubicBezTo>
                  <a:cubicBezTo>
                    <a:pt x="105" y="283"/>
                    <a:pt x="104" y="281"/>
                    <a:pt x="100" y="279"/>
                  </a:cubicBezTo>
                  <a:close/>
                  <a:moveTo>
                    <a:pt x="183" y="279"/>
                  </a:moveTo>
                  <a:cubicBezTo>
                    <a:pt x="183" y="280"/>
                    <a:pt x="183" y="280"/>
                    <a:pt x="183" y="280"/>
                  </a:cubicBezTo>
                  <a:cubicBezTo>
                    <a:pt x="185" y="280"/>
                    <a:pt x="186" y="281"/>
                    <a:pt x="187" y="282"/>
                  </a:cubicBezTo>
                  <a:cubicBezTo>
                    <a:pt x="186" y="280"/>
                    <a:pt x="185" y="280"/>
                    <a:pt x="183" y="279"/>
                  </a:cubicBezTo>
                  <a:close/>
                  <a:moveTo>
                    <a:pt x="254" y="279"/>
                  </a:moveTo>
                  <a:cubicBezTo>
                    <a:pt x="254" y="280"/>
                    <a:pt x="254" y="280"/>
                    <a:pt x="255" y="279"/>
                  </a:cubicBezTo>
                  <a:cubicBezTo>
                    <a:pt x="255" y="279"/>
                    <a:pt x="254" y="279"/>
                    <a:pt x="254" y="279"/>
                  </a:cubicBezTo>
                  <a:close/>
                  <a:moveTo>
                    <a:pt x="252" y="280"/>
                  </a:moveTo>
                  <a:cubicBezTo>
                    <a:pt x="250" y="283"/>
                    <a:pt x="239" y="282"/>
                    <a:pt x="236" y="283"/>
                  </a:cubicBezTo>
                  <a:cubicBezTo>
                    <a:pt x="236" y="283"/>
                    <a:pt x="237" y="283"/>
                    <a:pt x="237" y="283"/>
                  </a:cubicBezTo>
                  <a:cubicBezTo>
                    <a:pt x="240" y="286"/>
                    <a:pt x="253" y="281"/>
                    <a:pt x="254" y="280"/>
                  </a:cubicBezTo>
                  <a:cubicBezTo>
                    <a:pt x="254" y="280"/>
                    <a:pt x="254" y="280"/>
                    <a:pt x="254" y="280"/>
                  </a:cubicBezTo>
                  <a:cubicBezTo>
                    <a:pt x="253" y="280"/>
                    <a:pt x="253" y="280"/>
                    <a:pt x="252" y="280"/>
                  </a:cubicBezTo>
                  <a:close/>
                  <a:moveTo>
                    <a:pt x="59" y="281"/>
                  </a:moveTo>
                  <a:cubicBezTo>
                    <a:pt x="59" y="281"/>
                    <a:pt x="59" y="281"/>
                    <a:pt x="59" y="282"/>
                  </a:cubicBezTo>
                  <a:cubicBezTo>
                    <a:pt x="61" y="282"/>
                    <a:pt x="62" y="284"/>
                    <a:pt x="64" y="284"/>
                  </a:cubicBezTo>
                  <a:cubicBezTo>
                    <a:pt x="64" y="284"/>
                    <a:pt x="64" y="283"/>
                    <a:pt x="64" y="283"/>
                  </a:cubicBezTo>
                  <a:cubicBezTo>
                    <a:pt x="62" y="282"/>
                    <a:pt x="61" y="282"/>
                    <a:pt x="59" y="281"/>
                  </a:cubicBezTo>
                  <a:close/>
                  <a:moveTo>
                    <a:pt x="98" y="281"/>
                  </a:moveTo>
                  <a:cubicBezTo>
                    <a:pt x="98" y="281"/>
                    <a:pt x="98" y="282"/>
                    <a:pt x="98" y="282"/>
                  </a:cubicBezTo>
                  <a:cubicBezTo>
                    <a:pt x="100" y="285"/>
                    <a:pt x="103" y="287"/>
                    <a:pt x="107" y="288"/>
                  </a:cubicBezTo>
                  <a:cubicBezTo>
                    <a:pt x="107" y="287"/>
                    <a:pt x="107" y="287"/>
                    <a:pt x="107" y="287"/>
                  </a:cubicBezTo>
                  <a:cubicBezTo>
                    <a:pt x="103" y="286"/>
                    <a:pt x="101" y="284"/>
                    <a:pt x="98" y="281"/>
                  </a:cubicBezTo>
                  <a:close/>
                  <a:moveTo>
                    <a:pt x="113" y="282"/>
                  </a:moveTo>
                  <a:cubicBezTo>
                    <a:pt x="114" y="282"/>
                    <a:pt x="114" y="282"/>
                    <a:pt x="114" y="282"/>
                  </a:cubicBezTo>
                  <a:cubicBezTo>
                    <a:pt x="114" y="282"/>
                    <a:pt x="114" y="282"/>
                    <a:pt x="114" y="282"/>
                  </a:cubicBezTo>
                  <a:cubicBezTo>
                    <a:pt x="114" y="282"/>
                    <a:pt x="114" y="282"/>
                    <a:pt x="114" y="282"/>
                  </a:cubicBezTo>
                  <a:cubicBezTo>
                    <a:pt x="114" y="282"/>
                    <a:pt x="114" y="282"/>
                    <a:pt x="113" y="282"/>
                  </a:cubicBezTo>
                  <a:close/>
                  <a:moveTo>
                    <a:pt x="301" y="282"/>
                  </a:moveTo>
                  <a:cubicBezTo>
                    <a:pt x="299" y="285"/>
                    <a:pt x="297" y="287"/>
                    <a:pt x="294" y="289"/>
                  </a:cubicBezTo>
                  <a:cubicBezTo>
                    <a:pt x="294" y="289"/>
                    <a:pt x="294" y="289"/>
                    <a:pt x="294" y="290"/>
                  </a:cubicBezTo>
                  <a:cubicBezTo>
                    <a:pt x="300" y="290"/>
                    <a:pt x="300" y="295"/>
                    <a:pt x="303" y="295"/>
                  </a:cubicBezTo>
                  <a:cubicBezTo>
                    <a:pt x="304" y="292"/>
                    <a:pt x="306" y="291"/>
                    <a:pt x="307" y="288"/>
                  </a:cubicBezTo>
                  <a:cubicBezTo>
                    <a:pt x="307" y="288"/>
                    <a:pt x="307" y="288"/>
                    <a:pt x="307" y="288"/>
                  </a:cubicBezTo>
                  <a:cubicBezTo>
                    <a:pt x="305" y="287"/>
                    <a:pt x="302" y="284"/>
                    <a:pt x="301" y="282"/>
                  </a:cubicBezTo>
                  <a:cubicBezTo>
                    <a:pt x="301" y="282"/>
                    <a:pt x="301" y="282"/>
                    <a:pt x="301" y="282"/>
                  </a:cubicBezTo>
                  <a:close/>
                  <a:moveTo>
                    <a:pt x="158" y="282"/>
                  </a:moveTo>
                  <a:cubicBezTo>
                    <a:pt x="155" y="284"/>
                    <a:pt x="152" y="285"/>
                    <a:pt x="149" y="286"/>
                  </a:cubicBezTo>
                  <a:cubicBezTo>
                    <a:pt x="149" y="287"/>
                    <a:pt x="149" y="287"/>
                    <a:pt x="149" y="287"/>
                  </a:cubicBezTo>
                  <a:cubicBezTo>
                    <a:pt x="154" y="287"/>
                    <a:pt x="156" y="285"/>
                    <a:pt x="158" y="283"/>
                  </a:cubicBezTo>
                  <a:cubicBezTo>
                    <a:pt x="158" y="282"/>
                    <a:pt x="158" y="282"/>
                    <a:pt x="158" y="282"/>
                  </a:cubicBezTo>
                  <a:close/>
                  <a:moveTo>
                    <a:pt x="221" y="283"/>
                  </a:moveTo>
                  <a:cubicBezTo>
                    <a:pt x="221" y="283"/>
                    <a:pt x="221" y="283"/>
                    <a:pt x="221" y="284"/>
                  </a:cubicBezTo>
                  <a:cubicBezTo>
                    <a:pt x="222" y="284"/>
                    <a:pt x="227" y="284"/>
                    <a:pt x="229" y="283"/>
                  </a:cubicBezTo>
                  <a:cubicBezTo>
                    <a:pt x="226" y="282"/>
                    <a:pt x="224" y="283"/>
                    <a:pt x="221" y="283"/>
                  </a:cubicBezTo>
                  <a:close/>
                  <a:moveTo>
                    <a:pt x="181" y="283"/>
                  </a:moveTo>
                  <a:cubicBezTo>
                    <a:pt x="180" y="284"/>
                    <a:pt x="180" y="284"/>
                    <a:pt x="179" y="284"/>
                  </a:cubicBezTo>
                  <a:cubicBezTo>
                    <a:pt x="179" y="284"/>
                    <a:pt x="179" y="284"/>
                    <a:pt x="179" y="285"/>
                  </a:cubicBezTo>
                  <a:cubicBezTo>
                    <a:pt x="181" y="285"/>
                    <a:pt x="185" y="285"/>
                    <a:pt x="185" y="285"/>
                  </a:cubicBezTo>
                  <a:cubicBezTo>
                    <a:pt x="184" y="284"/>
                    <a:pt x="183" y="284"/>
                    <a:pt x="181" y="283"/>
                  </a:cubicBezTo>
                  <a:close/>
                  <a:moveTo>
                    <a:pt x="253" y="284"/>
                  </a:moveTo>
                  <a:cubicBezTo>
                    <a:pt x="251" y="287"/>
                    <a:pt x="245" y="286"/>
                    <a:pt x="243" y="288"/>
                  </a:cubicBezTo>
                  <a:cubicBezTo>
                    <a:pt x="249" y="288"/>
                    <a:pt x="251" y="286"/>
                    <a:pt x="254" y="285"/>
                  </a:cubicBezTo>
                  <a:cubicBezTo>
                    <a:pt x="254" y="285"/>
                    <a:pt x="254" y="284"/>
                    <a:pt x="254" y="284"/>
                  </a:cubicBezTo>
                  <a:cubicBezTo>
                    <a:pt x="254" y="284"/>
                    <a:pt x="254" y="284"/>
                    <a:pt x="254" y="284"/>
                  </a:cubicBezTo>
                  <a:cubicBezTo>
                    <a:pt x="254" y="284"/>
                    <a:pt x="254" y="284"/>
                    <a:pt x="253" y="284"/>
                  </a:cubicBezTo>
                  <a:close/>
                  <a:moveTo>
                    <a:pt x="232" y="285"/>
                  </a:moveTo>
                  <a:cubicBezTo>
                    <a:pt x="234" y="287"/>
                    <a:pt x="235" y="288"/>
                    <a:pt x="235" y="292"/>
                  </a:cubicBezTo>
                  <a:cubicBezTo>
                    <a:pt x="236" y="291"/>
                    <a:pt x="236" y="291"/>
                    <a:pt x="236" y="291"/>
                  </a:cubicBezTo>
                  <a:cubicBezTo>
                    <a:pt x="237" y="288"/>
                    <a:pt x="236" y="285"/>
                    <a:pt x="232" y="285"/>
                  </a:cubicBezTo>
                  <a:close/>
                  <a:moveTo>
                    <a:pt x="68" y="286"/>
                  </a:moveTo>
                  <a:cubicBezTo>
                    <a:pt x="69" y="287"/>
                    <a:pt x="70" y="288"/>
                    <a:pt x="72" y="289"/>
                  </a:cubicBezTo>
                  <a:cubicBezTo>
                    <a:pt x="72" y="287"/>
                    <a:pt x="70" y="286"/>
                    <a:pt x="68" y="286"/>
                  </a:cubicBezTo>
                  <a:close/>
                  <a:moveTo>
                    <a:pt x="135" y="286"/>
                  </a:moveTo>
                  <a:cubicBezTo>
                    <a:pt x="131" y="289"/>
                    <a:pt x="127" y="286"/>
                    <a:pt x="125" y="288"/>
                  </a:cubicBezTo>
                  <a:cubicBezTo>
                    <a:pt x="130" y="289"/>
                    <a:pt x="131" y="289"/>
                    <a:pt x="135" y="287"/>
                  </a:cubicBezTo>
                  <a:cubicBezTo>
                    <a:pt x="135" y="286"/>
                    <a:pt x="135" y="286"/>
                    <a:pt x="135" y="286"/>
                  </a:cubicBezTo>
                  <a:cubicBezTo>
                    <a:pt x="135" y="286"/>
                    <a:pt x="135" y="286"/>
                    <a:pt x="135" y="286"/>
                  </a:cubicBezTo>
                  <a:close/>
                  <a:moveTo>
                    <a:pt x="148" y="286"/>
                  </a:moveTo>
                  <a:cubicBezTo>
                    <a:pt x="148" y="286"/>
                    <a:pt x="148" y="286"/>
                    <a:pt x="149" y="287"/>
                  </a:cubicBezTo>
                  <a:cubicBezTo>
                    <a:pt x="148" y="286"/>
                    <a:pt x="149" y="286"/>
                    <a:pt x="148" y="286"/>
                  </a:cubicBezTo>
                  <a:close/>
                  <a:moveTo>
                    <a:pt x="124" y="287"/>
                  </a:moveTo>
                  <a:cubicBezTo>
                    <a:pt x="124" y="287"/>
                    <a:pt x="124" y="287"/>
                    <a:pt x="125" y="288"/>
                  </a:cubicBezTo>
                  <a:cubicBezTo>
                    <a:pt x="125" y="287"/>
                    <a:pt x="125" y="287"/>
                    <a:pt x="125" y="287"/>
                  </a:cubicBezTo>
                  <a:cubicBezTo>
                    <a:pt x="124" y="287"/>
                    <a:pt x="124" y="287"/>
                    <a:pt x="124" y="287"/>
                  </a:cubicBezTo>
                  <a:close/>
                  <a:moveTo>
                    <a:pt x="191" y="287"/>
                  </a:moveTo>
                  <a:cubicBezTo>
                    <a:pt x="192" y="288"/>
                    <a:pt x="194" y="291"/>
                    <a:pt x="195" y="292"/>
                  </a:cubicBezTo>
                  <a:cubicBezTo>
                    <a:pt x="195" y="291"/>
                    <a:pt x="195" y="291"/>
                    <a:pt x="195" y="290"/>
                  </a:cubicBezTo>
                  <a:cubicBezTo>
                    <a:pt x="194" y="289"/>
                    <a:pt x="194" y="287"/>
                    <a:pt x="191" y="287"/>
                  </a:cubicBezTo>
                  <a:close/>
                  <a:moveTo>
                    <a:pt x="225" y="287"/>
                  </a:moveTo>
                  <a:cubicBezTo>
                    <a:pt x="222" y="287"/>
                    <a:pt x="220" y="288"/>
                    <a:pt x="217" y="288"/>
                  </a:cubicBezTo>
                  <a:cubicBezTo>
                    <a:pt x="213" y="290"/>
                    <a:pt x="211" y="293"/>
                    <a:pt x="207" y="295"/>
                  </a:cubicBezTo>
                  <a:cubicBezTo>
                    <a:pt x="206" y="296"/>
                    <a:pt x="205" y="295"/>
                    <a:pt x="205" y="297"/>
                  </a:cubicBezTo>
                  <a:cubicBezTo>
                    <a:pt x="207" y="299"/>
                    <a:pt x="207" y="306"/>
                    <a:pt x="207" y="310"/>
                  </a:cubicBezTo>
                  <a:cubicBezTo>
                    <a:pt x="207" y="311"/>
                    <a:pt x="207" y="311"/>
                    <a:pt x="207" y="311"/>
                  </a:cubicBezTo>
                  <a:cubicBezTo>
                    <a:pt x="214" y="310"/>
                    <a:pt x="225" y="303"/>
                    <a:pt x="229" y="297"/>
                  </a:cubicBezTo>
                  <a:cubicBezTo>
                    <a:pt x="230" y="295"/>
                    <a:pt x="233" y="291"/>
                    <a:pt x="231" y="289"/>
                  </a:cubicBezTo>
                  <a:cubicBezTo>
                    <a:pt x="230" y="287"/>
                    <a:pt x="226" y="287"/>
                    <a:pt x="225" y="287"/>
                  </a:cubicBezTo>
                  <a:close/>
                  <a:moveTo>
                    <a:pt x="107" y="287"/>
                  </a:moveTo>
                  <a:cubicBezTo>
                    <a:pt x="107" y="288"/>
                    <a:pt x="107" y="287"/>
                    <a:pt x="108" y="288"/>
                  </a:cubicBezTo>
                  <a:cubicBezTo>
                    <a:pt x="107" y="287"/>
                    <a:pt x="107" y="287"/>
                    <a:pt x="107" y="287"/>
                  </a:cubicBezTo>
                  <a:close/>
                  <a:moveTo>
                    <a:pt x="171" y="287"/>
                  </a:moveTo>
                  <a:cubicBezTo>
                    <a:pt x="171" y="288"/>
                    <a:pt x="171" y="288"/>
                    <a:pt x="170" y="288"/>
                  </a:cubicBezTo>
                  <a:cubicBezTo>
                    <a:pt x="166" y="287"/>
                    <a:pt x="152" y="293"/>
                    <a:pt x="149" y="294"/>
                  </a:cubicBezTo>
                  <a:cubicBezTo>
                    <a:pt x="149" y="294"/>
                    <a:pt x="149" y="294"/>
                    <a:pt x="149" y="294"/>
                  </a:cubicBezTo>
                  <a:cubicBezTo>
                    <a:pt x="154" y="295"/>
                    <a:pt x="157" y="297"/>
                    <a:pt x="161" y="299"/>
                  </a:cubicBezTo>
                  <a:cubicBezTo>
                    <a:pt x="163" y="300"/>
                    <a:pt x="166" y="300"/>
                    <a:pt x="166" y="299"/>
                  </a:cubicBezTo>
                  <a:cubicBezTo>
                    <a:pt x="168" y="297"/>
                    <a:pt x="168" y="295"/>
                    <a:pt x="170" y="293"/>
                  </a:cubicBezTo>
                  <a:cubicBezTo>
                    <a:pt x="172" y="292"/>
                    <a:pt x="177" y="290"/>
                    <a:pt x="178" y="288"/>
                  </a:cubicBezTo>
                  <a:cubicBezTo>
                    <a:pt x="177" y="288"/>
                    <a:pt x="177" y="288"/>
                    <a:pt x="177" y="288"/>
                  </a:cubicBezTo>
                  <a:cubicBezTo>
                    <a:pt x="175" y="288"/>
                    <a:pt x="173" y="288"/>
                    <a:pt x="171" y="287"/>
                  </a:cubicBezTo>
                  <a:close/>
                  <a:moveTo>
                    <a:pt x="66" y="288"/>
                  </a:moveTo>
                  <a:cubicBezTo>
                    <a:pt x="62" y="297"/>
                    <a:pt x="63" y="305"/>
                    <a:pt x="71" y="311"/>
                  </a:cubicBezTo>
                  <a:cubicBezTo>
                    <a:pt x="73" y="312"/>
                    <a:pt x="73" y="313"/>
                    <a:pt x="75" y="313"/>
                  </a:cubicBezTo>
                  <a:cubicBezTo>
                    <a:pt x="75" y="313"/>
                    <a:pt x="75" y="313"/>
                    <a:pt x="75" y="312"/>
                  </a:cubicBezTo>
                  <a:cubicBezTo>
                    <a:pt x="70" y="308"/>
                    <a:pt x="71" y="292"/>
                    <a:pt x="66" y="288"/>
                  </a:cubicBezTo>
                  <a:close/>
                  <a:moveTo>
                    <a:pt x="313" y="290"/>
                  </a:moveTo>
                  <a:cubicBezTo>
                    <a:pt x="311" y="292"/>
                    <a:pt x="302" y="296"/>
                    <a:pt x="305" y="302"/>
                  </a:cubicBezTo>
                  <a:cubicBezTo>
                    <a:pt x="310" y="300"/>
                    <a:pt x="316" y="296"/>
                    <a:pt x="316" y="290"/>
                  </a:cubicBezTo>
                  <a:cubicBezTo>
                    <a:pt x="314" y="290"/>
                    <a:pt x="314" y="290"/>
                    <a:pt x="313" y="290"/>
                  </a:cubicBezTo>
                  <a:close/>
                  <a:moveTo>
                    <a:pt x="124" y="291"/>
                  </a:moveTo>
                  <a:cubicBezTo>
                    <a:pt x="124" y="291"/>
                    <a:pt x="124" y="292"/>
                    <a:pt x="124" y="292"/>
                  </a:cubicBezTo>
                  <a:cubicBezTo>
                    <a:pt x="127" y="292"/>
                    <a:pt x="131" y="295"/>
                    <a:pt x="134" y="292"/>
                  </a:cubicBezTo>
                  <a:cubicBezTo>
                    <a:pt x="134" y="292"/>
                    <a:pt x="134" y="292"/>
                    <a:pt x="134" y="292"/>
                  </a:cubicBezTo>
                  <a:cubicBezTo>
                    <a:pt x="130" y="292"/>
                    <a:pt x="128" y="291"/>
                    <a:pt x="124" y="291"/>
                  </a:cubicBezTo>
                  <a:close/>
                  <a:moveTo>
                    <a:pt x="135" y="291"/>
                  </a:moveTo>
                  <a:cubicBezTo>
                    <a:pt x="135" y="291"/>
                    <a:pt x="135" y="291"/>
                    <a:pt x="135" y="291"/>
                  </a:cubicBezTo>
                  <a:cubicBezTo>
                    <a:pt x="135" y="291"/>
                    <a:pt x="135" y="291"/>
                    <a:pt x="135" y="291"/>
                  </a:cubicBezTo>
                  <a:cubicBezTo>
                    <a:pt x="135" y="291"/>
                    <a:pt x="135" y="291"/>
                    <a:pt x="135" y="291"/>
                  </a:cubicBezTo>
                  <a:cubicBezTo>
                    <a:pt x="135" y="291"/>
                    <a:pt x="135" y="291"/>
                    <a:pt x="135" y="291"/>
                  </a:cubicBezTo>
                  <a:cubicBezTo>
                    <a:pt x="135" y="291"/>
                    <a:pt x="135" y="291"/>
                    <a:pt x="135" y="291"/>
                  </a:cubicBezTo>
                  <a:close/>
                  <a:moveTo>
                    <a:pt x="184" y="291"/>
                  </a:moveTo>
                  <a:cubicBezTo>
                    <a:pt x="182" y="293"/>
                    <a:pt x="176" y="293"/>
                    <a:pt x="174" y="295"/>
                  </a:cubicBezTo>
                  <a:cubicBezTo>
                    <a:pt x="167" y="300"/>
                    <a:pt x="169" y="310"/>
                    <a:pt x="170" y="319"/>
                  </a:cubicBezTo>
                  <a:cubicBezTo>
                    <a:pt x="178" y="320"/>
                    <a:pt x="195" y="321"/>
                    <a:pt x="202" y="317"/>
                  </a:cubicBezTo>
                  <a:cubicBezTo>
                    <a:pt x="204" y="308"/>
                    <a:pt x="202" y="297"/>
                    <a:pt x="196" y="294"/>
                  </a:cubicBezTo>
                  <a:cubicBezTo>
                    <a:pt x="194" y="294"/>
                    <a:pt x="191" y="294"/>
                    <a:pt x="189" y="294"/>
                  </a:cubicBezTo>
                  <a:cubicBezTo>
                    <a:pt x="187" y="293"/>
                    <a:pt x="186" y="291"/>
                    <a:pt x="184" y="291"/>
                  </a:cubicBezTo>
                  <a:close/>
                  <a:moveTo>
                    <a:pt x="290" y="292"/>
                  </a:moveTo>
                  <a:cubicBezTo>
                    <a:pt x="289" y="296"/>
                    <a:pt x="299" y="304"/>
                    <a:pt x="302" y="301"/>
                  </a:cubicBezTo>
                  <a:cubicBezTo>
                    <a:pt x="299" y="296"/>
                    <a:pt x="299" y="291"/>
                    <a:pt x="290" y="292"/>
                  </a:cubicBezTo>
                  <a:close/>
                  <a:moveTo>
                    <a:pt x="119" y="296"/>
                  </a:moveTo>
                  <a:cubicBezTo>
                    <a:pt x="118" y="297"/>
                    <a:pt x="116" y="297"/>
                    <a:pt x="115" y="297"/>
                  </a:cubicBezTo>
                  <a:cubicBezTo>
                    <a:pt x="113" y="298"/>
                    <a:pt x="109" y="301"/>
                    <a:pt x="107" y="304"/>
                  </a:cubicBezTo>
                  <a:cubicBezTo>
                    <a:pt x="103" y="310"/>
                    <a:pt x="110" y="317"/>
                    <a:pt x="114" y="320"/>
                  </a:cubicBezTo>
                  <a:cubicBezTo>
                    <a:pt x="125" y="327"/>
                    <a:pt x="139" y="326"/>
                    <a:pt x="153" y="323"/>
                  </a:cubicBezTo>
                  <a:cubicBezTo>
                    <a:pt x="153" y="323"/>
                    <a:pt x="153" y="323"/>
                    <a:pt x="153" y="322"/>
                  </a:cubicBezTo>
                  <a:cubicBezTo>
                    <a:pt x="151" y="317"/>
                    <a:pt x="143" y="312"/>
                    <a:pt x="140" y="309"/>
                  </a:cubicBezTo>
                  <a:cubicBezTo>
                    <a:pt x="137" y="305"/>
                    <a:pt x="135" y="300"/>
                    <a:pt x="132" y="297"/>
                  </a:cubicBezTo>
                  <a:cubicBezTo>
                    <a:pt x="128" y="297"/>
                    <a:pt x="124" y="297"/>
                    <a:pt x="119" y="296"/>
                  </a:cubicBezTo>
                  <a:close/>
                  <a:moveTo>
                    <a:pt x="164" y="314"/>
                  </a:moveTo>
                  <a:cubicBezTo>
                    <a:pt x="164" y="310"/>
                    <a:pt x="164" y="307"/>
                    <a:pt x="165" y="304"/>
                  </a:cubicBezTo>
                  <a:cubicBezTo>
                    <a:pt x="161" y="301"/>
                    <a:pt x="152" y="298"/>
                    <a:pt x="147" y="296"/>
                  </a:cubicBezTo>
                  <a:cubicBezTo>
                    <a:pt x="143" y="295"/>
                    <a:pt x="141" y="297"/>
                    <a:pt x="138" y="297"/>
                  </a:cubicBezTo>
                  <a:cubicBezTo>
                    <a:pt x="138" y="308"/>
                    <a:pt x="155" y="315"/>
                    <a:pt x="164" y="314"/>
                  </a:cubicBezTo>
                  <a:close/>
                  <a:moveTo>
                    <a:pt x="287" y="297"/>
                  </a:moveTo>
                  <a:cubicBezTo>
                    <a:pt x="283" y="301"/>
                    <a:pt x="279" y="305"/>
                    <a:pt x="279" y="310"/>
                  </a:cubicBezTo>
                  <a:cubicBezTo>
                    <a:pt x="283" y="309"/>
                    <a:pt x="288" y="304"/>
                    <a:pt x="290" y="301"/>
                  </a:cubicBezTo>
                  <a:cubicBezTo>
                    <a:pt x="289" y="299"/>
                    <a:pt x="288" y="298"/>
                    <a:pt x="287" y="297"/>
                  </a:cubicBezTo>
                  <a:close/>
                  <a:moveTo>
                    <a:pt x="235" y="299"/>
                  </a:moveTo>
                  <a:cubicBezTo>
                    <a:pt x="232" y="301"/>
                    <a:pt x="230" y="303"/>
                    <a:pt x="228" y="306"/>
                  </a:cubicBezTo>
                  <a:cubicBezTo>
                    <a:pt x="228" y="306"/>
                    <a:pt x="228" y="306"/>
                    <a:pt x="228" y="306"/>
                  </a:cubicBezTo>
                  <a:cubicBezTo>
                    <a:pt x="230" y="308"/>
                    <a:pt x="233" y="307"/>
                    <a:pt x="233" y="311"/>
                  </a:cubicBezTo>
                  <a:cubicBezTo>
                    <a:pt x="230" y="310"/>
                    <a:pt x="229" y="311"/>
                    <a:pt x="227" y="312"/>
                  </a:cubicBezTo>
                  <a:cubicBezTo>
                    <a:pt x="221" y="326"/>
                    <a:pt x="244" y="328"/>
                    <a:pt x="249" y="320"/>
                  </a:cubicBezTo>
                  <a:cubicBezTo>
                    <a:pt x="257" y="308"/>
                    <a:pt x="248" y="301"/>
                    <a:pt x="235" y="299"/>
                  </a:cubicBezTo>
                  <a:close/>
                  <a:moveTo>
                    <a:pt x="98" y="300"/>
                  </a:moveTo>
                  <a:cubicBezTo>
                    <a:pt x="97" y="301"/>
                    <a:pt x="96" y="302"/>
                    <a:pt x="95" y="303"/>
                  </a:cubicBezTo>
                  <a:cubicBezTo>
                    <a:pt x="95" y="304"/>
                    <a:pt x="95" y="305"/>
                    <a:pt x="95" y="306"/>
                  </a:cubicBezTo>
                  <a:cubicBezTo>
                    <a:pt x="96" y="306"/>
                    <a:pt x="96" y="306"/>
                    <a:pt x="96" y="306"/>
                  </a:cubicBezTo>
                  <a:cubicBezTo>
                    <a:pt x="96" y="303"/>
                    <a:pt x="98" y="301"/>
                    <a:pt x="98" y="300"/>
                  </a:cubicBezTo>
                  <a:close/>
                  <a:moveTo>
                    <a:pt x="104" y="301"/>
                  </a:moveTo>
                  <a:cubicBezTo>
                    <a:pt x="103" y="302"/>
                    <a:pt x="100" y="304"/>
                    <a:pt x="102" y="306"/>
                  </a:cubicBezTo>
                  <a:cubicBezTo>
                    <a:pt x="102" y="306"/>
                    <a:pt x="102" y="306"/>
                    <a:pt x="102" y="306"/>
                  </a:cubicBezTo>
                  <a:cubicBezTo>
                    <a:pt x="102" y="304"/>
                    <a:pt x="103" y="302"/>
                    <a:pt x="104" y="301"/>
                  </a:cubicBezTo>
                  <a:cubicBezTo>
                    <a:pt x="104" y="301"/>
                    <a:pt x="104" y="301"/>
                    <a:pt x="104" y="301"/>
                  </a:cubicBezTo>
                  <a:close/>
                  <a:moveTo>
                    <a:pt x="99" y="303"/>
                  </a:moveTo>
                  <a:cubicBezTo>
                    <a:pt x="98" y="303"/>
                    <a:pt x="98" y="303"/>
                    <a:pt x="98" y="304"/>
                  </a:cubicBezTo>
                  <a:cubicBezTo>
                    <a:pt x="98" y="304"/>
                    <a:pt x="98" y="304"/>
                    <a:pt x="98" y="305"/>
                  </a:cubicBezTo>
                  <a:cubicBezTo>
                    <a:pt x="98" y="305"/>
                    <a:pt x="98" y="305"/>
                    <a:pt x="98" y="305"/>
                  </a:cubicBezTo>
                  <a:cubicBezTo>
                    <a:pt x="99" y="304"/>
                    <a:pt x="99" y="304"/>
                    <a:pt x="99" y="304"/>
                  </a:cubicBezTo>
                  <a:cubicBezTo>
                    <a:pt x="99" y="304"/>
                    <a:pt x="99" y="304"/>
                    <a:pt x="99" y="303"/>
                  </a:cubicBezTo>
                  <a:cubicBezTo>
                    <a:pt x="99" y="303"/>
                    <a:pt x="99" y="303"/>
                    <a:pt x="99" y="303"/>
                  </a:cubicBezTo>
                  <a:close/>
                  <a:moveTo>
                    <a:pt x="265" y="305"/>
                  </a:moveTo>
                  <a:cubicBezTo>
                    <a:pt x="264" y="306"/>
                    <a:pt x="263" y="307"/>
                    <a:pt x="263" y="308"/>
                  </a:cubicBezTo>
                  <a:cubicBezTo>
                    <a:pt x="263" y="308"/>
                    <a:pt x="263" y="308"/>
                    <a:pt x="263" y="308"/>
                  </a:cubicBezTo>
                  <a:cubicBezTo>
                    <a:pt x="266" y="308"/>
                    <a:pt x="271" y="311"/>
                    <a:pt x="272" y="310"/>
                  </a:cubicBezTo>
                  <a:cubicBezTo>
                    <a:pt x="273" y="310"/>
                    <a:pt x="273" y="310"/>
                    <a:pt x="273" y="310"/>
                  </a:cubicBezTo>
                  <a:cubicBezTo>
                    <a:pt x="273" y="309"/>
                    <a:pt x="273" y="309"/>
                    <a:pt x="273" y="309"/>
                  </a:cubicBezTo>
                  <a:cubicBezTo>
                    <a:pt x="271" y="308"/>
                    <a:pt x="268" y="306"/>
                    <a:pt x="265" y="305"/>
                  </a:cubicBezTo>
                  <a:close/>
                  <a:moveTo>
                    <a:pt x="101" y="307"/>
                  </a:moveTo>
                  <a:cubicBezTo>
                    <a:pt x="101" y="307"/>
                    <a:pt x="101" y="307"/>
                    <a:pt x="101" y="308"/>
                  </a:cubicBezTo>
                  <a:cubicBezTo>
                    <a:pt x="101" y="307"/>
                    <a:pt x="101" y="307"/>
                    <a:pt x="102" y="307"/>
                  </a:cubicBezTo>
                  <a:cubicBezTo>
                    <a:pt x="101" y="307"/>
                    <a:pt x="101" y="307"/>
                    <a:pt x="101" y="307"/>
                  </a:cubicBezTo>
                  <a:close/>
                  <a:moveTo>
                    <a:pt x="260" y="310"/>
                  </a:moveTo>
                  <a:cubicBezTo>
                    <a:pt x="260" y="317"/>
                    <a:pt x="256" y="320"/>
                    <a:pt x="253" y="324"/>
                  </a:cubicBezTo>
                  <a:cubicBezTo>
                    <a:pt x="254" y="324"/>
                    <a:pt x="254" y="325"/>
                    <a:pt x="254" y="325"/>
                  </a:cubicBezTo>
                  <a:cubicBezTo>
                    <a:pt x="254" y="325"/>
                    <a:pt x="254" y="325"/>
                    <a:pt x="254" y="325"/>
                  </a:cubicBezTo>
                  <a:cubicBezTo>
                    <a:pt x="255" y="324"/>
                    <a:pt x="255" y="323"/>
                    <a:pt x="256" y="322"/>
                  </a:cubicBezTo>
                  <a:cubicBezTo>
                    <a:pt x="262" y="324"/>
                    <a:pt x="268" y="318"/>
                    <a:pt x="271" y="313"/>
                  </a:cubicBezTo>
                  <a:cubicBezTo>
                    <a:pt x="271" y="313"/>
                    <a:pt x="271" y="313"/>
                    <a:pt x="271" y="313"/>
                  </a:cubicBezTo>
                  <a:cubicBezTo>
                    <a:pt x="270" y="312"/>
                    <a:pt x="268" y="312"/>
                    <a:pt x="267" y="311"/>
                  </a:cubicBezTo>
                  <a:cubicBezTo>
                    <a:pt x="264" y="310"/>
                    <a:pt x="260" y="314"/>
                    <a:pt x="260" y="311"/>
                  </a:cubicBezTo>
                  <a:cubicBezTo>
                    <a:pt x="260" y="311"/>
                    <a:pt x="260" y="310"/>
                    <a:pt x="260" y="310"/>
                  </a:cubicBezTo>
                  <a:close/>
                  <a:moveTo>
                    <a:pt x="277" y="311"/>
                  </a:moveTo>
                  <a:cubicBezTo>
                    <a:pt x="277" y="313"/>
                    <a:pt x="276" y="314"/>
                    <a:pt x="276" y="316"/>
                  </a:cubicBezTo>
                  <a:cubicBezTo>
                    <a:pt x="276" y="316"/>
                    <a:pt x="276" y="316"/>
                    <a:pt x="276" y="316"/>
                  </a:cubicBezTo>
                  <a:cubicBezTo>
                    <a:pt x="277" y="316"/>
                    <a:pt x="278" y="315"/>
                    <a:pt x="278" y="314"/>
                  </a:cubicBezTo>
                  <a:cubicBezTo>
                    <a:pt x="278" y="313"/>
                    <a:pt x="278" y="312"/>
                    <a:pt x="277" y="311"/>
                  </a:cubicBezTo>
                  <a:close/>
                  <a:moveTo>
                    <a:pt x="280" y="314"/>
                  </a:moveTo>
                  <a:cubicBezTo>
                    <a:pt x="280" y="315"/>
                    <a:pt x="279" y="316"/>
                    <a:pt x="278" y="317"/>
                  </a:cubicBezTo>
                  <a:cubicBezTo>
                    <a:pt x="279" y="317"/>
                    <a:pt x="281" y="316"/>
                    <a:pt x="281" y="315"/>
                  </a:cubicBezTo>
                  <a:cubicBezTo>
                    <a:pt x="281" y="314"/>
                    <a:pt x="281" y="315"/>
                    <a:pt x="280" y="314"/>
                  </a:cubicBezTo>
                  <a:close/>
                  <a:moveTo>
                    <a:pt x="290" y="322"/>
                  </a:moveTo>
                  <a:cubicBezTo>
                    <a:pt x="290" y="319"/>
                    <a:pt x="290" y="318"/>
                    <a:pt x="290" y="317"/>
                  </a:cubicBezTo>
                  <a:cubicBezTo>
                    <a:pt x="287" y="317"/>
                    <a:pt x="286" y="316"/>
                    <a:pt x="283" y="316"/>
                  </a:cubicBezTo>
                  <a:cubicBezTo>
                    <a:pt x="283" y="316"/>
                    <a:pt x="283" y="316"/>
                    <a:pt x="283" y="316"/>
                  </a:cubicBezTo>
                  <a:cubicBezTo>
                    <a:pt x="282" y="317"/>
                    <a:pt x="282" y="317"/>
                    <a:pt x="283" y="318"/>
                  </a:cubicBezTo>
                  <a:cubicBezTo>
                    <a:pt x="286" y="319"/>
                    <a:pt x="287" y="321"/>
                    <a:pt x="290" y="322"/>
                  </a:cubicBezTo>
                  <a:close/>
                  <a:moveTo>
                    <a:pt x="218" y="318"/>
                  </a:moveTo>
                  <a:cubicBezTo>
                    <a:pt x="216" y="323"/>
                    <a:pt x="211" y="326"/>
                    <a:pt x="209" y="330"/>
                  </a:cubicBezTo>
                  <a:cubicBezTo>
                    <a:pt x="209" y="330"/>
                    <a:pt x="210" y="330"/>
                    <a:pt x="210" y="330"/>
                  </a:cubicBezTo>
                  <a:cubicBezTo>
                    <a:pt x="213" y="329"/>
                    <a:pt x="221" y="330"/>
                    <a:pt x="223" y="329"/>
                  </a:cubicBezTo>
                  <a:cubicBezTo>
                    <a:pt x="223" y="328"/>
                    <a:pt x="224" y="327"/>
                    <a:pt x="224" y="325"/>
                  </a:cubicBezTo>
                  <a:cubicBezTo>
                    <a:pt x="222" y="323"/>
                    <a:pt x="220" y="321"/>
                    <a:pt x="218" y="318"/>
                  </a:cubicBezTo>
                  <a:close/>
                  <a:moveTo>
                    <a:pt x="273" y="319"/>
                  </a:moveTo>
                  <a:cubicBezTo>
                    <a:pt x="269" y="322"/>
                    <a:pt x="266" y="322"/>
                    <a:pt x="263" y="325"/>
                  </a:cubicBezTo>
                  <a:cubicBezTo>
                    <a:pt x="263" y="326"/>
                    <a:pt x="262" y="327"/>
                    <a:pt x="262" y="328"/>
                  </a:cubicBezTo>
                  <a:cubicBezTo>
                    <a:pt x="263" y="328"/>
                    <a:pt x="266" y="327"/>
                    <a:pt x="267" y="327"/>
                  </a:cubicBezTo>
                  <a:cubicBezTo>
                    <a:pt x="268" y="326"/>
                    <a:pt x="274" y="321"/>
                    <a:pt x="273" y="319"/>
                  </a:cubicBezTo>
                  <a:close/>
                  <a:moveTo>
                    <a:pt x="108" y="320"/>
                  </a:moveTo>
                  <a:cubicBezTo>
                    <a:pt x="108" y="322"/>
                    <a:pt x="112" y="324"/>
                    <a:pt x="113" y="325"/>
                  </a:cubicBezTo>
                  <a:cubicBezTo>
                    <a:pt x="113" y="325"/>
                    <a:pt x="114" y="325"/>
                    <a:pt x="114" y="325"/>
                  </a:cubicBezTo>
                  <a:cubicBezTo>
                    <a:pt x="114" y="325"/>
                    <a:pt x="114" y="325"/>
                    <a:pt x="114" y="325"/>
                  </a:cubicBezTo>
                  <a:cubicBezTo>
                    <a:pt x="111" y="323"/>
                    <a:pt x="110" y="321"/>
                    <a:pt x="108" y="320"/>
                  </a:cubicBezTo>
                  <a:close/>
                  <a:moveTo>
                    <a:pt x="279" y="320"/>
                  </a:moveTo>
                  <a:cubicBezTo>
                    <a:pt x="279" y="322"/>
                    <a:pt x="279" y="327"/>
                    <a:pt x="279" y="330"/>
                  </a:cubicBezTo>
                  <a:cubicBezTo>
                    <a:pt x="279" y="330"/>
                    <a:pt x="279" y="330"/>
                    <a:pt x="279" y="330"/>
                  </a:cubicBezTo>
                  <a:cubicBezTo>
                    <a:pt x="280" y="330"/>
                    <a:pt x="281" y="329"/>
                    <a:pt x="283" y="329"/>
                  </a:cubicBezTo>
                  <a:cubicBezTo>
                    <a:pt x="282" y="326"/>
                    <a:pt x="281" y="322"/>
                    <a:pt x="280" y="320"/>
                  </a:cubicBezTo>
                  <a:cubicBezTo>
                    <a:pt x="280" y="320"/>
                    <a:pt x="280" y="320"/>
                    <a:pt x="280" y="320"/>
                  </a:cubicBezTo>
                  <a:cubicBezTo>
                    <a:pt x="280" y="320"/>
                    <a:pt x="279" y="320"/>
                    <a:pt x="279" y="320"/>
                  </a:cubicBezTo>
                  <a:close/>
                  <a:moveTo>
                    <a:pt x="242" y="322"/>
                  </a:moveTo>
                  <a:cubicBezTo>
                    <a:pt x="242" y="322"/>
                    <a:pt x="242" y="322"/>
                    <a:pt x="242" y="322"/>
                  </a:cubicBezTo>
                  <a:cubicBezTo>
                    <a:pt x="242" y="322"/>
                    <a:pt x="242" y="322"/>
                    <a:pt x="242" y="322"/>
                  </a:cubicBezTo>
                  <a:close/>
                  <a:moveTo>
                    <a:pt x="105" y="323"/>
                  </a:moveTo>
                  <a:cubicBezTo>
                    <a:pt x="105" y="323"/>
                    <a:pt x="105" y="324"/>
                    <a:pt x="105" y="324"/>
                  </a:cubicBezTo>
                  <a:cubicBezTo>
                    <a:pt x="106" y="324"/>
                    <a:pt x="107" y="325"/>
                    <a:pt x="107" y="326"/>
                  </a:cubicBezTo>
                  <a:cubicBezTo>
                    <a:pt x="107" y="326"/>
                    <a:pt x="107" y="326"/>
                    <a:pt x="108" y="326"/>
                  </a:cubicBezTo>
                  <a:cubicBezTo>
                    <a:pt x="107" y="325"/>
                    <a:pt x="106" y="324"/>
                    <a:pt x="105" y="323"/>
                  </a:cubicBezTo>
                  <a:close/>
                  <a:moveTo>
                    <a:pt x="200" y="323"/>
                  </a:moveTo>
                  <a:cubicBezTo>
                    <a:pt x="195" y="327"/>
                    <a:pt x="177" y="324"/>
                    <a:pt x="173" y="325"/>
                  </a:cubicBezTo>
                  <a:cubicBezTo>
                    <a:pt x="173" y="325"/>
                    <a:pt x="173" y="325"/>
                    <a:pt x="173" y="326"/>
                  </a:cubicBezTo>
                  <a:cubicBezTo>
                    <a:pt x="179" y="326"/>
                    <a:pt x="198" y="328"/>
                    <a:pt x="201" y="323"/>
                  </a:cubicBezTo>
                  <a:cubicBezTo>
                    <a:pt x="201" y="323"/>
                    <a:pt x="200" y="323"/>
                    <a:pt x="200" y="323"/>
                  </a:cubicBezTo>
                  <a:close/>
                  <a:moveTo>
                    <a:pt x="114" y="325"/>
                  </a:moveTo>
                  <a:cubicBezTo>
                    <a:pt x="114" y="325"/>
                    <a:pt x="114" y="325"/>
                    <a:pt x="114" y="325"/>
                  </a:cubicBezTo>
                  <a:cubicBezTo>
                    <a:pt x="115" y="326"/>
                    <a:pt x="115" y="326"/>
                    <a:pt x="116" y="326"/>
                  </a:cubicBezTo>
                  <a:cubicBezTo>
                    <a:pt x="116" y="326"/>
                    <a:pt x="115" y="326"/>
                    <a:pt x="115" y="326"/>
                  </a:cubicBezTo>
                  <a:cubicBezTo>
                    <a:pt x="115" y="325"/>
                    <a:pt x="115" y="325"/>
                    <a:pt x="114" y="325"/>
                  </a:cubicBezTo>
                  <a:close/>
                  <a:moveTo>
                    <a:pt x="108" y="326"/>
                  </a:moveTo>
                  <a:cubicBezTo>
                    <a:pt x="109" y="327"/>
                    <a:pt x="109" y="327"/>
                    <a:pt x="109" y="326"/>
                  </a:cubicBezTo>
                  <a:cubicBezTo>
                    <a:pt x="109" y="326"/>
                    <a:pt x="109" y="326"/>
                    <a:pt x="108" y="326"/>
                  </a:cubicBezTo>
                  <a:close/>
                  <a:moveTo>
                    <a:pt x="145" y="344"/>
                  </a:moveTo>
                  <a:cubicBezTo>
                    <a:pt x="145" y="344"/>
                    <a:pt x="145" y="344"/>
                    <a:pt x="145" y="345"/>
                  </a:cubicBezTo>
                  <a:cubicBezTo>
                    <a:pt x="146" y="345"/>
                    <a:pt x="146" y="345"/>
                    <a:pt x="147" y="346"/>
                  </a:cubicBezTo>
                  <a:cubicBezTo>
                    <a:pt x="150" y="338"/>
                    <a:pt x="155" y="335"/>
                    <a:pt x="165" y="334"/>
                  </a:cubicBezTo>
                  <a:cubicBezTo>
                    <a:pt x="165" y="333"/>
                    <a:pt x="165" y="333"/>
                    <a:pt x="165" y="333"/>
                  </a:cubicBezTo>
                  <a:cubicBezTo>
                    <a:pt x="163" y="331"/>
                    <a:pt x="161" y="327"/>
                    <a:pt x="157" y="327"/>
                  </a:cubicBezTo>
                  <a:cubicBezTo>
                    <a:pt x="155" y="329"/>
                    <a:pt x="153" y="328"/>
                    <a:pt x="151" y="329"/>
                  </a:cubicBezTo>
                  <a:cubicBezTo>
                    <a:pt x="146" y="331"/>
                    <a:pt x="141" y="331"/>
                    <a:pt x="136" y="333"/>
                  </a:cubicBezTo>
                  <a:cubicBezTo>
                    <a:pt x="134" y="333"/>
                    <a:pt x="131" y="333"/>
                    <a:pt x="128" y="333"/>
                  </a:cubicBezTo>
                  <a:cubicBezTo>
                    <a:pt x="128" y="334"/>
                    <a:pt x="128" y="334"/>
                    <a:pt x="129" y="334"/>
                  </a:cubicBezTo>
                  <a:cubicBezTo>
                    <a:pt x="132" y="337"/>
                    <a:pt x="141" y="338"/>
                    <a:pt x="144" y="344"/>
                  </a:cubicBezTo>
                  <a:cubicBezTo>
                    <a:pt x="144" y="344"/>
                    <a:pt x="145" y="344"/>
                    <a:pt x="145" y="344"/>
                  </a:cubicBezTo>
                  <a:close/>
                  <a:moveTo>
                    <a:pt x="255" y="327"/>
                  </a:moveTo>
                  <a:cubicBezTo>
                    <a:pt x="255" y="328"/>
                    <a:pt x="255" y="328"/>
                    <a:pt x="255" y="328"/>
                  </a:cubicBezTo>
                  <a:cubicBezTo>
                    <a:pt x="256" y="328"/>
                    <a:pt x="256" y="328"/>
                    <a:pt x="256" y="328"/>
                  </a:cubicBezTo>
                  <a:cubicBezTo>
                    <a:pt x="256" y="328"/>
                    <a:pt x="256" y="327"/>
                    <a:pt x="256" y="327"/>
                  </a:cubicBezTo>
                  <a:cubicBezTo>
                    <a:pt x="255" y="327"/>
                    <a:pt x="255" y="327"/>
                    <a:pt x="255" y="327"/>
                  </a:cubicBezTo>
                  <a:close/>
                  <a:moveTo>
                    <a:pt x="129" y="327"/>
                  </a:moveTo>
                  <a:cubicBezTo>
                    <a:pt x="129" y="327"/>
                    <a:pt x="128" y="327"/>
                    <a:pt x="128" y="328"/>
                  </a:cubicBezTo>
                  <a:cubicBezTo>
                    <a:pt x="128" y="328"/>
                    <a:pt x="128" y="328"/>
                    <a:pt x="128" y="328"/>
                  </a:cubicBezTo>
                  <a:cubicBezTo>
                    <a:pt x="131" y="328"/>
                    <a:pt x="135" y="329"/>
                    <a:pt x="138" y="328"/>
                  </a:cubicBezTo>
                  <a:cubicBezTo>
                    <a:pt x="138" y="327"/>
                    <a:pt x="138" y="327"/>
                    <a:pt x="138" y="327"/>
                  </a:cubicBezTo>
                  <a:cubicBezTo>
                    <a:pt x="135" y="327"/>
                    <a:pt x="132" y="327"/>
                    <a:pt x="129" y="327"/>
                  </a:cubicBezTo>
                  <a:close/>
                  <a:moveTo>
                    <a:pt x="230" y="328"/>
                  </a:moveTo>
                  <a:cubicBezTo>
                    <a:pt x="228" y="329"/>
                    <a:pt x="227" y="330"/>
                    <a:pt x="227" y="332"/>
                  </a:cubicBezTo>
                  <a:cubicBezTo>
                    <a:pt x="229" y="332"/>
                    <a:pt x="229" y="333"/>
                    <a:pt x="231" y="333"/>
                  </a:cubicBezTo>
                  <a:cubicBezTo>
                    <a:pt x="232" y="332"/>
                    <a:pt x="232" y="331"/>
                    <a:pt x="233" y="329"/>
                  </a:cubicBezTo>
                  <a:cubicBezTo>
                    <a:pt x="232" y="329"/>
                    <a:pt x="231" y="328"/>
                    <a:pt x="230" y="328"/>
                  </a:cubicBezTo>
                  <a:close/>
                  <a:moveTo>
                    <a:pt x="106" y="329"/>
                  </a:moveTo>
                  <a:cubicBezTo>
                    <a:pt x="107" y="330"/>
                    <a:pt x="119" y="334"/>
                    <a:pt x="121" y="332"/>
                  </a:cubicBezTo>
                  <a:cubicBezTo>
                    <a:pt x="118" y="332"/>
                    <a:pt x="115" y="331"/>
                    <a:pt x="112" y="331"/>
                  </a:cubicBezTo>
                  <a:cubicBezTo>
                    <a:pt x="110" y="330"/>
                    <a:pt x="109" y="329"/>
                    <a:pt x="106" y="329"/>
                  </a:cubicBezTo>
                  <a:close/>
                  <a:moveTo>
                    <a:pt x="135" y="329"/>
                  </a:moveTo>
                  <a:cubicBezTo>
                    <a:pt x="134" y="330"/>
                    <a:pt x="132" y="330"/>
                    <a:pt x="129" y="330"/>
                  </a:cubicBezTo>
                  <a:cubicBezTo>
                    <a:pt x="129" y="330"/>
                    <a:pt x="130" y="330"/>
                    <a:pt x="130" y="330"/>
                  </a:cubicBezTo>
                  <a:cubicBezTo>
                    <a:pt x="132" y="331"/>
                    <a:pt x="135" y="331"/>
                    <a:pt x="138" y="330"/>
                  </a:cubicBezTo>
                  <a:cubicBezTo>
                    <a:pt x="137" y="329"/>
                    <a:pt x="136" y="329"/>
                    <a:pt x="135" y="329"/>
                  </a:cubicBezTo>
                  <a:close/>
                  <a:moveTo>
                    <a:pt x="190" y="329"/>
                  </a:moveTo>
                  <a:cubicBezTo>
                    <a:pt x="188" y="332"/>
                    <a:pt x="181" y="329"/>
                    <a:pt x="179" y="335"/>
                  </a:cubicBezTo>
                  <a:cubicBezTo>
                    <a:pt x="179" y="335"/>
                    <a:pt x="179" y="335"/>
                    <a:pt x="180" y="335"/>
                  </a:cubicBezTo>
                  <a:cubicBezTo>
                    <a:pt x="182" y="333"/>
                    <a:pt x="185" y="332"/>
                    <a:pt x="187" y="331"/>
                  </a:cubicBezTo>
                  <a:cubicBezTo>
                    <a:pt x="189" y="331"/>
                    <a:pt x="195" y="332"/>
                    <a:pt x="197" y="331"/>
                  </a:cubicBezTo>
                  <a:cubicBezTo>
                    <a:pt x="197" y="331"/>
                    <a:pt x="196" y="330"/>
                    <a:pt x="196" y="330"/>
                  </a:cubicBezTo>
                  <a:cubicBezTo>
                    <a:pt x="194" y="330"/>
                    <a:pt x="192" y="330"/>
                    <a:pt x="190" y="329"/>
                  </a:cubicBezTo>
                  <a:close/>
                  <a:moveTo>
                    <a:pt x="197" y="331"/>
                  </a:moveTo>
                  <a:cubicBezTo>
                    <a:pt x="197" y="332"/>
                    <a:pt x="198" y="332"/>
                    <a:pt x="199" y="332"/>
                  </a:cubicBezTo>
                  <a:cubicBezTo>
                    <a:pt x="199" y="332"/>
                    <a:pt x="199" y="332"/>
                    <a:pt x="199" y="332"/>
                  </a:cubicBezTo>
                  <a:cubicBezTo>
                    <a:pt x="198" y="332"/>
                    <a:pt x="198" y="331"/>
                    <a:pt x="197" y="331"/>
                  </a:cubicBezTo>
                  <a:close/>
                  <a:moveTo>
                    <a:pt x="262" y="331"/>
                  </a:moveTo>
                  <a:cubicBezTo>
                    <a:pt x="262" y="332"/>
                    <a:pt x="262" y="333"/>
                    <a:pt x="262" y="333"/>
                  </a:cubicBezTo>
                  <a:cubicBezTo>
                    <a:pt x="262" y="334"/>
                    <a:pt x="263" y="335"/>
                    <a:pt x="264" y="335"/>
                  </a:cubicBezTo>
                  <a:cubicBezTo>
                    <a:pt x="264" y="334"/>
                    <a:pt x="264" y="334"/>
                    <a:pt x="264" y="334"/>
                  </a:cubicBezTo>
                  <a:cubicBezTo>
                    <a:pt x="263" y="333"/>
                    <a:pt x="262" y="333"/>
                    <a:pt x="263" y="331"/>
                  </a:cubicBezTo>
                  <a:cubicBezTo>
                    <a:pt x="262" y="331"/>
                    <a:pt x="262" y="331"/>
                    <a:pt x="262" y="331"/>
                  </a:cubicBezTo>
                  <a:close/>
                  <a:moveTo>
                    <a:pt x="236" y="332"/>
                  </a:moveTo>
                  <a:cubicBezTo>
                    <a:pt x="236" y="332"/>
                    <a:pt x="236" y="332"/>
                    <a:pt x="236" y="333"/>
                  </a:cubicBezTo>
                  <a:cubicBezTo>
                    <a:pt x="236" y="333"/>
                    <a:pt x="236" y="333"/>
                    <a:pt x="236" y="333"/>
                  </a:cubicBezTo>
                  <a:cubicBezTo>
                    <a:pt x="236" y="333"/>
                    <a:pt x="236" y="333"/>
                    <a:pt x="236" y="333"/>
                  </a:cubicBezTo>
                  <a:cubicBezTo>
                    <a:pt x="236" y="332"/>
                    <a:pt x="236" y="332"/>
                    <a:pt x="236" y="332"/>
                  </a:cubicBezTo>
                  <a:close/>
                  <a:moveTo>
                    <a:pt x="256" y="332"/>
                  </a:moveTo>
                  <a:cubicBezTo>
                    <a:pt x="255" y="333"/>
                    <a:pt x="254" y="334"/>
                    <a:pt x="253" y="335"/>
                  </a:cubicBezTo>
                  <a:cubicBezTo>
                    <a:pt x="253" y="335"/>
                    <a:pt x="253" y="335"/>
                    <a:pt x="253" y="335"/>
                  </a:cubicBezTo>
                  <a:cubicBezTo>
                    <a:pt x="254" y="334"/>
                    <a:pt x="255" y="333"/>
                    <a:pt x="256" y="332"/>
                  </a:cubicBezTo>
                  <a:cubicBezTo>
                    <a:pt x="256" y="332"/>
                    <a:pt x="256" y="332"/>
                    <a:pt x="256" y="332"/>
                  </a:cubicBezTo>
                  <a:close/>
                  <a:moveTo>
                    <a:pt x="219" y="333"/>
                  </a:moveTo>
                  <a:cubicBezTo>
                    <a:pt x="213" y="333"/>
                    <a:pt x="208" y="333"/>
                    <a:pt x="206" y="336"/>
                  </a:cubicBezTo>
                  <a:cubicBezTo>
                    <a:pt x="211" y="341"/>
                    <a:pt x="215" y="336"/>
                    <a:pt x="219" y="334"/>
                  </a:cubicBezTo>
                  <a:cubicBezTo>
                    <a:pt x="219" y="334"/>
                    <a:pt x="219" y="334"/>
                    <a:pt x="219" y="333"/>
                  </a:cubicBezTo>
                  <a:close/>
                  <a:moveTo>
                    <a:pt x="235" y="333"/>
                  </a:moveTo>
                  <a:cubicBezTo>
                    <a:pt x="235" y="333"/>
                    <a:pt x="235" y="333"/>
                    <a:pt x="235" y="334"/>
                  </a:cubicBezTo>
                  <a:cubicBezTo>
                    <a:pt x="235" y="334"/>
                    <a:pt x="235" y="334"/>
                    <a:pt x="235" y="334"/>
                  </a:cubicBezTo>
                  <a:cubicBezTo>
                    <a:pt x="235" y="333"/>
                    <a:pt x="236" y="333"/>
                    <a:pt x="236" y="333"/>
                  </a:cubicBezTo>
                  <a:cubicBezTo>
                    <a:pt x="236" y="333"/>
                    <a:pt x="235" y="333"/>
                    <a:pt x="235" y="333"/>
                  </a:cubicBezTo>
                  <a:close/>
                  <a:moveTo>
                    <a:pt x="190" y="334"/>
                  </a:moveTo>
                  <a:cubicBezTo>
                    <a:pt x="189" y="335"/>
                    <a:pt x="189" y="334"/>
                    <a:pt x="187" y="335"/>
                  </a:cubicBezTo>
                  <a:cubicBezTo>
                    <a:pt x="185" y="335"/>
                    <a:pt x="183" y="337"/>
                    <a:pt x="182" y="338"/>
                  </a:cubicBezTo>
                  <a:cubicBezTo>
                    <a:pt x="182" y="338"/>
                    <a:pt x="182" y="339"/>
                    <a:pt x="182" y="339"/>
                  </a:cubicBezTo>
                  <a:cubicBezTo>
                    <a:pt x="191" y="340"/>
                    <a:pt x="193" y="340"/>
                    <a:pt x="199" y="336"/>
                  </a:cubicBezTo>
                  <a:cubicBezTo>
                    <a:pt x="199" y="336"/>
                    <a:pt x="199" y="336"/>
                    <a:pt x="198" y="336"/>
                  </a:cubicBezTo>
                  <a:cubicBezTo>
                    <a:pt x="197" y="333"/>
                    <a:pt x="192" y="334"/>
                    <a:pt x="190" y="334"/>
                  </a:cubicBezTo>
                  <a:close/>
                  <a:moveTo>
                    <a:pt x="265" y="335"/>
                  </a:moveTo>
                  <a:cubicBezTo>
                    <a:pt x="265" y="335"/>
                    <a:pt x="265" y="335"/>
                    <a:pt x="265" y="335"/>
                  </a:cubicBezTo>
                  <a:cubicBezTo>
                    <a:pt x="265" y="335"/>
                    <a:pt x="265" y="335"/>
                    <a:pt x="265" y="335"/>
                  </a:cubicBezTo>
                  <a:cubicBezTo>
                    <a:pt x="265" y="335"/>
                    <a:pt x="265" y="335"/>
                    <a:pt x="265" y="335"/>
                  </a:cubicBezTo>
                  <a:cubicBezTo>
                    <a:pt x="265" y="335"/>
                    <a:pt x="265" y="335"/>
                    <a:pt x="265" y="335"/>
                  </a:cubicBezTo>
                  <a:cubicBezTo>
                    <a:pt x="265" y="335"/>
                    <a:pt x="265" y="335"/>
                    <a:pt x="265" y="335"/>
                  </a:cubicBezTo>
                  <a:close/>
                  <a:moveTo>
                    <a:pt x="222" y="335"/>
                  </a:moveTo>
                  <a:cubicBezTo>
                    <a:pt x="219" y="341"/>
                    <a:pt x="224" y="343"/>
                    <a:pt x="226" y="346"/>
                  </a:cubicBezTo>
                  <a:cubicBezTo>
                    <a:pt x="227" y="345"/>
                    <a:pt x="227" y="345"/>
                    <a:pt x="227" y="345"/>
                  </a:cubicBezTo>
                  <a:cubicBezTo>
                    <a:pt x="227" y="342"/>
                    <a:pt x="228" y="340"/>
                    <a:pt x="226" y="338"/>
                  </a:cubicBezTo>
                  <a:cubicBezTo>
                    <a:pt x="224" y="338"/>
                    <a:pt x="223" y="336"/>
                    <a:pt x="222" y="335"/>
                  </a:cubicBezTo>
                  <a:close/>
                  <a:moveTo>
                    <a:pt x="252" y="335"/>
                  </a:moveTo>
                  <a:cubicBezTo>
                    <a:pt x="249" y="338"/>
                    <a:pt x="245" y="338"/>
                    <a:pt x="242" y="340"/>
                  </a:cubicBezTo>
                  <a:cubicBezTo>
                    <a:pt x="242" y="340"/>
                    <a:pt x="242" y="341"/>
                    <a:pt x="242" y="341"/>
                  </a:cubicBezTo>
                  <a:cubicBezTo>
                    <a:pt x="243" y="341"/>
                    <a:pt x="243" y="341"/>
                    <a:pt x="243" y="341"/>
                  </a:cubicBezTo>
                  <a:cubicBezTo>
                    <a:pt x="246" y="339"/>
                    <a:pt x="252" y="337"/>
                    <a:pt x="253" y="335"/>
                  </a:cubicBezTo>
                  <a:cubicBezTo>
                    <a:pt x="252" y="335"/>
                    <a:pt x="252" y="335"/>
                    <a:pt x="252" y="335"/>
                  </a:cubicBezTo>
                  <a:close/>
                  <a:moveTo>
                    <a:pt x="244" y="336"/>
                  </a:moveTo>
                  <a:cubicBezTo>
                    <a:pt x="243" y="336"/>
                    <a:pt x="243" y="336"/>
                    <a:pt x="243" y="337"/>
                  </a:cubicBezTo>
                  <a:cubicBezTo>
                    <a:pt x="243" y="337"/>
                    <a:pt x="243" y="337"/>
                    <a:pt x="243" y="337"/>
                  </a:cubicBezTo>
                  <a:cubicBezTo>
                    <a:pt x="243" y="337"/>
                    <a:pt x="244" y="336"/>
                    <a:pt x="244" y="336"/>
                  </a:cubicBezTo>
                  <a:cubicBezTo>
                    <a:pt x="244" y="336"/>
                    <a:pt x="244" y="336"/>
                    <a:pt x="244" y="336"/>
                  </a:cubicBezTo>
                  <a:cubicBezTo>
                    <a:pt x="244" y="336"/>
                    <a:pt x="244" y="336"/>
                    <a:pt x="244" y="336"/>
                  </a:cubicBezTo>
                  <a:close/>
                  <a:moveTo>
                    <a:pt x="241" y="337"/>
                  </a:moveTo>
                  <a:cubicBezTo>
                    <a:pt x="241" y="337"/>
                    <a:pt x="241" y="337"/>
                    <a:pt x="241" y="337"/>
                  </a:cubicBezTo>
                  <a:cubicBezTo>
                    <a:pt x="241" y="337"/>
                    <a:pt x="241" y="337"/>
                    <a:pt x="241" y="337"/>
                  </a:cubicBezTo>
                  <a:cubicBezTo>
                    <a:pt x="241" y="337"/>
                    <a:pt x="242" y="337"/>
                    <a:pt x="242" y="337"/>
                  </a:cubicBezTo>
                  <a:cubicBezTo>
                    <a:pt x="242" y="337"/>
                    <a:pt x="242" y="337"/>
                    <a:pt x="242" y="337"/>
                  </a:cubicBezTo>
                  <a:cubicBezTo>
                    <a:pt x="242" y="337"/>
                    <a:pt x="242" y="337"/>
                    <a:pt x="241" y="337"/>
                  </a:cubicBezTo>
                  <a:close/>
                  <a:moveTo>
                    <a:pt x="202" y="337"/>
                  </a:moveTo>
                  <a:cubicBezTo>
                    <a:pt x="201" y="343"/>
                    <a:pt x="202" y="347"/>
                    <a:pt x="207" y="350"/>
                  </a:cubicBezTo>
                  <a:cubicBezTo>
                    <a:pt x="207" y="350"/>
                    <a:pt x="207" y="350"/>
                    <a:pt x="208" y="349"/>
                  </a:cubicBezTo>
                  <a:cubicBezTo>
                    <a:pt x="208" y="343"/>
                    <a:pt x="207" y="339"/>
                    <a:pt x="202" y="337"/>
                  </a:cubicBezTo>
                  <a:close/>
                  <a:moveTo>
                    <a:pt x="162" y="337"/>
                  </a:moveTo>
                  <a:cubicBezTo>
                    <a:pt x="161" y="338"/>
                    <a:pt x="158" y="339"/>
                    <a:pt x="157" y="340"/>
                  </a:cubicBezTo>
                  <a:cubicBezTo>
                    <a:pt x="157" y="340"/>
                    <a:pt x="157" y="340"/>
                    <a:pt x="157" y="340"/>
                  </a:cubicBezTo>
                  <a:cubicBezTo>
                    <a:pt x="162" y="341"/>
                    <a:pt x="171" y="345"/>
                    <a:pt x="176" y="340"/>
                  </a:cubicBezTo>
                  <a:cubicBezTo>
                    <a:pt x="171" y="337"/>
                    <a:pt x="167" y="338"/>
                    <a:pt x="162" y="337"/>
                  </a:cubicBezTo>
                  <a:close/>
                  <a:moveTo>
                    <a:pt x="240" y="337"/>
                  </a:moveTo>
                  <a:cubicBezTo>
                    <a:pt x="240" y="338"/>
                    <a:pt x="240" y="338"/>
                    <a:pt x="241" y="337"/>
                  </a:cubicBezTo>
                  <a:cubicBezTo>
                    <a:pt x="240" y="337"/>
                    <a:pt x="240" y="337"/>
                    <a:pt x="240" y="337"/>
                  </a:cubicBezTo>
                  <a:close/>
                  <a:moveTo>
                    <a:pt x="98" y="338"/>
                  </a:moveTo>
                  <a:cubicBezTo>
                    <a:pt x="98" y="338"/>
                    <a:pt x="98" y="338"/>
                    <a:pt x="98" y="338"/>
                  </a:cubicBezTo>
                  <a:cubicBezTo>
                    <a:pt x="98" y="338"/>
                    <a:pt x="98" y="338"/>
                    <a:pt x="98" y="338"/>
                  </a:cubicBezTo>
                  <a:cubicBezTo>
                    <a:pt x="98" y="338"/>
                    <a:pt x="98" y="338"/>
                    <a:pt x="98" y="338"/>
                  </a:cubicBezTo>
                  <a:close/>
                  <a:moveTo>
                    <a:pt x="254" y="338"/>
                  </a:moveTo>
                  <a:cubicBezTo>
                    <a:pt x="251" y="342"/>
                    <a:pt x="244" y="343"/>
                    <a:pt x="239" y="346"/>
                  </a:cubicBezTo>
                  <a:cubicBezTo>
                    <a:pt x="239" y="346"/>
                    <a:pt x="239" y="346"/>
                    <a:pt x="239" y="346"/>
                  </a:cubicBezTo>
                  <a:cubicBezTo>
                    <a:pt x="239" y="346"/>
                    <a:pt x="240" y="346"/>
                    <a:pt x="240" y="346"/>
                  </a:cubicBezTo>
                  <a:cubicBezTo>
                    <a:pt x="243" y="343"/>
                    <a:pt x="251" y="343"/>
                    <a:pt x="254" y="338"/>
                  </a:cubicBezTo>
                  <a:cubicBezTo>
                    <a:pt x="254" y="338"/>
                    <a:pt x="254" y="338"/>
                    <a:pt x="254" y="338"/>
                  </a:cubicBezTo>
                  <a:cubicBezTo>
                    <a:pt x="254" y="338"/>
                    <a:pt x="254" y="338"/>
                    <a:pt x="254" y="338"/>
                  </a:cubicBezTo>
                  <a:close/>
                  <a:moveTo>
                    <a:pt x="210" y="341"/>
                  </a:moveTo>
                  <a:cubicBezTo>
                    <a:pt x="210" y="342"/>
                    <a:pt x="211" y="347"/>
                    <a:pt x="212" y="348"/>
                  </a:cubicBezTo>
                  <a:cubicBezTo>
                    <a:pt x="213" y="345"/>
                    <a:pt x="218" y="345"/>
                    <a:pt x="221" y="344"/>
                  </a:cubicBezTo>
                  <a:cubicBezTo>
                    <a:pt x="221" y="342"/>
                    <a:pt x="219" y="340"/>
                    <a:pt x="218" y="338"/>
                  </a:cubicBezTo>
                  <a:cubicBezTo>
                    <a:pt x="215" y="339"/>
                    <a:pt x="215" y="341"/>
                    <a:pt x="210" y="341"/>
                  </a:cubicBezTo>
                  <a:close/>
                  <a:moveTo>
                    <a:pt x="198" y="340"/>
                  </a:moveTo>
                  <a:cubicBezTo>
                    <a:pt x="196" y="343"/>
                    <a:pt x="190" y="342"/>
                    <a:pt x="186" y="342"/>
                  </a:cubicBezTo>
                  <a:cubicBezTo>
                    <a:pt x="187" y="345"/>
                    <a:pt x="187" y="346"/>
                    <a:pt x="187" y="350"/>
                  </a:cubicBezTo>
                  <a:cubicBezTo>
                    <a:pt x="191" y="348"/>
                    <a:pt x="195" y="348"/>
                    <a:pt x="201" y="349"/>
                  </a:cubicBezTo>
                  <a:cubicBezTo>
                    <a:pt x="201" y="349"/>
                    <a:pt x="201" y="349"/>
                    <a:pt x="201" y="349"/>
                  </a:cubicBezTo>
                  <a:cubicBezTo>
                    <a:pt x="199" y="346"/>
                    <a:pt x="199" y="344"/>
                    <a:pt x="199" y="340"/>
                  </a:cubicBezTo>
                  <a:cubicBezTo>
                    <a:pt x="199" y="340"/>
                    <a:pt x="198" y="340"/>
                    <a:pt x="198" y="340"/>
                  </a:cubicBezTo>
                  <a:close/>
                  <a:moveTo>
                    <a:pt x="180" y="341"/>
                  </a:moveTo>
                  <a:cubicBezTo>
                    <a:pt x="178" y="346"/>
                    <a:pt x="180" y="349"/>
                    <a:pt x="182" y="352"/>
                  </a:cubicBezTo>
                  <a:cubicBezTo>
                    <a:pt x="182" y="352"/>
                    <a:pt x="182" y="352"/>
                    <a:pt x="182" y="352"/>
                  </a:cubicBezTo>
                  <a:cubicBezTo>
                    <a:pt x="184" y="351"/>
                    <a:pt x="185" y="349"/>
                    <a:pt x="185" y="346"/>
                  </a:cubicBezTo>
                  <a:cubicBezTo>
                    <a:pt x="184" y="345"/>
                    <a:pt x="181" y="341"/>
                    <a:pt x="180" y="341"/>
                  </a:cubicBezTo>
                  <a:cubicBezTo>
                    <a:pt x="180" y="341"/>
                    <a:pt x="180" y="341"/>
                    <a:pt x="180" y="341"/>
                  </a:cubicBezTo>
                  <a:close/>
                  <a:moveTo>
                    <a:pt x="240" y="341"/>
                  </a:moveTo>
                  <a:cubicBezTo>
                    <a:pt x="240" y="341"/>
                    <a:pt x="240" y="341"/>
                    <a:pt x="239" y="342"/>
                  </a:cubicBezTo>
                  <a:cubicBezTo>
                    <a:pt x="240" y="342"/>
                    <a:pt x="240" y="342"/>
                    <a:pt x="240" y="342"/>
                  </a:cubicBezTo>
                  <a:cubicBezTo>
                    <a:pt x="241" y="341"/>
                    <a:pt x="241" y="341"/>
                    <a:pt x="242" y="341"/>
                  </a:cubicBezTo>
                  <a:cubicBezTo>
                    <a:pt x="241" y="341"/>
                    <a:pt x="241" y="341"/>
                    <a:pt x="240" y="341"/>
                  </a:cubicBezTo>
                  <a:close/>
                  <a:moveTo>
                    <a:pt x="238" y="342"/>
                  </a:moveTo>
                  <a:cubicBezTo>
                    <a:pt x="238" y="342"/>
                    <a:pt x="238" y="342"/>
                    <a:pt x="238" y="342"/>
                  </a:cubicBezTo>
                  <a:cubicBezTo>
                    <a:pt x="238" y="342"/>
                    <a:pt x="238" y="342"/>
                    <a:pt x="238" y="342"/>
                  </a:cubicBezTo>
                  <a:cubicBezTo>
                    <a:pt x="238" y="342"/>
                    <a:pt x="238" y="342"/>
                    <a:pt x="238" y="342"/>
                  </a:cubicBezTo>
                  <a:close/>
                  <a:moveTo>
                    <a:pt x="154" y="342"/>
                  </a:moveTo>
                  <a:cubicBezTo>
                    <a:pt x="153" y="344"/>
                    <a:pt x="152" y="345"/>
                    <a:pt x="151" y="348"/>
                  </a:cubicBezTo>
                  <a:cubicBezTo>
                    <a:pt x="153" y="349"/>
                    <a:pt x="155" y="351"/>
                    <a:pt x="156" y="353"/>
                  </a:cubicBezTo>
                  <a:cubicBezTo>
                    <a:pt x="156" y="353"/>
                    <a:pt x="157" y="353"/>
                    <a:pt x="157" y="353"/>
                  </a:cubicBezTo>
                  <a:cubicBezTo>
                    <a:pt x="159" y="352"/>
                    <a:pt x="160" y="350"/>
                    <a:pt x="160" y="348"/>
                  </a:cubicBezTo>
                  <a:cubicBezTo>
                    <a:pt x="157" y="346"/>
                    <a:pt x="158" y="343"/>
                    <a:pt x="154" y="342"/>
                  </a:cubicBezTo>
                  <a:close/>
                  <a:moveTo>
                    <a:pt x="235" y="342"/>
                  </a:moveTo>
                  <a:cubicBezTo>
                    <a:pt x="236" y="343"/>
                    <a:pt x="236" y="343"/>
                    <a:pt x="237" y="342"/>
                  </a:cubicBezTo>
                  <a:cubicBezTo>
                    <a:pt x="236" y="342"/>
                    <a:pt x="236" y="342"/>
                    <a:pt x="235" y="342"/>
                  </a:cubicBezTo>
                  <a:close/>
                  <a:moveTo>
                    <a:pt x="174" y="344"/>
                  </a:moveTo>
                  <a:cubicBezTo>
                    <a:pt x="172" y="346"/>
                    <a:pt x="165" y="346"/>
                    <a:pt x="161" y="346"/>
                  </a:cubicBezTo>
                  <a:cubicBezTo>
                    <a:pt x="161" y="346"/>
                    <a:pt x="161" y="346"/>
                    <a:pt x="161" y="347"/>
                  </a:cubicBezTo>
                  <a:cubicBezTo>
                    <a:pt x="162" y="347"/>
                    <a:pt x="162" y="349"/>
                    <a:pt x="162" y="350"/>
                  </a:cubicBezTo>
                  <a:cubicBezTo>
                    <a:pt x="166" y="348"/>
                    <a:pt x="171" y="349"/>
                    <a:pt x="176" y="349"/>
                  </a:cubicBezTo>
                  <a:cubicBezTo>
                    <a:pt x="176" y="349"/>
                    <a:pt x="176" y="349"/>
                    <a:pt x="176" y="349"/>
                  </a:cubicBezTo>
                  <a:cubicBezTo>
                    <a:pt x="175" y="347"/>
                    <a:pt x="175" y="346"/>
                    <a:pt x="175" y="344"/>
                  </a:cubicBezTo>
                  <a:cubicBezTo>
                    <a:pt x="175" y="344"/>
                    <a:pt x="174" y="344"/>
                    <a:pt x="174" y="344"/>
                  </a:cubicBezTo>
                  <a:close/>
                  <a:moveTo>
                    <a:pt x="231" y="345"/>
                  </a:moveTo>
                  <a:cubicBezTo>
                    <a:pt x="230" y="347"/>
                    <a:pt x="229" y="349"/>
                    <a:pt x="228" y="352"/>
                  </a:cubicBezTo>
                  <a:cubicBezTo>
                    <a:pt x="229" y="352"/>
                    <a:pt x="229" y="351"/>
                    <a:pt x="229" y="351"/>
                  </a:cubicBezTo>
                  <a:cubicBezTo>
                    <a:pt x="230" y="350"/>
                    <a:pt x="232" y="348"/>
                    <a:pt x="231" y="345"/>
                  </a:cubicBezTo>
                  <a:close/>
                  <a:moveTo>
                    <a:pt x="247" y="346"/>
                  </a:moveTo>
                  <a:cubicBezTo>
                    <a:pt x="247" y="347"/>
                    <a:pt x="247" y="347"/>
                    <a:pt x="247" y="348"/>
                  </a:cubicBezTo>
                  <a:cubicBezTo>
                    <a:pt x="247" y="347"/>
                    <a:pt x="248" y="347"/>
                    <a:pt x="248" y="347"/>
                  </a:cubicBezTo>
                  <a:cubicBezTo>
                    <a:pt x="248" y="347"/>
                    <a:pt x="248" y="347"/>
                    <a:pt x="248" y="346"/>
                  </a:cubicBezTo>
                  <a:cubicBezTo>
                    <a:pt x="248" y="346"/>
                    <a:pt x="248" y="346"/>
                    <a:pt x="247" y="346"/>
                  </a:cubicBezTo>
                  <a:close/>
                  <a:moveTo>
                    <a:pt x="217" y="347"/>
                  </a:moveTo>
                  <a:cubicBezTo>
                    <a:pt x="215" y="349"/>
                    <a:pt x="213" y="349"/>
                    <a:pt x="211" y="351"/>
                  </a:cubicBezTo>
                  <a:cubicBezTo>
                    <a:pt x="220" y="353"/>
                    <a:pt x="219" y="352"/>
                    <a:pt x="225" y="349"/>
                  </a:cubicBezTo>
                  <a:cubicBezTo>
                    <a:pt x="225" y="349"/>
                    <a:pt x="225" y="348"/>
                    <a:pt x="225" y="348"/>
                  </a:cubicBezTo>
                  <a:cubicBezTo>
                    <a:pt x="223" y="348"/>
                    <a:pt x="220" y="347"/>
                    <a:pt x="217" y="347"/>
                  </a:cubicBezTo>
                  <a:close/>
                  <a:moveTo>
                    <a:pt x="245" y="347"/>
                  </a:moveTo>
                  <a:cubicBezTo>
                    <a:pt x="244" y="349"/>
                    <a:pt x="242" y="348"/>
                    <a:pt x="240" y="349"/>
                  </a:cubicBezTo>
                  <a:cubicBezTo>
                    <a:pt x="240" y="349"/>
                    <a:pt x="240" y="349"/>
                    <a:pt x="240" y="349"/>
                  </a:cubicBezTo>
                  <a:cubicBezTo>
                    <a:pt x="241" y="349"/>
                    <a:pt x="242" y="349"/>
                    <a:pt x="242" y="349"/>
                  </a:cubicBezTo>
                  <a:cubicBezTo>
                    <a:pt x="244" y="348"/>
                    <a:pt x="246" y="349"/>
                    <a:pt x="247" y="347"/>
                  </a:cubicBezTo>
                  <a:cubicBezTo>
                    <a:pt x="246" y="347"/>
                    <a:pt x="246" y="347"/>
                    <a:pt x="245" y="347"/>
                  </a:cubicBezTo>
                  <a:close/>
                  <a:moveTo>
                    <a:pt x="167" y="351"/>
                  </a:moveTo>
                  <a:cubicBezTo>
                    <a:pt x="165" y="353"/>
                    <a:pt x="162" y="353"/>
                    <a:pt x="160" y="355"/>
                  </a:cubicBezTo>
                  <a:cubicBezTo>
                    <a:pt x="160" y="355"/>
                    <a:pt x="160" y="355"/>
                    <a:pt x="160" y="355"/>
                  </a:cubicBezTo>
                  <a:cubicBezTo>
                    <a:pt x="164" y="355"/>
                    <a:pt x="174" y="358"/>
                    <a:pt x="178" y="354"/>
                  </a:cubicBezTo>
                  <a:cubicBezTo>
                    <a:pt x="177" y="354"/>
                    <a:pt x="177" y="354"/>
                    <a:pt x="177" y="353"/>
                  </a:cubicBezTo>
                  <a:cubicBezTo>
                    <a:pt x="175" y="353"/>
                    <a:pt x="175" y="352"/>
                    <a:pt x="174" y="351"/>
                  </a:cubicBezTo>
                  <a:cubicBezTo>
                    <a:pt x="171" y="351"/>
                    <a:pt x="169" y="351"/>
                    <a:pt x="167" y="351"/>
                  </a:cubicBezTo>
                  <a:close/>
                  <a:moveTo>
                    <a:pt x="191" y="351"/>
                  </a:moveTo>
                  <a:cubicBezTo>
                    <a:pt x="190" y="352"/>
                    <a:pt x="187" y="354"/>
                    <a:pt x="186" y="354"/>
                  </a:cubicBezTo>
                  <a:cubicBezTo>
                    <a:pt x="186" y="355"/>
                    <a:pt x="186" y="355"/>
                    <a:pt x="186" y="355"/>
                  </a:cubicBezTo>
                  <a:cubicBezTo>
                    <a:pt x="186" y="355"/>
                    <a:pt x="186" y="355"/>
                    <a:pt x="186" y="355"/>
                  </a:cubicBezTo>
                  <a:cubicBezTo>
                    <a:pt x="187" y="355"/>
                    <a:pt x="189" y="356"/>
                    <a:pt x="190" y="356"/>
                  </a:cubicBezTo>
                  <a:cubicBezTo>
                    <a:pt x="194" y="358"/>
                    <a:pt x="201" y="355"/>
                    <a:pt x="203" y="353"/>
                  </a:cubicBezTo>
                  <a:cubicBezTo>
                    <a:pt x="203" y="353"/>
                    <a:pt x="202" y="353"/>
                    <a:pt x="202" y="352"/>
                  </a:cubicBezTo>
                  <a:cubicBezTo>
                    <a:pt x="199" y="352"/>
                    <a:pt x="196" y="351"/>
                    <a:pt x="191" y="351"/>
                  </a:cubicBez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4106" name="Freeform 贺"/>
            <p:cNvSpPr>
              <a:spLocks noEditPoints="1"/>
            </p:cNvSpPr>
            <p:nvPr/>
          </p:nvSpPr>
          <p:spPr bwMode="auto">
            <a:xfrm>
              <a:off x="3571868" y="571480"/>
              <a:ext cx="1963073" cy="2172571"/>
            </a:xfrm>
            <a:custGeom>
              <a:avLst/>
              <a:gdLst>
                <a:gd name="T0" fmla="*/ 76 w 253"/>
                <a:gd name="T1" fmla="*/ 0 h 280"/>
                <a:gd name="T2" fmla="*/ 156 w 253"/>
                <a:gd name="T3" fmla="*/ 59 h 280"/>
                <a:gd name="T4" fmla="*/ 149 w 253"/>
                <a:gd name="T5" fmla="*/ 100 h 280"/>
                <a:gd name="T6" fmla="*/ 169 w 253"/>
                <a:gd name="T7" fmla="*/ 31 h 280"/>
                <a:gd name="T8" fmla="*/ 214 w 253"/>
                <a:gd name="T9" fmla="*/ 11 h 280"/>
                <a:gd name="T10" fmla="*/ 243 w 253"/>
                <a:gd name="T11" fmla="*/ 42 h 280"/>
                <a:gd name="T12" fmla="*/ 189 w 253"/>
                <a:gd name="T13" fmla="*/ 83 h 280"/>
                <a:gd name="T14" fmla="*/ 247 w 253"/>
                <a:gd name="T15" fmla="*/ 120 h 280"/>
                <a:gd name="T16" fmla="*/ 230 w 253"/>
                <a:gd name="T17" fmla="*/ 190 h 280"/>
                <a:gd name="T18" fmla="*/ 178 w 253"/>
                <a:gd name="T19" fmla="*/ 256 h 280"/>
                <a:gd name="T20" fmla="*/ 147 w 253"/>
                <a:gd name="T21" fmla="*/ 257 h 280"/>
                <a:gd name="T22" fmla="*/ 124 w 253"/>
                <a:gd name="T23" fmla="*/ 222 h 280"/>
                <a:gd name="T24" fmla="*/ 137 w 253"/>
                <a:gd name="T25" fmla="*/ 130 h 280"/>
                <a:gd name="T26" fmla="*/ 85 w 253"/>
                <a:gd name="T27" fmla="*/ 115 h 280"/>
                <a:gd name="T28" fmla="*/ 63 w 253"/>
                <a:gd name="T29" fmla="*/ 124 h 280"/>
                <a:gd name="T30" fmla="*/ 46 w 253"/>
                <a:gd name="T31" fmla="*/ 116 h 280"/>
                <a:gd name="T32" fmla="*/ 71 w 253"/>
                <a:gd name="T33" fmla="*/ 48 h 280"/>
                <a:gd name="T34" fmla="*/ 53 w 253"/>
                <a:gd name="T35" fmla="*/ 30 h 280"/>
                <a:gd name="T36" fmla="*/ 4 w 253"/>
                <a:gd name="T37" fmla="*/ 135 h 280"/>
                <a:gd name="T38" fmla="*/ 5 w 253"/>
                <a:gd name="T39" fmla="*/ 139 h 280"/>
                <a:gd name="T40" fmla="*/ 11 w 253"/>
                <a:gd name="T41" fmla="*/ 132 h 280"/>
                <a:gd name="T42" fmla="*/ 23 w 253"/>
                <a:gd name="T43" fmla="*/ 137 h 280"/>
                <a:gd name="T44" fmla="*/ 11 w 253"/>
                <a:gd name="T45" fmla="*/ 132 h 280"/>
                <a:gd name="T46" fmla="*/ 205 w 253"/>
                <a:gd name="T47" fmla="*/ 240 h 280"/>
                <a:gd name="T48" fmla="*/ 244 w 253"/>
                <a:gd name="T49" fmla="*/ 239 h 280"/>
                <a:gd name="T50" fmla="*/ 241 w 253"/>
                <a:gd name="T51" fmla="*/ 261 h 280"/>
                <a:gd name="T52" fmla="*/ 219 w 253"/>
                <a:gd name="T53" fmla="*/ 259 h 280"/>
                <a:gd name="T54" fmla="*/ 202 w 253"/>
                <a:gd name="T55" fmla="*/ 244 h 280"/>
                <a:gd name="T56" fmla="*/ 112 w 253"/>
                <a:gd name="T57" fmla="*/ 42 h 280"/>
                <a:gd name="T58" fmla="*/ 124 w 253"/>
                <a:gd name="T59" fmla="*/ 41 h 280"/>
                <a:gd name="T60" fmla="*/ 136 w 253"/>
                <a:gd name="T61" fmla="*/ 64 h 280"/>
                <a:gd name="T62" fmla="*/ 122 w 253"/>
                <a:gd name="T63" fmla="*/ 90 h 280"/>
                <a:gd name="T64" fmla="*/ 97 w 253"/>
                <a:gd name="T65" fmla="*/ 102 h 280"/>
                <a:gd name="T66" fmla="*/ 88 w 253"/>
                <a:gd name="T67" fmla="*/ 92 h 280"/>
                <a:gd name="T68" fmla="*/ 200 w 253"/>
                <a:gd name="T69" fmla="*/ 27 h 280"/>
                <a:gd name="T70" fmla="*/ 209 w 253"/>
                <a:gd name="T71" fmla="*/ 47 h 280"/>
                <a:gd name="T72" fmla="*/ 221 w 253"/>
                <a:gd name="T73" fmla="*/ 29 h 280"/>
                <a:gd name="T74" fmla="*/ 205 w 253"/>
                <a:gd name="T75" fmla="*/ 27 h 280"/>
                <a:gd name="T76" fmla="*/ 184 w 253"/>
                <a:gd name="T77" fmla="*/ 110 h 280"/>
                <a:gd name="T78" fmla="*/ 213 w 253"/>
                <a:gd name="T79" fmla="*/ 137 h 280"/>
                <a:gd name="T80" fmla="*/ 189 w 253"/>
                <a:gd name="T81" fmla="*/ 199 h 280"/>
                <a:gd name="T82" fmla="*/ 160 w 253"/>
                <a:gd name="T83" fmla="*/ 206 h 280"/>
                <a:gd name="T84" fmla="*/ 175 w 253"/>
                <a:gd name="T85" fmla="*/ 185 h 280"/>
                <a:gd name="T86" fmla="*/ 174 w 253"/>
                <a:gd name="T87" fmla="*/ 164 h 280"/>
                <a:gd name="T88" fmla="*/ 159 w 253"/>
                <a:gd name="T89" fmla="*/ 152 h 280"/>
                <a:gd name="T90" fmla="*/ 166 w 253"/>
                <a:gd name="T91" fmla="*/ 121 h 28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53"/>
                <a:gd name="T139" fmla="*/ 0 h 280"/>
                <a:gd name="T140" fmla="*/ 253 w 253"/>
                <a:gd name="T141" fmla="*/ 280 h 28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53" h="280">
                  <a:moveTo>
                    <a:pt x="53" y="30"/>
                  </a:moveTo>
                  <a:cubicBezTo>
                    <a:pt x="53" y="30"/>
                    <a:pt x="68" y="28"/>
                    <a:pt x="70" y="18"/>
                  </a:cubicBezTo>
                  <a:cubicBezTo>
                    <a:pt x="71" y="8"/>
                    <a:pt x="70" y="5"/>
                    <a:pt x="76" y="0"/>
                  </a:cubicBezTo>
                  <a:cubicBezTo>
                    <a:pt x="84" y="0"/>
                    <a:pt x="87" y="0"/>
                    <a:pt x="91" y="1"/>
                  </a:cubicBezTo>
                  <a:cubicBezTo>
                    <a:pt x="99" y="5"/>
                    <a:pt x="133" y="4"/>
                    <a:pt x="142" y="21"/>
                  </a:cubicBezTo>
                  <a:cubicBezTo>
                    <a:pt x="148" y="29"/>
                    <a:pt x="154" y="40"/>
                    <a:pt x="156" y="59"/>
                  </a:cubicBezTo>
                  <a:cubicBezTo>
                    <a:pt x="156" y="67"/>
                    <a:pt x="155" y="72"/>
                    <a:pt x="155" y="76"/>
                  </a:cubicBezTo>
                  <a:cubicBezTo>
                    <a:pt x="150" y="84"/>
                    <a:pt x="146" y="85"/>
                    <a:pt x="140" y="91"/>
                  </a:cubicBezTo>
                  <a:cubicBezTo>
                    <a:pt x="130" y="99"/>
                    <a:pt x="141" y="102"/>
                    <a:pt x="149" y="100"/>
                  </a:cubicBezTo>
                  <a:cubicBezTo>
                    <a:pt x="152" y="98"/>
                    <a:pt x="157" y="98"/>
                    <a:pt x="162" y="95"/>
                  </a:cubicBezTo>
                  <a:cubicBezTo>
                    <a:pt x="170" y="91"/>
                    <a:pt x="169" y="90"/>
                    <a:pt x="180" y="79"/>
                  </a:cubicBezTo>
                  <a:cubicBezTo>
                    <a:pt x="175" y="71"/>
                    <a:pt x="166" y="66"/>
                    <a:pt x="169" y="31"/>
                  </a:cubicBezTo>
                  <a:cubicBezTo>
                    <a:pt x="173" y="17"/>
                    <a:pt x="178" y="2"/>
                    <a:pt x="189" y="8"/>
                  </a:cubicBezTo>
                  <a:cubicBezTo>
                    <a:pt x="194" y="10"/>
                    <a:pt x="197" y="11"/>
                    <a:pt x="201" y="12"/>
                  </a:cubicBezTo>
                  <a:cubicBezTo>
                    <a:pt x="205" y="13"/>
                    <a:pt x="209" y="13"/>
                    <a:pt x="214" y="11"/>
                  </a:cubicBezTo>
                  <a:cubicBezTo>
                    <a:pt x="223" y="11"/>
                    <a:pt x="233" y="10"/>
                    <a:pt x="239" y="10"/>
                  </a:cubicBezTo>
                  <a:cubicBezTo>
                    <a:pt x="247" y="12"/>
                    <a:pt x="253" y="17"/>
                    <a:pt x="248" y="24"/>
                  </a:cubicBezTo>
                  <a:cubicBezTo>
                    <a:pt x="247" y="34"/>
                    <a:pt x="248" y="40"/>
                    <a:pt x="243" y="42"/>
                  </a:cubicBezTo>
                  <a:cubicBezTo>
                    <a:pt x="242" y="47"/>
                    <a:pt x="242" y="56"/>
                    <a:pt x="240" y="55"/>
                  </a:cubicBezTo>
                  <a:cubicBezTo>
                    <a:pt x="209" y="60"/>
                    <a:pt x="187" y="70"/>
                    <a:pt x="186" y="78"/>
                  </a:cubicBezTo>
                  <a:cubicBezTo>
                    <a:pt x="187" y="80"/>
                    <a:pt x="187" y="82"/>
                    <a:pt x="189" y="83"/>
                  </a:cubicBezTo>
                  <a:cubicBezTo>
                    <a:pt x="191" y="85"/>
                    <a:pt x="195" y="84"/>
                    <a:pt x="198" y="83"/>
                  </a:cubicBezTo>
                  <a:cubicBezTo>
                    <a:pt x="212" y="76"/>
                    <a:pt x="219" y="81"/>
                    <a:pt x="227" y="90"/>
                  </a:cubicBezTo>
                  <a:cubicBezTo>
                    <a:pt x="233" y="96"/>
                    <a:pt x="245" y="105"/>
                    <a:pt x="247" y="120"/>
                  </a:cubicBezTo>
                  <a:cubicBezTo>
                    <a:pt x="249" y="124"/>
                    <a:pt x="248" y="134"/>
                    <a:pt x="248" y="139"/>
                  </a:cubicBezTo>
                  <a:cubicBezTo>
                    <a:pt x="246" y="154"/>
                    <a:pt x="246" y="153"/>
                    <a:pt x="234" y="177"/>
                  </a:cubicBezTo>
                  <a:cubicBezTo>
                    <a:pt x="231" y="180"/>
                    <a:pt x="231" y="185"/>
                    <a:pt x="230" y="190"/>
                  </a:cubicBezTo>
                  <a:cubicBezTo>
                    <a:pt x="227" y="193"/>
                    <a:pt x="223" y="201"/>
                    <a:pt x="211" y="206"/>
                  </a:cubicBezTo>
                  <a:cubicBezTo>
                    <a:pt x="205" y="227"/>
                    <a:pt x="199" y="231"/>
                    <a:pt x="189" y="237"/>
                  </a:cubicBezTo>
                  <a:cubicBezTo>
                    <a:pt x="186" y="239"/>
                    <a:pt x="183" y="244"/>
                    <a:pt x="178" y="256"/>
                  </a:cubicBezTo>
                  <a:cubicBezTo>
                    <a:pt x="176" y="265"/>
                    <a:pt x="170" y="277"/>
                    <a:pt x="165" y="280"/>
                  </a:cubicBezTo>
                  <a:cubicBezTo>
                    <a:pt x="162" y="279"/>
                    <a:pt x="151" y="276"/>
                    <a:pt x="146" y="273"/>
                  </a:cubicBezTo>
                  <a:cubicBezTo>
                    <a:pt x="144" y="269"/>
                    <a:pt x="145" y="261"/>
                    <a:pt x="147" y="257"/>
                  </a:cubicBezTo>
                  <a:cubicBezTo>
                    <a:pt x="154" y="246"/>
                    <a:pt x="152" y="238"/>
                    <a:pt x="151" y="233"/>
                  </a:cubicBezTo>
                  <a:cubicBezTo>
                    <a:pt x="146" y="232"/>
                    <a:pt x="135" y="237"/>
                    <a:pt x="125" y="237"/>
                  </a:cubicBezTo>
                  <a:cubicBezTo>
                    <a:pt x="124" y="234"/>
                    <a:pt x="124" y="231"/>
                    <a:pt x="124" y="222"/>
                  </a:cubicBezTo>
                  <a:cubicBezTo>
                    <a:pt x="123" y="210"/>
                    <a:pt x="127" y="179"/>
                    <a:pt x="130" y="165"/>
                  </a:cubicBezTo>
                  <a:cubicBezTo>
                    <a:pt x="131" y="160"/>
                    <a:pt x="134" y="146"/>
                    <a:pt x="128" y="142"/>
                  </a:cubicBezTo>
                  <a:cubicBezTo>
                    <a:pt x="128" y="133"/>
                    <a:pt x="131" y="132"/>
                    <a:pt x="137" y="130"/>
                  </a:cubicBezTo>
                  <a:lnTo>
                    <a:pt x="136" y="101"/>
                  </a:lnTo>
                  <a:cubicBezTo>
                    <a:pt x="136" y="101"/>
                    <a:pt x="130" y="97"/>
                    <a:pt x="112" y="111"/>
                  </a:cubicBezTo>
                  <a:cubicBezTo>
                    <a:pt x="103" y="117"/>
                    <a:pt x="89" y="122"/>
                    <a:pt x="85" y="115"/>
                  </a:cubicBezTo>
                  <a:cubicBezTo>
                    <a:pt x="85" y="110"/>
                    <a:pt x="90" y="108"/>
                    <a:pt x="90" y="105"/>
                  </a:cubicBezTo>
                  <a:cubicBezTo>
                    <a:pt x="91" y="103"/>
                    <a:pt x="89" y="102"/>
                    <a:pt x="87" y="101"/>
                  </a:cubicBezTo>
                  <a:cubicBezTo>
                    <a:pt x="82" y="104"/>
                    <a:pt x="71" y="119"/>
                    <a:pt x="63" y="124"/>
                  </a:cubicBezTo>
                  <a:cubicBezTo>
                    <a:pt x="56" y="129"/>
                    <a:pt x="46" y="133"/>
                    <a:pt x="37" y="132"/>
                  </a:cubicBezTo>
                  <a:cubicBezTo>
                    <a:pt x="34" y="131"/>
                    <a:pt x="35" y="128"/>
                    <a:pt x="35" y="126"/>
                  </a:cubicBezTo>
                  <a:cubicBezTo>
                    <a:pt x="38" y="123"/>
                    <a:pt x="43" y="120"/>
                    <a:pt x="46" y="116"/>
                  </a:cubicBezTo>
                  <a:cubicBezTo>
                    <a:pt x="46" y="112"/>
                    <a:pt x="49" y="111"/>
                    <a:pt x="56" y="103"/>
                  </a:cubicBezTo>
                  <a:cubicBezTo>
                    <a:pt x="63" y="98"/>
                    <a:pt x="67" y="83"/>
                    <a:pt x="69" y="72"/>
                  </a:cubicBezTo>
                  <a:cubicBezTo>
                    <a:pt x="70" y="67"/>
                    <a:pt x="71" y="62"/>
                    <a:pt x="71" y="48"/>
                  </a:cubicBezTo>
                  <a:cubicBezTo>
                    <a:pt x="67" y="48"/>
                    <a:pt x="60" y="53"/>
                    <a:pt x="55" y="51"/>
                  </a:cubicBezTo>
                  <a:cubicBezTo>
                    <a:pt x="52" y="44"/>
                    <a:pt x="51" y="42"/>
                    <a:pt x="49" y="38"/>
                  </a:cubicBezTo>
                  <a:cubicBezTo>
                    <a:pt x="48" y="32"/>
                    <a:pt x="50" y="30"/>
                    <a:pt x="53" y="30"/>
                  </a:cubicBezTo>
                  <a:moveTo>
                    <a:pt x="1" y="138"/>
                  </a:moveTo>
                  <a:cubicBezTo>
                    <a:pt x="2" y="137"/>
                    <a:pt x="2" y="138"/>
                    <a:pt x="2" y="137"/>
                  </a:cubicBezTo>
                  <a:cubicBezTo>
                    <a:pt x="3" y="136"/>
                    <a:pt x="3" y="135"/>
                    <a:pt x="4" y="135"/>
                  </a:cubicBezTo>
                  <a:cubicBezTo>
                    <a:pt x="5" y="134"/>
                    <a:pt x="8" y="134"/>
                    <a:pt x="9" y="135"/>
                  </a:cubicBezTo>
                  <a:cubicBezTo>
                    <a:pt x="10" y="136"/>
                    <a:pt x="10" y="139"/>
                    <a:pt x="8" y="139"/>
                  </a:cubicBezTo>
                  <a:cubicBezTo>
                    <a:pt x="7" y="140"/>
                    <a:pt x="5" y="139"/>
                    <a:pt x="5" y="139"/>
                  </a:cubicBezTo>
                  <a:cubicBezTo>
                    <a:pt x="4" y="140"/>
                    <a:pt x="3" y="141"/>
                    <a:pt x="2" y="140"/>
                  </a:cubicBezTo>
                  <a:cubicBezTo>
                    <a:pt x="0" y="140"/>
                    <a:pt x="0" y="138"/>
                    <a:pt x="1" y="138"/>
                  </a:cubicBezTo>
                  <a:moveTo>
                    <a:pt x="11" y="132"/>
                  </a:moveTo>
                  <a:cubicBezTo>
                    <a:pt x="11" y="133"/>
                    <a:pt x="10" y="134"/>
                    <a:pt x="11" y="135"/>
                  </a:cubicBezTo>
                  <a:cubicBezTo>
                    <a:pt x="11" y="135"/>
                    <a:pt x="14" y="136"/>
                    <a:pt x="15" y="137"/>
                  </a:cubicBezTo>
                  <a:cubicBezTo>
                    <a:pt x="16" y="139"/>
                    <a:pt x="21" y="138"/>
                    <a:pt x="23" y="137"/>
                  </a:cubicBezTo>
                  <a:cubicBezTo>
                    <a:pt x="25" y="136"/>
                    <a:pt x="27" y="137"/>
                    <a:pt x="29" y="135"/>
                  </a:cubicBezTo>
                  <a:cubicBezTo>
                    <a:pt x="30" y="134"/>
                    <a:pt x="30" y="132"/>
                    <a:pt x="29" y="132"/>
                  </a:cubicBezTo>
                  <a:cubicBezTo>
                    <a:pt x="21" y="132"/>
                    <a:pt x="12" y="131"/>
                    <a:pt x="11" y="132"/>
                  </a:cubicBezTo>
                  <a:moveTo>
                    <a:pt x="197" y="244"/>
                  </a:moveTo>
                  <a:cubicBezTo>
                    <a:pt x="197" y="244"/>
                    <a:pt x="196" y="241"/>
                    <a:pt x="200" y="240"/>
                  </a:cubicBezTo>
                  <a:cubicBezTo>
                    <a:pt x="203" y="240"/>
                    <a:pt x="204" y="241"/>
                    <a:pt x="205" y="240"/>
                  </a:cubicBezTo>
                  <a:cubicBezTo>
                    <a:pt x="209" y="238"/>
                    <a:pt x="213" y="231"/>
                    <a:pt x="216" y="228"/>
                  </a:cubicBezTo>
                  <a:cubicBezTo>
                    <a:pt x="218" y="224"/>
                    <a:pt x="221" y="222"/>
                    <a:pt x="228" y="226"/>
                  </a:cubicBezTo>
                  <a:cubicBezTo>
                    <a:pt x="236" y="230"/>
                    <a:pt x="244" y="239"/>
                    <a:pt x="244" y="239"/>
                  </a:cubicBezTo>
                  <a:cubicBezTo>
                    <a:pt x="244" y="239"/>
                    <a:pt x="248" y="244"/>
                    <a:pt x="247" y="245"/>
                  </a:cubicBezTo>
                  <a:cubicBezTo>
                    <a:pt x="245" y="247"/>
                    <a:pt x="244" y="249"/>
                    <a:pt x="245" y="252"/>
                  </a:cubicBezTo>
                  <a:cubicBezTo>
                    <a:pt x="246" y="254"/>
                    <a:pt x="244" y="258"/>
                    <a:pt x="241" y="261"/>
                  </a:cubicBezTo>
                  <a:cubicBezTo>
                    <a:pt x="237" y="263"/>
                    <a:pt x="233" y="266"/>
                    <a:pt x="233" y="266"/>
                  </a:cubicBezTo>
                  <a:cubicBezTo>
                    <a:pt x="233" y="266"/>
                    <a:pt x="229" y="266"/>
                    <a:pt x="225" y="266"/>
                  </a:cubicBezTo>
                  <a:cubicBezTo>
                    <a:pt x="222" y="264"/>
                    <a:pt x="219" y="260"/>
                    <a:pt x="219" y="259"/>
                  </a:cubicBezTo>
                  <a:cubicBezTo>
                    <a:pt x="218" y="257"/>
                    <a:pt x="219" y="255"/>
                    <a:pt x="216" y="252"/>
                  </a:cubicBezTo>
                  <a:cubicBezTo>
                    <a:pt x="214" y="250"/>
                    <a:pt x="210" y="246"/>
                    <a:pt x="207" y="244"/>
                  </a:cubicBezTo>
                  <a:cubicBezTo>
                    <a:pt x="206" y="243"/>
                    <a:pt x="204" y="243"/>
                    <a:pt x="202" y="244"/>
                  </a:cubicBezTo>
                  <a:cubicBezTo>
                    <a:pt x="200" y="244"/>
                    <a:pt x="199" y="244"/>
                    <a:pt x="197" y="244"/>
                  </a:cubicBezTo>
                  <a:moveTo>
                    <a:pt x="107" y="52"/>
                  </a:moveTo>
                  <a:lnTo>
                    <a:pt x="112" y="42"/>
                  </a:lnTo>
                  <a:cubicBezTo>
                    <a:pt x="112" y="42"/>
                    <a:pt x="113" y="39"/>
                    <a:pt x="113" y="36"/>
                  </a:cubicBezTo>
                  <a:cubicBezTo>
                    <a:pt x="116" y="35"/>
                    <a:pt x="119" y="35"/>
                    <a:pt x="119" y="35"/>
                  </a:cubicBezTo>
                  <a:cubicBezTo>
                    <a:pt x="119" y="35"/>
                    <a:pt x="121" y="38"/>
                    <a:pt x="124" y="41"/>
                  </a:cubicBezTo>
                  <a:cubicBezTo>
                    <a:pt x="126" y="43"/>
                    <a:pt x="131" y="47"/>
                    <a:pt x="131" y="47"/>
                  </a:cubicBezTo>
                  <a:lnTo>
                    <a:pt x="132" y="57"/>
                  </a:lnTo>
                  <a:cubicBezTo>
                    <a:pt x="132" y="57"/>
                    <a:pt x="135" y="62"/>
                    <a:pt x="136" y="64"/>
                  </a:cubicBezTo>
                  <a:cubicBezTo>
                    <a:pt x="137" y="66"/>
                    <a:pt x="137" y="73"/>
                    <a:pt x="135" y="76"/>
                  </a:cubicBezTo>
                  <a:cubicBezTo>
                    <a:pt x="132" y="80"/>
                    <a:pt x="127" y="88"/>
                    <a:pt x="126" y="89"/>
                  </a:cubicBezTo>
                  <a:cubicBezTo>
                    <a:pt x="124" y="90"/>
                    <a:pt x="122" y="90"/>
                    <a:pt x="122" y="90"/>
                  </a:cubicBezTo>
                  <a:cubicBezTo>
                    <a:pt x="122" y="90"/>
                    <a:pt x="118" y="96"/>
                    <a:pt x="114" y="99"/>
                  </a:cubicBezTo>
                  <a:cubicBezTo>
                    <a:pt x="109" y="101"/>
                    <a:pt x="107" y="102"/>
                    <a:pt x="105" y="102"/>
                  </a:cubicBezTo>
                  <a:cubicBezTo>
                    <a:pt x="103" y="102"/>
                    <a:pt x="99" y="102"/>
                    <a:pt x="97" y="102"/>
                  </a:cubicBezTo>
                  <a:cubicBezTo>
                    <a:pt x="95" y="102"/>
                    <a:pt x="94" y="100"/>
                    <a:pt x="94" y="100"/>
                  </a:cubicBezTo>
                  <a:lnTo>
                    <a:pt x="88" y="100"/>
                  </a:lnTo>
                  <a:lnTo>
                    <a:pt x="88" y="92"/>
                  </a:lnTo>
                  <a:cubicBezTo>
                    <a:pt x="88" y="92"/>
                    <a:pt x="106" y="62"/>
                    <a:pt x="106" y="60"/>
                  </a:cubicBezTo>
                  <a:cubicBezTo>
                    <a:pt x="106" y="52"/>
                    <a:pt x="107" y="52"/>
                    <a:pt x="107" y="52"/>
                  </a:cubicBezTo>
                  <a:moveTo>
                    <a:pt x="200" y="27"/>
                  </a:moveTo>
                  <a:cubicBezTo>
                    <a:pt x="197" y="31"/>
                    <a:pt x="195" y="35"/>
                    <a:pt x="197" y="43"/>
                  </a:cubicBezTo>
                  <a:cubicBezTo>
                    <a:pt x="199" y="45"/>
                    <a:pt x="201" y="46"/>
                    <a:pt x="203" y="47"/>
                  </a:cubicBezTo>
                  <a:cubicBezTo>
                    <a:pt x="205" y="48"/>
                    <a:pt x="209" y="47"/>
                    <a:pt x="209" y="47"/>
                  </a:cubicBezTo>
                  <a:lnTo>
                    <a:pt x="218" y="41"/>
                  </a:lnTo>
                  <a:cubicBezTo>
                    <a:pt x="218" y="41"/>
                    <a:pt x="220" y="36"/>
                    <a:pt x="220" y="33"/>
                  </a:cubicBezTo>
                  <a:cubicBezTo>
                    <a:pt x="222" y="33"/>
                    <a:pt x="222" y="32"/>
                    <a:pt x="221" y="29"/>
                  </a:cubicBezTo>
                  <a:lnTo>
                    <a:pt x="219" y="28"/>
                  </a:lnTo>
                  <a:lnTo>
                    <a:pt x="205" y="28"/>
                  </a:lnTo>
                  <a:lnTo>
                    <a:pt x="205" y="27"/>
                  </a:lnTo>
                  <a:lnTo>
                    <a:pt x="200" y="27"/>
                  </a:lnTo>
                  <a:moveTo>
                    <a:pt x="176" y="111"/>
                  </a:moveTo>
                  <a:cubicBezTo>
                    <a:pt x="177" y="108"/>
                    <a:pt x="182" y="106"/>
                    <a:pt x="184" y="110"/>
                  </a:cubicBezTo>
                  <a:cubicBezTo>
                    <a:pt x="186" y="113"/>
                    <a:pt x="189" y="114"/>
                    <a:pt x="192" y="114"/>
                  </a:cubicBezTo>
                  <a:cubicBezTo>
                    <a:pt x="199" y="117"/>
                    <a:pt x="202" y="117"/>
                    <a:pt x="207" y="123"/>
                  </a:cubicBezTo>
                  <a:cubicBezTo>
                    <a:pt x="210" y="127"/>
                    <a:pt x="212" y="131"/>
                    <a:pt x="213" y="137"/>
                  </a:cubicBezTo>
                  <a:cubicBezTo>
                    <a:pt x="215" y="142"/>
                    <a:pt x="216" y="154"/>
                    <a:pt x="213" y="160"/>
                  </a:cubicBezTo>
                  <a:cubicBezTo>
                    <a:pt x="210" y="167"/>
                    <a:pt x="202" y="175"/>
                    <a:pt x="200" y="187"/>
                  </a:cubicBezTo>
                  <a:cubicBezTo>
                    <a:pt x="200" y="190"/>
                    <a:pt x="193" y="198"/>
                    <a:pt x="189" y="199"/>
                  </a:cubicBezTo>
                  <a:cubicBezTo>
                    <a:pt x="186" y="200"/>
                    <a:pt x="185" y="200"/>
                    <a:pt x="182" y="200"/>
                  </a:cubicBezTo>
                  <a:cubicBezTo>
                    <a:pt x="177" y="201"/>
                    <a:pt x="171" y="203"/>
                    <a:pt x="169" y="205"/>
                  </a:cubicBezTo>
                  <a:cubicBezTo>
                    <a:pt x="166" y="207"/>
                    <a:pt x="162" y="207"/>
                    <a:pt x="160" y="206"/>
                  </a:cubicBezTo>
                  <a:cubicBezTo>
                    <a:pt x="160" y="199"/>
                    <a:pt x="161" y="194"/>
                    <a:pt x="161" y="190"/>
                  </a:cubicBezTo>
                  <a:cubicBezTo>
                    <a:pt x="161" y="190"/>
                    <a:pt x="161" y="185"/>
                    <a:pt x="165" y="185"/>
                  </a:cubicBezTo>
                  <a:cubicBezTo>
                    <a:pt x="170" y="185"/>
                    <a:pt x="172" y="185"/>
                    <a:pt x="175" y="185"/>
                  </a:cubicBezTo>
                  <a:cubicBezTo>
                    <a:pt x="179" y="184"/>
                    <a:pt x="182" y="179"/>
                    <a:pt x="183" y="175"/>
                  </a:cubicBezTo>
                  <a:cubicBezTo>
                    <a:pt x="183" y="171"/>
                    <a:pt x="183" y="167"/>
                    <a:pt x="183" y="167"/>
                  </a:cubicBezTo>
                  <a:cubicBezTo>
                    <a:pt x="183" y="167"/>
                    <a:pt x="184" y="157"/>
                    <a:pt x="174" y="164"/>
                  </a:cubicBezTo>
                  <a:cubicBezTo>
                    <a:pt x="164" y="170"/>
                    <a:pt x="160" y="172"/>
                    <a:pt x="154" y="171"/>
                  </a:cubicBezTo>
                  <a:cubicBezTo>
                    <a:pt x="152" y="170"/>
                    <a:pt x="153" y="166"/>
                    <a:pt x="152" y="163"/>
                  </a:cubicBezTo>
                  <a:cubicBezTo>
                    <a:pt x="153" y="157"/>
                    <a:pt x="152" y="156"/>
                    <a:pt x="159" y="152"/>
                  </a:cubicBezTo>
                  <a:cubicBezTo>
                    <a:pt x="167" y="150"/>
                    <a:pt x="181" y="137"/>
                    <a:pt x="181" y="131"/>
                  </a:cubicBezTo>
                  <a:cubicBezTo>
                    <a:pt x="181" y="127"/>
                    <a:pt x="173" y="130"/>
                    <a:pt x="170" y="127"/>
                  </a:cubicBezTo>
                  <a:cubicBezTo>
                    <a:pt x="169" y="128"/>
                    <a:pt x="164" y="127"/>
                    <a:pt x="166" y="121"/>
                  </a:cubicBezTo>
                  <a:cubicBezTo>
                    <a:pt x="173" y="115"/>
                    <a:pt x="176" y="111"/>
                    <a:pt x="176" y="111"/>
                  </a:cubicBezTo>
                </a:path>
              </a:pathLst>
            </a:custGeom>
            <a:solidFill>
              <a:srgbClr val="25221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4107" name="Freeform 年"/>
            <p:cNvSpPr>
              <a:spLocks noEditPoints="1"/>
            </p:cNvSpPr>
            <p:nvPr/>
          </p:nvSpPr>
          <p:spPr bwMode="auto">
            <a:xfrm>
              <a:off x="3714744" y="2285992"/>
              <a:ext cx="837991" cy="2071702"/>
            </a:xfrm>
            <a:custGeom>
              <a:avLst/>
              <a:gdLst>
                <a:gd name="T0" fmla="*/ 16 w 108"/>
                <a:gd name="T1" fmla="*/ 3 h 267"/>
                <a:gd name="T2" fmla="*/ 27 w 108"/>
                <a:gd name="T3" fmla="*/ 4 h 267"/>
                <a:gd name="T4" fmla="*/ 42 w 108"/>
                <a:gd name="T5" fmla="*/ 16 h 267"/>
                <a:gd name="T6" fmla="*/ 70 w 108"/>
                <a:gd name="T7" fmla="*/ 13 h 267"/>
                <a:gd name="T8" fmla="*/ 88 w 108"/>
                <a:gd name="T9" fmla="*/ 12 h 267"/>
                <a:gd name="T10" fmla="*/ 88 w 108"/>
                <a:gd name="T11" fmla="*/ 17 h 267"/>
                <a:gd name="T12" fmla="*/ 72 w 108"/>
                <a:gd name="T13" fmla="*/ 26 h 267"/>
                <a:gd name="T14" fmla="*/ 72 w 108"/>
                <a:gd name="T15" fmla="*/ 40 h 267"/>
                <a:gd name="T16" fmla="*/ 81 w 108"/>
                <a:gd name="T17" fmla="*/ 40 h 267"/>
                <a:gd name="T18" fmla="*/ 94 w 108"/>
                <a:gd name="T19" fmla="*/ 37 h 267"/>
                <a:gd name="T20" fmla="*/ 92 w 108"/>
                <a:gd name="T21" fmla="*/ 45 h 267"/>
                <a:gd name="T22" fmla="*/ 73 w 108"/>
                <a:gd name="T23" fmla="*/ 46 h 267"/>
                <a:gd name="T24" fmla="*/ 68 w 108"/>
                <a:gd name="T25" fmla="*/ 58 h 267"/>
                <a:gd name="T26" fmla="*/ 69 w 108"/>
                <a:gd name="T27" fmla="*/ 64 h 267"/>
                <a:gd name="T28" fmla="*/ 91 w 108"/>
                <a:gd name="T29" fmla="*/ 62 h 267"/>
                <a:gd name="T30" fmla="*/ 94 w 108"/>
                <a:gd name="T31" fmla="*/ 73 h 267"/>
                <a:gd name="T32" fmla="*/ 76 w 108"/>
                <a:gd name="T33" fmla="*/ 86 h 267"/>
                <a:gd name="T34" fmla="*/ 67 w 108"/>
                <a:gd name="T35" fmla="*/ 108 h 267"/>
                <a:gd name="T36" fmla="*/ 67 w 108"/>
                <a:gd name="T37" fmla="*/ 132 h 267"/>
                <a:gd name="T38" fmla="*/ 65 w 108"/>
                <a:gd name="T39" fmla="*/ 143 h 267"/>
                <a:gd name="T40" fmla="*/ 64 w 108"/>
                <a:gd name="T41" fmla="*/ 158 h 267"/>
                <a:gd name="T42" fmla="*/ 62 w 108"/>
                <a:gd name="T43" fmla="*/ 168 h 267"/>
                <a:gd name="T44" fmla="*/ 62 w 108"/>
                <a:gd name="T45" fmla="*/ 184 h 267"/>
                <a:gd name="T46" fmla="*/ 61 w 108"/>
                <a:gd name="T47" fmla="*/ 190 h 267"/>
                <a:gd name="T48" fmla="*/ 61 w 108"/>
                <a:gd name="T49" fmla="*/ 211 h 267"/>
                <a:gd name="T50" fmla="*/ 61 w 108"/>
                <a:gd name="T51" fmla="*/ 236 h 267"/>
                <a:gd name="T52" fmla="*/ 58 w 108"/>
                <a:gd name="T53" fmla="*/ 247 h 267"/>
                <a:gd name="T54" fmla="*/ 59 w 108"/>
                <a:gd name="T55" fmla="*/ 251 h 267"/>
                <a:gd name="T56" fmla="*/ 61 w 108"/>
                <a:gd name="T57" fmla="*/ 252 h 267"/>
                <a:gd name="T58" fmla="*/ 63 w 108"/>
                <a:gd name="T59" fmla="*/ 251 h 267"/>
                <a:gd name="T60" fmla="*/ 63 w 108"/>
                <a:gd name="T61" fmla="*/ 261 h 267"/>
                <a:gd name="T62" fmla="*/ 55 w 108"/>
                <a:gd name="T63" fmla="*/ 261 h 267"/>
                <a:gd name="T64" fmla="*/ 54 w 108"/>
                <a:gd name="T65" fmla="*/ 246 h 267"/>
                <a:gd name="T66" fmla="*/ 52 w 108"/>
                <a:gd name="T67" fmla="*/ 180 h 267"/>
                <a:gd name="T68" fmla="*/ 54 w 108"/>
                <a:gd name="T69" fmla="*/ 167 h 267"/>
                <a:gd name="T70" fmla="*/ 53 w 108"/>
                <a:gd name="T71" fmla="*/ 135 h 267"/>
                <a:gd name="T72" fmla="*/ 54 w 108"/>
                <a:gd name="T73" fmla="*/ 108 h 267"/>
                <a:gd name="T74" fmla="*/ 54 w 108"/>
                <a:gd name="T75" fmla="*/ 97 h 267"/>
                <a:gd name="T76" fmla="*/ 48 w 108"/>
                <a:gd name="T77" fmla="*/ 94 h 267"/>
                <a:gd name="T78" fmla="*/ 13 w 108"/>
                <a:gd name="T79" fmla="*/ 95 h 267"/>
                <a:gd name="T80" fmla="*/ 16 w 108"/>
                <a:gd name="T81" fmla="*/ 83 h 267"/>
                <a:gd name="T82" fmla="*/ 21 w 108"/>
                <a:gd name="T83" fmla="*/ 73 h 267"/>
                <a:gd name="T84" fmla="*/ 20 w 108"/>
                <a:gd name="T85" fmla="*/ 60 h 267"/>
                <a:gd name="T86" fmla="*/ 14 w 108"/>
                <a:gd name="T87" fmla="*/ 54 h 267"/>
                <a:gd name="T88" fmla="*/ 12 w 108"/>
                <a:gd name="T89" fmla="*/ 44 h 267"/>
                <a:gd name="T90" fmla="*/ 20 w 108"/>
                <a:gd name="T91" fmla="*/ 34 h 267"/>
                <a:gd name="T92" fmla="*/ 27 w 108"/>
                <a:gd name="T93" fmla="*/ 36 h 267"/>
                <a:gd name="T94" fmla="*/ 33 w 108"/>
                <a:gd name="T95" fmla="*/ 43 h 267"/>
                <a:gd name="T96" fmla="*/ 51 w 108"/>
                <a:gd name="T97" fmla="*/ 39 h 267"/>
                <a:gd name="T98" fmla="*/ 49 w 108"/>
                <a:gd name="T99" fmla="*/ 25 h 267"/>
                <a:gd name="T100" fmla="*/ 18 w 108"/>
                <a:gd name="T101" fmla="*/ 26 h 267"/>
                <a:gd name="T102" fmla="*/ 16 w 108"/>
                <a:gd name="T103" fmla="*/ 3 h 267"/>
                <a:gd name="T104" fmla="*/ 36 w 108"/>
                <a:gd name="T105" fmla="*/ 51 h 267"/>
                <a:gd name="T106" fmla="*/ 42 w 108"/>
                <a:gd name="T107" fmla="*/ 47 h 267"/>
                <a:gd name="T108" fmla="*/ 52 w 108"/>
                <a:gd name="T109" fmla="*/ 47 h 267"/>
                <a:gd name="T110" fmla="*/ 54 w 108"/>
                <a:gd name="T111" fmla="*/ 53 h 267"/>
                <a:gd name="T112" fmla="*/ 55 w 108"/>
                <a:gd name="T113" fmla="*/ 69 h 267"/>
                <a:gd name="T114" fmla="*/ 36 w 108"/>
                <a:gd name="T115" fmla="*/ 76 h 267"/>
                <a:gd name="T116" fmla="*/ 36 w 108"/>
                <a:gd name="T117" fmla="*/ 51 h 26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8"/>
                <a:gd name="T178" fmla="*/ 0 h 267"/>
                <a:gd name="T179" fmla="*/ 108 w 108"/>
                <a:gd name="T180" fmla="*/ 267 h 26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8" h="267">
                  <a:moveTo>
                    <a:pt x="16" y="3"/>
                  </a:moveTo>
                  <a:cubicBezTo>
                    <a:pt x="19" y="1"/>
                    <a:pt x="25" y="0"/>
                    <a:pt x="27" y="4"/>
                  </a:cubicBezTo>
                  <a:cubicBezTo>
                    <a:pt x="32" y="11"/>
                    <a:pt x="31" y="16"/>
                    <a:pt x="42" y="16"/>
                  </a:cubicBezTo>
                  <a:cubicBezTo>
                    <a:pt x="49" y="16"/>
                    <a:pt x="58" y="15"/>
                    <a:pt x="70" y="13"/>
                  </a:cubicBezTo>
                  <a:cubicBezTo>
                    <a:pt x="75" y="11"/>
                    <a:pt x="83" y="9"/>
                    <a:pt x="88" y="12"/>
                  </a:cubicBezTo>
                  <a:cubicBezTo>
                    <a:pt x="90" y="14"/>
                    <a:pt x="89" y="16"/>
                    <a:pt x="88" y="17"/>
                  </a:cubicBezTo>
                  <a:cubicBezTo>
                    <a:pt x="82" y="18"/>
                    <a:pt x="76" y="25"/>
                    <a:pt x="72" y="26"/>
                  </a:cubicBezTo>
                  <a:lnTo>
                    <a:pt x="72" y="40"/>
                  </a:lnTo>
                  <a:cubicBezTo>
                    <a:pt x="73" y="42"/>
                    <a:pt x="75" y="42"/>
                    <a:pt x="81" y="40"/>
                  </a:cubicBezTo>
                  <a:cubicBezTo>
                    <a:pt x="85" y="38"/>
                    <a:pt x="89" y="38"/>
                    <a:pt x="94" y="37"/>
                  </a:cubicBezTo>
                  <a:cubicBezTo>
                    <a:pt x="108" y="39"/>
                    <a:pt x="103" y="43"/>
                    <a:pt x="92" y="45"/>
                  </a:cubicBezTo>
                  <a:cubicBezTo>
                    <a:pt x="88" y="46"/>
                    <a:pt x="73" y="46"/>
                    <a:pt x="73" y="46"/>
                  </a:cubicBezTo>
                  <a:cubicBezTo>
                    <a:pt x="68" y="47"/>
                    <a:pt x="71" y="59"/>
                    <a:pt x="68" y="58"/>
                  </a:cubicBezTo>
                  <a:cubicBezTo>
                    <a:pt x="68" y="60"/>
                    <a:pt x="68" y="63"/>
                    <a:pt x="69" y="64"/>
                  </a:cubicBezTo>
                  <a:cubicBezTo>
                    <a:pt x="80" y="64"/>
                    <a:pt x="89" y="62"/>
                    <a:pt x="91" y="62"/>
                  </a:cubicBezTo>
                  <a:cubicBezTo>
                    <a:pt x="96" y="62"/>
                    <a:pt x="99" y="67"/>
                    <a:pt x="94" y="73"/>
                  </a:cubicBezTo>
                  <a:cubicBezTo>
                    <a:pt x="87" y="80"/>
                    <a:pt x="83" y="83"/>
                    <a:pt x="76" y="86"/>
                  </a:cubicBezTo>
                  <a:cubicBezTo>
                    <a:pt x="69" y="92"/>
                    <a:pt x="68" y="101"/>
                    <a:pt x="67" y="108"/>
                  </a:cubicBezTo>
                  <a:cubicBezTo>
                    <a:pt x="67" y="121"/>
                    <a:pt x="67" y="125"/>
                    <a:pt x="67" y="132"/>
                  </a:cubicBezTo>
                  <a:cubicBezTo>
                    <a:pt x="67" y="132"/>
                    <a:pt x="67" y="140"/>
                    <a:pt x="65" y="143"/>
                  </a:cubicBezTo>
                  <a:cubicBezTo>
                    <a:pt x="65" y="148"/>
                    <a:pt x="64" y="158"/>
                    <a:pt x="64" y="158"/>
                  </a:cubicBezTo>
                  <a:cubicBezTo>
                    <a:pt x="64" y="158"/>
                    <a:pt x="64" y="167"/>
                    <a:pt x="62" y="168"/>
                  </a:cubicBezTo>
                  <a:cubicBezTo>
                    <a:pt x="62" y="175"/>
                    <a:pt x="63" y="181"/>
                    <a:pt x="62" y="184"/>
                  </a:cubicBezTo>
                  <a:cubicBezTo>
                    <a:pt x="62" y="184"/>
                    <a:pt x="62" y="188"/>
                    <a:pt x="61" y="190"/>
                  </a:cubicBezTo>
                  <a:cubicBezTo>
                    <a:pt x="61" y="197"/>
                    <a:pt x="61" y="207"/>
                    <a:pt x="61" y="211"/>
                  </a:cubicBezTo>
                  <a:cubicBezTo>
                    <a:pt x="61" y="219"/>
                    <a:pt x="62" y="228"/>
                    <a:pt x="61" y="236"/>
                  </a:cubicBezTo>
                  <a:cubicBezTo>
                    <a:pt x="61" y="241"/>
                    <a:pt x="61" y="245"/>
                    <a:pt x="58" y="247"/>
                  </a:cubicBezTo>
                  <a:cubicBezTo>
                    <a:pt x="58" y="248"/>
                    <a:pt x="58" y="249"/>
                    <a:pt x="59" y="251"/>
                  </a:cubicBezTo>
                  <a:cubicBezTo>
                    <a:pt x="59" y="252"/>
                    <a:pt x="60" y="252"/>
                    <a:pt x="61" y="252"/>
                  </a:cubicBezTo>
                  <a:cubicBezTo>
                    <a:pt x="60" y="250"/>
                    <a:pt x="62" y="250"/>
                    <a:pt x="63" y="251"/>
                  </a:cubicBezTo>
                  <a:lnTo>
                    <a:pt x="63" y="261"/>
                  </a:lnTo>
                  <a:cubicBezTo>
                    <a:pt x="62" y="264"/>
                    <a:pt x="57" y="267"/>
                    <a:pt x="55" y="261"/>
                  </a:cubicBezTo>
                  <a:cubicBezTo>
                    <a:pt x="54" y="256"/>
                    <a:pt x="54" y="253"/>
                    <a:pt x="54" y="246"/>
                  </a:cubicBezTo>
                  <a:cubicBezTo>
                    <a:pt x="54" y="239"/>
                    <a:pt x="52" y="182"/>
                    <a:pt x="52" y="180"/>
                  </a:cubicBezTo>
                  <a:cubicBezTo>
                    <a:pt x="51" y="173"/>
                    <a:pt x="53" y="170"/>
                    <a:pt x="54" y="167"/>
                  </a:cubicBezTo>
                  <a:cubicBezTo>
                    <a:pt x="54" y="159"/>
                    <a:pt x="54" y="142"/>
                    <a:pt x="53" y="135"/>
                  </a:cubicBezTo>
                  <a:cubicBezTo>
                    <a:pt x="53" y="126"/>
                    <a:pt x="50" y="115"/>
                    <a:pt x="54" y="108"/>
                  </a:cubicBezTo>
                  <a:cubicBezTo>
                    <a:pt x="54" y="103"/>
                    <a:pt x="54" y="100"/>
                    <a:pt x="54" y="97"/>
                  </a:cubicBezTo>
                  <a:cubicBezTo>
                    <a:pt x="54" y="95"/>
                    <a:pt x="54" y="91"/>
                    <a:pt x="48" y="94"/>
                  </a:cubicBezTo>
                  <a:cubicBezTo>
                    <a:pt x="42" y="97"/>
                    <a:pt x="16" y="101"/>
                    <a:pt x="13" y="95"/>
                  </a:cubicBezTo>
                  <a:cubicBezTo>
                    <a:pt x="10" y="87"/>
                    <a:pt x="14" y="87"/>
                    <a:pt x="16" y="83"/>
                  </a:cubicBezTo>
                  <a:cubicBezTo>
                    <a:pt x="19" y="78"/>
                    <a:pt x="21" y="79"/>
                    <a:pt x="21" y="73"/>
                  </a:cubicBezTo>
                  <a:cubicBezTo>
                    <a:pt x="21" y="66"/>
                    <a:pt x="20" y="60"/>
                    <a:pt x="20" y="60"/>
                  </a:cubicBezTo>
                  <a:cubicBezTo>
                    <a:pt x="19" y="58"/>
                    <a:pt x="17" y="55"/>
                    <a:pt x="14" y="54"/>
                  </a:cubicBezTo>
                  <a:cubicBezTo>
                    <a:pt x="8" y="53"/>
                    <a:pt x="8" y="50"/>
                    <a:pt x="12" y="44"/>
                  </a:cubicBezTo>
                  <a:cubicBezTo>
                    <a:pt x="17" y="38"/>
                    <a:pt x="20" y="34"/>
                    <a:pt x="20" y="34"/>
                  </a:cubicBezTo>
                  <a:cubicBezTo>
                    <a:pt x="20" y="34"/>
                    <a:pt x="23" y="28"/>
                    <a:pt x="27" y="36"/>
                  </a:cubicBezTo>
                  <a:cubicBezTo>
                    <a:pt x="30" y="38"/>
                    <a:pt x="34" y="39"/>
                    <a:pt x="33" y="43"/>
                  </a:cubicBezTo>
                  <a:cubicBezTo>
                    <a:pt x="35" y="48"/>
                    <a:pt x="45" y="40"/>
                    <a:pt x="51" y="39"/>
                  </a:cubicBezTo>
                  <a:lnTo>
                    <a:pt x="49" y="25"/>
                  </a:lnTo>
                  <a:lnTo>
                    <a:pt x="18" y="26"/>
                  </a:lnTo>
                  <a:cubicBezTo>
                    <a:pt x="18" y="26"/>
                    <a:pt x="0" y="15"/>
                    <a:pt x="16" y="3"/>
                  </a:cubicBezTo>
                  <a:moveTo>
                    <a:pt x="36" y="51"/>
                  </a:moveTo>
                  <a:lnTo>
                    <a:pt x="42" y="47"/>
                  </a:lnTo>
                  <a:cubicBezTo>
                    <a:pt x="42" y="47"/>
                    <a:pt x="49" y="44"/>
                    <a:pt x="52" y="47"/>
                  </a:cubicBezTo>
                  <a:cubicBezTo>
                    <a:pt x="53" y="48"/>
                    <a:pt x="54" y="51"/>
                    <a:pt x="54" y="53"/>
                  </a:cubicBezTo>
                  <a:cubicBezTo>
                    <a:pt x="54" y="54"/>
                    <a:pt x="55" y="65"/>
                    <a:pt x="55" y="69"/>
                  </a:cubicBezTo>
                  <a:cubicBezTo>
                    <a:pt x="55" y="69"/>
                    <a:pt x="42" y="82"/>
                    <a:pt x="36" y="76"/>
                  </a:cubicBezTo>
                  <a:cubicBezTo>
                    <a:pt x="36" y="68"/>
                    <a:pt x="36" y="59"/>
                    <a:pt x="36" y="51"/>
                  </a:cubicBezTo>
                </a:path>
              </a:pathLst>
            </a:custGeom>
            <a:solidFill>
              <a:srgbClr val="25221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grpSp>
          <p:nvGrpSpPr>
            <p:cNvPr id="4108" name="组合 图章"/>
            <p:cNvGrpSpPr>
              <a:grpSpLocks/>
            </p:cNvGrpSpPr>
            <p:nvPr/>
          </p:nvGrpSpPr>
          <p:grpSpPr bwMode="auto">
            <a:xfrm>
              <a:off x="5143504" y="5000636"/>
              <a:ext cx="425376" cy="642942"/>
              <a:chOff x="6786578" y="4071942"/>
              <a:chExt cx="944572" cy="1427692"/>
            </a:xfrm>
          </p:grpSpPr>
          <p:sp>
            <p:nvSpPr>
              <p:cNvPr id="4109" name="AutoShape 86"/>
              <p:cNvSpPr>
                <a:spLocks noChangeAspect="1" noChangeArrowheads="1" noTextEdit="1"/>
              </p:cNvSpPr>
              <p:nvPr/>
            </p:nvSpPr>
            <p:spPr bwMode="auto">
              <a:xfrm>
                <a:off x="6792772" y="4093620"/>
                <a:ext cx="922892" cy="14060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1" name="Freeform 88"/>
              <p:cNvSpPr>
                <a:spLocks/>
              </p:cNvSpPr>
              <p:nvPr/>
            </p:nvSpPr>
            <p:spPr bwMode="auto">
              <a:xfrm>
                <a:off x="7234265" y="4071951"/>
                <a:ext cx="63453" cy="38778"/>
              </a:xfrm>
              <a:custGeom>
                <a:avLst/>
                <a:gdLst/>
                <a:ahLst/>
                <a:cxnLst>
                  <a:cxn ang="0">
                    <a:pos x="9" y="2"/>
                  </a:cxn>
                  <a:cxn ang="0">
                    <a:pos x="7" y="5"/>
                  </a:cxn>
                  <a:cxn ang="0">
                    <a:pos x="6" y="3"/>
                  </a:cxn>
                  <a:cxn ang="0">
                    <a:pos x="0" y="4"/>
                  </a:cxn>
                  <a:cxn ang="0">
                    <a:pos x="9" y="2"/>
                  </a:cxn>
                </a:cxnLst>
                <a:rect l="0" t="0" r="r" b="b"/>
                <a:pathLst>
                  <a:path w="9" h="5">
                    <a:moveTo>
                      <a:pt x="9" y="2"/>
                    </a:moveTo>
                    <a:cubicBezTo>
                      <a:pt x="9" y="4"/>
                      <a:pt x="8" y="5"/>
                      <a:pt x="7" y="5"/>
                    </a:cubicBezTo>
                    <a:cubicBezTo>
                      <a:pt x="7" y="4"/>
                      <a:pt x="7" y="3"/>
                      <a:pt x="6" y="3"/>
                    </a:cubicBezTo>
                    <a:cubicBezTo>
                      <a:pt x="6" y="5"/>
                      <a:pt x="2" y="5"/>
                      <a:pt x="0" y="4"/>
                    </a:cubicBezTo>
                    <a:cubicBezTo>
                      <a:pt x="0" y="0"/>
                      <a:pt x="6" y="3"/>
                      <a:pt x="9" y="2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52" name="Freeform 89"/>
              <p:cNvSpPr>
                <a:spLocks/>
              </p:cNvSpPr>
              <p:nvPr/>
            </p:nvSpPr>
            <p:spPr bwMode="auto">
              <a:xfrm>
                <a:off x="7156711" y="4086051"/>
                <a:ext cx="59926" cy="81080"/>
              </a:xfrm>
              <a:custGeom>
                <a:avLst/>
                <a:gdLst/>
                <a:ahLst/>
                <a:cxnLst>
                  <a:cxn ang="0">
                    <a:pos x="7" y="1"/>
                  </a:cxn>
                  <a:cxn ang="0">
                    <a:pos x="8" y="1"/>
                  </a:cxn>
                  <a:cxn ang="0">
                    <a:pos x="6" y="10"/>
                  </a:cxn>
                  <a:cxn ang="0">
                    <a:pos x="2" y="11"/>
                  </a:cxn>
                  <a:cxn ang="0">
                    <a:pos x="1" y="9"/>
                  </a:cxn>
                  <a:cxn ang="0">
                    <a:pos x="1" y="7"/>
                  </a:cxn>
                  <a:cxn ang="0">
                    <a:pos x="2" y="6"/>
                  </a:cxn>
                  <a:cxn ang="0">
                    <a:pos x="1" y="4"/>
                  </a:cxn>
                  <a:cxn ang="0">
                    <a:pos x="7" y="1"/>
                  </a:cxn>
                </a:cxnLst>
                <a:rect l="0" t="0" r="r" b="b"/>
                <a:pathLst>
                  <a:path w="8" h="11">
                    <a:moveTo>
                      <a:pt x="7" y="1"/>
                    </a:moveTo>
                    <a:cubicBezTo>
                      <a:pt x="8" y="1"/>
                      <a:pt x="8" y="1"/>
                      <a:pt x="8" y="1"/>
                    </a:cubicBezTo>
                    <a:cubicBezTo>
                      <a:pt x="7" y="4"/>
                      <a:pt x="6" y="7"/>
                      <a:pt x="6" y="10"/>
                    </a:cubicBezTo>
                    <a:cubicBezTo>
                      <a:pt x="5" y="10"/>
                      <a:pt x="3" y="10"/>
                      <a:pt x="2" y="11"/>
                    </a:cubicBezTo>
                    <a:cubicBezTo>
                      <a:pt x="2" y="9"/>
                      <a:pt x="1" y="10"/>
                      <a:pt x="1" y="9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6"/>
                      <a:pt x="2" y="6"/>
                      <a:pt x="2" y="6"/>
                    </a:cubicBezTo>
                    <a:cubicBezTo>
                      <a:pt x="2" y="5"/>
                      <a:pt x="0" y="5"/>
                      <a:pt x="1" y="4"/>
                    </a:cubicBezTo>
                    <a:cubicBezTo>
                      <a:pt x="1" y="0"/>
                      <a:pt x="7" y="4"/>
                      <a:pt x="7" y="1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53" name="Freeform 90"/>
              <p:cNvSpPr>
                <a:spLocks/>
              </p:cNvSpPr>
              <p:nvPr/>
            </p:nvSpPr>
            <p:spPr bwMode="auto">
              <a:xfrm>
                <a:off x="7308292" y="4093102"/>
                <a:ext cx="49352" cy="81080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2"/>
                  </a:cxn>
                  <a:cxn ang="0">
                    <a:pos x="7" y="8"/>
                  </a:cxn>
                  <a:cxn ang="0">
                    <a:pos x="5" y="8"/>
                  </a:cxn>
                  <a:cxn ang="0">
                    <a:pos x="5" y="11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5" y="0"/>
                  </a:cxn>
                </a:cxnLst>
                <a:rect l="0" t="0" r="r" b="b"/>
                <a:pathLst>
                  <a:path w="7" h="11">
                    <a:moveTo>
                      <a:pt x="5" y="0"/>
                    </a:moveTo>
                    <a:cubicBezTo>
                      <a:pt x="5" y="1"/>
                      <a:pt x="5" y="2"/>
                      <a:pt x="4" y="2"/>
                    </a:cubicBezTo>
                    <a:cubicBezTo>
                      <a:pt x="7" y="3"/>
                      <a:pt x="7" y="5"/>
                      <a:pt x="7" y="8"/>
                    </a:cubicBezTo>
                    <a:cubicBezTo>
                      <a:pt x="7" y="9"/>
                      <a:pt x="6" y="7"/>
                      <a:pt x="5" y="8"/>
                    </a:cubicBezTo>
                    <a:cubicBezTo>
                      <a:pt x="6" y="10"/>
                      <a:pt x="5" y="10"/>
                      <a:pt x="5" y="11"/>
                    </a:cubicBezTo>
                    <a:cubicBezTo>
                      <a:pt x="3" y="11"/>
                      <a:pt x="1" y="10"/>
                      <a:pt x="2" y="8"/>
                    </a:cubicBezTo>
                    <a:cubicBezTo>
                      <a:pt x="3" y="8"/>
                      <a:pt x="3" y="8"/>
                      <a:pt x="4" y="8"/>
                    </a:cubicBezTo>
                    <a:cubicBezTo>
                      <a:pt x="5" y="5"/>
                      <a:pt x="1" y="6"/>
                      <a:pt x="0" y="4"/>
                    </a:cubicBezTo>
                    <a:cubicBezTo>
                      <a:pt x="0" y="2"/>
                      <a:pt x="1" y="1"/>
                      <a:pt x="2" y="0"/>
                    </a:cubicBezTo>
                    <a:cubicBezTo>
                      <a:pt x="3" y="0"/>
                      <a:pt x="4" y="1"/>
                      <a:pt x="5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54" name="Freeform 91"/>
              <p:cNvSpPr>
                <a:spLocks/>
              </p:cNvSpPr>
              <p:nvPr/>
            </p:nvSpPr>
            <p:spPr bwMode="auto">
              <a:xfrm>
                <a:off x="7350593" y="4093102"/>
                <a:ext cx="14101" cy="2115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2" y="0"/>
                      <a:pt x="2" y="2"/>
                      <a:pt x="2" y="2"/>
                    </a:cubicBezTo>
                    <a:cubicBezTo>
                      <a:pt x="0" y="3"/>
                      <a:pt x="0" y="2"/>
                      <a:pt x="0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55" name="Freeform 92"/>
              <p:cNvSpPr>
                <a:spLocks/>
              </p:cNvSpPr>
              <p:nvPr/>
            </p:nvSpPr>
            <p:spPr bwMode="auto">
              <a:xfrm>
                <a:off x="7227214" y="4124829"/>
                <a:ext cx="70503" cy="70503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6" y="2"/>
                  </a:cxn>
                  <a:cxn ang="0">
                    <a:pos x="8" y="6"/>
                  </a:cxn>
                  <a:cxn ang="0">
                    <a:pos x="7" y="6"/>
                  </a:cxn>
                  <a:cxn ang="0">
                    <a:pos x="7" y="10"/>
                  </a:cxn>
                  <a:cxn ang="0">
                    <a:pos x="5" y="5"/>
                  </a:cxn>
                  <a:cxn ang="0">
                    <a:pos x="3" y="6"/>
                  </a:cxn>
                  <a:cxn ang="0">
                    <a:pos x="3" y="8"/>
                  </a:cxn>
                  <a:cxn ang="0">
                    <a:pos x="1" y="9"/>
                  </a:cxn>
                  <a:cxn ang="0">
                    <a:pos x="7" y="0"/>
                  </a:cxn>
                </a:cxnLst>
                <a:rect l="0" t="0" r="r" b="b"/>
                <a:pathLst>
                  <a:path w="10" h="10">
                    <a:moveTo>
                      <a:pt x="7" y="0"/>
                    </a:moveTo>
                    <a:cubicBezTo>
                      <a:pt x="7" y="1"/>
                      <a:pt x="6" y="1"/>
                      <a:pt x="6" y="2"/>
                    </a:cubicBezTo>
                    <a:cubicBezTo>
                      <a:pt x="7" y="3"/>
                      <a:pt x="8" y="4"/>
                      <a:pt x="8" y="6"/>
                    </a:cubicBezTo>
                    <a:cubicBezTo>
                      <a:pt x="7" y="7"/>
                      <a:pt x="7" y="6"/>
                      <a:pt x="7" y="6"/>
                    </a:cubicBezTo>
                    <a:cubicBezTo>
                      <a:pt x="7" y="7"/>
                      <a:pt x="10" y="10"/>
                      <a:pt x="7" y="10"/>
                    </a:cubicBezTo>
                    <a:cubicBezTo>
                      <a:pt x="7" y="8"/>
                      <a:pt x="5" y="7"/>
                      <a:pt x="5" y="5"/>
                    </a:cubicBezTo>
                    <a:cubicBezTo>
                      <a:pt x="4" y="4"/>
                      <a:pt x="4" y="6"/>
                      <a:pt x="3" y="6"/>
                    </a:cubicBezTo>
                    <a:cubicBezTo>
                      <a:pt x="3" y="7"/>
                      <a:pt x="3" y="7"/>
                      <a:pt x="3" y="8"/>
                    </a:cubicBezTo>
                    <a:cubicBezTo>
                      <a:pt x="2" y="9"/>
                      <a:pt x="2" y="9"/>
                      <a:pt x="1" y="9"/>
                    </a:cubicBezTo>
                    <a:cubicBezTo>
                      <a:pt x="0" y="5"/>
                      <a:pt x="2" y="1"/>
                      <a:pt x="7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56" name="Freeform 93"/>
              <p:cNvSpPr>
                <a:spLocks/>
              </p:cNvSpPr>
              <p:nvPr/>
            </p:nvSpPr>
            <p:spPr bwMode="auto">
              <a:xfrm>
                <a:off x="7311818" y="4174181"/>
                <a:ext cx="98704" cy="9517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8" y="4"/>
                  </a:cxn>
                  <a:cxn ang="0">
                    <a:pos x="7" y="6"/>
                  </a:cxn>
                  <a:cxn ang="0">
                    <a:pos x="10" y="13"/>
                  </a:cxn>
                  <a:cxn ang="0">
                    <a:pos x="6" y="10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0" y="2"/>
                  </a:cxn>
                  <a:cxn ang="0">
                    <a:pos x="0" y="0"/>
                  </a:cxn>
                </a:cxnLst>
                <a:rect l="0" t="0" r="r" b="b"/>
                <a:pathLst>
                  <a:path w="13" h="13">
                    <a:moveTo>
                      <a:pt x="0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5" y="3"/>
                      <a:pt x="6" y="3"/>
                      <a:pt x="8" y="4"/>
                    </a:cubicBezTo>
                    <a:cubicBezTo>
                      <a:pt x="9" y="5"/>
                      <a:pt x="8" y="6"/>
                      <a:pt x="7" y="6"/>
                    </a:cubicBezTo>
                    <a:cubicBezTo>
                      <a:pt x="9" y="8"/>
                      <a:pt x="13" y="10"/>
                      <a:pt x="10" y="13"/>
                    </a:cubicBezTo>
                    <a:cubicBezTo>
                      <a:pt x="9" y="11"/>
                      <a:pt x="7" y="11"/>
                      <a:pt x="6" y="10"/>
                    </a:cubicBezTo>
                    <a:cubicBezTo>
                      <a:pt x="6" y="7"/>
                      <a:pt x="3" y="7"/>
                      <a:pt x="1" y="6"/>
                    </a:cubicBezTo>
                    <a:cubicBezTo>
                      <a:pt x="0" y="4"/>
                      <a:pt x="3" y="4"/>
                      <a:pt x="3" y="3"/>
                    </a:cubicBezTo>
                    <a:cubicBezTo>
                      <a:pt x="3" y="1"/>
                      <a:pt x="1" y="3"/>
                      <a:pt x="0" y="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57" name="Freeform 94"/>
              <p:cNvSpPr>
                <a:spLocks/>
              </p:cNvSpPr>
              <p:nvPr/>
            </p:nvSpPr>
            <p:spPr bwMode="auto">
              <a:xfrm>
                <a:off x="7153185" y="4181232"/>
                <a:ext cx="49352" cy="52876"/>
              </a:xfrm>
              <a:custGeom>
                <a:avLst/>
                <a:gdLst/>
                <a:ahLst/>
                <a:cxnLst>
                  <a:cxn ang="0">
                    <a:pos x="7" y="1"/>
                  </a:cxn>
                  <a:cxn ang="0">
                    <a:pos x="6" y="5"/>
                  </a:cxn>
                  <a:cxn ang="0">
                    <a:pos x="4" y="2"/>
                  </a:cxn>
                  <a:cxn ang="0">
                    <a:pos x="1" y="7"/>
                  </a:cxn>
                  <a:cxn ang="0">
                    <a:pos x="1" y="1"/>
                  </a:cxn>
                  <a:cxn ang="0">
                    <a:pos x="7" y="1"/>
                  </a:cxn>
                </a:cxnLst>
                <a:rect l="0" t="0" r="r" b="b"/>
                <a:pathLst>
                  <a:path w="7" h="7">
                    <a:moveTo>
                      <a:pt x="7" y="1"/>
                    </a:moveTo>
                    <a:cubicBezTo>
                      <a:pt x="6" y="2"/>
                      <a:pt x="6" y="4"/>
                      <a:pt x="6" y="5"/>
                    </a:cubicBezTo>
                    <a:cubicBezTo>
                      <a:pt x="4" y="5"/>
                      <a:pt x="5" y="3"/>
                      <a:pt x="4" y="2"/>
                    </a:cubicBezTo>
                    <a:cubicBezTo>
                      <a:pt x="1" y="2"/>
                      <a:pt x="4" y="7"/>
                      <a:pt x="1" y="7"/>
                    </a:cubicBezTo>
                    <a:cubicBezTo>
                      <a:pt x="0" y="5"/>
                      <a:pt x="2" y="3"/>
                      <a:pt x="1" y="1"/>
                    </a:cubicBezTo>
                    <a:cubicBezTo>
                      <a:pt x="2" y="0"/>
                      <a:pt x="5" y="0"/>
                      <a:pt x="7" y="1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58" name="Freeform 95"/>
              <p:cNvSpPr>
                <a:spLocks/>
              </p:cNvSpPr>
              <p:nvPr/>
            </p:nvSpPr>
            <p:spPr bwMode="auto">
              <a:xfrm>
                <a:off x="7135560" y="4227058"/>
                <a:ext cx="21151" cy="21151"/>
              </a:xfrm>
              <a:custGeom>
                <a:avLst/>
                <a:gdLst/>
                <a:ahLst/>
                <a:cxnLst>
                  <a:cxn ang="0">
                    <a:pos x="3" y="2"/>
                  </a:cxn>
                  <a:cxn ang="0">
                    <a:pos x="2" y="3"/>
                  </a:cxn>
                  <a:cxn ang="0">
                    <a:pos x="0" y="2"/>
                  </a:cxn>
                  <a:cxn ang="0">
                    <a:pos x="3" y="2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cubicBezTo>
                      <a:pt x="3" y="3"/>
                      <a:pt x="2" y="2"/>
                      <a:pt x="2" y="3"/>
                    </a:cubicBezTo>
                    <a:cubicBezTo>
                      <a:pt x="1" y="3"/>
                      <a:pt x="1" y="3"/>
                      <a:pt x="0" y="2"/>
                    </a:cubicBezTo>
                    <a:cubicBezTo>
                      <a:pt x="0" y="0"/>
                      <a:pt x="2" y="0"/>
                      <a:pt x="3" y="2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59" name="Freeform 96"/>
              <p:cNvSpPr>
                <a:spLocks/>
              </p:cNvSpPr>
              <p:nvPr/>
            </p:nvSpPr>
            <p:spPr bwMode="auto">
              <a:xfrm>
                <a:off x="7209587" y="4227058"/>
                <a:ext cx="98704" cy="91654"/>
              </a:xfrm>
              <a:custGeom>
                <a:avLst/>
                <a:gdLst/>
                <a:ahLst/>
                <a:cxnLst>
                  <a:cxn ang="0">
                    <a:pos x="10" y="10"/>
                  </a:cxn>
                  <a:cxn ang="0">
                    <a:pos x="1" y="9"/>
                  </a:cxn>
                  <a:cxn ang="0">
                    <a:pos x="10" y="10"/>
                  </a:cxn>
                </a:cxnLst>
                <a:rect l="0" t="0" r="r" b="b"/>
                <a:pathLst>
                  <a:path w="13" h="13">
                    <a:moveTo>
                      <a:pt x="10" y="10"/>
                    </a:moveTo>
                    <a:cubicBezTo>
                      <a:pt x="7" y="13"/>
                      <a:pt x="2" y="13"/>
                      <a:pt x="1" y="9"/>
                    </a:cubicBezTo>
                    <a:cubicBezTo>
                      <a:pt x="0" y="2"/>
                      <a:pt x="13" y="0"/>
                      <a:pt x="10" y="1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60" name="Freeform 97"/>
              <p:cNvSpPr>
                <a:spLocks/>
              </p:cNvSpPr>
              <p:nvPr/>
            </p:nvSpPr>
            <p:spPr bwMode="auto">
              <a:xfrm>
                <a:off x="6846498" y="4445617"/>
                <a:ext cx="10574" cy="14101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1" y="0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1" y="2"/>
                      <a:pt x="0" y="2"/>
                    </a:cubicBezTo>
                    <a:cubicBezTo>
                      <a:pt x="0" y="1"/>
                      <a:pt x="0" y="1"/>
                      <a:pt x="1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61" name="Freeform 98"/>
              <p:cNvSpPr>
                <a:spLocks noEditPoints="1"/>
              </p:cNvSpPr>
              <p:nvPr/>
            </p:nvSpPr>
            <p:spPr bwMode="auto">
              <a:xfrm>
                <a:off x="6927575" y="4459718"/>
                <a:ext cx="327840" cy="433595"/>
              </a:xfrm>
              <a:custGeom>
                <a:avLst/>
                <a:gdLst/>
                <a:ahLst/>
                <a:cxnLst>
                  <a:cxn ang="0">
                    <a:pos x="34" y="13"/>
                  </a:cxn>
                  <a:cxn ang="0">
                    <a:pos x="45" y="13"/>
                  </a:cxn>
                  <a:cxn ang="0">
                    <a:pos x="44" y="26"/>
                  </a:cxn>
                  <a:cxn ang="0">
                    <a:pos x="44" y="52"/>
                  </a:cxn>
                  <a:cxn ang="0">
                    <a:pos x="37" y="51"/>
                  </a:cxn>
                  <a:cxn ang="0">
                    <a:pos x="43" y="57"/>
                  </a:cxn>
                  <a:cxn ang="0">
                    <a:pos x="23" y="59"/>
                  </a:cxn>
                  <a:cxn ang="0">
                    <a:pos x="31" y="56"/>
                  </a:cxn>
                  <a:cxn ang="0">
                    <a:pos x="30" y="53"/>
                  </a:cxn>
                  <a:cxn ang="0">
                    <a:pos x="31" y="44"/>
                  </a:cxn>
                  <a:cxn ang="0">
                    <a:pos x="2" y="52"/>
                  </a:cxn>
                  <a:cxn ang="0">
                    <a:pos x="7" y="49"/>
                  </a:cxn>
                  <a:cxn ang="0">
                    <a:pos x="7" y="37"/>
                  </a:cxn>
                  <a:cxn ang="0">
                    <a:pos x="10" y="35"/>
                  </a:cxn>
                  <a:cxn ang="0">
                    <a:pos x="7" y="20"/>
                  </a:cxn>
                  <a:cxn ang="0">
                    <a:pos x="7" y="17"/>
                  </a:cxn>
                  <a:cxn ang="0">
                    <a:pos x="22" y="24"/>
                  </a:cxn>
                  <a:cxn ang="0">
                    <a:pos x="12" y="34"/>
                  </a:cxn>
                  <a:cxn ang="0">
                    <a:pos x="12" y="37"/>
                  </a:cxn>
                  <a:cxn ang="0">
                    <a:pos x="22" y="51"/>
                  </a:cxn>
                  <a:cxn ang="0">
                    <a:pos x="23" y="37"/>
                  </a:cxn>
                  <a:cxn ang="0">
                    <a:pos x="20" y="11"/>
                  </a:cxn>
                  <a:cxn ang="0">
                    <a:pos x="32" y="12"/>
                  </a:cxn>
                  <a:cxn ang="0">
                    <a:pos x="38" y="5"/>
                  </a:cxn>
                  <a:cxn ang="0">
                    <a:pos x="39" y="1"/>
                  </a:cxn>
                  <a:cxn ang="0">
                    <a:pos x="15" y="17"/>
                  </a:cxn>
                  <a:cxn ang="0">
                    <a:pos x="11" y="21"/>
                  </a:cxn>
                  <a:cxn ang="0">
                    <a:pos x="41" y="28"/>
                  </a:cxn>
                  <a:cxn ang="0">
                    <a:pos x="35" y="28"/>
                  </a:cxn>
                  <a:cxn ang="0">
                    <a:pos x="25" y="28"/>
                  </a:cxn>
                  <a:cxn ang="0">
                    <a:pos x="28" y="23"/>
                  </a:cxn>
                  <a:cxn ang="0">
                    <a:pos x="34" y="39"/>
                  </a:cxn>
                  <a:cxn ang="0">
                    <a:pos x="34" y="31"/>
                  </a:cxn>
                  <a:cxn ang="0">
                    <a:pos x="31" y="31"/>
                  </a:cxn>
                  <a:cxn ang="0">
                    <a:pos x="31" y="38"/>
                  </a:cxn>
                  <a:cxn ang="0">
                    <a:pos x="13" y="49"/>
                  </a:cxn>
                  <a:cxn ang="0">
                    <a:pos x="10" y="49"/>
                  </a:cxn>
                </a:cxnLst>
                <a:rect l="0" t="0" r="r" b="b"/>
                <a:pathLst>
                  <a:path w="45" h="59">
                    <a:moveTo>
                      <a:pt x="39" y="1"/>
                    </a:moveTo>
                    <a:cubicBezTo>
                      <a:pt x="43" y="6"/>
                      <a:pt x="39" y="12"/>
                      <a:pt x="34" y="13"/>
                    </a:cubicBezTo>
                    <a:cubicBezTo>
                      <a:pt x="34" y="17"/>
                      <a:pt x="34" y="17"/>
                      <a:pt x="34" y="17"/>
                    </a:cubicBezTo>
                    <a:cubicBezTo>
                      <a:pt x="39" y="16"/>
                      <a:pt x="41" y="14"/>
                      <a:pt x="45" y="13"/>
                    </a:cubicBezTo>
                    <a:cubicBezTo>
                      <a:pt x="44" y="17"/>
                      <a:pt x="40" y="17"/>
                      <a:pt x="37" y="19"/>
                    </a:cubicBezTo>
                    <a:cubicBezTo>
                      <a:pt x="39" y="21"/>
                      <a:pt x="43" y="23"/>
                      <a:pt x="44" y="26"/>
                    </a:cubicBezTo>
                    <a:cubicBezTo>
                      <a:pt x="45" y="36"/>
                      <a:pt x="41" y="39"/>
                      <a:pt x="35" y="41"/>
                    </a:cubicBezTo>
                    <a:cubicBezTo>
                      <a:pt x="38" y="45"/>
                      <a:pt x="43" y="47"/>
                      <a:pt x="44" y="52"/>
                    </a:cubicBezTo>
                    <a:cubicBezTo>
                      <a:pt x="39" y="50"/>
                      <a:pt x="38" y="45"/>
                      <a:pt x="34" y="44"/>
                    </a:cubicBezTo>
                    <a:cubicBezTo>
                      <a:pt x="32" y="47"/>
                      <a:pt x="37" y="49"/>
                      <a:pt x="37" y="51"/>
                    </a:cubicBezTo>
                    <a:cubicBezTo>
                      <a:pt x="37" y="54"/>
                      <a:pt x="34" y="53"/>
                      <a:pt x="34" y="56"/>
                    </a:cubicBezTo>
                    <a:cubicBezTo>
                      <a:pt x="37" y="57"/>
                      <a:pt x="41" y="56"/>
                      <a:pt x="43" y="57"/>
                    </a:cubicBezTo>
                    <a:cubicBezTo>
                      <a:pt x="43" y="58"/>
                      <a:pt x="43" y="58"/>
                      <a:pt x="43" y="59"/>
                    </a:cubicBezTo>
                    <a:cubicBezTo>
                      <a:pt x="37" y="58"/>
                      <a:pt x="30" y="59"/>
                      <a:pt x="23" y="59"/>
                    </a:cubicBezTo>
                    <a:cubicBezTo>
                      <a:pt x="23" y="58"/>
                      <a:pt x="22" y="57"/>
                      <a:pt x="22" y="56"/>
                    </a:cubicBezTo>
                    <a:cubicBezTo>
                      <a:pt x="25" y="55"/>
                      <a:pt x="28" y="56"/>
                      <a:pt x="31" y="56"/>
                    </a:cubicBezTo>
                    <a:cubicBezTo>
                      <a:pt x="32" y="56"/>
                      <a:pt x="32" y="55"/>
                      <a:pt x="31" y="54"/>
                    </a:cubicBezTo>
                    <a:cubicBezTo>
                      <a:pt x="31" y="53"/>
                      <a:pt x="30" y="54"/>
                      <a:pt x="30" y="53"/>
                    </a:cubicBezTo>
                    <a:cubicBezTo>
                      <a:pt x="30" y="52"/>
                      <a:pt x="29" y="52"/>
                      <a:pt x="29" y="50"/>
                    </a:cubicBezTo>
                    <a:cubicBezTo>
                      <a:pt x="31" y="49"/>
                      <a:pt x="33" y="47"/>
                      <a:pt x="31" y="44"/>
                    </a:cubicBezTo>
                    <a:cubicBezTo>
                      <a:pt x="29" y="47"/>
                      <a:pt x="25" y="50"/>
                      <a:pt x="23" y="53"/>
                    </a:cubicBezTo>
                    <a:cubicBezTo>
                      <a:pt x="16" y="52"/>
                      <a:pt x="8" y="53"/>
                      <a:pt x="2" y="52"/>
                    </a:cubicBezTo>
                    <a:cubicBezTo>
                      <a:pt x="1" y="51"/>
                      <a:pt x="2" y="49"/>
                      <a:pt x="2" y="48"/>
                    </a:cubicBezTo>
                    <a:cubicBezTo>
                      <a:pt x="3" y="48"/>
                      <a:pt x="6" y="48"/>
                      <a:pt x="7" y="49"/>
                    </a:cubicBezTo>
                    <a:cubicBezTo>
                      <a:pt x="7" y="45"/>
                      <a:pt x="10" y="43"/>
                      <a:pt x="10" y="38"/>
                    </a:cubicBezTo>
                    <a:cubicBezTo>
                      <a:pt x="9" y="37"/>
                      <a:pt x="7" y="38"/>
                      <a:pt x="7" y="37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7" y="34"/>
                      <a:pt x="9" y="35"/>
                      <a:pt x="10" y="35"/>
                    </a:cubicBezTo>
                    <a:cubicBezTo>
                      <a:pt x="9" y="31"/>
                      <a:pt x="10" y="27"/>
                      <a:pt x="10" y="25"/>
                    </a:cubicBezTo>
                    <a:cubicBezTo>
                      <a:pt x="9" y="22"/>
                      <a:pt x="7" y="22"/>
                      <a:pt x="7" y="20"/>
                    </a:cubicBezTo>
                    <a:cubicBezTo>
                      <a:pt x="5" y="21"/>
                      <a:pt x="5" y="26"/>
                      <a:pt x="2" y="27"/>
                    </a:cubicBezTo>
                    <a:cubicBezTo>
                      <a:pt x="0" y="23"/>
                      <a:pt x="5" y="20"/>
                      <a:pt x="7" y="17"/>
                    </a:cubicBezTo>
                    <a:cubicBezTo>
                      <a:pt x="7" y="14"/>
                      <a:pt x="9" y="12"/>
                      <a:pt x="11" y="9"/>
                    </a:cubicBezTo>
                    <a:cubicBezTo>
                      <a:pt x="16" y="13"/>
                      <a:pt x="19" y="19"/>
                      <a:pt x="22" y="24"/>
                    </a:cubicBezTo>
                    <a:cubicBezTo>
                      <a:pt x="19" y="25"/>
                      <a:pt x="19" y="20"/>
                      <a:pt x="16" y="20"/>
                    </a:cubicBezTo>
                    <a:cubicBezTo>
                      <a:pt x="12" y="23"/>
                      <a:pt x="12" y="28"/>
                      <a:pt x="12" y="34"/>
                    </a:cubicBezTo>
                    <a:cubicBezTo>
                      <a:pt x="13" y="35"/>
                      <a:pt x="16" y="34"/>
                      <a:pt x="16" y="35"/>
                    </a:cubicBezTo>
                    <a:cubicBezTo>
                      <a:pt x="17" y="38"/>
                      <a:pt x="13" y="37"/>
                      <a:pt x="12" y="37"/>
                    </a:cubicBezTo>
                    <a:cubicBezTo>
                      <a:pt x="13" y="40"/>
                      <a:pt x="15" y="46"/>
                      <a:pt x="17" y="50"/>
                    </a:cubicBezTo>
                    <a:cubicBezTo>
                      <a:pt x="18" y="49"/>
                      <a:pt x="21" y="49"/>
                      <a:pt x="22" y="51"/>
                    </a:cubicBezTo>
                    <a:cubicBezTo>
                      <a:pt x="24" y="47"/>
                      <a:pt x="28" y="45"/>
                      <a:pt x="31" y="41"/>
                    </a:cubicBezTo>
                    <a:cubicBezTo>
                      <a:pt x="29" y="41"/>
                      <a:pt x="25" y="39"/>
                      <a:pt x="23" y="37"/>
                    </a:cubicBezTo>
                    <a:cubicBezTo>
                      <a:pt x="19" y="30"/>
                      <a:pt x="24" y="23"/>
                      <a:pt x="29" y="19"/>
                    </a:cubicBezTo>
                    <a:cubicBezTo>
                      <a:pt x="26" y="17"/>
                      <a:pt x="22" y="15"/>
                      <a:pt x="20" y="11"/>
                    </a:cubicBezTo>
                    <a:cubicBezTo>
                      <a:pt x="24" y="13"/>
                      <a:pt x="27" y="16"/>
                      <a:pt x="32" y="17"/>
                    </a:cubicBezTo>
                    <a:cubicBezTo>
                      <a:pt x="32" y="16"/>
                      <a:pt x="32" y="14"/>
                      <a:pt x="32" y="12"/>
                    </a:cubicBezTo>
                    <a:cubicBezTo>
                      <a:pt x="31" y="12"/>
                      <a:pt x="26" y="13"/>
                      <a:pt x="26" y="10"/>
                    </a:cubicBezTo>
                    <a:cubicBezTo>
                      <a:pt x="31" y="10"/>
                      <a:pt x="39" y="11"/>
                      <a:pt x="38" y="5"/>
                    </a:cubicBezTo>
                    <a:cubicBezTo>
                      <a:pt x="36" y="4"/>
                      <a:pt x="34" y="4"/>
                      <a:pt x="33" y="3"/>
                    </a:cubicBezTo>
                    <a:cubicBezTo>
                      <a:pt x="33" y="0"/>
                      <a:pt x="37" y="1"/>
                      <a:pt x="39" y="1"/>
                    </a:cubicBezTo>
                    <a:moveTo>
                      <a:pt x="11" y="21"/>
                    </a:moveTo>
                    <a:cubicBezTo>
                      <a:pt x="12" y="20"/>
                      <a:pt x="15" y="20"/>
                      <a:pt x="15" y="17"/>
                    </a:cubicBezTo>
                    <a:cubicBezTo>
                      <a:pt x="13" y="16"/>
                      <a:pt x="13" y="13"/>
                      <a:pt x="10" y="13"/>
                    </a:cubicBezTo>
                    <a:cubicBezTo>
                      <a:pt x="8" y="16"/>
                      <a:pt x="8" y="20"/>
                      <a:pt x="11" y="21"/>
                    </a:cubicBezTo>
                    <a:moveTo>
                      <a:pt x="35" y="28"/>
                    </a:moveTo>
                    <a:cubicBezTo>
                      <a:pt x="37" y="28"/>
                      <a:pt x="39" y="29"/>
                      <a:pt x="41" y="28"/>
                    </a:cubicBezTo>
                    <a:cubicBezTo>
                      <a:pt x="41" y="24"/>
                      <a:pt x="38" y="23"/>
                      <a:pt x="34" y="22"/>
                    </a:cubicBezTo>
                    <a:cubicBezTo>
                      <a:pt x="34" y="24"/>
                      <a:pt x="34" y="27"/>
                      <a:pt x="35" y="28"/>
                    </a:cubicBezTo>
                    <a:moveTo>
                      <a:pt x="28" y="23"/>
                    </a:moveTo>
                    <a:cubicBezTo>
                      <a:pt x="27" y="25"/>
                      <a:pt x="25" y="26"/>
                      <a:pt x="25" y="28"/>
                    </a:cubicBezTo>
                    <a:cubicBezTo>
                      <a:pt x="26" y="29"/>
                      <a:pt x="29" y="28"/>
                      <a:pt x="31" y="28"/>
                    </a:cubicBezTo>
                    <a:cubicBezTo>
                      <a:pt x="32" y="25"/>
                      <a:pt x="32" y="20"/>
                      <a:pt x="28" y="23"/>
                    </a:cubicBezTo>
                    <a:moveTo>
                      <a:pt x="34" y="31"/>
                    </a:moveTo>
                    <a:cubicBezTo>
                      <a:pt x="34" y="34"/>
                      <a:pt x="34" y="36"/>
                      <a:pt x="34" y="39"/>
                    </a:cubicBezTo>
                    <a:cubicBezTo>
                      <a:pt x="38" y="38"/>
                      <a:pt x="40" y="36"/>
                      <a:pt x="41" y="31"/>
                    </a:cubicBezTo>
                    <a:cubicBezTo>
                      <a:pt x="39" y="30"/>
                      <a:pt x="37" y="31"/>
                      <a:pt x="34" y="31"/>
                    </a:cubicBezTo>
                    <a:moveTo>
                      <a:pt x="31" y="38"/>
                    </a:moveTo>
                    <a:cubicBezTo>
                      <a:pt x="31" y="37"/>
                      <a:pt x="31" y="33"/>
                      <a:pt x="31" y="31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25" y="35"/>
                      <a:pt x="26" y="38"/>
                      <a:pt x="31" y="38"/>
                    </a:cubicBezTo>
                    <a:moveTo>
                      <a:pt x="10" y="49"/>
                    </a:moveTo>
                    <a:cubicBezTo>
                      <a:pt x="10" y="49"/>
                      <a:pt x="12" y="49"/>
                      <a:pt x="13" y="49"/>
                    </a:cubicBezTo>
                    <a:cubicBezTo>
                      <a:pt x="12" y="47"/>
                      <a:pt x="12" y="44"/>
                      <a:pt x="11" y="43"/>
                    </a:cubicBezTo>
                    <a:cubicBezTo>
                      <a:pt x="11" y="46"/>
                      <a:pt x="10" y="47"/>
                      <a:pt x="10" y="49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62" name="Freeform 99"/>
              <p:cNvSpPr>
                <a:spLocks/>
              </p:cNvSpPr>
              <p:nvPr/>
            </p:nvSpPr>
            <p:spPr bwMode="auto">
              <a:xfrm>
                <a:off x="7308292" y="4480868"/>
                <a:ext cx="130432" cy="31727"/>
              </a:xfrm>
              <a:custGeom>
                <a:avLst/>
                <a:gdLst/>
                <a:ahLst/>
                <a:cxnLst>
                  <a:cxn ang="0">
                    <a:pos x="18" y="2"/>
                  </a:cxn>
                  <a:cxn ang="0">
                    <a:pos x="6" y="4"/>
                  </a:cxn>
                  <a:cxn ang="0">
                    <a:pos x="0" y="4"/>
                  </a:cxn>
                  <a:cxn ang="0">
                    <a:pos x="0" y="1"/>
                  </a:cxn>
                  <a:cxn ang="0">
                    <a:pos x="14" y="1"/>
                  </a:cxn>
                  <a:cxn ang="0">
                    <a:pos x="18" y="2"/>
                  </a:cxn>
                </a:cxnLst>
                <a:rect l="0" t="0" r="r" b="b"/>
                <a:pathLst>
                  <a:path w="18" h="4">
                    <a:moveTo>
                      <a:pt x="18" y="2"/>
                    </a:moveTo>
                    <a:cubicBezTo>
                      <a:pt x="15" y="4"/>
                      <a:pt x="10" y="3"/>
                      <a:pt x="6" y="4"/>
                    </a:cubicBezTo>
                    <a:cubicBezTo>
                      <a:pt x="4" y="4"/>
                      <a:pt x="2" y="4"/>
                      <a:pt x="0" y="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0"/>
                      <a:pt x="11" y="2"/>
                      <a:pt x="14" y="1"/>
                    </a:cubicBezTo>
                    <a:cubicBezTo>
                      <a:pt x="16" y="1"/>
                      <a:pt x="18" y="0"/>
                      <a:pt x="18" y="2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63" name="Freeform 100"/>
              <p:cNvSpPr>
                <a:spLocks/>
              </p:cNvSpPr>
              <p:nvPr/>
            </p:nvSpPr>
            <p:spPr bwMode="auto">
              <a:xfrm>
                <a:off x="7466925" y="4494969"/>
                <a:ext cx="123379" cy="356041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3" y="34"/>
                  </a:cxn>
                  <a:cxn ang="0">
                    <a:pos x="3" y="36"/>
                  </a:cxn>
                  <a:cxn ang="0">
                    <a:pos x="1" y="48"/>
                  </a:cxn>
                  <a:cxn ang="0">
                    <a:pos x="1" y="12"/>
                  </a:cxn>
                  <a:cxn ang="0">
                    <a:pos x="13" y="1"/>
                  </a:cxn>
                  <a:cxn ang="0">
                    <a:pos x="16" y="3"/>
                  </a:cxn>
                  <a:cxn ang="0">
                    <a:pos x="5" y="12"/>
                  </a:cxn>
                </a:cxnLst>
                <a:rect l="0" t="0" r="r" b="b"/>
                <a:pathLst>
                  <a:path w="17" h="48">
                    <a:moveTo>
                      <a:pt x="5" y="12"/>
                    </a:moveTo>
                    <a:cubicBezTo>
                      <a:pt x="2" y="17"/>
                      <a:pt x="5" y="28"/>
                      <a:pt x="3" y="34"/>
                    </a:cubicBezTo>
                    <a:cubicBezTo>
                      <a:pt x="2" y="35"/>
                      <a:pt x="4" y="34"/>
                      <a:pt x="3" y="36"/>
                    </a:cubicBezTo>
                    <a:cubicBezTo>
                      <a:pt x="2" y="40"/>
                      <a:pt x="5" y="47"/>
                      <a:pt x="1" y="48"/>
                    </a:cubicBezTo>
                    <a:cubicBezTo>
                      <a:pt x="0" y="36"/>
                      <a:pt x="2" y="24"/>
                      <a:pt x="1" y="12"/>
                    </a:cubicBezTo>
                    <a:cubicBezTo>
                      <a:pt x="5" y="8"/>
                      <a:pt x="10" y="6"/>
                      <a:pt x="13" y="1"/>
                    </a:cubicBezTo>
                    <a:cubicBezTo>
                      <a:pt x="15" y="0"/>
                      <a:pt x="16" y="1"/>
                      <a:pt x="16" y="3"/>
                    </a:cubicBezTo>
                    <a:cubicBezTo>
                      <a:pt x="17" y="6"/>
                      <a:pt x="6" y="9"/>
                      <a:pt x="5" y="12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64" name="Freeform 101"/>
              <p:cNvSpPr>
                <a:spLocks/>
              </p:cNvSpPr>
              <p:nvPr/>
            </p:nvSpPr>
            <p:spPr bwMode="auto">
              <a:xfrm>
                <a:off x="7650232" y="4512596"/>
                <a:ext cx="42302" cy="42302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3" y="2"/>
                  </a:cxn>
                  <a:cxn ang="0">
                    <a:pos x="6" y="2"/>
                  </a:cxn>
                  <a:cxn ang="0">
                    <a:pos x="6" y="3"/>
                  </a:cxn>
                  <a:cxn ang="0">
                    <a:pos x="1" y="6"/>
                  </a:cxn>
                  <a:cxn ang="0">
                    <a:pos x="2" y="0"/>
                  </a:cxn>
                </a:cxnLst>
                <a:rect l="0" t="0" r="r" b="b"/>
                <a:pathLst>
                  <a:path w="6" h="6">
                    <a:moveTo>
                      <a:pt x="2" y="0"/>
                    </a:moveTo>
                    <a:cubicBezTo>
                      <a:pt x="3" y="0"/>
                      <a:pt x="4" y="1"/>
                      <a:pt x="3" y="2"/>
                    </a:cubicBezTo>
                    <a:cubicBezTo>
                      <a:pt x="4" y="3"/>
                      <a:pt x="5" y="2"/>
                      <a:pt x="6" y="2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5" y="6"/>
                      <a:pt x="2" y="4"/>
                      <a:pt x="1" y="6"/>
                    </a:cubicBezTo>
                    <a:cubicBezTo>
                      <a:pt x="0" y="4"/>
                      <a:pt x="0" y="1"/>
                      <a:pt x="2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65" name="Freeform 102"/>
              <p:cNvSpPr>
                <a:spLocks noEditPoints="1"/>
              </p:cNvSpPr>
              <p:nvPr/>
            </p:nvSpPr>
            <p:spPr bwMode="auto">
              <a:xfrm>
                <a:off x="7258939" y="4526697"/>
                <a:ext cx="200935" cy="366616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27" y="4"/>
                  </a:cxn>
                  <a:cxn ang="0">
                    <a:pos x="15" y="16"/>
                  </a:cxn>
                  <a:cxn ang="0">
                    <a:pos x="15" y="19"/>
                  </a:cxn>
                  <a:cxn ang="0">
                    <a:pos x="27" y="14"/>
                  </a:cxn>
                  <a:cxn ang="0">
                    <a:pos x="15" y="22"/>
                  </a:cxn>
                  <a:cxn ang="0">
                    <a:pos x="19" y="26"/>
                  </a:cxn>
                  <a:cxn ang="0">
                    <a:pos x="15" y="32"/>
                  </a:cxn>
                  <a:cxn ang="0">
                    <a:pos x="23" y="45"/>
                  </a:cxn>
                  <a:cxn ang="0">
                    <a:pos x="15" y="36"/>
                  </a:cxn>
                  <a:cxn ang="0">
                    <a:pos x="13" y="50"/>
                  </a:cxn>
                  <a:cxn ang="0">
                    <a:pos x="12" y="37"/>
                  </a:cxn>
                  <a:cxn ang="0">
                    <a:pos x="6" y="45"/>
                  </a:cxn>
                  <a:cxn ang="0">
                    <a:pos x="10" y="36"/>
                  </a:cxn>
                  <a:cxn ang="0">
                    <a:pos x="12" y="31"/>
                  </a:cxn>
                  <a:cxn ang="0">
                    <a:pos x="9" y="28"/>
                  </a:cxn>
                  <a:cxn ang="0">
                    <a:pos x="13" y="22"/>
                  </a:cxn>
                  <a:cxn ang="0">
                    <a:pos x="0" y="14"/>
                  </a:cxn>
                  <a:cxn ang="0">
                    <a:pos x="13" y="18"/>
                  </a:cxn>
                  <a:cxn ang="0">
                    <a:pos x="6" y="5"/>
                  </a:cxn>
                  <a:cxn ang="0">
                    <a:pos x="2" y="5"/>
                  </a:cxn>
                  <a:cxn ang="0">
                    <a:pos x="2" y="1"/>
                  </a:cxn>
                  <a:cxn ang="0">
                    <a:pos x="9" y="5"/>
                  </a:cxn>
                  <a:cxn ang="0">
                    <a:pos x="15" y="13"/>
                  </a:cxn>
                  <a:cxn ang="0">
                    <a:pos x="17" y="5"/>
                  </a:cxn>
                  <a:cxn ang="0">
                    <a:pos x="9" y="5"/>
                  </a:cxn>
                </a:cxnLst>
                <a:rect l="0" t="0" r="r" b="b"/>
                <a:pathLst>
                  <a:path w="27" h="50">
                    <a:moveTo>
                      <a:pt x="2" y="1"/>
                    </a:moveTo>
                    <a:cubicBezTo>
                      <a:pt x="11" y="4"/>
                      <a:pt x="22" y="0"/>
                      <a:pt x="27" y="4"/>
                    </a:cubicBezTo>
                    <a:cubicBezTo>
                      <a:pt x="18" y="3"/>
                      <a:pt x="19" y="12"/>
                      <a:pt x="15" y="16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20" y="18"/>
                      <a:pt x="22" y="15"/>
                      <a:pt x="27" y="14"/>
                    </a:cubicBezTo>
                    <a:cubicBezTo>
                      <a:pt x="26" y="19"/>
                      <a:pt x="18" y="19"/>
                      <a:pt x="15" y="22"/>
                    </a:cubicBezTo>
                    <a:cubicBezTo>
                      <a:pt x="16" y="24"/>
                      <a:pt x="18" y="25"/>
                      <a:pt x="19" y="26"/>
                    </a:cubicBezTo>
                    <a:cubicBezTo>
                      <a:pt x="19" y="30"/>
                      <a:pt x="17" y="30"/>
                      <a:pt x="15" y="32"/>
                    </a:cubicBezTo>
                    <a:cubicBezTo>
                      <a:pt x="18" y="36"/>
                      <a:pt x="21" y="40"/>
                      <a:pt x="23" y="45"/>
                    </a:cubicBezTo>
                    <a:cubicBezTo>
                      <a:pt x="19" y="43"/>
                      <a:pt x="18" y="39"/>
                      <a:pt x="15" y="36"/>
                    </a:cubicBezTo>
                    <a:cubicBezTo>
                      <a:pt x="13" y="39"/>
                      <a:pt x="17" y="48"/>
                      <a:pt x="13" y="50"/>
                    </a:cubicBezTo>
                    <a:cubicBezTo>
                      <a:pt x="12" y="46"/>
                      <a:pt x="14" y="40"/>
                      <a:pt x="12" y="37"/>
                    </a:cubicBezTo>
                    <a:cubicBezTo>
                      <a:pt x="10" y="40"/>
                      <a:pt x="9" y="43"/>
                      <a:pt x="6" y="45"/>
                    </a:cubicBezTo>
                    <a:cubicBezTo>
                      <a:pt x="6" y="41"/>
                      <a:pt x="9" y="37"/>
                      <a:pt x="10" y="36"/>
                    </a:cubicBezTo>
                    <a:cubicBezTo>
                      <a:pt x="11" y="34"/>
                      <a:pt x="14" y="34"/>
                      <a:pt x="12" y="31"/>
                    </a:cubicBezTo>
                    <a:cubicBezTo>
                      <a:pt x="11" y="30"/>
                      <a:pt x="10" y="30"/>
                      <a:pt x="9" y="28"/>
                    </a:cubicBezTo>
                    <a:cubicBezTo>
                      <a:pt x="9" y="26"/>
                      <a:pt x="13" y="25"/>
                      <a:pt x="13" y="22"/>
                    </a:cubicBezTo>
                    <a:cubicBezTo>
                      <a:pt x="8" y="20"/>
                      <a:pt x="1" y="20"/>
                      <a:pt x="0" y="14"/>
                    </a:cubicBezTo>
                    <a:cubicBezTo>
                      <a:pt x="4" y="15"/>
                      <a:pt x="8" y="19"/>
                      <a:pt x="13" y="18"/>
                    </a:cubicBezTo>
                    <a:cubicBezTo>
                      <a:pt x="14" y="12"/>
                      <a:pt x="8" y="9"/>
                      <a:pt x="6" y="5"/>
                    </a:cubicBezTo>
                    <a:cubicBezTo>
                      <a:pt x="5" y="5"/>
                      <a:pt x="3" y="5"/>
                      <a:pt x="2" y="5"/>
                    </a:cubicBezTo>
                    <a:cubicBezTo>
                      <a:pt x="2" y="4"/>
                      <a:pt x="2" y="2"/>
                      <a:pt x="2" y="1"/>
                    </a:cubicBezTo>
                    <a:moveTo>
                      <a:pt x="9" y="5"/>
                    </a:moveTo>
                    <a:cubicBezTo>
                      <a:pt x="10" y="7"/>
                      <a:pt x="13" y="10"/>
                      <a:pt x="15" y="13"/>
                    </a:cubicBezTo>
                    <a:cubicBezTo>
                      <a:pt x="16" y="10"/>
                      <a:pt x="17" y="8"/>
                      <a:pt x="17" y="5"/>
                    </a:cubicBezTo>
                    <a:cubicBezTo>
                      <a:pt x="14" y="5"/>
                      <a:pt x="11" y="4"/>
                      <a:pt x="9" y="5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66" name="Freeform 103"/>
              <p:cNvSpPr>
                <a:spLocks/>
              </p:cNvSpPr>
              <p:nvPr/>
            </p:nvSpPr>
            <p:spPr bwMode="auto">
              <a:xfrm>
                <a:off x="7657283" y="4568998"/>
                <a:ext cx="14101" cy="246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1"/>
                  </a:cxn>
                  <a:cxn ang="0">
                    <a:pos x="0" y="2"/>
                  </a:cxn>
                  <a:cxn ang="0">
                    <a:pos x="0" y="0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1" y="0"/>
                      <a:pt x="1" y="0"/>
                      <a:pt x="2" y="1"/>
                    </a:cubicBezTo>
                    <a:cubicBezTo>
                      <a:pt x="2" y="2"/>
                      <a:pt x="1" y="3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67" name="Freeform 104"/>
              <p:cNvSpPr>
                <a:spLocks/>
              </p:cNvSpPr>
              <p:nvPr/>
            </p:nvSpPr>
            <p:spPr bwMode="auto">
              <a:xfrm>
                <a:off x="7516277" y="4576049"/>
                <a:ext cx="81077" cy="215033"/>
              </a:xfrm>
              <a:custGeom>
                <a:avLst/>
                <a:gdLst/>
                <a:ahLst/>
                <a:cxnLst>
                  <a:cxn ang="0">
                    <a:pos x="11" y="1"/>
                  </a:cxn>
                  <a:cxn ang="0">
                    <a:pos x="4" y="7"/>
                  </a:cxn>
                  <a:cxn ang="0">
                    <a:pos x="2" y="29"/>
                  </a:cxn>
                  <a:cxn ang="0">
                    <a:pos x="1" y="6"/>
                  </a:cxn>
                  <a:cxn ang="0">
                    <a:pos x="11" y="1"/>
                  </a:cxn>
                </a:cxnLst>
                <a:rect l="0" t="0" r="r" b="b"/>
                <a:pathLst>
                  <a:path w="11" h="29">
                    <a:moveTo>
                      <a:pt x="11" y="1"/>
                    </a:moveTo>
                    <a:cubicBezTo>
                      <a:pt x="10" y="5"/>
                      <a:pt x="6" y="5"/>
                      <a:pt x="4" y="7"/>
                    </a:cubicBezTo>
                    <a:cubicBezTo>
                      <a:pt x="4" y="15"/>
                      <a:pt x="4" y="23"/>
                      <a:pt x="2" y="29"/>
                    </a:cubicBezTo>
                    <a:cubicBezTo>
                      <a:pt x="0" y="23"/>
                      <a:pt x="2" y="13"/>
                      <a:pt x="1" y="6"/>
                    </a:cubicBezTo>
                    <a:cubicBezTo>
                      <a:pt x="4" y="4"/>
                      <a:pt x="7" y="0"/>
                      <a:pt x="11" y="1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68" name="Freeform 105"/>
              <p:cNvSpPr>
                <a:spLocks/>
              </p:cNvSpPr>
              <p:nvPr/>
            </p:nvSpPr>
            <p:spPr bwMode="auto">
              <a:xfrm>
                <a:off x="7657283" y="4593673"/>
                <a:ext cx="74027" cy="84604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4" y="2"/>
                  </a:cxn>
                  <a:cxn ang="0">
                    <a:pos x="9" y="12"/>
                  </a:cxn>
                  <a:cxn ang="0">
                    <a:pos x="6" y="9"/>
                  </a:cxn>
                  <a:cxn ang="0">
                    <a:pos x="4" y="10"/>
                  </a:cxn>
                  <a:cxn ang="0">
                    <a:pos x="1" y="0"/>
                  </a:cxn>
                </a:cxnLst>
                <a:rect l="0" t="0" r="r" b="b"/>
                <a:pathLst>
                  <a:path w="10" h="12">
                    <a:moveTo>
                      <a:pt x="1" y="0"/>
                    </a:moveTo>
                    <a:cubicBezTo>
                      <a:pt x="3" y="0"/>
                      <a:pt x="3" y="1"/>
                      <a:pt x="4" y="2"/>
                    </a:cubicBezTo>
                    <a:cubicBezTo>
                      <a:pt x="4" y="6"/>
                      <a:pt x="10" y="7"/>
                      <a:pt x="9" y="12"/>
                    </a:cubicBezTo>
                    <a:cubicBezTo>
                      <a:pt x="7" y="11"/>
                      <a:pt x="6" y="11"/>
                      <a:pt x="6" y="9"/>
                    </a:cubicBezTo>
                    <a:cubicBezTo>
                      <a:pt x="5" y="9"/>
                      <a:pt x="5" y="10"/>
                      <a:pt x="4" y="10"/>
                    </a:cubicBezTo>
                    <a:cubicBezTo>
                      <a:pt x="1" y="8"/>
                      <a:pt x="0" y="4"/>
                      <a:pt x="1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69" name="Freeform 106"/>
              <p:cNvSpPr>
                <a:spLocks/>
              </p:cNvSpPr>
              <p:nvPr/>
            </p:nvSpPr>
            <p:spPr bwMode="auto">
              <a:xfrm>
                <a:off x="7033330" y="4628925"/>
                <a:ext cx="31727" cy="6697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0" y="5"/>
                  </a:cxn>
                  <a:cxn ang="0">
                    <a:pos x="4" y="9"/>
                  </a:cxn>
                </a:cxnLst>
                <a:rect l="0" t="0" r="r" b="b"/>
                <a:pathLst>
                  <a:path w="4" h="9">
                    <a:moveTo>
                      <a:pt x="4" y="9"/>
                    </a:moveTo>
                    <a:cubicBezTo>
                      <a:pt x="2" y="9"/>
                      <a:pt x="1" y="7"/>
                      <a:pt x="0" y="5"/>
                    </a:cubicBezTo>
                    <a:cubicBezTo>
                      <a:pt x="1" y="0"/>
                      <a:pt x="4" y="6"/>
                      <a:pt x="4" y="9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70" name="Freeform 107"/>
              <p:cNvSpPr>
                <a:spLocks/>
              </p:cNvSpPr>
              <p:nvPr/>
            </p:nvSpPr>
            <p:spPr bwMode="auto">
              <a:xfrm>
                <a:off x="6867649" y="4650076"/>
                <a:ext cx="81077" cy="70503"/>
              </a:xfrm>
              <a:custGeom>
                <a:avLst/>
                <a:gdLst/>
                <a:ahLst/>
                <a:cxnLst>
                  <a:cxn ang="0">
                    <a:pos x="4" y="1"/>
                  </a:cxn>
                  <a:cxn ang="0">
                    <a:pos x="5" y="10"/>
                  </a:cxn>
                  <a:cxn ang="0">
                    <a:pos x="4" y="1"/>
                  </a:cxn>
                </a:cxnLst>
                <a:rect l="0" t="0" r="r" b="b"/>
                <a:pathLst>
                  <a:path w="11" h="10">
                    <a:moveTo>
                      <a:pt x="4" y="1"/>
                    </a:moveTo>
                    <a:cubicBezTo>
                      <a:pt x="11" y="0"/>
                      <a:pt x="10" y="10"/>
                      <a:pt x="5" y="10"/>
                    </a:cubicBezTo>
                    <a:cubicBezTo>
                      <a:pt x="1" y="10"/>
                      <a:pt x="0" y="3"/>
                      <a:pt x="4" y="1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71" name="Freeform 108"/>
              <p:cNvSpPr>
                <a:spLocks/>
              </p:cNvSpPr>
              <p:nvPr/>
            </p:nvSpPr>
            <p:spPr bwMode="auto">
              <a:xfrm>
                <a:off x="7040380" y="4759357"/>
                <a:ext cx="45828" cy="3877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5"/>
                  </a:cxn>
                  <a:cxn ang="0">
                    <a:pos x="0" y="0"/>
                  </a:cxn>
                </a:cxnLst>
                <a:rect l="0" t="0" r="r" b="b"/>
                <a:pathLst>
                  <a:path w="6" h="5">
                    <a:moveTo>
                      <a:pt x="0" y="0"/>
                    </a:moveTo>
                    <a:cubicBezTo>
                      <a:pt x="2" y="0"/>
                      <a:pt x="6" y="2"/>
                      <a:pt x="5" y="5"/>
                    </a:cubicBezTo>
                    <a:cubicBezTo>
                      <a:pt x="2" y="5"/>
                      <a:pt x="0" y="2"/>
                      <a:pt x="0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72" name="Freeform 109"/>
              <p:cNvSpPr>
                <a:spLocks/>
              </p:cNvSpPr>
              <p:nvPr/>
            </p:nvSpPr>
            <p:spPr bwMode="auto">
              <a:xfrm>
                <a:off x="7283617" y="4872161"/>
                <a:ext cx="250285" cy="186832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7" y="0"/>
                  </a:cxn>
                  <a:cxn ang="0">
                    <a:pos x="17" y="4"/>
                  </a:cxn>
                  <a:cxn ang="0">
                    <a:pos x="20" y="5"/>
                  </a:cxn>
                  <a:cxn ang="0">
                    <a:pos x="17" y="10"/>
                  </a:cxn>
                  <a:cxn ang="0">
                    <a:pos x="17" y="15"/>
                  </a:cxn>
                  <a:cxn ang="0">
                    <a:pos x="24" y="11"/>
                  </a:cxn>
                  <a:cxn ang="0">
                    <a:pos x="22" y="8"/>
                  </a:cxn>
                  <a:cxn ang="0">
                    <a:pos x="31" y="1"/>
                  </a:cxn>
                  <a:cxn ang="0">
                    <a:pos x="30" y="10"/>
                  </a:cxn>
                  <a:cxn ang="0">
                    <a:pos x="26" y="12"/>
                  </a:cxn>
                  <a:cxn ang="0">
                    <a:pos x="19" y="17"/>
                  </a:cxn>
                  <a:cxn ang="0">
                    <a:pos x="18" y="21"/>
                  </a:cxn>
                  <a:cxn ang="0">
                    <a:pos x="34" y="25"/>
                  </a:cxn>
                  <a:cxn ang="0">
                    <a:pos x="3" y="12"/>
                  </a:cxn>
                  <a:cxn ang="0">
                    <a:pos x="0" y="11"/>
                  </a:cxn>
                  <a:cxn ang="0">
                    <a:pos x="2" y="8"/>
                  </a:cxn>
                  <a:cxn ang="0">
                    <a:pos x="2" y="2"/>
                  </a:cxn>
                  <a:cxn ang="0">
                    <a:pos x="4" y="8"/>
                  </a:cxn>
                  <a:cxn ang="0">
                    <a:pos x="7" y="7"/>
                  </a:cxn>
                  <a:cxn ang="0">
                    <a:pos x="6" y="12"/>
                  </a:cxn>
                  <a:cxn ang="0">
                    <a:pos x="14" y="21"/>
                  </a:cxn>
                  <a:cxn ang="0">
                    <a:pos x="13" y="6"/>
                  </a:cxn>
                  <a:cxn ang="0">
                    <a:pos x="15" y="4"/>
                  </a:cxn>
                  <a:cxn ang="0">
                    <a:pos x="15" y="0"/>
                  </a:cxn>
                </a:cxnLst>
                <a:rect l="0" t="0" r="r" b="b"/>
                <a:pathLst>
                  <a:path w="34" h="26">
                    <a:moveTo>
                      <a:pt x="15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1"/>
                      <a:pt x="17" y="3"/>
                      <a:pt x="17" y="4"/>
                    </a:cubicBezTo>
                    <a:cubicBezTo>
                      <a:pt x="18" y="5"/>
                      <a:pt x="19" y="5"/>
                      <a:pt x="20" y="5"/>
                    </a:cubicBezTo>
                    <a:cubicBezTo>
                      <a:pt x="20" y="8"/>
                      <a:pt x="19" y="9"/>
                      <a:pt x="17" y="10"/>
                    </a:cubicBezTo>
                    <a:cubicBezTo>
                      <a:pt x="17" y="11"/>
                      <a:pt x="18" y="13"/>
                      <a:pt x="17" y="15"/>
                    </a:cubicBezTo>
                    <a:cubicBezTo>
                      <a:pt x="20" y="14"/>
                      <a:pt x="22" y="13"/>
                      <a:pt x="24" y="11"/>
                    </a:cubicBezTo>
                    <a:cubicBezTo>
                      <a:pt x="23" y="10"/>
                      <a:pt x="22" y="9"/>
                      <a:pt x="22" y="8"/>
                    </a:cubicBezTo>
                    <a:cubicBezTo>
                      <a:pt x="27" y="7"/>
                      <a:pt x="28" y="4"/>
                      <a:pt x="31" y="1"/>
                    </a:cubicBezTo>
                    <a:cubicBezTo>
                      <a:pt x="32" y="4"/>
                      <a:pt x="27" y="7"/>
                      <a:pt x="30" y="10"/>
                    </a:cubicBezTo>
                    <a:cubicBezTo>
                      <a:pt x="30" y="11"/>
                      <a:pt x="28" y="12"/>
                      <a:pt x="26" y="12"/>
                    </a:cubicBezTo>
                    <a:cubicBezTo>
                      <a:pt x="24" y="14"/>
                      <a:pt x="23" y="17"/>
                      <a:pt x="19" y="17"/>
                    </a:cubicBezTo>
                    <a:cubicBezTo>
                      <a:pt x="20" y="19"/>
                      <a:pt x="18" y="19"/>
                      <a:pt x="18" y="21"/>
                    </a:cubicBezTo>
                    <a:cubicBezTo>
                      <a:pt x="19" y="26"/>
                      <a:pt x="30" y="22"/>
                      <a:pt x="34" y="25"/>
                    </a:cubicBezTo>
                    <a:cubicBezTo>
                      <a:pt x="20" y="26"/>
                      <a:pt x="6" y="24"/>
                      <a:pt x="3" y="12"/>
                    </a:cubicBezTo>
                    <a:cubicBezTo>
                      <a:pt x="3" y="12"/>
                      <a:pt x="1" y="12"/>
                      <a:pt x="0" y="11"/>
                    </a:cubicBezTo>
                    <a:cubicBezTo>
                      <a:pt x="0" y="10"/>
                      <a:pt x="1" y="9"/>
                      <a:pt x="2" y="8"/>
                    </a:cubicBezTo>
                    <a:cubicBezTo>
                      <a:pt x="2" y="6"/>
                      <a:pt x="0" y="4"/>
                      <a:pt x="2" y="2"/>
                    </a:cubicBezTo>
                    <a:cubicBezTo>
                      <a:pt x="5" y="2"/>
                      <a:pt x="5" y="6"/>
                      <a:pt x="4" y="8"/>
                    </a:cubicBezTo>
                    <a:cubicBezTo>
                      <a:pt x="5" y="8"/>
                      <a:pt x="5" y="7"/>
                      <a:pt x="7" y="7"/>
                    </a:cubicBezTo>
                    <a:cubicBezTo>
                      <a:pt x="8" y="9"/>
                      <a:pt x="7" y="11"/>
                      <a:pt x="6" y="12"/>
                    </a:cubicBezTo>
                    <a:cubicBezTo>
                      <a:pt x="7" y="17"/>
                      <a:pt x="11" y="19"/>
                      <a:pt x="14" y="21"/>
                    </a:cubicBezTo>
                    <a:cubicBezTo>
                      <a:pt x="17" y="17"/>
                      <a:pt x="14" y="9"/>
                      <a:pt x="13" y="6"/>
                    </a:cubicBezTo>
                    <a:cubicBezTo>
                      <a:pt x="13" y="5"/>
                      <a:pt x="14" y="4"/>
                      <a:pt x="15" y="4"/>
                    </a:cubicBezTo>
                    <a:cubicBezTo>
                      <a:pt x="15" y="3"/>
                      <a:pt x="15" y="1"/>
                      <a:pt x="15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73" name="Freeform 110"/>
              <p:cNvSpPr>
                <a:spLocks noEditPoints="1"/>
              </p:cNvSpPr>
              <p:nvPr/>
            </p:nvSpPr>
            <p:spPr bwMode="auto">
              <a:xfrm>
                <a:off x="7576203" y="4875685"/>
                <a:ext cx="66979" cy="91654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4"/>
                  </a:cxn>
                  <a:cxn ang="0">
                    <a:pos x="8" y="5"/>
                  </a:cxn>
                  <a:cxn ang="0">
                    <a:pos x="0" y="9"/>
                  </a:cxn>
                  <a:cxn ang="0">
                    <a:pos x="5" y="5"/>
                  </a:cxn>
                  <a:cxn ang="0">
                    <a:pos x="3" y="4"/>
                  </a:cxn>
                  <a:cxn ang="0">
                    <a:pos x="5" y="5"/>
                  </a:cxn>
                </a:cxnLst>
                <a:rect l="0" t="0" r="r" b="b"/>
                <a:pathLst>
                  <a:path w="9" h="12">
                    <a:moveTo>
                      <a:pt x="0" y="9"/>
                    </a:moveTo>
                    <a:cubicBezTo>
                      <a:pt x="1" y="7"/>
                      <a:pt x="0" y="5"/>
                      <a:pt x="0" y="4"/>
                    </a:cubicBezTo>
                    <a:cubicBezTo>
                      <a:pt x="2" y="0"/>
                      <a:pt x="8" y="1"/>
                      <a:pt x="8" y="5"/>
                    </a:cubicBezTo>
                    <a:cubicBezTo>
                      <a:pt x="9" y="8"/>
                      <a:pt x="4" y="12"/>
                      <a:pt x="0" y="9"/>
                    </a:cubicBezTo>
                    <a:moveTo>
                      <a:pt x="5" y="5"/>
                    </a:moveTo>
                    <a:cubicBezTo>
                      <a:pt x="5" y="4"/>
                      <a:pt x="4" y="4"/>
                      <a:pt x="3" y="4"/>
                    </a:cubicBezTo>
                    <a:cubicBezTo>
                      <a:pt x="3" y="5"/>
                      <a:pt x="4" y="5"/>
                      <a:pt x="5" y="5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74" name="Freeform 111"/>
              <p:cNvSpPr>
                <a:spLocks noEditPoints="1"/>
              </p:cNvSpPr>
              <p:nvPr/>
            </p:nvSpPr>
            <p:spPr bwMode="auto">
              <a:xfrm>
                <a:off x="6931101" y="4914463"/>
                <a:ext cx="215033" cy="444169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4" y="10"/>
                  </a:cxn>
                  <a:cxn ang="0">
                    <a:pos x="25" y="3"/>
                  </a:cxn>
                  <a:cxn ang="0">
                    <a:pos x="14" y="15"/>
                  </a:cxn>
                  <a:cxn ang="0">
                    <a:pos x="29" y="18"/>
                  </a:cxn>
                  <a:cxn ang="0">
                    <a:pos x="20" y="19"/>
                  </a:cxn>
                  <a:cxn ang="0">
                    <a:pos x="16" y="23"/>
                  </a:cxn>
                  <a:cxn ang="0">
                    <a:pos x="9" y="28"/>
                  </a:cxn>
                  <a:cxn ang="0">
                    <a:pos x="8" y="54"/>
                  </a:cxn>
                  <a:cxn ang="0">
                    <a:pos x="7" y="61"/>
                  </a:cxn>
                  <a:cxn ang="0">
                    <a:pos x="4" y="20"/>
                  </a:cxn>
                  <a:cxn ang="0">
                    <a:pos x="1" y="20"/>
                  </a:cxn>
                  <a:cxn ang="0">
                    <a:pos x="1" y="17"/>
                  </a:cxn>
                  <a:cxn ang="0">
                    <a:pos x="10" y="15"/>
                  </a:cxn>
                  <a:cxn ang="0">
                    <a:pos x="2" y="7"/>
                  </a:cxn>
                  <a:cxn ang="0">
                    <a:pos x="9" y="10"/>
                  </a:cxn>
                  <a:cxn ang="0">
                    <a:pos x="11" y="1"/>
                  </a:cxn>
                  <a:cxn ang="0">
                    <a:pos x="15" y="0"/>
                  </a:cxn>
                  <a:cxn ang="0">
                    <a:pos x="9" y="19"/>
                  </a:cxn>
                  <a:cxn ang="0">
                    <a:pos x="8" y="24"/>
                  </a:cxn>
                  <a:cxn ang="0">
                    <a:pos x="17" y="18"/>
                  </a:cxn>
                  <a:cxn ang="0">
                    <a:pos x="9" y="19"/>
                  </a:cxn>
                </a:cxnLst>
                <a:rect l="0" t="0" r="r" b="b"/>
                <a:pathLst>
                  <a:path w="29" h="61">
                    <a:moveTo>
                      <a:pt x="15" y="0"/>
                    </a:moveTo>
                    <a:cubicBezTo>
                      <a:pt x="14" y="3"/>
                      <a:pt x="13" y="7"/>
                      <a:pt x="14" y="10"/>
                    </a:cubicBezTo>
                    <a:cubicBezTo>
                      <a:pt x="19" y="9"/>
                      <a:pt x="21" y="3"/>
                      <a:pt x="25" y="3"/>
                    </a:cubicBezTo>
                    <a:cubicBezTo>
                      <a:pt x="24" y="9"/>
                      <a:pt x="18" y="11"/>
                      <a:pt x="14" y="15"/>
                    </a:cubicBezTo>
                    <a:cubicBezTo>
                      <a:pt x="19" y="17"/>
                      <a:pt x="26" y="13"/>
                      <a:pt x="29" y="18"/>
                    </a:cubicBezTo>
                    <a:cubicBezTo>
                      <a:pt x="26" y="19"/>
                      <a:pt x="23" y="18"/>
                      <a:pt x="20" y="19"/>
                    </a:cubicBezTo>
                    <a:cubicBezTo>
                      <a:pt x="18" y="20"/>
                      <a:pt x="18" y="22"/>
                      <a:pt x="16" y="23"/>
                    </a:cubicBezTo>
                    <a:cubicBezTo>
                      <a:pt x="14" y="25"/>
                      <a:pt x="11" y="26"/>
                      <a:pt x="9" y="28"/>
                    </a:cubicBezTo>
                    <a:cubicBezTo>
                      <a:pt x="8" y="36"/>
                      <a:pt x="8" y="44"/>
                      <a:pt x="8" y="54"/>
                    </a:cubicBezTo>
                    <a:cubicBezTo>
                      <a:pt x="6" y="55"/>
                      <a:pt x="7" y="58"/>
                      <a:pt x="7" y="61"/>
                    </a:cubicBezTo>
                    <a:cubicBezTo>
                      <a:pt x="4" y="49"/>
                      <a:pt x="5" y="33"/>
                      <a:pt x="4" y="20"/>
                    </a:cubicBezTo>
                    <a:cubicBezTo>
                      <a:pt x="3" y="19"/>
                      <a:pt x="2" y="21"/>
                      <a:pt x="1" y="20"/>
                    </a:cubicBezTo>
                    <a:cubicBezTo>
                      <a:pt x="0" y="19"/>
                      <a:pt x="1" y="18"/>
                      <a:pt x="1" y="17"/>
                    </a:cubicBezTo>
                    <a:cubicBezTo>
                      <a:pt x="3" y="15"/>
                      <a:pt x="7" y="16"/>
                      <a:pt x="10" y="15"/>
                    </a:cubicBezTo>
                    <a:cubicBezTo>
                      <a:pt x="6" y="13"/>
                      <a:pt x="3" y="10"/>
                      <a:pt x="2" y="7"/>
                    </a:cubicBezTo>
                    <a:cubicBezTo>
                      <a:pt x="3" y="6"/>
                      <a:pt x="7" y="9"/>
                      <a:pt x="9" y="10"/>
                    </a:cubicBezTo>
                    <a:cubicBezTo>
                      <a:pt x="10" y="7"/>
                      <a:pt x="11" y="4"/>
                      <a:pt x="11" y="1"/>
                    </a:cubicBezTo>
                    <a:cubicBezTo>
                      <a:pt x="12" y="1"/>
                      <a:pt x="13" y="0"/>
                      <a:pt x="15" y="0"/>
                    </a:cubicBezTo>
                    <a:moveTo>
                      <a:pt x="9" y="19"/>
                    </a:moveTo>
                    <a:cubicBezTo>
                      <a:pt x="9" y="22"/>
                      <a:pt x="7" y="22"/>
                      <a:pt x="8" y="24"/>
                    </a:cubicBezTo>
                    <a:cubicBezTo>
                      <a:pt x="11" y="22"/>
                      <a:pt x="14" y="20"/>
                      <a:pt x="17" y="18"/>
                    </a:cubicBezTo>
                    <a:cubicBezTo>
                      <a:pt x="14" y="18"/>
                      <a:pt x="12" y="19"/>
                      <a:pt x="9" y="19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75" name="Freeform 112"/>
              <p:cNvSpPr>
                <a:spLocks/>
              </p:cNvSpPr>
              <p:nvPr/>
            </p:nvSpPr>
            <p:spPr bwMode="auto">
              <a:xfrm>
                <a:off x="6867649" y="4900363"/>
                <a:ext cx="70503" cy="88128"/>
              </a:xfrm>
              <a:custGeom>
                <a:avLst/>
                <a:gdLst/>
                <a:ahLst/>
                <a:cxnLst>
                  <a:cxn ang="0">
                    <a:pos x="9" y="3"/>
                  </a:cxn>
                  <a:cxn ang="0">
                    <a:pos x="9" y="11"/>
                  </a:cxn>
                  <a:cxn ang="0">
                    <a:pos x="4" y="11"/>
                  </a:cxn>
                  <a:cxn ang="0">
                    <a:pos x="9" y="3"/>
                  </a:cxn>
                </a:cxnLst>
                <a:rect l="0" t="0" r="r" b="b"/>
                <a:pathLst>
                  <a:path w="10" h="12">
                    <a:moveTo>
                      <a:pt x="9" y="3"/>
                    </a:moveTo>
                    <a:cubicBezTo>
                      <a:pt x="10" y="5"/>
                      <a:pt x="10" y="8"/>
                      <a:pt x="9" y="11"/>
                    </a:cubicBezTo>
                    <a:cubicBezTo>
                      <a:pt x="7" y="11"/>
                      <a:pt x="6" y="12"/>
                      <a:pt x="4" y="11"/>
                    </a:cubicBezTo>
                    <a:cubicBezTo>
                      <a:pt x="0" y="9"/>
                      <a:pt x="3" y="0"/>
                      <a:pt x="9" y="3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76" name="Freeform 113"/>
              <p:cNvSpPr>
                <a:spLocks noEditPoints="1"/>
              </p:cNvSpPr>
              <p:nvPr/>
            </p:nvSpPr>
            <p:spPr bwMode="auto">
              <a:xfrm>
                <a:off x="7135560" y="4977916"/>
                <a:ext cx="119855" cy="419492"/>
              </a:xfrm>
              <a:custGeom>
                <a:avLst/>
                <a:gdLst/>
                <a:ahLst/>
                <a:cxnLst>
                  <a:cxn ang="0">
                    <a:pos x="12" y="1"/>
                  </a:cxn>
                  <a:cxn ang="0">
                    <a:pos x="12" y="11"/>
                  </a:cxn>
                  <a:cxn ang="0">
                    <a:pos x="10" y="18"/>
                  </a:cxn>
                  <a:cxn ang="0">
                    <a:pos x="11" y="21"/>
                  </a:cxn>
                  <a:cxn ang="0">
                    <a:pos x="8" y="26"/>
                  </a:cxn>
                  <a:cxn ang="0">
                    <a:pos x="10" y="25"/>
                  </a:cxn>
                  <a:cxn ang="0">
                    <a:pos x="10" y="34"/>
                  </a:cxn>
                  <a:cxn ang="0">
                    <a:pos x="15" y="23"/>
                  </a:cxn>
                  <a:cxn ang="0">
                    <a:pos x="16" y="33"/>
                  </a:cxn>
                  <a:cxn ang="0">
                    <a:pos x="10" y="37"/>
                  </a:cxn>
                  <a:cxn ang="0">
                    <a:pos x="11" y="56"/>
                  </a:cxn>
                  <a:cxn ang="0">
                    <a:pos x="9" y="57"/>
                  </a:cxn>
                  <a:cxn ang="0">
                    <a:pos x="7" y="38"/>
                  </a:cxn>
                  <a:cxn ang="0">
                    <a:pos x="1" y="40"/>
                  </a:cxn>
                  <a:cxn ang="0">
                    <a:pos x="7" y="35"/>
                  </a:cxn>
                  <a:cxn ang="0">
                    <a:pos x="7" y="28"/>
                  </a:cxn>
                  <a:cxn ang="0">
                    <a:pos x="2" y="32"/>
                  </a:cxn>
                  <a:cxn ang="0">
                    <a:pos x="8" y="17"/>
                  </a:cxn>
                  <a:cxn ang="0">
                    <a:pos x="12" y="1"/>
                  </a:cxn>
                  <a:cxn ang="0">
                    <a:pos x="6" y="10"/>
                  </a:cxn>
                  <a:cxn ang="0">
                    <a:pos x="7" y="14"/>
                  </a:cxn>
                  <a:cxn ang="0">
                    <a:pos x="11" y="5"/>
                  </a:cxn>
                  <a:cxn ang="0">
                    <a:pos x="6" y="10"/>
                  </a:cxn>
                </a:cxnLst>
                <a:rect l="0" t="0" r="r" b="b"/>
                <a:pathLst>
                  <a:path w="16" h="57">
                    <a:moveTo>
                      <a:pt x="12" y="1"/>
                    </a:moveTo>
                    <a:cubicBezTo>
                      <a:pt x="12" y="4"/>
                      <a:pt x="13" y="7"/>
                      <a:pt x="12" y="11"/>
                    </a:cubicBezTo>
                    <a:cubicBezTo>
                      <a:pt x="12" y="13"/>
                      <a:pt x="10" y="15"/>
                      <a:pt x="10" y="18"/>
                    </a:cubicBezTo>
                    <a:cubicBezTo>
                      <a:pt x="10" y="19"/>
                      <a:pt x="11" y="20"/>
                      <a:pt x="11" y="21"/>
                    </a:cubicBezTo>
                    <a:cubicBezTo>
                      <a:pt x="11" y="23"/>
                      <a:pt x="8" y="24"/>
                      <a:pt x="8" y="26"/>
                    </a:cubicBezTo>
                    <a:cubicBezTo>
                      <a:pt x="9" y="27"/>
                      <a:pt x="9" y="25"/>
                      <a:pt x="10" y="25"/>
                    </a:cubicBezTo>
                    <a:cubicBezTo>
                      <a:pt x="11" y="28"/>
                      <a:pt x="10" y="31"/>
                      <a:pt x="10" y="34"/>
                    </a:cubicBezTo>
                    <a:cubicBezTo>
                      <a:pt x="15" y="33"/>
                      <a:pt x="10" y="23"/>
                      <a:pt x="15" y="23"/>
                    </a:cubicBezTo>
                    <a:cubicBezTo>
                      <a:pt x="15" y="26"/>
                      <a:pt x="16" y="31"/>
                      <a:pt x="16" y="33"/>
                    </a:cubicBezTo>
                    <a:cubicBezTo>
                      <a:pt x="14" y="34"/>
                      <a:pt x="13" y="37"/>
                      <a:pt x="10" y="37"/>
                    </a:cubicBezTo>
                    <a:cubicBezTo>
                      <a:pt x="11" y="43"/>
                      <a:pt x="10" y="50"/>
                      <a:pt x="11" y="56"/>
                    </a:cubicBezTo>
                    <a:cubicBezTo>
                      <a:pt x="10" y="56"/>
                      <a:pt x="10" y="57"/>
                      <a:pt x="9" y="57"/>
                    </a:cubicBezTo>
                    <a:cubicBezTo>
                      <a:pt x="8" y="50"/>
                      <a:pt x="7" y="45"/>
                      <a:pt x="7" y="38"/>
                    </a:cubicBezTo>
                    <a:cubicBezTo>
                      <a:pt x="5" y="38"/>
                      <a:pt x="3" y="41"/>
                      <a:pt x="1" y="40"/>
                    </a:cubicBezTo>
                    <a:cubicBezTo>
                      <a:pt x="0" y="36"/>
                      <a:pt x="5" y="37"/>
                      <a:pt x="7" y="35"/>
                    </a:cubicBezTo>
                    <a:cubicBezTo>
                      <a:pt x="7" y="32"/>
                      <a:pt x="7" y="31"/>
                      <a:pt x="7" y="28"/>
                    </a:cubicBezTo>
                    <a:cubicBezTo>
                      <a:pt x="5" y="28"/>
                      <a:pt x="5" y="34"/>
                      <a:pt x="2" y="32"/>
                    </a:cubicBezTo>
                    <a:cubicBezTo>
                      <a:pt x="4" y="27"/>
                      <a:pt x="8" y="24"/>
                      <a:pt x="8" y="17"/>
                    </a:cubicBezTo>
                    <a:cubicBezTo>
                      <a:pt x="1" y="13"/>
                      <a:pt x="4" y="0"/>
                      <a:pt x="12" y="1"/>
                    </a:cubicBezTo>
                    <a:moveTo>
                      <a:pt x="6" y="10"/>
                    </a:moveTo>
                    <a:cubicBezTo>
                      <a:pt x="8" y="11"/>
                      <a:pt x="6" y="13"/>
                      <a:pt x="7" y="14"/>
                    </a:cubicBezTo>
                    <a:cubicBezTo>
                      <a:pt x="10" y="12"/>
                      <a:pt x="10" y="8"/>
                      <a:pt x="11" y="5"/>
                    </a:cubicBezTo>
                    <a:cubicBezTo>
                      <a:pt x="8" y="3"/>
                      <a:pt x="7" y="8"/>
                      <a:pt x="6" y="1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77" name="Freeform 114"/>
              <p:cNvSpPr>
                <a:spLocks noEditPoints="1"/>
              </p:cNvSpPr>
              <p:nvPr/>
            </p:nvSpPr>
            <p:spPr bwMode="auto">
              <a:xfrm>
                <a:off x="7234265" y="5023742"/>
                <a:ext cx="204459" cy="43359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5"/>
                  </a:cxn>
                  <a:cxn ang="0">
                    <a:pos x="15" y="21"/>
                  </a:cxn>
                  <a:cxn ang="0">
                    <a:pos x="19" y="26"/>
                  </a:cxn>
                  <a:cxn ang="0">
                    <a:pos x="16" y="40"/>
                  </a:cxn>
                  <a:cxn ang="0">
                    <a:pos x="28" y="51"/>
                  </a:cxn>
                  <a:cxn ang="0">
                    <a:pos x="17" y="45"/>
                  </a:cxn>
                  <a:cxn ang="0">
                    <a:pos x="17" y="58"/>
                  </a:cxn>
                  <a:cxn ang="0">
                    <a:pos x="14" y="57"/>
                  </a:cxn>
                  <a:cxn ang="0">
                    <a:pos x="13" y="45"/>
                  </a:cxn>
                  <a:cxn ang="0">
                    <a:pos x="1" y="50"/>
                  </a:cxn>
                  <a:cxn ang="0">
                    <a:pos x="6" y="43"/>
                  </a:cxn>
                  <a:cxn ang="0">
                    <a:pos x="13" y="42"/>
                  </a:cxn>
                  <a:cxn ang="0">
                    <a:pos x="11" y="25"/>
                  </a:cxn>
                  <a:cxn ang="0">
                    <a:pos x="12" y="22"/>
                  </a:cxn>
                  <a:cxn ang="0">
                    <a:pos x="8" y="12"/>
                  </a:cxn>
                  <a:cxn ang="0">
                    <a:pos x="13" y="0"/>
                  </a:cxn>
                  <a:cxn ang="0">
                    <a:pos x="10" y="12"/>
                  </a:cxn>
                  <a:cxn ang="0">
                    <a:pos x="14" y="17"/>
                  </a:cxn>
                  <a:cxn ang="0">
                    <a:pos x="11" y="8"/>
                  </a:cxn>
                  <a:cxn ang="0">
                    <a:pos x="10" y="12"/>
                  </a:cxn>
                  <a:cxn ang="0">
                    <a:pos x="14" y="34"/>
                  </a:cxn>
                  <a:cxn ang="0">
                    <a:pos x="14" y="24"/>
                  </a:cxn>
                  <a:cxn ang="0">
                    <a:pos x="14" y="34"/>
                  </a:cxn>
                </a:cxnLst>
                <a:rect l="0" t="0" r="r" b="b"/>
                <a:pathLst>
                  <a:path w="28" h="59">
                    <a:moveTo>
                      <a:pt x="13" y="0"/>
                    </a:moveTo>
                    <a:cubicBezTo>
                      <a:pt x="15" y="1"/>
                      <a:pt x="13" y="4"/>
                      <a:pt x="13" y="5"/>
                    </a:cubicBezTo>
                    <a:cubicBezTo>
                      <a:pt x="15" y="8"/>
                      <a:pt x="19" y="16"/>
                      <a:pt x="15" y="21"/>
                    </a:cubicBezTo>
                    <a:cubicBezTo>
                      <a:pt x="16" y="23"/>
                      <a:pt x="18" y="24"/>
                      <a:pt x="19" y="26"/>
                    </a:cubicBezTo>
                    <a:cubicBezTo>
                      <a:pt x="19" y="32"/>
                      <a:pt x="17" y="36"/>
                      <a:pt x="16" y="40"/>
                    </a:cubicBezTo>
                    <a:cubicBezTo>
                      <a:pt x="19" y="44"/>
                      <a:pt x="28" y="45"/>
                      <a:pt x="28" y="51"/>
                    </a:cubicBezTo>
                    <a:cubicBezTo>
                      <a:pt x="23" y="50"/>
                      <a:pt x="21" y="46"/>
                      <a:pt x="17" y="45"/>
                    </a:cubicBezTo>
                    <a:cubicBezTo>
                      <a:pt x="16" y="48"/>
                      <a:pt x="17" y="55"/>
                      <a:pt x="17" y="58"/>
                    </a:cubicBezTo>
                    <a:cubicBezTo>
                      <a:pt x="15" y="59"/>
                      <a:pt x="16" y="57"/>
                      <a:pt x="14" y="57"/>
                    </a:cubicBezTo>
                    <a:cubicBezTo>
                      <a:pt x="14" y="53"/>
                      <a:pt x="13" y="49"/>
                      <a:pt x="13" y="45"/>
                    </a:cubicBezTo>
                    <a:cubicBezTo>
                      <a:pt x="7" y="45"/>
                      <a:pt x="5" y="50"/>
                      <a:pt x="1" y="50"/>
                    </a:cubicBezTo>
                    <a:cubicBezTo>
                      <a:pt x="0" y="46"/>
                      <a:pt x="5" y="46"/>
                      <a:pt x="6" y="43"/>
                    </a:cubicBezTo>
                    <a:cubicBezTo>
                      <a:pt x="9" y="44"/>
                      <a:pt x="11" y="42"/>
                      <a:pt x="13" y="42"/>
                    </a:cubicBezTo>
                    <a:cubicBezTo>
                      <a:pt x="13" y="36"/>
                      <a:pt x="9" y="32"/>
                      <a:pt x="11" y="25"/>
                    </a:cubicBezTo>
                    <a:cubicBezTo>
                      <a:pt x="11" y="23"/>
                      <a:pt x="12" y="23"/>
                      <a:pt x="12" y="22"/>
                    </a:cubicBezTo>
                    <a:cubicBezTo>
                      <a:pt x="12" y="19"/>
                      <a:pt x="8" y="16"/>
                      <a:pt x="8" y="12"/>
                    </a:cubicBezTo>
                    <a:cubicBezTo>
                      <a:pt x="8" y="7"/>
                      <a:pt x="11" y="4"/>
                      <a:pt x="13" y="0"/>
                    </a:cubicBezTo>
                    <a:moveTo>
                      <a:pt x="10" y="12"/>
                    </a:moveTo>
                    <a:cubicBezTo>
                      <a:pt x="11" y="13"/>
                      <a:pt x="11" y="17"/>
                      <a:pt x="14" y="17"/>
                    </a:cubicBezTo>
                    <a:cubicBezTo>
                      <a:pt x="16" y="15"/>
                      <a:pt x="13" y="10"/>
                      <a:pt x="11" y="8"/>
                    </a:cubicBezTo>
                    <a:cubicBezTo>
                      <a:pt x="11" y="10"/>
                      <a:pt x="10" y="10"/>
                      <a:pt x="10" y="12"/>
                    </a:cubicBezTo>
                    <a:moveTo>
                      <a:pt x="14" y="34"/>
                    </a:moveTo>
                    <a:cubicBezTo>
                      <a:pt x="18" y="32"/>
                      <a:pt x="16" y="26"/>
                      <a:pt x="14" y="24"/>
                    </a:cubicBezTo>
                    <a:cubicBezTo>
                      <a:pt x="12" y="28"/>
                      <a:pt x="12" y="31"/>
                      <a:pt x="14" y="34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78" name="Freeform 115"/>
              <p:cNvSpPr>
                <a:spLocks noEditPoints="1"/>
              </p:cNvSpPr>
              <p:nvPr/>
            </p:nvSpPr>
            <p:spPr bwMode="auto">
              <a:xfrm>
                <a:off x="7033330" y="5090721"/>
                <a:ext cx="112805" cy="327838"/>
              </a:xfrm>
              <a:custGeom>
                <a:avLst/>
                <a:gdLst/>
                <a:ahLst/>
                <a:cxnLst>
                  <a:cxn ang="0">
                    <a:pos x="4" y="2"/>
                  </a:cxn>
                  <a:cxn ang="0">
                    <a:pos x="5" y="4"/>
                  </a:cxn>
                  <a:cxn ang="0">
                    <a:pos x="15" y="8"/>
                  </a:cxn>
                  <a:cxn ang="0">
                    <a:pos x="15" y="11"/>
                  </a:cxn>
                  <a:cxn ang="0">
                    <a:pos x="5" y="8"/>
                  </a:cxn>
                  <a:cxn ang="0">
                    <a:pos x="4" y="12"/>
                  </a:cxn>
                  <a:cxn ang="0">
                    <a:pos x="13" y="15"/>
                  </a:cxn>
                  <a:cxn ang="0">
                    <a:pos x="12" y="36"/>
                  </a:cxn>
                  <a:cxn ang="0">
                    <a:pos x="10" y="26"/>
                  </a:cxn>
                  <a:cxn ang="0">
                    <a:pos x="5" y="24"/>
                  </a:cxn>
                  <a:cxn ang="0">
                    <a:pos x="5" y="32"/>
                  </a:cxn>
                  <a:cxn ang="0">
                    <a:pos x="11" y="41"/>
                  </a:cxn>
                  <a:cxn ang="0">
                    <a:pos x="14" y="45"/>
                  </a:cxn>
                  <a:cxn ang="0">
                    <a:pos x="2" y="37"/>
                  </a:cxn>
                  <a:cxn ang="0">
                    <a:pos x="1" y="1"/>
                  </a:cxn>
                  <a:cxn ang="0">
                    <a:pos x="4" y="2"/>
                  </a:cxn>
                  <a:cxn ang="0">
                    <a:pos x="4" y="21"/>
                  </a:cxn>
                  <a:cxn ang="0">
                    <a:pos x="10" y="22"/>
                  </a:cxn>
                  <a:cxn ang="0">
                    <a:pos x="10" y="17"/>
                  </a:cxn>
                  <a:cxn ang="0">
                    <a:pos x="4" y="15"/>
                  </a:cxn>
                  <a:cxn ang="0">
                    <a:pos x="4" y="21"/>
                  </a:cxn>
                </a:cxnLst>
                <a:rect l="0" t="0" r="r" b="b"/>
                <a:pathLst>
                  <a:path w="15" h="45">
                    <a:moveTo>
                      <a:pt x="4" y="2"/>
                    </a:moveTo>
                    <a:cubicBezTo>
                      <a:pt x="5" y="2"/>
                      <a:pt x="5" y="3"/>
                      <a:pt x="5" y="4"/>
                    </a:cubicBezTo>
                    <a:cubicBezTo>
                      <a:pt x="8" y="5"/>
                      <a:pt x="12" y="7"/>
                      <a:pt x="15" y="8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2" y="11"/>
                      <a:pt x="9" y="8"/>
                      <a:pt x="5" y="8"/>
                    </a:cubicBezTo>
                    <a:cubicBezTo>
                      <a:pt x="4" y="9"/>
                      <a:pt x="4" y="11"/>
                      <a:pt x="4" y="12"/>
                    </a:cubicBezTo>
                    <a:cubicBezTo>
                      <a:pt x="7" y="13"/>
                      <a:pt x="10" y="14"/>
                      <a:pt x="13" y="15"/>
                    </a:cubicBezTo>
                    <a:cubicBezTo>
                      <a:pt x="13" y="21"/>
                      <a:pt x="13" y="30"/>
                      <a:pt x="12" y="36"/>
                    </a:cubicBezTo>
                    <a:cubicBezTo>
                      <a:pt x="8" y="35"/>
                      <a:pt x="11" y="28"/>
                      <a:pt x="10" y="26"/>
                    </a:cubicBezTo>
                    <a:cubicBezTo>
                      <a:pt x="9" y="25"/>
                      <a:pt x="7" y="24"/>
                      <a:pt x="5" y="24"/>
                    </a:cubicBezTo>
                    <a:cubicBezTo>
                      <a:pt x="3" y="27"/>
                      <a:pt x="6" y="30"/>
                      <a:pt x="5" y="32"/>
                    </a:cubicBezTo>
                    <a:cubicBezTo>
                      <a:pt x="6" y="36"/>
                      <a:pt x="8" y="38"/>
                      <a:pt x="11" y="41"/>
                    </a:cubicBezTo>
                    <a:cubicBezTo>
                      <a:pt x="12" y="42"/>
                      <a:pt x="14" y="43"/>
                      <a:pt x="14" y="45"/>
                    </a:cubicBezTo>
                    <a:cubicBezTo>
                      <a:pt x="9" y="44"/>
                      <a:pt x="6" y="40"/>
                      <a:pt x="2" y="37"/>
                    </a:cubicBezTo>
                    <a:cubicBezTo>
                      <a:pt x="2" y="25"/>
                      <a:pt x="0" y="13"/>
                      <a:pt x="1" y="1"/>
                    </a:cubicBezTo>
                    <a:cubicBezTo>
                      <a:pt x="2" y="0"/>
                      <a:pt x="3" y="1"/>
                      <a:pt x="4" y="2"/>
                    </a:cubicBezTo>
                    <a:moveTo>
                      <a:pt x="4" y="21"/>
                    </a:moveTo>
                    <a:cubicBezTo>
                      <a:pt x="6" y="22"/>
                      <a:pt x="8" y="22"/>
                      <a:pt x="10" y="22"/>
                    </a:cubicBezTo>
                    <a:cubicBezTo>
                      <a:pt x="10" y="21"/>
                      <a:pt x="10" y="19"/>
                      <a:pt x="10" y="17"/>
                    </a:cubicBezTo>
                    <a:cubicBezTo>
                      <a:pt x="8" y="16"/>
                      <a:pt x="7" y="15"/>
                      <a:pt x="4" y="15"/>
                    </a:cubicBezTo>
                    <a:cubicBezTo>
                      <a:pt x="4" y="17"/>
                      <a:pt x="4" y="20"/>
                      <a:pt x="4" y="21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79" name="Freeform 116"/>
              <p:cNvSpPr>
                <a:spLocks/>
              </p:cNvSpPr>
              <p:nvPr/>
            </p:nvSpPr>
            <p:spPr bwMode="auto">
              <a:xfrm>
                <a:off x="7385845" y="5118922"/>
                <a:ext cx="169207" cy="162157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21" y="11"/>
                  </a:cxn>
                  <a:cxn ang="0">
                    <a:pos x="4" y="12"/>
                  </a:cxn>
                  <a:cxn ang="0">
                    <a:pos x="5" y="18"/>
                  </a:cxn>
                  <a:cxn ang="0">
                    <a:pos x="16" y="18"/>
                  </a:cxn>
                  <a:cxn ang="0">
                    <a:pos x="23" y="19"/>
                  </a:cxn>
                  <a:cxn ang="0">
                    <a:pos x="8" y="20"/>
                  </a:cxn>
                  <a:cxn ang="0">
                    <a:pos x="1" y="20"/>
                  </a:cxn>
                  <a:cxn ang="0">
                    <a:pos x="1" y="10"/>
                  </a:cxn>
                  <a:cxn ang="0">
                    <a:pos x="17" y="9"/>
                  </a:cxn>
                  <a:cxn ang="0">
                    <a:pos x="17" y="4"/>
                  </a:cxn>
                  <a:cxn ang="0">
                    <a:pos x="0" y="3"/>
                  </a:cxn>
                  <a:cxn ang="0">
                    <a:pos x="19" y="0"/>
                  </a:cxn>
                </a:cxnLst>
                <a:rect l="0" t="0" r="r" b="b"/>
                <a:pathLst>
                  <a:path w="23" h="22">
                    <a:moveTo>
                      <a:pt x="19" y="0"/>
                    </a:moveTo>
                    <a:cubicBezTo>
                      <a:pt x="22" y="2"/>
                      <a:pt x="19" y="8"/>
                      <a:pt x="21" y="11"/>
                    </a:cubicBezTo>
                    <a:cubicBezTo>
                      <a:pt x="16" y="13"/>
                      <a:pt x="10" y="11"/>
                      <a:pt x="4" y="12"/>
                    </a:cubicBezTo>
                    <a:cubicBezTo>
                      <a:pt x="4" y="14"/>
                      <a:pt x="4" y="17"/>
                      <a:pt x="5" y="18"/>
                    </a:cubicBezTo>
                    <a:cubicBezTo>
                      <a:pt x="8" y="17"/>
                      <a:pt x="12" y="18"/>
                      <a:pt x="16" y="18"/>
                    </a:cubicBezTo>
                    <a:cubicBezTo>
                      <a:pt x="18" y="18"/>
                      <a:pt x="21" y="17"/>
                      <a:pt x="23" y="19"/>
                    </a:cubicBezTo>
                    <a:cubicBezTo>
                      <a:pt x="20" y="21"/>
                      <a:pt x="13" y="20"/>
                      <a:pt x="8" y="20"/>
                    </a:cubicBezTo>
                    <a:cubicBezTo>
                      <a:pt x="5" y="20"/>
                      <a:pt x="3" y="22"/>
                      <a:pt x="1" y="20"/>
                    </a:cubicBezTo>
                    <a:cubicBezTo>
                      <a:pt x="2" y="16"/>
                      <a:pt x="1" y="13"/>
                      <a:pt x="1" y="10"/>
                    </a:cubicBezTo>
                    <a:cubicBezTo>
                      <a:pt x="6" y="9"/>
                      <a:pt x="13" y="9"/>
                      <a:pt x="17" y="9"/>
                    </a:cubicBezTo>
                    <a:cubicBezTo>
                      <a:pt x="18" y="8"/>
                      <a:pt x="17" y="5"/>
                      <a:pt x="17" y="4"/>
                    </a:cubicBezTo>
                    <a:cubicBezTo>
                      <a:pt x="13" y="4"/>
                      <a:pt x="3" y="6"/>
                      <a:pt x="0" y="3"/>
                    </a:cubicBezTo>
                    <a:cubicBezTo>
                      <a:pt x="5" y="1"/>
                      <a:pt x="14" y="2"/>
                      <a:pt x="19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80" name="Freeform 117"/>
              <p:cNvSpPr>
                <a:spLocks/>
              </p:cNvSpPr>
              <p:nvPr/>
            </p:nvSpPr>
            <p:spPr bwMode="auto">
              <a:xfrm>
                <a:off x="6867649" y="5178849"/>
                <a:ext cx="81077" cy="95180"/>
              </a:xfrm>
              <a:custGeom>
                <a:avLst/>
                <a:gdLst/>
                <a:ahLst/>
                <a:cxnLst>
                  <a:cxn ang="0">
                    <a:pos x="10" y="3"/>
                  </a:cxn>
                  <a:cxn ang="0">
                    <a:pos x="3" y="12"/>
                  </a:cxn>
                  <a:cxn ang="0">
                    <a:pos x="6" y="0"/>
                  </a:cxn>
                  <a:cxn ang="0">
                    <a:pos x="10" y="3"/>
                  </a:cxn>
                </a:cxnLst>
                <a:rect l="0" t="0" r="r" b="b"/>
                <a:pathLst>
                  <a:path w="11" h="13">
                    <a:moveTo>
                      <a:pt x="10" y="3"/>
                    </a:moveTo>
                    <a:cubicBezTo>
                      <a:pt x="11" y="8"/>
                      <a:pt x="10" y="13"/>
                      <a:pt x="3" y="12"/>
                    </a:cubicBezTo>
                    <a:cubicBezTo>
                      <a:pt x="0" y="7"/>
                      <a:pt x="3" y="2"/>
                      <a:pt x="6" y="0"/>
                    </a:cubicBezTo>
                    <a:cubicBezTo>
                      <a:pt x="8" y="1"/>
                      <a:pt x="8" y="3"/>
                      <a:pt x="10" y="3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81" name="Freeform 118"/>
              <p:cNvSpPr>
                <a:spLocks/>
              </p:cNvSpPr>
              <p:nvPr/>
            </p:nvSpPr>
            <p:spPr bwMode="auto">
              <a:xfrm>
                <a:off x="7576203" y="5178849"/>
                <a:ext cx="81080" cy="95180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2" y="13"/>
                  </a:cxn>
                  <a:cxn ang="0">
                    <a:pos x="1" y="5"/>
                  </a:cxn>
                  <a:cxn ang="0">
                    <a:pos x="9" y="11"/>
                  </a:cxn>
                </a:cxnLst>
                <a:rect l="0" t="0" r="r" b="b"/>
                <a:pathLst>
                  <a:path w="11" h="13">
                    <a:moveTo>
                      <a:pt x="9" y="11"/>
                    </a:moveTo>
                    <a:cubicBezTo>
                      <a:pt x="7" y="13"/>
                      <a:pt x="5" y="13"/>
                      <a:pt x="2" y="13"/>
                    </a:cubicBezTo>
                    <a:cubicBezTo>
                      <a:pt x="1" y="10"/>
                      <a:pt x="0" y="8"/>
                      <a:pt x="1" y="5"/>
                    </a:cubicBezTo>
                    <a:cubicBezTo>
                      <a:pt x="5" y="0"/>
                      <a:pt x="11" y="5"/>
                      <a:pt x="9" y="11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82" name="Freeform 119"/>
              <p:cNvSpPr>
                <a:spLocks/>
              </p:cNvSpPr>
              <p:nvPr/>
            </p:nvSpPr>
            <p:spPr bwMode="auto">
              <a:xfrm>
                <a:off x="7650232" y="5252878"/>
                <a:ext cx="59926" cy="165681"/>
              </a:xfrm>
              <a:custGeom>
                <a:avLst/>
                <a:gdLst/>
                <a:ahLst/>
                <a:cxnLst>
                  <a:cxn ang="0">
                    <a:pos x="8" y="4"/>
                  </a:cxn>
                  <a:cxn ang="0">
                    <a:pos x="6" y="9"/>
                  </a:cxn>
                  <a:cxn ang="0">
                    <a:pos x="8" y="10"/>
                  </a:cxn>
                  <a:cxn ang="0">
                    <a:pos x="5" y="23"/>
                  </a:cxn>
                  <a:cxn ang="0">
                    <a:pos x="3" y="15"/>
                  </a:cxn>
                  <a:cxn ang="0">
                    <a:pos x="2" y="2"/>
                  </a:cxn>
                  <a:cxn ang="0">
                    <a:pos x="8" y="4"/>
                  </a:cxn>
                </a:cxnLst>
                <a:rect l="0" t="0" r="r" b="b"/>
                <a:pathLst>
                  <a:path w="8" h="23">
                    <a:moveTo>
                      <a:pt x="8" y="4"/>
                    </a:moveTo>
                    <a:cubicBezTo>
                      <a:pt x="8" y="6"/>
                      <a:pt x="6" y="7"/>
                      <a:pt x="6" y="9"/>
                    </a:cubicBezTo>
                    <a:cubicBezTo>
                      <a:pt x="6" y="10"/>
                      <a:pt x="7" y="9"/>
                      <a:pt x="8" y="10"/>
                    </a:cubicBezTo>
                    <a:cubicBezTo>
                      <a:pt x="8" y="16"/>
                      <a:pt x="8" y="20"/>
                      <a:pt x="5" y="23"/>
                    </a:cubicBezTo>
                    <a:cubicBezTo>
                      <a:pt x="0" y="22"/>
                      <a:pt x="3" y="17"/>
                      <a:pt x="3" y="15"/>
                    </a:cubicBezTo>
                    <a:cubicBezTo>
                      <a:pt x="3" y="11"/>
                      <a:pt x="2" y="6"/>
                      <a:pt x="2" y="2"/>
                    </a:cubicBezTo>
                    <a:cubicBezTo>
                      <a:pt x="5" y="0"/>
                      <a:pt x="7" y="3"/>
                      <a:pt x="8" y="4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83" name="Freeform 120"/>
              <p:cNvSpPr>
                <a:spLocks/>
              </p:cNvSpPr>
              <p:nvPr/>
            </p:nvSpPr>
            <p:spPr bwMode="auto">
              <a:xfrm>
                <a:off x="6821821" y="5358632"/>
                <a:ext cx="88130" cy="102228"/>
              </a:xfrm>
              <a:custGeom>
                <a:avLst/>
                <a:gdLst/>
                <a:ahLst/>
                <a:cxnLst>
                  <a:cxn ang="0">
                    <a:pos x="6" y="3"/>
                  </a:cxn>
                  <a:cxn ang="0">
                    <a:pos x="8" y="3"/>
                  </a:cxn>
                  <a:cxn ang="0">
                    <a:pos x="8" y="6"/>
                  </a:cxn>
                  <a:cxn ang="0">
                    <a:pos x="12" y="10"/>
                  </a:cxn>
                  <a:cxn ang="0">
                    <a:pos x="7" y="10"/>
                  </a:cxn>
                  <a:cxn ang="0">
                    <a:pos x="8" y="11"/>
                  </a:cxn>
                  <a:cxn ang="0">
                    <a:pos x="3" y="11"/>
                  </a:cxn>
                  <a:cxn ang="0">
                    <a:pos x="5" y="10"/>
                  </a:cxn>
                  <a:cxn ang="0">
                    <a:pos x="0" y="3"/>
                  </a:cxn>
                  <a:cxn ang="0">
                    <a:pos x="6" y="3"/>
                  </a:cxn>
                </a:cxnLst>
                <a:rect l="0" t="0" r="r" b="b"/>
                <a:pathLst>
                  <a:path w="12" h="14">
                    <a:moveTo>
                      <a:pt x="6" y="3"/>
                    </a:moveTo>
                    <a:cubicBezTo>
                      <a:pt x="7" y="3"/>
                      <a:pt x="7" y="2"/>
                      <a:pt x="8" y="3"/>
                    </a:cubicBezTo>
                    <a:cubicBezTo>
                      <a:pt x="8" y="4"/>
                      <a:pt x="9" y="5"/>
                      <a:pt x="8" y="6"/>
                    </a:cubicBezTo>
                    <a:cubicBezTo>
                      <a:pt x="10" y="6"/>
                      <a:pt x="12" y="7"/>
                      <a:pt x="12" y="10"/>
                    </a:cubicBezTo>
                    <a:cubicBezTo>
                      <a:pt x="11" y="9"/>
                      <a:pt x="8" y="9"/>
                      <a:pt x="7" y="10"/>
                    </a:cubicBezTo>
                    <a:cubicBezTo>
                      <a:pt x="6" y="11"/>
                      <a:pt x="8" y="10"/>
                      <a:pt x="8" y="11"/>
                    </a:cubicBezTo>
                    <a:cubicBezTo>
                      <a:pt x="8" y="14"/>
                      <a:pt x="5" y="12"/>
                      <a:pt x="3" y="11"/>
                    </a:cubicBezTo>
                    <a:cubicBezTo>
                      <a:pt x="3" y="10"/>
                      <a:pt x="4" y="10"/>
                      <a:pt x="5" y="10"/>
                    </a:cubicBezTo>
                    <a:cubicBezTo>
                      <a:pt x="3" y="7"/>
                      <a:pt x="3" y="5"/>
                      <a:pt x="0" y="3"/>
                    </a:cubicBezTo>
                    <a:cubicBezTo>
                      <a:pt x="1" y="0"/>
                      <a:pt x="4" y="2"/>
                      <a:pt x="6" y="3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84" name="Freeform 121"/>
              <p:cNvSpPr>
                <a:spLocks/>
              </p:cNvSpPr>
              <p:nvPr/>
            </p:nvSpPr>
            <p:spPr bwMode="auto">
              <a:xfrm>
                <a:off x="6998078" y="5436186"/>
                <a:ext cx="66979" cy="56402"/>
              </a:xfrm>
              <a:custGeom>
                <a:avLst/>
                <a:gdLst/>
                <a:ahLst/>
                <a:cxnLst>
                  <a:cxn ang="0">
                    <a:pos x="9" y="5"/>
                  </a:cxn>
                  <a:cxn ang="0">
                    <a:pos x="4" y="0"/>
                  </a:cxn>
                  <a:cxn ang="0">
                    <a:pos x="9" y="5"/>
                  </a:cxn>
                </a:cxnLst>
                <a:rect l="0" t="0" r="r" b="b"/>
                <a:pathLst>
                  <a:path w="9" h="8">
                    <a:moveTo>
                      <a:pt x="9" y="5"/>
                    </a:moveTo>
                    <a:cubicBezTo>
                      <a:pt x="5" y="8"/>
                      <a:pt x="0" y="2"/>
                      <a:pt x="4" y="0"/>
                    </a:cubicBezTo>
                    <a:cubicBezTo>
                      <a:pt x="6" y="1"/>
                      <a:pt x="7" y="4"/>
                      <a:pt x="9" y="5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85" name="Freeform 122"/>
              <p:cNvSpPr>
                <a:spLocks/>
              </p:cNvSpPr>
              <p:nvPr/>
            </p:nvSpPr>
            <p:spPr bwMode="auto">
              <a:xfrm>
                <a:off x="7072108" y="5425609"/>
                <a:ext cx="59926" cy="4582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5" y="6"/>
                  </a:cxn>
                  <a:cxn ang="0">
                    <a:pos x="0" y="2"/>
                  </a:cxn>
                  <a:cxn ang="0">
                    <a:pos x="7" y="3"/>
                  </a:cxn>
                </a:cxnLst>
                <a:rect l="0" t="0" r="r" b="b"/>
                <a:pathLst>
                  <a:path w="8" h="6">
                    <a:moveTo>
                      <a:pt x="7" y="3"/>
                    </a:moveTo>
                    <a:cubicBezTo>
                      <a:pt x="8" y="4"/>
                      <a:pt x="6" y="6"/>
                      <a:pt x="5" y="6"/>
                    </a:cubicBezTo>
                    <a:cubicBezTo>
                      <a:pt x="3" y="6"/>
                      <a:pt x="0" y="5"/>
                      <a:pt x="0" y="2"/>
                    </a:cubicBezTo>
                    <a:cubicBezTo>
                      <a:pt x="3" y="0"/>
                      <a:pt x="4" y="4"/>
                      <a:pt x="7" y="3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86" name="Freeform 123"/>
              <p:cNvSpPr>
                <a:spLocks/>
              </p:cNvSpPr>
              <p:nvPr/>
            </p:nvSpPr>
            <p:spPr bwMode="auto">
              <a:xfrm>
                <a:off x="7431673" y="5436186"/>
                <a:ext cx="204459" cy="49352"/>
              </a:xfrm>
              <a:custGeom>
                <a:avLst/>
                <a:gdLst/>
                <a:ahLst/>
                <a:cxnLst>
                  <a:cxn ang="0">
                    <a:pos x="28" y="2"/>
                  </a:cxn>
                  <a:cxn ang="0">
                    <a:pos x="19" y="7"/>
                  </a:cxn>
                  <a:cxn ang="0">
                    <a:pos x="14" y="5"/>
                  </a:cxn>
                  <a:cxn ang="0">
                    <a:pos x="12" y="7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28" y="2"/>
                  </a:cxn>
                </a:cxnLst>
                <a:rect l="0" t="0" r="r" b="b"/>
                <a:pathLst>
                  <a:path w="28" h="7">
                    <a:moveTo>
                      <a:pt x="28" y="2"/>
                    </a:moveTo>
                    <a:cubicBezTo>
                      <a:pt x="28" y="7"/>
                      <a:pt x="21" y="5"/>
                      <a:pt x="19" y="7"/>
                    </a:cubicBezTo>
                    <a:cubicBezTo>
                      <a:pt x="18" y="5"/>
                      <a:pt x="16" y="6"/>
                      <a:pt x="14" y="5"/>
                    </a:cubicBezTo>
                    <a:cubicBezTo>
                      <a:pt x="13" y="5"/>
                      <a:pt x="13" y="7"/>
                      <a:pt x="12" y="7"/>
                    </a:cubicBezTo>
                    <a:cubicBezTo>
                      <a:pt x="9" y="5"/>
                      <a:pt x="2" y="7"/>
                      <a:pt x="0" y="3"/>
                    </a:cubicBezTo>
                    <a:cubicBezTo>
                      <a:pt x="0" y="2"/>
                      <a:pt x="2" y="2"/>
                      <a:pt x="2" y="0"/>
                    </a:cubicBezTo>
                    <a:cubicBezTo>
                      <a:pt x="11" y="1"/>
                      <a:pt x="17" y="1"/>
                      <a:pt x="28" y="2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87" name="Freeform 124"/>
              <p:cNvSpPr>
                <a:spLocks/>
              </p:cNvSpPr>
              <p:nvPr/>
            </p:nvSpPr>
            <p:spPr bwMode="auto">
              <a:xfrm>
                <a:off x="6917001" y="5439710"/>
                <a:ext cx="42302" cy="31727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6" y="0"/>
                  </a:cxn>
                  <a:cxn ang="0">
                    <a:pos x="2" y="4"/>
                  </a:cxn>
                  <a:cxn ang="0">
                    <a:pos x="1" y="0"/>
                  </a:cxn>
                </a:cxnLst>
                <a:rect l="0" t="0" r="r" b="b"/>
                <a:pathLst>
                  <a:path w="6" h="4">
                    <a:moveTo>
                      <a:pt x="1" y="0"/>
                    </a:moveTo>
                    <a:cubicBezTo>
                      <a:pt x="2" y="0"/>
                      <a:pt x="4" y="1"/>
                      <a:pt x="6" y="0"/>
                    </a:cubicBezTo>
                    <a:cubicBezTo>
                      <a:pt x="6" y="3"/>
                      <a:pt x="2" y="2"/>
                      <a:pt x="2" y="4"/>
                    </a:cubicBezTo>
                    <a:cubicBezTo>
                      <a:pt x="0" y="4"/>
                      <a:pt x="1" y="1"/>
                      <a:pt x="1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88" name="Freeform 125"/>
              <p:cNvSpPr>
                <a:spLocks/>
              </p:cNvSpPr>
              <p:nvPr/>
            </p:nvSpPr>
            <p:spPr bwMode="auto">
              <a:xfrm>
                <a:off x="7336493" y="5457337"/>
                <a:ext cx="95180" cy="42302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0" y="0"/>
                  </a:cxn>
                  <a:cxn ang="0">
                    <a:pos x="13" y="6"/>
                  </a:cxn>
                  <a:cxn ang="0">
                    <a:pos x="0" y="6"/>
                  </a:cxn>
                  <a:cxn ang="0">
                    <a:pos x="9" y="0"/>
                  </a:cxn>
                </a:cxnLst>
                <a:rect l="0" t="0" r="r" b="b"/>
                <a:pathLst>
                  <a:path w="13" h="6">
                    <a:moveTo>
                      <a:pt x="9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2"/>
                      <a:pt x="12" y="3"/>
                      <a:pt x="13" y="6"/>
                    </a:cubicBezTo>
                    <a:cubicBezTo>
                      <a:pt x="8" y="4"/>
                      <a:pt x="6" y="6"/>
                      <a:pt x="0" y="6"/>
                    </a:cubicBezTo>
                    <a:cubicBezTo>
                      <a:pt x="1" y="2"/>
                      <a:pt x="8" y="4"/>
                      <a:pt x="9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89" name="Freeform 126"/>
              <p:cNvSpPr>
                <a:spLocks/>
              </p:cNvSpPr>
              <p:nvPr/>
            </p:nvSpPr>
            <p:spPr bwMode="auto">
              <a:xfrm>
                <a:off x="7153185" y="5457337"/>
                <a:ext cx="63453" cy="42302"/>
              </a:xfrm>
              <a:custGeom>
                <a:avLst/>
                <a:gdLst/>
                <a:ahLst/>
                <a:cxnLst>
                  <a:cxn ang="0">
                    <a:pos x="9" y="2"/>
                  </a:cxn>
                  <a:cxn ang="0">
                    <a:pos x="0" y="1"/>
                  </a:cxn>
                  <a:cxn ang="0">
                    <a:pos x="9" y="2"/>
                  </a:cxn>
                </a:cxnLst>
                <a:rect l="0" t="0" r="r" b="b"/>
                <a:pathLst>
                  <a:path w="9" h="6">
                    <a:moveTo>
                      <a:pt x="9" y="2"/>
                    </a:moveTo>
                    <a:cubicBezTo>
                      <a:pt x="8" y="6"/>
                      <a:pt x="0" y="5"/>
                      <a:pt x="0" y="1"/>
                    </a:cubicBezTo>
                    <a:cubicBezTo>
                      <a:pt x="2" y="1"/>
                      <a:pt x="7" y="0"/>
                      <a:pt x="9" y="2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90" name="Freeform 127"/>
              <p:cNvSpPr>
                <a:spLocks/>
              </p:cNvSpPr>
              <p:nvPr/>
            </p:nvSpPr>
            <p:spPr bwMode="auto">
              <a:xfrm>
                <a:off x="7216638" y="5460861"/>
                <a:ext cx="112805" cy="38778"/>
              </a:xfrm>
              <a:custGeom>
                <a:avLst/>
                <a:gdLst/>
                <a:ahLst/>
                <a:cxnLst>
                  <a:cxn ang="0">
                    <a:pos x="14" y="1"/>
                  </a:cxn>
                  <a:cxn ang="0">
                    <a:pos x="15" y="5"/>
                  </a:cxn>
                  <a:cxn ang="0">
                    <a:pos x="14" y="5"/>
                  </a:cxn>
                  <a:cxn ang="0">
                    <a:pos x="12" y="3"/>
                  </a:cxn>
                  <a:cxn ang="0">
                    <a:pos x="3" y="5"/>
                  </a:cxn>
                  <a:cxn ang="0">
                    <a:pos x="0" y="1"/>
                  </a:cxn>
                  <a:cxn ang="0">
                    <a:pos x="14" y="1"/>
                  </a:cxn>
                </a:cxnLst>
                <a:rect l="0" t="0" r="r" b="b"/>
                <a:pathLst>
                  <a:path w="15" h="5">
                    <a:moveTo>
                      <a:pt x="14" y="1"/>
                    </a:moveTo>
                    <a:cubicBezTo>
                      <a:pt x="14" y="2"/>
                      <a:pt x="15" y="3"/>
                      <a:pt x="15" y="5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5"/>
                      <a:pt x="12" y="4"/>
                      <a:pt x="12" y="3"/>
                    </a:cubicBezTo>
                    <a:cubicBezTo>
                      <a:pt x="9" y="4"/>
                      <a:pt x="7" y="5"/>
                      <a:pt x="3" y="5"/>
                    </a:cubicBezTo>
                    <a:cubicBezTo>
                      <a:pt x="2" y="4"/>
                      <a:pt x="0" y="3"/>
                      <a:pt x="0" y="1"/>
                    </a:cubicBezTo>
                    <a:cubicBezTo>
                      <a:pt x="5" y="0"/>
                      <a:pt x="10" y="2"/>
                      <a:pt x="14" y="1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91" name="Freeform 128"/>
              <p:cNvSpPr>
                <a:spLocks noEditPoints="1"/>
              </p:cNvSpPr>
              <p:nvPr/>
            </p:nvSpPr>
            <p:spPr bwMode="auto">
              <a:xfrm>
                <a:off x="6786569" y="4227058"/>
                <a:ext cx="913016" cy="1131575"/>
              </a:xfrm>
              <a:custGeom>
                <a:avLst/>
                <a:gdLst/>
                <a:ahLst/>
                <a:cxnLst>
                  <a:cxn ang="0">
                    <a:pos x="47" y="5"/>
                  </a:cxn>
                  <a:cxn ang="0">
                    <a:pos x="54" y="21"/>
                  </a:cxn>
                  <a:cxn ang="0">
                    <a:pos x="72" y="21"/>
                  </a:cxn>
                  <a:cxn ang="0">
                    <a:pos x="79" y="8"/>
                  </a:cxn>
                  <a:cxn ang="0">
                    <a:pos x="78" y="19"/>
                  </a:cxn>
                  <a:cxn ang="0">
                    <a:pos x="119" y="25"/>
                  </a:cxn>
                  <a:cxn ang="0">
                    <a:pos x="123" y="30"/>
                  </a:cxn>
                  <a:cxn ang="0">
                    <a:pos x="118" y="31"/>
                  </a:cxn>
                  <a:cxn ang="0">
                    <a:pos x="99" y="30"/>
                  </a:cxn>
                  <a:cxn ang="0">
                    <a:pos x="82" y="30"/>
                  </a:cxn>
                  <a:cxn ang="0">
                    <a:pos x="80" y="31"/>
                  </a:cxn>
                  <a:cxn ang="0">
                    <a:pos x="33" y="30"/>
                  </a:cxn>
                  <a:cxn ang="0">
                    <a:pos x="13" y="33"/>
                  </a:cxn>
                  <a:cxn ang="0">
                    <a:pos x="12" y="59"/>
                  </a:cxn>
                  <a:cxn ang="0">
                    <a:pos x="12" y="94"/>
                  </a:cxn>
                  <a:cxn ang="0">
                    <a:pos x="12" y="104"/>
                  </a:cxn>
                  <a:cxn ang="0">
                    <a:pos x="8" y="134"/>
                  </a:cxn>
                  <a:cxn ang="0">
                    <a:pos x="11" y="140"/>
                  </a:cxn>
                  <a:cxn ang="0">
                    <a:pos x="14" y="145"/>
                  </a:cxn>
                  <a:cxn ang="0">
                    <a:pos x="13" y="155"/>
                  </a:cxn>
                  <a:cxn ang="0">
                    <a:pos x="7" y="146"/>
                  </a:cxn>
                  <a:cxn ang="0">
                    <a:pos x="7" y="144"/>
                  </a:cxn>
                  <a:cxn ang="0">
                    <a:pos x="0" y="142"/>
                  </a:cxn>
                  <a:cxn ang="0">
                    <a:pos x="4" y="132"/>
                  </a:cxn>
                  <a:cxn ang="0">
                    <a:pos x="7" y="129"/>
                  </a:cxn>
                  <a:cxn ang="0">
                    <a:pos x="5" y="105"/>
                  </a:cxn>
                  <a:cxn ang="0">
                    <a:pos x="7" y="93"/>
                  </a:cxn>
                  <a:cxn ang="0">
                    <a:pos x="4" y="70"/>
                  </a:cxn>
                  <a:cxn ang="0">
                    <a:pos x="8" y="57"/>
                  </a:cxn>
                  <a:cxn ang="0">
                    <a:pos x="7" y="44"/>
                  </a:cxn>
                  <a:cxn ang="0">
                    <a:pos x="8" y="39"/>
                  </a:cxn>
                  <a:cxn ang="0">
                    <a:pos x="9" y="28"/>
                  </a:cxn>
                  <a:cxn ang="0">
                    <a:pos x="49" y="22"/>
                  </a:cxn>
                  <a:cxn ang="0">
                    <a:pos x="46" y="1"/>
                  </a:cxn>
                  <a:cxn ang="0">
                    <a:pos x="39" y="27"/>
                  </a:cxn>
                  <a:cxn ang="0">
                    <a:pos x="39" y="26"/>
                  </a:cxn>
                </a:cxnLst>
                <a:rect l="0" t="0" r="r" b="b"/>
                <a:pathLst>
                  <a:path w="125" h="155">
                    <a:moveTo>
                      <a:pt x="46" y="1"/>
                    </a:moveTo>
                    <a:cubicBezTo>
                      <a:pt x="47" y="2"/>
                      <a:pt x="47" y="4"/>
                      <a:pt x="47" y="5"/>
                    </a:cubicBezTo>
                    <a:cubicBezTo>
                      <a:pt x="50" y="5"/>
                      <a:pt x="52" y="7"/>
                      <a:pt x="55" y="9"/>
                    </a:cubicBezTo>
                    <a:cubicBezTo>
                      <a:pt x="55" y="13"/>
                      <a:pt x="54" y="16"/>
                      <a:pt x="54" y="21"/>
                    </a:cubicBezTo>
                    <a:cubicBezTo>
                      <a:pt x="56" y="22"/>
                      <a:pt x="60" y="20"/>
                      <a:pt x="61" y="22"/>
                    </a:cubicBezTo>
                    <a:cubicBezTo>
                      <a:pt x="64" y="20"/>
                      <a:pt x="68" y="21"/>
                      <a:pt x="72" y="21"/>
                    </a:cubicBezTo>
                    <a:cubicBezTo>
                      <a:pt x="75" y="19"/>
                      <a:pt x="73" y="12"/>
                      <a:pt x="73" y="8"/>
                    </a:cubicBezTo>
                    <a:cubicBezTo>
                      <a:pt x="75" y="7"/>
                      <a:pt x="77" y="8"/>
                      <a:pt x="79" y="8"/>
                    </a:cubicBezTo>
                    <a:cubicBezTo>
                      <a:pt x="80" y="10"/>
                      <a:pt x="79" y="11"/>
                      <a:pt x="78" y="12"/>
                    </a:cubicBezTo>
                    <a:cubicBezTo>
                      <a:pt x="78" y="14"/>
                      <a:pt x="77" y="16"/>
                      <a:pt x="78" y="19"/>
                    </a:cubicBezTo>
                    <a:cubicBezTo>
                      <a:pt x="83" y="23"/>
                      <a:pt x="95" y="19"/>
                      <a:pt x="100" y="23"/>
                    </a:cubicBezTo>
                    <a:cubicBezTo>
                      <a:pt x="107" y="22"/>
                      <a:pt x="113" y="24"/>
                      <a:pt x="119" y="25"/>
                    </a:cubicBezTo>
                    <a:cubicBezTo>
                      <a:pt x="121" y="27"/>
                      <a:pt x="120" y="29"/>
                      <a:pt x="120" y="31"/>
                    </a:cubicBezTo>
                    <a:cubicBezTo>
                      <a:pt x="121" y="32"/>
                      <a:pt x="121" y="30"/>
                      <a:pt x="123" y="30"/>
                    </a:cubicBezTo>
                    <a:cubicBezTo>
                      <a:pt x="123" y="33"/>
                      <a:pt x="125" y="35"/>
                      <a:pt x="124" y="37"/>
                    </a:cubicBezTo>
                    <a:cubicBezTo>
                      <a:pt x="120" y="36"/>
                      <a:pt x="120" y="33"/>
                      <a:pt x="118" y="31"/>
                    </a:cubicBezTo>
                    <a:cubicBezTo>
                      <a:pt x="112" y="30"/>
                      <a:pt x="106" y="31"/>
                      <a:pt x="102" y="29"/>
                    </a:cubicBezTo>
                    <a:cubicBezTo>
                      <a:pt x="101" y="30"/>
                      <a:pt x="100" y="30"/>
                      <a:pt x="99" y="30"/>
                    </a:cubicBezTo>
                    <a:cubicBezTo>
                      <a:pt x="95" y="29"/>
                      <a:pt x="88" y="32"/>
                      <a:pt x="84" y="29"/>
                    </a:cubicBezTo>
                    <a:cubicBezTo>
                      <a:pt x="84" y="29"/>
                      <a:pt x="83" y="30"/>
                      <a:pt x="82" y="30"/>
                    </a:cubicBezTo>
                    <a:cubicBezTo>
                      <a:pt x="81" y="30"/>
                      <a:pt x="81" y="30"/>
                      <a:pt x="81" y="29"/>
                    </a:cubicBezTo>
                    <a:cubicBezTo>
                      <a:pt x="80" y="29"/>
                      <a:pt x="81" y="30"/>
                      <a:pt x="80" y="31"/>
                    </a:cubicBezTo>
                    <a:cubicBezTo>
                      <a:pt x="67" y="30"/>
                      <a:pt x="54" y="31"/>
                      <a:pt x="41" y="30"/>
                    </a:cubicBezTo>
                    <a:cubicBezTo>
                      <a:pt x="39" y="31"/>
                      <a:pt x="35" y="31"/>
                      <a:pt x="33" y="30"/>
                    </a:cubicBezTo>
                    <a:cubicBezTo>
                      <a:pt x="31" y="29"/>
                      <a:pt x="32" y="31"/>
                      <a:pt x="31" y="31"/>
                    </a:cubicBezTo>
                    <a:cubicBezTo>
                      <a:pt x="24" y="31"/>
                      <a:pt x="18" y="30"/>
                      <a:pt x="13" y="33"/>
                    </a:cubicBezTo>
                    <a:cubicBezTo>
                      <a:pt x="13" y="36"/>
                      <a:pt x="14" y="40"/>
                      <a:pt x="12" y="41"/>
                    </a:cubicBezTo>
                    <a:cubicBezTo>
                      <a:pt x="15" y="44"/>
                      <a:pt x="13" y="53"/>
                      <a:pt x="12" y="59"/>
                    </a:cubicBezTo>
                    <a:cubicBezTo>
                      <a:pt x="5" y="60"/>
                      <a:pt x="6" y="69"/>
                      <a:pt x="13" y="70"/>
                    </a:cubicBezTo>
                    <a:cubicBezTo>
                      <a:pt x="12" y="78"/>
                      <a:pt x="13" y="86"/>
                      <a:pt x="12" y="94"/>
                    </a:cubicBezTo>
                    <a:cubicBezTo>
                      <a:pt x="12" y="95"/>
                      <a:pt x="10" y="95"/>
                      <a:pt x="9" y="96"/>
                    </a:cubicBezTo>
                    <a:cubicBezTo>
                      <a:pt x="8" y="101"/>
                      <a:pt x="10" y="103"/>
                      <a:pt x="12" y="104"/>
                    </a:cubicBezTo>
                    <a:cubicBezTo>
                      <a:pt x="13" y="114"/>
                      <a:pt x="11" y="123"/>
                      <a:pt x="12" y="133"/>
                    </a:cubicBezTo>
                    <a:cubicBezTo>
                      <a:pt x="11" y="133"/>
                      <a:pt x="9" y="134"/>
                      <a:pt x="8" y="134"/>
                    </a:cubicBezTo>
                    <a:cubicBezTo>
                      <a:pt x="8" y="139"/>
                      <a:pt x="8" y="139"/>
                      <a:pt x="8" y="139"/>
                    </a:cubicBezTo>
                    <a:cubicBezTo>
                      <a:pt x="9" y="140"/>
                      <a:pt x="11" y="139"/>
                      <a:pt x="11" y="140"/>
                    </a:cubicBezTo>
                    <a:cubicBezTo>
                      <a:pt x="11" y="142"/>
                      <a:pt x="10" y="142"/>
                      <a:pt x="11" y="144"/>
                    </a:cubicBezTo>
                    <a:cubicBezTo>
                      <a:pt x="11" y="144"/>
                      <a:pt x="14" y="144"/>
                      <a:pt x="14" y="145"/>
                    </a:cubicBezTo>
                    <a:cubicBezTo>
                      <a:pt x="15" y="147"/>
                      <a:pt x="11" y="150"/>
                      <a:pt x="14" y="152"/>
                    </a:cubicBezTo>
                    <a:cubicBezTo>
                      <a:pt x="14" y="154"/>
                      <a:pt x="14" y="154"/>
                      <a:pt x="13" y="155"/>
                    </a:cubicBezTo>
                    <a:cubicBezTo>
                      <a:pt x="11" y="155"/>
                      <a:pt x="9" y="154"/>
                      <a:pt x="7" y="155"/>
                    </a:cubicBezTo>
                    <a:cubicBezTo>
                      <a:pt x="5" y="152"/>
                      <a:pt x="9" y="149"/>
                      <a:pt x="7" y="146"/>
                    </a:cubicBezTo>
                    <a:cubicBezTo>
                      <a:pt x="7" y="146"/>
                      <a:pt x="8" y="146"/>
                      <a:pt x="8" y="145"/>
                    </a:cubicBezTo>
                    <a:cubicBezTo>
                      <a:pt x="8" y="145"/>
                      <a:pt x="7" y="145"/>
                      <a:pt x="7" y="144"/>
                    </a:cubicBezTo>
                    <a:cubicBezTo>
                      <a:pt x="6" y="144"/>
                      <a:pt x="4" y="146"/>
                      <a:pt x="2" y="145"/>
                    </a:cubicBezTo>
                    <a:cubicBezTo>
                      <a:pt x="1" y="144"/>
                      <a:pt x="0" y="143"/>
                      <a:pt x="0" y="142"/>
                    </a:cubicBezTo>
                    <a:cubicBezTo>
                      <a:pt x="2" y="141"/>
                      <a:pt x="3" y="141"/>
                      <a:pt x="4" y="140"/>
                    </a:cubicBezTo>
                    <a:cubicBezTo>
                      <a:pt x="5" y="138"/>
                      <a:pt x="4" y="135"/>
                      <a:pt x="4" y="132"/>
                    </a:cubicBezTo>
                    <a:cubicBezTo>
                      <a:pt x="6" y="132"/>
                      <a:pt x="7" y="131"/>
                      <a:pt x="8" y="130"/>
                    </a:cubicBezTo>
                    <a:cubicBezTo>
                      <a:pt x="9" y="129"/>
                      <a:pt x="7" y="130"/>
                      <a:pt x="7" y="129"/>
                    </a:cubicBezTo>
                    <a:cubicBezTo>
                      <a:pt x="6" y="122"/>
                      <a:pt x="7" y="115"/>
                      <a:pt x="7" y="108"/>
                    </a:cubicBezTo>
                    <a:cubicBezTo>
                      <a:pt x="7" y="107"/>
                      <a:pt x="5" y="107"/>
                      <a:pt x="5" y="105"/>
                    </a:cubicBezTo>
                    <a:cubicBezTo>
                      <a:pt x="5" y="102"/>
                      <a:pt x="5" y="97"/>
                      <a:pt x="4" y="94"/>
                    </a:cubicBezTo>
                    <a:cubicBezTo>
                      <a:pt x="6" y="94"/>
                      <a:pt x="6" y="93"/>
                      <a:pt x="7" y="93"/>
                    </a:cubicBezTo>
                    <a:cubicBezTo>
                      <a:pt x="7" y="87"/>
                      <a:pt x="7" y="79"/>
                      <a:pt x="7" y="74"/>
                    </a:cubicBezTo>
                    <a:cubicBezTo>
                      <a:pt x="7" y="72"/>
                      <a:pt x="5" y="72"/>
                      <a:pt x="4" y="70"/>
                    </a:cubicBezTo>
                    <a:cubicBezTo>
                      <a:pt x="4" y="67"/>
                      <a:pt x="5" y="63"/>
                      <a:pt x="4" y="60"/>
                    </a:cubicBezTo>
                    <a:cubicBezTo>
                      <a:pt x="5" y="58"/>
                      <a:pt x="5" y="57"/>
                      <a:pt x="8" y="57"/>
                    </a:cubicBezTo>
                    <a:cubicBezTo>
                      <a:pt x="10" y="54"/>
                      <a:pt x="7" y="48"/>
                      <a:pt x="9" y="47"/>
                    </a:cubicBezTo>
                    <a:cubicBezTo>
                      <a:pt x="8" y="46"/>
                      <a:pt x="7" y="45"/>
                      <a:pt x="7" y="44"/>
                    </a:cubicBezTo>
                    <a:cubicBezTo>
                      <a:pt x="7" y="42"/>
                      <a:pt x="9" y="42"/>
                      <a:pt x="9" y="40"/>
                    </a:cubicBezTo>
                    <a:cubicBezTo>
                      <a:pt x="9" y="39"/>
                      <a:pt x="7" y="41"/>
                      <a:pt x="8" y="39"/>
                    </a:cubicBezTo>
                    <a:cubicBezTo>
                      <a:pt x="8" y="39"/>
                      <a:pt x="8" y="39"/>
                      <a:pt x="9" y="39"/>
                    </a:cubicBezTo>
                    <a:cubicBezTo>
                      <a:pt x="9" y="35"/>
                      <a:pt x="13" y="30"/>
                      <a:pt x="9" y="28"/>
                    </a:cubicBezTo>
                    <a:cubicBezTo>
                      <a:pt x="10" y="25"/>
                      <a:pt x="13" y="27"/>
                      <a:pt x="13" y="24"/>
                    </a:cubicBezTo>
                    <a:cubicBezTo>
                      <a:pt x="26" y="24"/>
                      <a:pt x="36" y="21"/>
                      <a:pt x="49" y="22"/>
                    </a:cubicBezTo>
                    <a:cubicBezTo>
                      <a:pt x="53" y="17"/>
                      <a:pt x="50" y="7"/>
                      <a:pt x="45" y="6"/>
                    </a:cubicBezTo>
                    <a:cubicBezTo>
                      <a:pt x="45" y="5"/>
                      <a:pt x="43" y="0"/>
                      <a:pt x="46" y="1"/>
                    </a:cubicBezTo>
                    <a:moveTo>
                      <a:pt x="39" y="26"/>
                    </a:moveTo>
                    <a:cubicBezTo>
                      <a:pt x="39" y="27"/>
                      <a:pt x="39" y="27"/>
                      <a:pt x="39" y="27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1" y="26"/>
                      <a:pt x="39" y="26"/>
                      <a:pt x="39" y="26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92" name="Freeform 129"/>
              <p:cNvSpPr>
                <a:spLocks/>
              </p:cNvSpPr>
              <p:nvPr/>
            </p:nvSpPr>
            <p:spPr bwMode="auto">
              <a:xfrm>
                <a:off x="7576203" y="4635975"/>
                <a:ext cx="66979" cy="81080"/>
              </a:xfrm>
              <a:custGeom>
                <a:avLst/>
                <a:gdLst/>
                <a:ahLst/>
                <a:cxnLst>
                  <a:cxn ang="0">
                    <a:pos x="9" y="8"/>
                  </a:cxn>
                  <a:cxn ang="0">
                    <a:pos x="4" y="10"/>
                  </a:cxn>
                  <a:cxn ang="0">
                    <a:pos x="6" y="2"/>
                  </a:cxn>
                  <a:cxn ang="0">
                    <a:pos x="9" y="8"/>
                  </a:cxn>
                </a:cxnLst>
                <a:rect l="0" t="0" r="r" b="b"/>
                <a:pathLst>
                  <a:path w="9" h="11">
                    <a:moveTo>
                      <a:pt x="9" y="8"/>
                    </a:moveTo>
                    <a:cubicBezTo>
                      <a:pt x="7" y="9"/>
                      <a:pt x="6" y="11"/>
                      <a:pt x="4" y="10"/>
                    </a:cubicBezTo>
                    <a:cubicBezTo>
                      <a:pt x="0" y="9"/>
                      <a:pt x="0" y="0"/>
                      <a:pt x="6" y="2"/>
                    </a:cubicBezTo>
                    <a:cubicBezTo>
                      <a:pt x="8" y="2"/>
                      <a:pt x="9" y="5"/>
                      <a:pt x="9" y="8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93" name="Freeform 130"/>
              <p:cNvSpPr>
                <a:spLocks/>
              </p:cNvSpPr>
              <p:nvPr/>
            </p:nvSpPr>
            <p:spPr bwMode="auto">
              <a:xfrm>
                <a:off x="7657283" y="4695904"/>
                <a:ext cx="63453" cy="95178"/>
              </a:xfrm>
              <a:custGeom>
                <a:avLst/>
                <a:gdLst/>
                <a:ahLst/>
                <a:cxnLst>
                  <a:cxn ang="0">
                    <a:pos x="9" y="2"/>
                  </a:cxn>
                  <a:cxn ang="0">
                    <a:pos x="4" y="8"/>
                  </a:cxn>
                  <a:cxn ang="0">
                    <a:pos x="4" y="13"/>
                  </a:cxn>
                  <a:cxn ang="0">
                    <a:pos x="0" y="10"/>
                  </a:cxn>
                  <a:cxn ang="0">
                    <a:pos x="9" y="2"/>
                  </a:cxn>
                </a:cxnLst>
                <a:rect l="0" t="0" r="r" b="b"/>
                <a:pathLst>
                  <a:path w="9" h="13">
                    <a:moveTo>
                      <a:pt x="9" y="2"/>
                    </a:moveTo>
                    <a:cubicBezTo>
                      <a:pt x="8" y="4"/>
                      <a:pt x="7" y="8"/>
                      <a:pt x="4" y="8"/>
                    </a:cubicBezTo>
                    <a:cubicBezTo>
                      <a:pt x="5" y="10"/>
                      <a:pt x="4" y="11"/>
                      <a:pt x="4" y="13"/>
                    </a:cubicBezTo>
                    <a:cubicBezTo>
                      <a:pt x="3" y="11"/>
                      <a:pt x="2" y="11"/>
                      <a:pt x="0" y="10"/>
                    </a:cubicBezTo>
                    <a:cubicBezTo>
                      <a:pt x="0" y="4"/>
                      <a:pt x="4" y="0"/>
                      <a:pt x="9" y="2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94" name="Freeform 131"/>
              <p:cNvSpPr>
                <a:spLocks/>
              </p:cNvSpPr>
              <p:nvPr/>
            </p:nvSpPr>
            <p:spPr bwMode="auto">
              <a:xfrm>
                <a:off x="7643182" y="4826333"/>
                <a:ext cx="88128" cy="426544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1" y="9"/>
                  </a:cxn>
                  <a:cxn ang="0">
                    <a:pos x="11" y="14"/>
                  </a:cxn>
                  <a:cxn ang="0">
                    <a:pos x="6" y="25"/>
                  </a:cxn>
                  <a:cxn ang="0">
                    <a:pos x="7" y="45"/>
                  </a:cxn>
                  <a:cxn ang="0">
                    <a:pos x="11" y="58"/>
                  </a:cxn>
                  <a:cxn ang="0">
                    <a:pos x="7" y="57"/>
                  </a:cxn>
                  <a:cxn ang="0">
                    <a:pos x="3" y="48"/>
                  </a:cxn>
                  <a:cxn ang="0">
                    <a:pos x="4" y="31"/>
                  </a:cxn>
                  <a:cxn ang="0">
                    <a:pos x="2" y="17"/>
                  </a:cxn>
                  <a:cxn ang="0">
                    <a:pos x="6" y="17"/>
                  </a:cxn>
                  <a:cxn ang="0">
                    <a:pos x="3" y="7"/>
                  </a:cxn>
                  <a:cxn ang="0">
                    <a:pos x="3" y="0"/>
                  </a:cxn>
                </a:cxnLst>
                <a:rect l="0" t="0" r="r" b="b"/>
                <a:pathLst>
                  <a:path w="12" h="58">
                    <a:moveTo>
                      <a:pt x="3" y="0"/>
                    </a:moveTo>
                    <a:cubicBezTo>
                      <a:pt x="6" y="2"/>
                      <a:pt x="7" y="7"/>
                      <a:pt x="11" y="9"/>
                    </a:cubicBezTo>
                    <a:cubicBezTo>
                      <a:pt x="9" y="11"/>
                      <a:pt x="11" y="12"/>
                      <a:pt x="11" y="14"/>
                    </a:cubicBezTo>
                    <a:cubicBezTo>
                      <a:pt x="11" y="18"/>
                      <a:pt x="8" y="22"/>
                      <a:pt x="6" y="25"/>
                    </a:cubicBezTo>
                    <a:cubicBezTo>
                      <a:pt x="7" y="32"/>
                      <a:pt x="7" y="38"/>
                      <a:pt x="7" y="45"/>
                    </a:cubicBezTo>
                    <a:cubicBezTo>
                      <a:pt x="11" y="47"/>
                      <a:pt x="12" y="53"/>
                      <a:pt x="11" y="58"/>
                    </a:cubicBezTo>
                    <a:cubicBezTo>
                      <a:pt x="9" y="58"/>
                      <a:pt x="8" y="58"/>
                      <a:pt x="7" y="57"/>
                    </a:cubicBezTo>
                    <a:cubicBezTo>
                      <a:pt x="8" y="52"/>
                      <a:pt x="6" y="49"/>
                      <a:pt x="3" y="48"/>
                    </a:cubicBezTo>
                    <a:cubicBezTo>
                      <a:pt x="4" y="42"/>
                      <a:pt x="0" y="33"/>
                      <a:pt x="4" y="31"/>
                    </a:cubicBezTo>
                    <a:cubicBezTo>
                      <a:pt x="1" y="29"/>
                      <a:pt x="2" y="22"/>
                      <a:pt x="2" y="17"/>
                    </a:cubicBezTo>
                    <a:cubicBezTo>
                      <a:pt x="4" y="17"/>
                      <a:pt x="5" y="18"/>
                      <a:pt x="6" y="17"/>
                    </a:cubicBezTo>
                    <a:cubicBezTo>
                      <a:pt x="9" y="14"/>
                      <a:pt x="6" y="8"/>
                      <a:pt x="3" y="7"/>
                    </a:cubicBezTo>
                    <a:cubicBezTo>
                      <a:pt x="3" y="6"/>
                      <a:pt x="2" y="2"/>
                      <a:pt x="3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</p:grpSp>
      </p:grpSp>
      <p:sp>
        <p:nvSpPr>
          <p:cNvPr id="203" name="矩形 202"/>
          <p:cNvSpPr/>
          <p:nvPr/>
        </p:nvSpPr>
        <p:spPr>
          <a:xfrm>
            <a:off x="1928813" y="2819400"/>
            <a:ext cx="5197475" cy="1323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0" dirty="0">
                <a:solidFill>
                  <a:schemeClr val="accent4"/>
                </a:solidFill>
                <a:latin typeface="方正综艺简体" pitchFamily="65" charset="-122"/>
                <a:ea typeface="方正综艺简体" pitchFamily="65" charset="-122"/>
              </a:rPr>
              <a:t>谢 谢 观 赏</a:t>
            </a:r>
            <a:endParaRPr lang="zh-CN" altLang="en-US" sz="8000" dirty="0">
              <a:solidFill>
                <a:schemeClr val="accent4"/>
              </a:solidFill>
              <a:latin typeface="方正综艺简体" pitchFamily="65" charset="-122"/>
              <a:ea typeface="方正综艺简体" pitchFamily="65" charset="-122"/>
            </a:endParaRPr>
          </a:p>
        </p:txBody>
      </p:sp>
      <p:sp>
        <p:nvSpPr>
          <p:cNvPr id="195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8" presetClass="emph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-21600000">
                                      <p:cBhvr>
                                        <p:cTn id="9" dur="2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53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200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1" nodeType="withEffect">
                                  <p:stCondLst>
                                    <p:cond delay="3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 animBg="1"/>
      <p:bldP spid="126" grpId="1" animBg="1"/>
      <p:bldP spid="203" grpId="0"/>
      <p:bldP spid="203" grpId="1"/>
    </p:bldLst>
  </p:timing>
</p:sld>
</file>

<file path=ppt/theme/theme1.xml><?xml version="1.0" encoding="utf-8"?>
<a:theme xmlns:a="http://schemas.openxmlformats.org/drawingml/2006/main" name="Office 主题">
  <a:themeElements>
    <a:clrScheme name="自定义 1">
      <a:dk1>
        <a:sysClr val="windowText" lastClr="000000"/>
      </a:dk1>
      <a:lt1>
        <a:sysClr val="window" lastClr="FFFFFF"/>
      </a:lt1>
      <a:dk2>
        <a:srgbClr val="444D26"/>
      </a:dk2>
      <a:lt2>
        <a:srgbClr val="FCFFD9"/>
      </a:lt2>
      <a:accent1>
        <a:srgbClr val="FFD9D9"/>
      </a:accent1>
      <a:accent2>
        <a:srgbClr val="FF6D6D"/>
      </a:accent2>
      <a:accent3>
        <a:srgbClr val="FF0000"/>
      </a:accent3>
      <a:accent4>
        <a:srgbClr val="C00000"/>
      </a:accent4>
      <a:accent5>
        <a:srgbClr val="9C85C0"/>
      </a:accent5>
      <a:accent6>
        <a:srgbClr val="8CCFFF"/>
      </a:accent6>
      <a:hlink>
        <a:srgbClr val="8E58B6"/>
      </a:hlink>
      <a:folHlink>
        <a:srgbClr val="7F6F6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400</TotalTime>
  <Words>33</Words>
  <Application>Microsoft Office PowerPoint</Application>
  <PresentationFormat>全屏显示(4:3)</PresentationFormat>
  <Paragraphs>12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1" baseType="lpstr">
      <vt:lpstr>Calibri</vt:lpstr>
      <vt:lpstr>宋体</vt:lpstr>
      <vt:lpstr>Arial</vt:lpstr>
      <vt:lpstr>华文行楷</vt:lpstr>
      <vt:lpstr>Colonna MT</vt:lpstr>
      <vt:lpstr>方正隶变简体</vt:lpstr>
      <vt:lpstr>方正综艺简体</vt:lpstr>
      <vt:lpstr>Office 主题</vt:lpstr>
      <vt:lpstr>幻灯片 1</vt:lpstr>
      <vt:lpstr>幻灯片 2</vt:lpstr>
      <vt:lpstr>幻灯片 3</vt:lpstr>
    </vt:vector>
  </TitlesOfParts>
  <Company>WwW.YlmF.CoM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元旦</dc:title>
  <dc:creator>锐普</dc:creator>
  <cp:lastModifiedBy>kevin</cp:lastModifiedBy>
  <cp:revision>19</cp:revision>
  <dcterms:created xsi:type="dcterms:W3CDTF">2007-12-14T02:43:18Z</dcterms:created>
  <dcterms:modified xsi:type="dcterms:W3CDTF">2009-03-12T07:44:20Z</dcterms:modified>
</cp:coreProperties>
</file>