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7" r:id="rId2"/>
    <p:sldId id="260" r:id="rId3"/>
    <p:sldId id="262" r:id="rId4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20092"/>
    <a:srgbClr val="680068"/>
    <a:srgbClr val="FF00FF"/>
    <a:srgbClr val="FF66FF"/>
    <a:srgbClr val="F9D7DE"/>
    <a:srgbClr val="FBDDE3"/>
    <a:srgbClr val="FF99FF"/>
    <a:srgbClr val="00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>
      <p:cViewPr>
        <p:scale>
          <a:sx n="50" d="100"/>
          <a:sy n="50" d="100"/>
        </p:scale>
        <p:origin x="-1656" y="-3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1424D051-2781-4494-B4CA-E018755F1613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30E4A966-D9BF-4FD5-BB5F-7874C099187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133D74-D6D3-473E-8551-87032969AADC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61C6E0-1C14-4383-AACE-2CA3E1BE266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A71606-EEFE-4903-B814-6FD389A8FE70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D678E8-B0C7-4DAF-B7E9-F7F56DBE1A8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844A0D-44A5-4B07-BC90-F1B595B5C268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ECA679-AA55-4203-A639-F9B614F896F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9A7B6D-7CD5-49E2-84E2-4AA075B43F88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43C044-65C1-4E12-9904-80327E4CC30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84365D-492A-4CEF-8C6C-E09BB68C92EF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9A64FF-CCCE-4218-ACBD-BBD7CC60F79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667D14-D278-4663-9F9E-B488C9CCD5A9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184CD1-603E-4612-B613-945DA95BA83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04ACA7-84B2-4817-AA2D-41E2E77B47A0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B0F7CB-A6FA-4567-85C4-AB20DDE38B5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B420E1-F916-456C-8CD6-CC93742040AE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88DEBF-1EA0-4E1F-84F2-DB54C62C1BD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5333B8-E28D-45A7-9805-517387001FD4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34A5DF-0816-48E0-8FBC-176C5734602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B7904C-9D51-486A-9219-BC97F5CEDEF4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BB8602-49EE-40FD-83FC-731F3A65A89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12624D-21F0-4248-B721-7F50BC3D843F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728D23-2E67-4A14-9934-C1F06F34FC3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B17BD57-53DB-45F4-B591-AE8438905E61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A570B509-0091-4396-8B2E-EA2663B4D9A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7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图片 98" descr="FD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图片 24" descr="FD2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42" name="Oval 318"/>
          <p:cNvSpPr>
            <a:spLocks noChangeArrowheads="1"/>
          </p:cNvSpPr>
          <p:nvPr/>
        </p:nvSpPr>
        <p:spPr bwMode="auto">
          <a:xfrm>
            <a:off x="-808881" y="4898784"/>
            <a:ext cx="7084540" cy="1959216"/>
          </a:xfrm>
          <a:prstGeom prst="ellipse">
            <a:avLst/>
          </a:prstGeom>
          <a:gradFill flip="none" rotWithShape="1">
            <a:gsLst>
              <a:gs pos="0">
                <a:srgbClr val="FF66FF">
                  <a:alpha val="50000"/>
                </a:srgbClr>
              </a:gs>
              <a:gs pos="83000">
                <a:srgbClr val="FF66FF">
                  <a:alpha val="20000"/>
                </a:srgbClr>
              </a:gs>
              <a:gs pos="100000">
                <a:schemeClr val="bg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1343" name="Oval 319"/>
          <p:cNvSpPr>
            <a:spLocks noChangeArrowheads="1"/>
          </p:cNvSpPr>
          <p:nvPr/>
        </p:nvSpPr>
        <p:spPr bwMode="auto">
          <a:xfrm>
            <a:off x="550172" y="5274628"/>
            <a:ext cx="4366431" cy="1207529"/>
          </a:xfrm>
          <a:prstGeom prst="ellipse">
            <a:avLst/>
          </a:prstGeom>
          <a:gradFill flip="none" rotWithShape="1">
            <a:gsLst>
              <a:gs pos="0">
                <a:srgbClr val="FF66FF">
                  <a:alpha val="58000"/>
                </a:srgbClr>
              </a:gs>
              <a:gs pos="83000">
                <a:srgbClr val="FF66FF">
                  <a:alpha val="32000"/>
                </a:srgbClr>
              </a:gs>
              <a:gs pos="100000">
                <a:schemeClr val="bg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1344" name="Oval 320"/>
          <p:cNvSpPr>
            <a:spLocks noChangeArrowheads="1"/>
          </p:cNvSpPr>
          <p:nvPr/>
        </p:nvSpPr>
        <p:spPr bwMode="auto">
          <a:xfrm>
            <a:off x="1274451" y="5476361"/>
            <a:ext cx="2917876" cy="804061"/>
          </a:xfrm>
          <a:prstGeom prst="ellipse">
            <a:avLst/>
          </a:prstGeom>
          <a:gradFill flip="none" rotWithShape="1">
            <a:gsLst>
              <a:gs pos="0">
                <a:srgbClr val="FF66FF">
                  <a:alpha val="80000"/>
                </a:srgbClr>
              </a:gs>
              <a:gs pos="83000">
                <a:srgbClr val="FF66FF">
                  <a:alpha val="50000"/>
                </a:srgbClr>
              </a:gs>
              <a:gs pos="100000">
                <a:schemeClr val="bg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1345" name="Oval 321"/>
          <p:cNvSpPr>
            <a:spLocks noChangeArrowheads="1"/>
          </p:cNvSpPr>
          <p:nvPr/>
        </p:nvSpPr>
        <p:spPr bwMode="auto">
          <a:xfrm>
            <a:off x="2000232" y="5675639"/>
            <a:ext cx="1466310" cy="405504"/>
          </a:xfrm>
          <a:prstGeom prst="ellipse">
            <a:avLst/>
          </a:prstGeom>
          <a:gradFill flip="none" rotWithShape="1">
            <a:gsLst>
              <a:gs pos="0">
                <a:srgbClr val="FF66FF"/>
              </a:gs>
              <a:gs pos="83000">
                <a:srgbClr val="FF66FF">
                  <a:alpha val="70000"/>
                </a:srgbClr>
              </a:gs>
              <a:gs pos="100000">
                <a:schemeClr val="bg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13" name="Oval 318"/>
          <p:cNvSpPr>
            <a:spLocks noChangeArrowheads="1"/>
          </p:cNvSpPr>
          <p:nvPr/>
        </p:nvSpPr>
        <p:spPr bwMode="auto">
          <a:xfrm>
            <a:off x="3133702" y="5139453"/>
            <a:ext cx="5248858" cy="1451562"/>
          </a:xfrm>
          <a:prstGeom prst="ellipse">
            <a:avLst/>
          </a:prstGeom>
          <a:gradFill flip="none" rotWithShape="1">
            <a:gsLst>
              <a:gs pos="0">
                <a:srgbClr val="FF66FF">
                  <a:alpha val="50000"/>
                </a:srgbClr>
              </a:gs>
              <a:gs pos="83000">
                <a:srgbClr val="FF66FF">
                  <a:alpha val="20000"/>
                </a:srgbClr>
              </a:gs>
              <a:gs pos="100000">
                <a:schemeClr val="bg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14" name="Oval 319"/>
          <p:cNvSpPr>
            <a:spLocks noChangeArrowheads="1"/>
          </p:cNvSpPr>
          <p:nvPr/>
        </p:nvSpPr>
        <p:spPr bwMode="auto">
          <a:xfrm>
            <a:off x="4140609" y="5417913"/>
            <a:ext cx="3235042" cy="894644"/>
          </a:xfrm>
          <a:prstGeom prst="ellipse">
            <a:avLst/>
          </a:prstGeom>
          <a:gradFill flip="none" rotWithShape="1">
            <a:gsLst>
              <a:gs pos="0">
                <a:srgbClr val="FF66FF">
                  <a:alpha val="12000"/>
                </a:srgbClr>
              </a:gs>
              <a:gs pos="83000">
                <a:srgbClr val="FF66FF">
                  <a:alpha val="16000"/>
                </a:srgbClr>
              </a:gs>
              <a:gs pos="100000">
                <a:schemeClr val="bg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15" name="Oval 320"/>
          <p:cNvSpPr>
            <a:spLocks noChangeArrowheads="1"/>
          </p:cNvSpPr>
          <p:nvPr/>
        </p:nvSpPr>
        <p:spPr bwMode="auto">
          <a:xfrm>
            <a:off x="4677220" y="5567374"/>
            <a:ext cx="2161822" cy="595720"/>
          </a:xfrm>
          <a:prstGeom prst="ellipse">
            <a:avLst/>
          </a:prstGeom>
          <a:gradFill flip="none" rotWithShape="1">
            <a:gsLst>
              <a:gs pos="0">
                <a:srgbClr val="FF66FF">
                  <a:alpha val="43000"/>
                </a:srgbClr>
              </a:gs>
              <a:gs pos="83000">
                <a:srgbClr val="FF66FF">
                  <a:alpha val="18000"/>
                </a:srgbClr>
              </a:gs>
              <a:gs pos="100000">
                <a:schemeClr val="bg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16" name="Oval 321"/>
          <p:cNvSpPr>
            <a:spLocks noChangeArrowheads="1"/>
          </p:cNvSpPr>
          <p:nvPr/>
        </p:nvSpPr>
        <p:spPr bwMode="auto">
          <a:xfrm>
            <a:off x="5214942" y="5715016"/>
            <a:ext cx="1086374" cy="300434"/>
          </a:xfrm>
          <a:prstGeom prst="ellipse">
            <a:avLst/>
          </a:prstGeom>
          <a:gradFill flip="none" rotWithShape="1">
            <a:gsLst>
              <a:gs pos="0">
                <a:srgbClr val="FF66FF"/>
              </a:gs>
              <a:gs pos="83000">
                <a:srgbClr val="FF66FF">
                  <a:alpha val="32000"/>
                </a:srgbClr>
              </a:gs>
              <a:gs pos="100000">
                <a:schemeClr val="bg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17" name="Oval 318"/>
          <p:cNvSpPr>
            <a:spLocks noChangeArrowheads="1"/>
          </p:cNvSpPr>
          <p:nvPr/>
        </p:nvSpPr>
        <p:spPr bwMode="auto">
          <a:xfrm>
            <a:off x="4705338" y="4282197"/>
            <a:ext cx="5248858" cy="1451562"/>
          </a:xfrm>
          <a:prstGeom prst="ellipse">
            <a:avLst/>
          </a:prstGeom>
          <a:gradFill flip="none" rotWithShape="1">
            <a:gsLst>
              <a:gs pos="0">
                <a:srgbClr val="FF66FF">
                  <a:alpha val="32000"/>
                </a:srgbClr>
              </a:gs>
              <a:gs pos="83000">
                <a:srgbClr val="FF66FF">
                  <a:alpha val="20000"/>
                </a:srgbClr>
              </a:gs>
              <a:gs pos="100000">
                <a:schemeClr val="bg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18" name="Oval 319"/>
          <p:cNvSpPr>
            <a:spLocks noChangeArrowheads="1"/>
          </p:cNvSpPr>
          <p:nvPr/>
        </p:nvSpPr>
        <p:spPr bwMode="auto">
          <a:xfrm>
            <a:off x="5712245" y="4560657"/>
            <a:ext cx="3235042" cy="894644"/>
          </a:xfrm>
          <a:prstGeom prst="ellipse">
            <a:avLst/>
          </a:prstGeom>
          <a:gradFill flip="none" rotWithShape="1">
            <a:gsLst>
              <a:gs pos="0">
                <a:srgbClr val="FF66FF">
                  <a:alpha val="12000"/>
                </a:srgbClr>
              </a:gs>
              <a:gs pos="83000">
                <a:srgbClr val="FF66FF">
                  <a:alpha val="16000"/>
                </a:srgbClr>
              </a:gs>
              <a:gs pos="100000">
                <a:schemeClr val="bg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19" name="Oval 320"/>
          <p:cNvSpPr>
            <a:spLocks noChangeArrowheads="1"/>
          </p:cNvSpPr>
          <p:nvPr/>
        </p:nvSpPr>
        <p:spPr bwMode="auto">
          <a:xfrm>
            <a:off x="6248856" y="4710118"/>
            <a:ext cx="2161822" cy="595720"/>
          </a:xfrm>
          <a:prstGeom prst="ellipse">
            <a:avLst/>
          </a:prstGeom>
          <a:gradFill flip="none" rotWithShape="1">
            <a:gsLst>
              <a:gs pos="0">
                <a:srgbClr val="FF66FF">
                  <a:alpha val="43000"/>
                </a:srgbClr>
              </a:gs>
              <a:gs pos="83000">
                <a:srgbClr val="FF66FF">
                  <a:alpha val="18000"/>
                </a:srgbClr>
              </a:gs>
              <a:gs pos="100000">
                <a:schemeClr val="bg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20" name="Oval 321"/>
          <p:cNvSpPr>
            <a:spLocks noChangeArrowheads="1"/>
          </p:cNvSpPr>
          <p:nvPr/>
        </p:nvSpPr>
        <p:spPr bwMode="auto">
          <a:xfrm>
            <a:off x="6786578" y="4857760"/>
            <a:ext cx="1086374" cy="300434"/>
          </a:xfrm>
          <a:prstGeom prst="ellipse">
            <a:avLst/>
          </a:prstGeom>
          <a:gradFill flip="none" rotWithShape="1">
            <a:gsLst>
              <a:gs pos="0">
                <a:srgbClr val="FF66FF">
                  <a:alpha val="55000"/>
                </a:srgbClr>
              </a:gs>
              <a:gs pos="83000">
                <a:srgbClr val="FF66FF">
                  <a:alpha val="18000"/>
                </a:srgbClr>
              </a:gs>
              <a:gs pos="100000">
                <a:schemeClr val="bg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21" name="Oval 318"/>
          <p:cNvSpPr>
            <a:spLocks noChangeArrowheads="1"/>
          </p:cNvSpPr>
          <p:nvPr/>
        </p:nvSpPr>
        <p:spPr bwMode="auto">
          <a:xfrm>
            <a:off x="6658542" y="5788545"/>
            <a:ext cx="2485458" cy="687348"/>
          </a:xfrm>
          <a:prstGeom prst="ellipse">
            <a:avLst/>
          </a:prstGeom>
          <a:gradFill flip="none" rotWithShape="1">
            <a:gsLst>
              <a:gs pos="0">
                <a:srgbClr val="FF66FF">
                  <a:alpha val="50000"/>
                </a:srgbClr>
              </a:gs>
              <a:gs pos="83000">
                <a:srgbClr val="FF66FF">
                  <a:alpha val="20000"/>
                </a:srgbClr>
              </a:gs>
              <a:gs pos="100000">
                <a:schemeClr val="bg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22" name="Oval 319"/>
          <p:cNvSpPr>
            <a:spLocks noChangeArrowheads="1"/>
          </p:cNvSpPr>
          <p:nvPr/>
        </p:nvSpPr>
        <p:spPr bwMode="auto">
          <a:xfrm>
            <a:off x="7135336" y="5920403"/>
            <a:ext cx="1531868" cy="423634"/>
          </a:xfrm>
          <a:prstGeom prst="ellipse">
            <a:avLst/>
          </a:prstGeom>
          <a:gradFill flip="none" rotWithShape="1">
            <a:gsLst>
              <a:gs pos="0">
                <a:srgbClr val="FF66FF">
                  <a:alpha val="58000"/>
                </a:srgbClr>
              </a:gs>
              <a:gs pos="83000">
                <a:srgbClr val="FF66FF">
                  <a:alpha val="32000"/>
                </a:srgbClr>
              </a:gs>
              <a:gs pos="100000">
                <a:schemeClr val="bg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23" name="Oval 320"/>
          <p:cNvSpPr>
            <a:spLocks noChangeArrowheads="1"/>
          </p:cNvSpPr>
          <p:nvPr/>
        </p:nvSpPr>
        <p:spPr bwMode="auto">
          <a:xfrm>
            <a:off x="7389434" y="5991175"/>
            <a:ext cx="1023674" cy="282088"/>
          </a:xfrm>
          <a:prstGeom prst="ellipse">
            <a:avLst/>
          </a:prstGeom>
          <a:gradFill flip="none" rotWithShape="1">
            <a:gsLst>
              <a:gs pos="0">
                <a:srgbClr val="FF66FF">
                  <a:alpha val="80000"/>
                </a:srgbClr>
              </a:gs>
              <a:gs pos="83000">
                <a:srgbClr val="FF66FF">
                  <a:alpha val="50000"/>
                </a:srgbClr>
              </a:gs>
              <a:gs pos="100000">
                <a:schemeClr val="bg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24" name="Oval 321"/>
          <p:cNvSpPr>
            <a:spLocks noChangeArrowheads="1"/>
          </p:cNvSpPr>
          <p:nvPr/>
        </p:nvSpPr>
        <p:spPr bwMode="auto">
          <a:xfrm>
            <a:off x="7644057" y="6061087"/>
            <a:ext cx="514424" cy="142262"/>
          </a:xfrm>
          <a:prstGeom prst="ellipse">
            <a:avLst/>
          </a:prstGeom>
          <a:gradFill flip="none" rotWithShape="1">
            <a:gsLst>
              <a:gs pos="0">
                <a:srgbClr val="FF66FF"/>
              </a:gs>
              <a:gs pos="83000">
                <a:srgbClr val="FF66FF">
                  <a:alpha val="70000"/>
                </a:srgbClr>
              </a:gs>
              <a:gs pos="100000">
                <a:schemeClr val="bg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26" name="Oval 318"/>
          <p:cNvSpPr>
            <a:spLocks noChangeArrowheads="1"/>
          </p:cNvSpPr>
          <p:nvPr/>
        </p:nvSpPr>
        <p:spPr bwMode="auto">
          <a:xfrm>
            <a:off x="279037" y="5978348"/>
            <a:ext cx="3180826" cy="879652"/>
          </a:xfrm>
          <a:prstGeom prst="ellipse">
            <a:avLst/>
          </a:prstGeom>
          <a:gradFill flip="none" rotWithShape="1">
            <a:gsLst>
              <a:gs pos="0">
                <a:srgbClr val="FF66FF">
                  <a:alpha val="32000"/>
                </a:srgbClr>
              </a:gs>
              <a:gs pos="83000">
                <a:srgbClr val="FF66FF">
                  <a:alpha val="20000"/>
                </a:srgbClr>
              </a:gs>
              <a:gs pos="100000">
                <a:schemeClr val="bg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27" name="Oval 319"/>
          <p:cNvSpPr>
            <a:spLocks noChangeArrowheads="1"/>
          </p:cNvSpPr>
          <p:nvPr/>
        </p:nvSpPr>
        <p:spPr bwMode="auto">
          <a:xfrm>
            <a:off x="889226" y="6147096"/>
            <a:ext cx="1960446" cy="542158"/>
          </a:xfrm>
          <a:prstGeom prst="ellipse">
            <a:avLst/>
          </a:prstGeom>
          <a:gradFill flip="none" rotWithShape="1">
            <a:gsLst>
              <a:gs pos="0">
                <a:srgbClr val="FF66FF">
                  <a:alpha val="12000"/>
                </a:srgbClr>
              </a:gs>
              <a:gs pos="83000">
                <a:srgbClr val="FF66FF">
                  <a:alpha val="16000"/>
                </a:srgbClr>
              </a:gs>
              <a:gs pos="100000">
                <a:schemeClr val="bg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28" name="Oval 320"/>
          <p:cNvSpPr>
            <a:spLocks noChangeArrowheads="1"/>
          </p:cNvSpPr>
          <p:nvPr/>
        </p:nvSpPr>
        <p:spPr bwMode="auto">
          <a:xfrm>
            <a:off x="1214414" y="6237670"/>
            <a:ext cx="1310072" cy="361008"/>
          </a:xfrm>
          <a:prstGeom prst="ellipse">
            <a:avLst/>
          </a:prstGeom>
          <a:gradFill flip="none" rotWithShape="1">
            <a:gsLst>
              <a:gs pos="0">
                <a:srgbClr val="FF66FF">
                  <a:alpha val="43000"/>
                </a:srgbClr>
              </a:gs>
              <a:gs pos="83000">
                <a:srgbClr val="FF66FF">
                  <a:alpha val="18000"/>
                </a:srgbClr>
              </a:gs>
              <a:gs pos="100000">
                <a:schemeClr val="bg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29" name="Oval 321"/>
          <p:cNvSpPr>
            <a:spLocks noChangeArrowheads="1"/>
          </p:cNvSpPr>
          <p:nvPr/>
        </p:nvSpPr>
        <p:spPr bwMode="auto">
          <a:xfrm>
            <a:off x="1540275" y="6327141"/>
            <a:ext cx="658346" cy="182064"/>
          </a:xfrm>
          <a:prstGeom prst="ellipse">
            <a:avLst/>
          </a:prstGeom>
          <a:gradFill flip="none" rotWithShape="1">
            <a:gsLst>
              <a:gs pos="0">
                <a:srgbClr val="FF66FF">
                  <a:alpha val="55000"/>
                </a:srgbClr>
              </a:gs>
              <a:gs pos="83000">
                <a:srgbClr val="FF66FF">
                  <a:alpha val="18000"/>
                </a:srgbClr>
              </a:gs>
              <a:gs pos="100000">
                <a:schemeClr val="bg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34" name="Oval 318"/>
          <p:cNvSpPr>
            <a:spLocks noChangeArrowheads="1"/>
          </p:cNvSpPr>
          <p:nvPr/>
        </p:nvSpPr>
        <p:spPr bwMode="auto">
          <a:xfrm>
            <a:off x="1666199" y="5238106"/>
            <a:ext cx="3603240" cy="996468"/>
          </a:xfrm>
          <a:prstGeom prst="ellipse">
            <a:avLst/>
          </a:prstGeom>
          <a:gradFill flip="none" rotWithShape="1">
            <a:gsLst>
              <a:gs pos="0">
                <a:srgbClr val="FF66FF">
                  <a:alpha val="50000"/>
                </a:srgbClr>
              </a:gs>
              <a:gs pos="83000">
                <a:srgbClr val="FF66FF">
                  <a:alpha val="20000"/>
                </a:srgbClr>
              </a:gs>
              <a:gs pos="100000">
                <a:schemeClr val="bg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35" name="Oval 319"/>
          <p:cNvSpPr>
            <a:spLocks noChangeArrowheads="1"/>
          </p:cNvSpPr>
          <p:nvPr/>
        </p:nvSpPr>
        <p:spPr bwMode="auto">
          <a:xfrm>
            <a:off x="2357422" y="5429264"/>
            <a:ext cx="2220792" cy="614154"/>
          </a:xfrm>
          <a:prstGeom prst="ellipse">
            <a:avLst/>
          </a:prstGeom>
          <a:gradFill flip="none" rotWithShape="1">
            <a:gsLst>
              <a:gs pos="0">
                <a:srgbClr val="FF66FF">
                  <a:alpha val="58000"/>
                </a:srgbClr>
              </a:gs>
              <a:gs pos="83000">
                <a:srgbClr val="FF66FF">
                  <a:alpha val="32000"/>
                </a:srgbClr>
              </a:gs>
              <a:gs pos="100000">
                <a:schemeClr val="bg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36" name="Oval 320"/>
          <p:cNvSpPr>
            <a:spLocks noChangeArrowheads="1"/>
          </p:cNvSpPr>
          <p:nvPr/>
        </p:nvSpPr>
        <p:spPr bwMode="auto">
          <a:xfrm>
            <a:off x="2725793" y="5531864"/>
            <a:ext cx="1484052" cy="408952"/>
          </a:xfrm>
          <a:prstGeom prst="ellipse">
            <a:avLst/>
          </a:prstGeom>
          <a:gradFill flip="none" rotWithShape="1">
            <a:gsLst>
              <a:gs pos="0">
                <a:srgbClr val="FF66FF">
                  <a:alpha val="80000"/>
                </a:srgbClr>
              </a:gs>
              <a:gs pos="83000">
                <a:srgbClr val="FF66FF">
                  <a:alpha val="50000"/>
                </a:srgbClr>
              </a:gs>
              <a:gs pos="100000">
                <a:schemeClr val="bg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37" name="Oval 321"/>
          <p:cNvSpPr>
            <a:spLocks noChangeArrowheads="1"/>
          </p:cNvSpPr>
          <p:nvPr/>
        </p:nvSpPr>
        <p:spPr bwMode="auto">
          <a:xfrm>
            <a:off x="3094928" y="5633218"/>
            <a:ext cx="745778" cy="206242"/>
          </a:xfrm>
          <a:prstGeom prst="ellipse">
            <a:avLst/>
          </a:prstGeom>
          <a:gradFill flip="none" rotWithShape="1">
            <a:gsLst>
              <a:gs pos="0">
                <a:srgbClr val="FF66FF"/>
              </a:gs>
              <a:gs pos="83000">
                <a:srgbClr val="FF66FF">
                  <a:alpha val="70000"/>
                </a:srgbClr>
              </a:gs>
              <a:gs pos="100000">
                <a:schemeClr val="bg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95" name="Oval 318"/>
          <p:cNvSpPr>
            <a:spLocks noChangeArrowheads="1"/>
          </p:cNvSpPr>
          <p:nvPr/>
        </p:nvSpPr>
        <p:spPr bwMode="auto">
          <a:xfrm>
            <a:off x="-435435" y="4650738"/>
            <a:ext cx="5248858" cy="1451562"/>
          </a:xfrm>
          <a:prstGeom prst="ellipse">
            <a:avLst/>
          </a:prstGeom>
          <a:gradFill flip="none" rotWithShape="1">
            <a:gsLst>
              <a:gs pos="0">
                <a:srgbClr val="FF66FF">
                  <a:alpha val="50000"/>
                </a:srgbClr>
              </a:gs>
              <a:gs pos="83000">
                <a:srgbClr val="FF66FF">
                  <a:alpha val="20000"/>
                </a:srgbClr>
              </a:gs>
              <a:gs pos="100000">
                <a:schemeClr val="bg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96" name="Oval 319"/>
          <p:cNvSpPr>
            <a:spLocks noChangeArrowheads="1"/>
          </p:cNvSpPr>
          <p:nvPr/>
        </p:nvSpPr>
        <p:spPr bwMode="auto">
          <a:xfrm>
            <a:off x="571472" y="4929198"/>
            <a:ext cx="3235042" cy="894644"/>
          </a:xfrm>
          <a:prstGeom prst="ellipse">
            <a:avLst/>
          </a:prstGeom>
          <a:gradFill flip="none" rotWithShape="1">
            <a:gsLst>
              <a:gs pos="0">
                <a:srgbClr val="FF66FF">
                  <a:alpha val="12000"/>
                </a:srgbClr>
              </a:gs>
              <a:gs pos="83000">
                <a:srgbClr val="FF66FF">
                  <a:alpha val="16000"/>
                </a:srgbClr>
              </a:gs>
              <a:gs pos="100000">
                <a:schemeClr val="bg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97" name="Oval 320"/>
          <p:cNvSpPr>
            <a:spLocks noChangeArrowheads="1"/>
          </p:cNvSpPr>
          <p:nvPr/>
        </p:nvSpPr>
        <p:spPr bwMode="auto">
          <a:xfrm>
            <a:off x="1108083" y="5078659"/>
            <a:ext cx="2161822" cy="595720"/>
          </a:xfrm>
          <a:prstGeom prst="ellipse">
            <a:avLst/>
          </a:prstGeom>
          <a:gradFill flip="none" rotWithShape="1">
            <a:gsLst>
              <a:gs pos="0">
                <a:srgbClr val="FF66FF">
                  <a:alpha val="43000"/>
                </a:srgbClr>
              </a:gs>
              <a:gs pos="83000">
                <a:srgbClr val="FF66FF">
                  <a:alpha val="18000"/>
                </a:srgbClr>
              </a:gs>
              <a:gs pos="100000">
                <a:schemeClr val="bg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98" name="Oval 321"/>
          <p:cNvSpPr>
            <a:spLocks noChangeArrowheads="1"/>
          </p:cNvSpPr>
          <p:nvPr/>
        </p:nvSpPr>
        <p:spPr bwMode="auto">
          <a:xfrm>
            <a:off x="1645805" y="5226301"/>
            <a:ext cx="1086374" cy="300434"/>
          </a:xfrm>
          <a:prstGeom prst="ellipse">
            <a:avLst/>
          </a:prstGeom>
          <a:gradFill flip="none" rotWithShape="1">
            <a:gsLst>
              <a:gs pos="0">
                <a:srgbClr val="FF66FF"/>
              </a:gs>
              <a:gs pos="83000">
                <a:srgbClr val="FF66FF">
                  <a:alpha val="32000"/>
                </a:srgbClr>
              </a:gs>
              <a:gs pos="100000">
                <a:schemeClr val="bg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101" name="Freeform 332"/>
          <p:cNvSpPr>
            <a:spLocks/>
          </p:cNvSpPr>
          <p:nvPr/>
        </p:nvSpPr>
        <p:spPr bwMode="auto">
          <a:xfrm>
            <a:off x="3684588" y="5240338"/>
            <a:ext cx="703262" cy="628650"/>
          </a:xfrm>
          <a:custGeom>
            <a:avLst/>
            <a:gdLst/>
            <a:ahLst/>
            <a:cxnLst>
              <a:cxn ang="0">
                <a:pos x="381" y="343"/>
              </a:cxn>
              <a:cxn ang="0">
                <a:pos x="321" y="95"/>
              </a:cxn>
              <a:cxn ang="0">
                <a:pos x="122" y="32"/>
              </a:cxn>
              <a:cxn ang="0">
                <a:pos x="33" y="244"/>
              </a:cxn>
              <a:cxn ang="0">
                <a:pos x="224" y="324"/>
              </a:cxn>
              <a:cxn ang="0">
                <a:pos x="310" y="247"/>
              </a:cxn>
              <a:cxn ang="0">
                <a:pos x="294" y="241"/>
              </a:cxn>
              <a:cxn ang="0">
                <a:pos x="263" y="289"/>
              </a:cxn>
              <a:cxn ang="0">
                <a:pos x="137" y="320"/>
              </a:cxn>
              <a:cxn ang="0">
                <a:pos x="26" y="198"/>
              </a:cxn>
              <a:cxn ang="0">
                <a:pos x="104" y="45"/>
              </a:cxn>
              <a:cxn ang="0">
                <a:pos x="289" y="68"/>
              </a:cxn>
              <a:cxn ang="0">
                <a:pos x="364" y="193"/>
              </a:cxn>
              <a:cxn ang="0">
                <a:pos x="381" y="343"/>
              </a:cxn>
            </a:cxnLst>
            <a:rect l="0" t="0" r="r" b="b"/>
            <a:pathLst>
              <a:path w="393" h="351">
                <a:moveTo>
                  <a:pt x="381" y="343"/>
                </a:moveTo>
                <a:cubicBezTo>
                  <a:pt x="385" y="301"/>
                  <a:pt x="393" y="193"/>
                  <a:pt x="321" y="95"/>
                </a:cubicBezTo>
                <a:cubicBezTo>
                  <a:pt x="291" y="53"/>
                  <a:pt x="211" y="0"/>
                  <a:pt x="122" y="32"/>
                </a:cubicBezTo>
                <a:cubicBezTo>
                  <a:pt x="22" y="68"/>
                  <a:pt x="0" y="170"/>
                  <a:pt x="33" y="244"/>
                </a:cubicBezTo>
                <a:cubicBezTo>
                  <a:pt x="63" y="311"/>
                  <a:pt x="141" y="351"/>
                  <a:pt x="224" y="324"/>
                </a:cubicBezTo>
                <a:cubicBezTo>
                  <a:pt x="267" y="310"/>
                  <a:pt x="302" y="279"/>
                  <a:pt x="310" y="247"/>
                </a:cubicBezTo>
                <a:cubicBezTo>
                  <a:pt x="312" y="238"/>
                  <a:pt x="305" y="231"/>
                  <a:pt x="294" y="241"/>
                </a:cubicBezTo>
                <a:cubicBezTo>
                  <a:pt x="280" y="253"/>
                  <a:pt x="285" y="265"/>
                  <a:pt x="263" y="289"/>
                </a:cubicBezTo>
                <a:cubicBezTo>
                  <a:pt x="238" y="316"/>
                  <a:pt x="185" y="334"/>
                  <a:pt x="137" y="320"/>
                </a:cubicBezTo>
                <a:cubicBezTo>
                  <a:pt x="77" y="303"/>
                  <a:pt x="36" y="269"/>
                  <a:pt x="26" y="198"/>
                </a:cubicBezTo>
                <a:cubicBezTo>
                  <a:pt x="12" y="107"/>
                  <a:pt x="79" y="58"/>
                  <a:pt x="104" y="45"/>
                </a:cubicBezTo>
                <a:cubicBezTo>
                  <a:pt x="141" y="26"/>
                  <a:pt x="223" y="9"/>
                  <a:pt x="289" y="68"/>
                </a:cubicBezTo>
                <a:cubicBezTo>
                  <a:pt x="325" y="100"/>
                  <a:pt x="350" y="143"/>
                  <a:pt x="364" y="193"/>
                </a:cubicBezTo>
                <a:cubicBezTo>
                  <a:pt x="388" y="282"/>
                  <a:pt x="381" y="343"/>
                  <a:pt x="381" y="343"/>
                </a:cubicBezTo>
                <a:close/>
              </a:path>
            </a:pathLst>
          </a:custGeom>
          <a:gradFill flip="none" rotWithShape="1">
            <a:gsLst>
              <a:gs pos="0">
                <a:schemeClr val="accent5">
                  <a:lumMod val="75000"/>
                </a:schemeClr>
              </a:gs>
              <a:gs pos="100000">
                <a:srgbClr val="00FF00"/>
              </a:gs>
            </a:gsLst>
            <a:lin ang="18900000" scaled="1"/>
            <a:tileRect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102" name="Freeform 333"/>
          <p:cNvSpPr>
            <a:spLocks/>
          </p:cNvSpPr>
          <p:nvPr/>
        </p:nvSpPr>
        <p:spPr bwMode="auto">
          <a:xfrm>
            <a:off x="1503363" y="5876925"/>
            <a:ext cx="1533525" cy="520700"/>
          </a:xfrm>
          <a:custGeom>
            <a:avLst/>
            <a:gdLst/>
            <a:ahLst/>
            <a:cxnLst>
              <a:cxn ang="0">
                <a:pos x="821" y="58"/>
              </a:cxn>
              <a:cxn ang="0">
                <a:pos x="445" y="242"/>
              </a:cxn>
              <a:cxn ang="0">
                <a:pos x="0" y="251"/>
              </a:cxn>
              <a:cxn ang="0">
                <a:pos x="508" y="212"/>
              </a:cxn>
              <a:cxn ang="0">
                <a:pos x="786" y="43"/>
              </a:cxn>
              <a:cxn ang="0">
                <a:pos x="839" y="3"/>
              </a:cxn>
              <a:cxn ang="0">
                <a:pos x="821" y="58"/>
              </a:cxn>
            </a:cxnLst>
            <a:rect l="0" t="0" r="r" b="b"/>
            <a:pathLst>
              <a:path w="857" h="291">
                <a:moveTo>
                  <a:pt x="821" y="58"/>
                </a:moveTo>
                <a:cubicBezTo>
                  <a:pt x="759" y="125"/>
                  <a:pt x="614" y="208"/>
                  <a:pt x="445" y="242"/>
                </a:cubicBezTo>
                <a:cubicBezTo>
                  <a:pt x="201" y="291"/>
                  <a:pt x="0" y="251"/>
                  <a:pt x="0" y="251"/>
                </a:cubicBezTo>
                <a:cubicBezTo>
                  <a:pt x="49" y="258"/>
                  <a:pt x="315" y="281"/>
                  <a:pt x="508" y="212"/>
                </a:cubicBezTo>
                <a:cubicBezTo>
                  <a:pt x="579" y="188"/>
                  <a:pt x="687" y="151"/>
                  <a:pt x="786" y="43"/>
                </a:cubicBezTo>
                <a:cubicBezTo>
                  <a:pt x="806" y="21"/>
                  <a:pt x="822" y="0"/>
                  <a:pt x="839" y="3"/>
                </a:cubicBezTo>
                <a:cubicBezTo>
                  <a:pt x="857" y="7"/>
                  <a:pt x="848" y="30"/>
                  <a:pt x="821" y="58"/>
                </a:cubicBezTo>
                <a:close/>
              </a:path>
            </a:pathLst>
          </a:custGeom>
          <a:gradFill flip="none" rotWithShape="1">
            <a:gsLst>
              <a:gs pos="0">
                <a:schemeClr val="accent5">
                  <a:lumMod val="75000"/>
                </a:schemeClr>
              </a:gs>
              <a:gs pos="100000">
                <a:srgbClr val="00FF00"/>
              </a:gs>
            </a:gsLst>
            <a:lin ang="18900000" scaled="1"/>
            <a:tileRect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103" name="Freeform 334"/>
          <p:cNvSpPr>
            <a:spLocks/>
          </p:cNvSpPr>
          <p:nvPr/>
        </p:nvSpPr>
        <p:spPr bwMode="auto">
          <a:xfrm>
            <a:off x="2965450" y="5018088"/>
            <a:ext cx="142875" cy="754062"/>
          </a:xfrm>
          <a:custGeom>
            <a:avLst/>
            <a:gdLst/>
            <a:ahLst/>
            <a:cxnLst>
              <a:cxn ang="0">
                <a:pos x="57" y="240"/>
              </a:cxn>
              <a:cxn ang="0">
                <a:pos x="50" y="243"/>
              </a:cxn>
              <a:cxn ang="0">
                <a:pos x="0" y="421"/>
              </a:cxn>
              <a:cxn ang="0">
                <a:pos x="67" y="210"/>
              </a:cxn>
              <a:cxn ang="0">
                <a:pos x="58" y="10"/>
              </a:cxn>
              <a:cxn ang="0">
                <a:pos x="43" y="23"/>
              </a:cxn>
              <a:cxn ang="0">
                <a:pos x="65" y="161"/>
              </a:cxn>
              <a:cxn ang="0">
                <a:pos x="57" y="240"/>
              </a:cxn>
            </a:cxnLst>
            <a:rect l="0" t="0" r="r" b="b"/>
            <a:pathLst>
              <a:path w="80" h="421">
                <a:moveTo>
                  <a:pt x="57" y="240"/>
                </a:moveTo>
                <a:cubicBezTo>
                  <a:pt x="55" y="256"/>
                  <a:pt x="51" y="239"/>
                  <a:pt x="50" y="243"/>
                </a:cubicBezTo>
                <a:cubicBezTo>
                  <a:pt x="42" y="290"/>
                  <a:pt x="31" y="354"/>
                  <a:pt x="0" y="421"/>
                </a:cubicBezTo>
                <a:cubicBezTo>
                  <a:pt x="0" y="421"/>
                  <a:pt x="51" y="333"/>
                  <a:pt x="67" y="210"/>
                </a:cubicBezTo>
                <a:cubicBezTo>
                  <a:pt x="80" y="113"/>
                  <a:pt x="71" y="26"/>
                  <a:pt x="58" y="10"/>
                </a:cubicBezTo>
                <a:cubicBezTo>
                  <a:pt x="51" y="0"/>
                  <a:pt x="38" y="5"/>
                  <a:pt x="43" y="23"/>
                </a:cubicBezTo>
                <a:cubicBezTo>
                  <a:pt x="54" y="55"/>
                  <a:pt x="64" y="74"/>
                  <a:pt x="65" y="161"/>
                </a:cubicBezTo>
                <a:cubicBezTo>
                  <a:pt x="65" y="186"/>
                  <a:pt x="60" y="220"/>
                  <a:pt x="57" y="240"/>
                </a:cubicBezTo>
                <a:close/>
              </a:path>
            </a:pathLst>
          </a:custGeom>
          <a:gradFill flip="none" rotWithShape="1">
            <a:gsLst>
              <a:gs pos="0">
                <a:schemeClr val="accent5">
                  <a:lumMod val="75000"/>
                </a:schemeClr>
              </a:gs>
              <a:gs pos="100000">
                <a:srgbClr val="00FF00"/>
              </a:gs>
            </a:gsLst>
            <a:lin ang="18900000" scaled="1"/>
            <a:tileRect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104" name="Freeform 335"/>
          <p:cNvSpPr>
            <a:spLocks/>
          </p:cNvSpPr>
          <p:nvPr/>
        </p:nvSpPr>
        <p:spPr bwMode="auto">
          <a:xfrm>
            <a:off x="103188" y="4071938"/>
            <a:ext cx="3748087" cy="2303462"/>
          </a:xfrm>
          <a:custGeom>
            <a:avLst/>
            <a:gdLst/>
            <a:ahLst/>
            <a:cxnLst>
              <a:cxn ang="0">
                <a:pos x="1573" y="369"/>
              </a:cxn>
              <a:cxn ang="0">
                <a:pos x="1585" y="158"/>
              </a:cxn>
              <a:cxn ang="0">
                <a:pos x="1775" y="22"/>
              </a:cxn>
              <a:cxn ang="0">
                <a:pos x="2018" y="116"/>
              </a:cxn>
              <a:cxn ang="0">
                <a:pos x="2063" y="354"/>
              </a:cxn>
              <a:cxn ang="0">
                <a:pos x="1910" y="516"/>
              </a:cxn>
              <a:cxn ang="0">
                <a:pos x="1838" y="493"/>
              </a:cxn>
              <a:cxn ang="0">
                <a:pos x="1875" y="454"/>
              </a:cxn>
              <a:cxn ang="0">
                <a:pos x="1892" y="494"/>
              </a:cxn>
              <a:cxn ang="0">
                <a:pos x="1977" y="470"/>
              </a:cxn>
              <a:cxn ang="0">
                <a:pos x="2069" y="277"/>
              </a:cxn>
              <a:cxn ang="0">
                <a:pos x="1942" y="58"/>
              </a:cxn>
              <a:cxn ang="0">
                <a:pos x="1718" y="43"/>
              </a:cxn>
              <a:cxn ang="0">
                <a:pos x="1574" y="201"/>
              </a:cxn>
              <a:cxn ang="0">
                <a:pos x="1605" y="419"/>
              </a:cxn>
              <a:cxn ang="0">
                <a:pos x="1681" y="656"/>
              </a:cxn>
              <a:cxn ang="0">
                <a:pos x="1405" y="1143"/>
              </a:cxn>
              <a:cxn ang="0">
                <a:pos x="767" y="1263"/>
              </a:cxn>
              <a:cxn ang="0">
                <a:pos x="295" y="1124"/>
              </a:cxn>
              <a:cxn ang="0">
                <a:pos x="24" y="871"/>
              </a:cxn>
              <a:cxn ang="0">
                <a:pos x="14" y="790"/>
              </a:cxn>
              <a:cxn ang="0">
                <a:pos x="43" y="854"/>
              </a:cxn>
              <a:cxn ang="0">
                <a:pos x="127" y="980"/>
              </a:cxn>
              <a:cxn ang="0">
                <a:pos x="888" y="1264"/>
              </a:cxn>
              <a:cxn ang="0">
                <a:pos x="1368" y="1157"/>
              </a:cxn>
              <a:cxn ang="0">
                <a:pos x="1640" y="776"/>
              </a:cxn>
              <a:cxn ang="0">
                <a:pos x="1551" y="466"/>
              </a:cxn>
              <a:cxn ang="0">
                <a:pos x="1252" y="473"/>
              </a:cxn>
              <a:cxn ang="0">
                <a:pos x="1217" y="651"/>
              </a:cxn>
              <a:cxn ang="0">
                <a:pos x="1240" y="677"/>
              </a:cxn>
              <a:cxn ang="0">
                <a:pos x="1199" y="660"/>
              </a:cxn>
              <a:cxn ang="0">
                <a:pos x="1329" y="414"/>
              </a:cxn>
              <a:cxn ang="0">
                <a:pos x="1642" y="823"/>
              </a:cxn>
              <a:cxn ang="0">
                <a:pos x="1676" y="647"/>
              </a:cxn>
              <a:cxn ang="0">
                <a:pos x="1649" y="513"/>
              </a:cxn>
              <a:cxn ang="0">
                <a:pos x="1573" y="369"/>
              </a:cxn>
            </a:cxnLst>
            <a:rect l="0" t="0" r="r" b="b"/>
            <a:pathLst>
              <a:path w="2094" h="1287">
                <a:moveTo>
                  <a:pt x="1573" y="369"/>
                </a:moveTo>
                <a:cubicBezTo>
                  <a:pt x="1554" y="322"/>
                  <a:pt x="1545" y="230"/>
                  <a:pt x="1585" y="158"/>
                </a:cubicBezTo>
                <a:cubicBezTo>
                  <a:pt x="1599" y="133"/>
                  <a:pt x="1646" y="44"/>
                  <a:pt x="1775" y="22"/>
                </a:cubicBezTo>
                <a:cubicBezTo>
                  <a:pt x="1903" y="0"/>
                  <a:pt x="1981" y="75"/>
                  <a:pt x="2018" y="116"/>
                </a:cubicBezTo>
                <a:cubicBezTo>
                  <a:pt x="2055" y="157"/>
                  <a:pt x="2094" y="241"/>
                  <a:pt x="2063" y="354"/>
                </a:cubicBezTo>
                <a:cubicBezTo>
                  <a:pt x="2033" y="461"/>
                  <a:pt x="1944" y="507"/>
                  <a:pt x="1910" y="516"/>
                </a:cubicBezTo>
                <a:cubicBezTo>
                  <a:pt x="1876" y="525"/>
                  <a:pt x="1846" y="520"/>
                  <a:pt x="1838" y="493"/>
                </a:cubicBezTo>
                <a:cubicBezTo>
                  <a:pt x="1831" y="469"/>
                  <a:pt x="1851" y="449"/>
                  <a:pt x="1875" y="454"/>
                </a:cubicBezTo>
                <a:cubicBezTo>
                  <a:pt x="1897" y="459"/>
                  <a:pt x="1900" y="485"/>
                  <a:pt x="1892" y="494"/>
                </a:cubicBezTo>
                <a:cubicBezTo>
                  <a:pt x="1892" y="494"/>
                  <a:pt x="1927" y="505"/>
                  <a:pt x="1977" y="470"/>
                </a:cubicBezTo>
                <a:cubicBezTo>
                  <a:pt x="2024" y="437"/>
                  <a:pt x="2065" y="384"/>
                  <a:pt x="2069" y="277"/>
                </a:cubicBezTo>
                <a:cubicBezTo>
                  <a:pt x="2073" y="167"/>
                  <a:pt x="2001" y="92"/>
                  <a:pt x="1942" y="58"/>
                </a:cubicBezTo>
                <a:cubicBezTo>
                  <a:pt x="1883" y="25"/>
                  <a:pt x="1803" y="8"/>
                  <a:pt x="1718" y="43"/>
                </a:cubicBezTo>
                <a:cubicBezTo>
                  <a:pt x="1633" y="77"/>
                  <a:pt x="1590" y="151"/>
                  <a:pt x="1574" y="201"/>
                </a:cubicBezTo>
                <a:cubicBezTo>
                  <a:pt x="1559" y="251"/>
                  <a:pt x="1557" y="342"/>
                  <a:pt x="1605" y="419"/>
                </a:cubicBezTo>
                <a:cubicBezTo>
                  <a:pt x="1669" y="524"/>
                  <a:pt x="1681" y="563"/>
                  <a:pt x="1681" y="656"/>
                </a:cubicBezTo>
                <a:cubicBezTo>
                  <a:pt x="1681" y="723"/>
                  <a:pt x="1670" y="977"/>
                  <a:pt x="1405" y="1143"/>
                </a:cubicBezTo>
                <a:cubicBezTo>
                  <a:pt x="1248" y="1241"/>
                  <a:pt x="1028" y="1287"/>
                  <a:pt x="767" y="1263"/>
                </a:cubicBezTo>
                <a:cubicBezTo>
                  <a:pt x="658" y="1253"/>
                  <a:pt x="476" y="1220"/>
                  <a:pt x="295" y="1124"/>
                </a:cubicBezTo>
                <a:cubicBezTo>
                  <a:pt x="127" y="1034"/>
                  <a:pt x="49" y="920"/>
                  <a:pt x="24" y="871"/>
                </a:cubicBezTo>
                <a:cubicBezTo>
                  <a:pt x="0" y="823"/>
                  <a:pt x="2" y="794"/>
                  <a:pt x="14" y="790"/>
                </a:cubicBezTo>
                <a:cubicBezTo>
                  <a:pt x="26" y="787"/>
                  <a:pt x="30" y="822"/>
                  <a:pt x="43" y="854"/>
                </a:cubicBezTo>
                <a:cubicBezTo>
                  <a:pt x="64" y="902"/>
                  <a:pt x="102" y="954"/>
                  <a:pt x="127" y="980"/>
                </a:cubicBezTo>
                <a:cubicBezTo>
                  <a:pt x="346" y="1206"/>
                  <a:pt x="678" y="1262"/>
                  <a:pt x="888" y="1264"/>
                </a:cubicBezTo>
                <a:cubicBezTo>
                  <a:pt x="1109" y="1267"/>
                  <a:pt x="1264" y="1216"/>
                  <a:pt x="1368" y="1157"/>
                </a:cubicBezTo>
                <a:cubicBezTo>
                  <a:pt x="1558" y="1048"/>
                  <a:pt x="1620" y="900"/>
                  <a:pt x="1640" y="776"/>
                </a:cubicBezTo>
                <a:cubicBezTo>
                  <a:pt x="1660" y="649"/>
                  <a:pt x="1634" y="537"/>
                  <a:pt x="1551" y="466"/>
                </a:cubicBezTo>
                <a:cubicBezTo>
                  <a:pt x="1468" y="395"/>
                  <a:pt x="1337" y="387"/>
                  <a:pt x="1252" y="473"/>
                </a:cubicBezTo>
                <a:cubicBezTo>
                  <a:pt x="1166" y="559"/>
                  <a:pt x="1217" y="651"/>
                  <a:pt x="1217" y="651"/>
                </a:cubicBezTo>
                <a:cubicBezTo>
                  <a:pt x="1217" y="651"/>
                  <a:pt x="1240" y="659"/>
                  <a:pt x="1240" y="677"/>
                </a:cubicBezTo>
                <a:cubicBezTo>
                  <a:pt x="1240" y="694"/>
                  <a:pt x="1213" y="706"/>
                  <a:pt x="1199" y="660"/>
                </a:cubicBezTo>
                <a:cubicBezTo>
                  <a:pt x="1158" y="521"/>
                  <a:pt x="1259" y="435"/>
                  <a:pt x="1329" y="414"/>
                </a:cubicBezTo>
                <a:cubicBezTo>
                  <a:pt x="1527" y="355"/>
                  <a:pt x="1712" y="535"/>
                  <a:pt x="1642" y="823"/>
                </a:cubicBezTo>
                <a:cubicBezTo>
                  <a:pt x="1642" y="823"/>
                  <a:pt x="1676" y="758"/>
                  <a:pt x="1676" y="647"/>
                </a:cubicBezTo>
                <a:cubicBezTo>
                  <a:pt x="1676" y="565"/>
                  <a:pt x="1658" y="536"/>
                  <a:pt x="1649" y="513"/>
                </a:cubicBezTo>
                <a:cubicBezTo>
                  <a:pt x="1626" y="459"/>
                  <a:pt x="1595" y="425"/>
                  <a:pt x="1573" y="369"/>
                </a:cubicBezTo>
                <a:close/>
              </a:path>
            </a:pathLst>
          </a:custGeom>
          <a:gradFill flip="none" rotWithShape="1">
            <a:gsLst>
              <a:gs pos="0">
                <a:schemeClr val="accent5">
                  <a:lumMod val="75000"/>
                </a:schemeClr>
              </a:gs>
              <a:gs pos="100000">
                <a:srgbClr val="00FF00"/>
              </a:gs>
            </a:gsLst>
            <a:lin ang="18900000" scaled="1"/>
            <a:tileRect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105" name="Freeform 336"/>
          <p:cNvSpPr>
            <a:spLocks/>
          </p:cNvSpPr>
          <p:nvPr/>
        </p:nvSpPr>
        <p:spPr bwMode="auto">
          <a:xfrm>
            <a:off x="2959100" y="4371975"/>
            <a:ext cx="161925" cy="773113"/>
          </a:xfrm>
          <a:custGeom>
            <a:avLst/>
            <a:gdLst/>
            <a:ahLst/>
            <a:cxnLst>
              <a:cxn ang="0">
                <a:pos x="1" y="135"/>
              </a:cxn>
              <a:cxn ang="0">
                <a:pos x="42" y="287"/>
              </a:cxn>
              <a:cxn ang="0">
                <a:pos x="91" y="432"/>
              </a:cxn>
              <a:cxn ang="0">
                <a:pos x="40" y="275"/>
              </a:cxn>
              <a:cxn ang="0">
                <a:pos x="15" y="93"/>
              </a:cxn>
              <a:cxn ang="0">
                <a:pos x="54" y="33"/>
              </a:cxn>
              <a:cxn ang="0">
                <a:pos x="79" y="18"/>
              </a:cxn>
              <a:cxn ang="0">
                <a:pos x="33" y="34"/>
              </a:cxn>
              <a:cxn ang="0">
                <a:pos x="28" y="19"/>
              </a:cxn>
              <a:cxn ang="0">
                <a:pos x="20" y="51"/>
              </a:cxn>
              <a:cxn ang="0">
                <a:pos x="1" y="135"/>
              </a:cxn>
            </a:cxnLst>
            <a:rect l="0" t="0" r="r" b="b"/>
            <a:pathLst>
              <a:path w="91" h="432">
                <a:moveTo>
                  <a:pt x="1" y="135"/>
                </a:moveTo>
                <a:cubicBezTo>
                  <a:pt x="1" y="180"/>
                  <a:pt x="11" y="226"/>
                  <a:pt x="42" y="287"/>
                </a:cubicBezTo>
                <a:cubicBezTo>
                  <a:pt x="86" y="374"/>
                  <a:pt x="91" y="432"/>
                  <a:pt x="91" y="432"/>
                </a:cubicBezTo>
                <a:cubicBezTo>
                  <a:pt x="87" y="390"/>
                  <a:pt x="68" y="329"/>
                  <a:pt x="40" y="275"/>
                </a:cubicBezTo>
                <a:cubicBezTo>
                  <a:pt x="8" y="212"/>
                  <a:pt x="0" y="141"/>
                  <a:pt x="15" y="93"/>
                </a:cubicBezTo>
                <a:cubicBezTo>
                  <a:pt x="26" y="59"/>
                  <a:pt x="41" y="43"/>
                  <a:pt x="54" y="33"/>
                </a:cubicBezTo>
                <a:cubicBezTo>
                  <a:pt x="64" y="26"/>
                  <a:pt x="78" y="24"/>
                  <a:pt x="79" y="18"/>
                </a:cubicBezTo>
                <a:cubicBezTo>
                  <a:pt x="80" y="8"/>
                  <a:pt x="56" y="0"/>
                  <a:pt x="33" y="34"/>
                </a:cubicBezTo>
                <a:cubicBezTo>
                  <a:pt x="33" y="34"/>
                  <a:pt x="37" y="16"/>
                  <a:pt x="28" y="19"/>
                </a:cubicBezTo>
                <a:cubicBezTo>
                  <a:pt x="22" y="20"/>
                  <a:pt x="26" y="33"/>
                  <a:pt x="20" y="51"/>
                </a:cubicBezTo>
                <a:cubicBezTo>
                  <a:pt x="15" y="67"/>
                  <a:pt x="1" y="94"/>
                  <a:pt x="1" y="135"/>
                </a:cubicBezTo>
                <a:close/>
              </a:path>
            </a:pathLst>
          </a:custGeom>
          <a:gradFill flip="none" rotWithShape="1">
            <a:gsLst>
              <a:gs pos="0">
                <a:schemeClr val="accent5">
                  <a:lumMod val="75000"/>
                </a:schemeClr>
              </a:gs>
              <a:gs pos="100000">
                <a:srgbClr val="00FF00"/>
              </a:gs>
            </a:gsLst>
            <a:lin ang="18900000" scaled="1"/>
            <a:tileRect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106" name="Freeform 337"/>
          <p:cNvSpPr>
            <a:spLocks/>
          </p:cNvSpPr>
          <p:nvPr/>
        </p:nvSpPr>
        <p:spPr bwMode="auto">
          <a:xfrm>
            <a:off x="633413" y="5253038"/>
            <a:ext cx="1060450" cy="1084262"/>
          </a:xfrm>
          <a:custGeom>
            <a:avLst/>
            <a:gdLst/>
            <a:ahLst/>
            <a:cxnLst>
              <a:cxn ang="0">
                <a:pos x="592" y="605"/>
              </a:cxn>
              <a:cxn ang="0">
                <a:pos x="309" y="537"/>
              </a:cxn>
              <a:cxn ang="0">
                <a:pos x="226" y="455"/>
              </a:cxn>
              <a:cxn ang="0">
                <a:pos x="246" y="375"/>
              </a:cxn>
              <a:cxn ang="0">
                <a:pos x="331" y="378"/>
              </a:cxn>
              <a:cxn ang="0">
                <a:pos x="344" y="446"/>
              </a:cxn>
              <a:cxn ang="0">
                <a:pos x="301" y="466"/>
              </a:cxn>
              <a:cxn ang="0">
                <a:pos x="299" y="474"/>
              </a:cxn>
              <a:cxn ang="0">
                <a:pos x="353" y="434"/>
              </a:cxn>
              <a:cxn ang="0">
                <a:pos x="254" y="365"/>
              </a:cxn>
              <a:cxn ang="0">
                <a:pos x="215" y="448"/>
              </a:cxn>
              <a:cxn ang="0">
                <a:pos x="199" y="461"/>
              </a:cxn>
              <a:cxn ang="0">
                <a:pos x="33" y="230"/>
              </a:cxn>
              <a:cxn ang="0">
                <a:pos x="187" y="42"/>
              </a:cxn>
              <a:cxn ang="0">
                <a:pos x="337" y="178"/>
              </a:cxn>
              <a:cxn ang="0">
                <a:pos x="263" y="317"/>
              </a:cxn>
              <a:cxn ang="0">
                <a:pos x="166" y="331"/>
              </a:cxn>
              <a:cxn ang="0">
                <a:pos x="144" y="318"/>
              </a:cxn>
              <a:cxn ang="0">
                <a:pos x="164" y="339"/>
              </a:cxn>
              <a:cxn ang="0">
                <a:pos x="342" y="207"/>
              </a:cxn>
              <a:cxn ang="0">
                <a:pos x="132" y="46"/>
              </a:cxn>
              <a:cxn ang="0">
                <a:pos x="92" y="374"/>
              </a:cxn>
              <a:cxn ang="0">
                <a:pos x="287" y="533"/>
              </a:cxn>
              <a:cxn ang="0">
                <a:pos x="245" y="530"/>
              </a:cxn>
              <a:cxn ang="0">
                <a:pos x="260" y="540"/>
              </a:cxn>
              <a:cxn ang="0">
                <a:pos x="357" y="573"/>
              </a:cxn>
              <a:cxn ang="0">
                <a:pos x="363" y="583"/>
              </a:cxn>
              <a:cxn ang="0">
                <a:pos x="592" y="605"/>
              </a:cxn>
            </a:cxnLst>
            <a:rect l="0" t="0" r="r" b="b"/>
            <a:pathLst>
              <a:path w="592" h="606">
                <a:moveTo>
                  <a:pt x="592" y="605"/>
                </a:moveTo>
                <a:cubicBezTo>
                  <a:pt x="592" y="605"/>
                  <a:pt x="412" y="592"/>
                  <a:pt x="309" y="537"/>
                </a:cubicBezTo>
                <a:cubicBezTo>
                  <a:pt x="255" y="508"/>
                  <a:pt x="233" y="476"/>
                  <a:pt x="226" y="455"/>
                </a:cubicBezTo>
                <a:cubicBezTo>
                  <a:pt x="219" y="434"/>
                  <a:pt x="220" y="395"/>
                  <a:pt x="246" y="375"/>
                </a:cubicBezTo>
                <a:cubicBezTo>
                  <a:pt x="272" y="355"/>
                  <a:pt x="302" y="356"/>
                  <a:pt x="331" y="378"/>
                </a:cubicBezTo>
                <a:cubicBezTo>
                  <a:pt x="360" y="400"/>
                  <a:pt x="348" y="438"/>
                  <a:pt x="344" y="446"/>
                </a:cubicBezTo>
                <a:cubicBezTo>
                  <a:pt x="332" y="467"/>
                  <a:pt x="309" y="466"/>
                  <a:pt x="301" y="466"/>
                </a:cubicBezTo>
                <a:cubicBezTo>
                  <a:pt x="294" y="466"/>
                  <a:pt x="290" y="471"/>
                  <a:pt x="299" y="474"/>
                </a:cubicBezTo>
                <a:cubicBezTo>
                  <a:pt x="314" y="478"/>
                  <a:pt x="344" y="469"/>
                  <a:pt x="353" y="434"/>
                </a:cubicBezTo>
                <a:cubicBezTo>
                  <a:pt x="364" y="389"/>
                  <a:pt x="313" y="336"/>
                  <a:pt x="254" y="365"/>
                </a:cubicBezTo>
                <a:cubicBezTo>
                  <a:pt x="209" y="387"/>
                  <a:pt x="215" y="433"/>
                  <a:pt x="215" y="448"/>
                </a:cubicBezTo>
                <a:cubicBezTo>
                  <a:pt x="215" y="460"/>
                  <a:pt x="203" y="463"/>
                  <a:pt x="199" y="461"/>
                </a:cubicBezTo>
                <a:cubicBezTo>
                  <a:pt x="129" y="427"/>
                  <a:pt x="45" y="339"/>
                  <a:pt x="33" y="230"/>
                </a:cubicBezTo>
                <a:cubicBezTo>
                  <a:pt x="20" y="120"/>
                  <a:pt x="90" y="45"/>
                  <a:pt x="187" y="42"/>
                </a:cubicBezTo>
                <a:cubicBezTo>
                  <a:pt x="283" y="39"/>
                  <a:pt x="331" y="110"/>
                  <a:pt x="337" y="178"/>
                </a:cubicBezTo>
                <a:cubicBezTo>
                  <a:pt x="344" y="246"/>
                  <a:pt x="305" y="293"/>
                  <a:pt x="263" y="317"/>
                </a:cubicBezTo>
                <a:cubicBezTo>
                  <a:pt x="220" y="342"/>
                  <a:pt x="166" y="331"/>
                  <a:pt x="166" y="331"/>
                </a:cubicBezTo>
                <a:cubicBezTo>
                  <a:pt x="166" y="331"/>
                  <a:pt x="156" y="311"/>
                  <a:pt x="144" y="318"/>
                </a:cubicBezTo>
                <a:cubicBezTo>
                  <a:pt x="133" y="326"/>
                  <a:pt x="151" y="336"/>
                  <a:pt x="164" y="339"/>
                </a:cubicBezTo>
                <a:cubicBezTo>
                  <a:pt x="244" y="355"/>
                  <a:pt x="331" y="300"/>
                  <a:pt x="342" y="207"/>
                </a:cubicBezTo>
                <a:cubicBezTo>
                  <a:pt x="355" y="108"/>
                  <a:pt x="260" y="0"/>
                  <a:pt x="132" y="46"/>
                </a:cubicBezTo>
                <a:cubicBezTo>
                  <a:pt x="0" y="92"/>
                  <a:pt x="0" y="259"/>
                  <a:pt x="92" y="374"/>
                </a:cubicBezTo>
                <a:cubicBezTo>
                  <a:pt x="105" y="391"/>
                  <a:pt x="159" y="463"/>
                  <a:pt x="287" y="533"/>
                </a:cubicBezTo>
                <a:cubicBezTo>
                  <a:pt x="287" y="533"/>
                  <a:pt x="262" y="525"/>
                  <a:pt x="245" y="530"/>
                </a:cubicBezTo>
                <a:cubicBezTo>
                  <a:pt x="229" y="535"/>
                  <a:pt x="228" y="545"/>
                  <a:pt x="260" y="540"/>
                </a:cubicBezTo>
                <a:cubicBezTo>
                  <a:pt x="284" y="536"/>
                  <a:pt x="323" y="561"/>
                  <a:pt x="357" y="573"/>
                </a:cubicBezTo>
                <a:cubicBezTo>
                  <a:pt x="386" y="582"/>
                  <a:pt x="363" y="583"/>
                  <a:pt x="363" y="583"/>
                </a:cubicBezTo>
                <a:cubicBezTo>
                  <a:pt x="363" y="583"/>
                  <a:pt x="476" y="606"/>
                  <a:pt x="592" y="605"/>
                </a:cubicBezTo>
                <a:close/>
              </a:path>
            </a:pathLst>
          </a:custGeom>
          <a:gradFill flip="none" rotWithShape="1">
            <a:gsLst>
              <a:gs pos="0">
                <a:schemeClr val="accent5">
                  <a:lumMod val="75000"/>
                </a:schemeClr>
              </a:gs>
              <a:gs pos="100000">
                <a:srgbClr val="00FF00"/>
              </a:gs>
            </a:gsLst>
            <a:lin ang="18900000" scaled="1"/>
            <a:tileRect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107" name="Freeform 338"/>
          <p:cNvSpPr>
            <a:spLocks/>
          </p:cNvSpPr>
          <p:nvPr/>
        </p:nvSpPr>
        <p:spPr bwMode="auto">
          <a:xfrm>
            <a:off x="1546225" y="5211763"/>
            <a:ext cx="1287463" cy="1176337"/>
          </a:xfrm>
          <a:custGeom>
            <a:avLst/>
            <a:gdLst/>
            <a:ahLst/>
            <a:cxnLst>
              <a:cxn ang="0">
                <a:pos x="32" y="624"/>
              </a:cxn>
              <a:cxn ang="0">
                <a:pos x="459" y="554"/>
              </a:cxn>
              <a:cxn ang="0">
                <a:pos x="688" y="300"/>
              </a:cxn>
              <a:cxn ang="0">
                <a:pos x="702" y="194"/>
              </a:cxn>
              <a:cxn ang="0">
                <a:pos x="649" y="110"/>
              </a:cxn>
              <a:cxn ang="0">
                <a:pos x="574" y="106"/>
              </a:cxn>
              <a:cxn ang="0">
                <a:pos x="558" y="110"/>
              </a:cxn>
              <a:cxn ang="0">
                <a:pos x="598" y="89"/>
              </a:cxn>
              <a:cxn ang="0">
                <a:pos x="683" y="130"/>
              </a:cxn>
              <a:cxn ang="0">
                <a:pos x="700" y="128"/>
              </a:cxn>
              <a:cxn ang="0">
                <a:pos x="565" y="17"/>
              </a:cxn>
              <a:cxn ang="0">
                <a:pos x="479" y="221"/>
              </a:cxn>
              <a:cxn ang="0">
                <a:pos x="642" y="212"/>
              </a:cxn>
              <a:cxn ang="0">
                <a:pos x="639" y="187"/>
              </a:cxn>
              <a:cxn ang="0">
                <a:pos x="654" y="206"/>
              </a:cxn>
              <a:cxn ang="0">
                <a:pos x="553" y="260"/>
              </a:cxn>
              <a:cxn ang="0">
                <a:pos x="445" y="122"/>
              </a:cxn>
              <a:cxn ang="0">
                <a:pos x="599" y="14"/>
              </a:cxn>
              <a:cxn ang="0">
                <a:pos x="714" y="156"/>
              </a:cxn>
              <a:cxn ang="0">
                <a:pos x="676" y="346"/>
              </a:cxn>
              <a:cxn ang="0">
                <a:pos x="500" y="536"/>
              </a:cxn>
              <a:cxn ang="0">
                <a:pos x="472" y="556"/>
              </a:cxn>
              <a:cxn ang="0">
                <a:pos x="487" y="560"/>
              </a:cxn>
              <a:cxn ang="0">
                <a:pos x="207" y="626"/>
              </a:cxn>
              <a:cxn ang="0">
                <a:pos x="32" y="624"/>
              </a:cxn>
            </a:cxnLst>
            <a:rect l="0" t="0" r="r" b="b"/>
            <a:pathLst>
              <a:path w="719" h="657">
                <a:moveTo>
                  <a:pt x="32" y="624"/>
                </a:moveTo>
                <a:cubicBezTo>
                  <a:pt x="0" y="621"/>
                  <a:pt x="268" y="657"/>
                  <a:pt x="459" y="554"/>
                </a:cubicBezTo>
                <a:cubicBezTo>
                  <a:pt x="606" y="474"/>
                  <a:pt x="661" y="380"/>
                  <a:pt x="688" y="300"/>
                </a:cubicBezTo>
                <a:cubicBezTo>
                  <a:pt x="701" y="264"/>
                  <a:pt x="704" y="221"/>
                  <a:pt x="702" y="194"/>
                </a:cubicBezTo>
                <a:cubicBezTo>
                  <a:pt x="700" y="166"/>
                  <a:pt x="683" y="125"/>
                  <a:pt x="649" y="110"/>
                </a:cubicBezTo>
                <a:cubicBezTo>
                  <a:pt x="627" y="99"/>
                  <a:pt x="599" y="94"/>
                  <a:pt x="574" y="106"/>
                </a:cubicBezTo>
                <a:cubicBezTo>
                  <a:pt x="565" y="110"/>
                  <a:pt x="562" y="113"/>
                  <a:pt x="558" y="110"/>
                </a:cubicBezTo>
                <a:cubicBezTo>
                  <a:pt x="551" y="102"/>
                  <a:pt x="565" y="91"/>
                  <a:pt x="598" y="89"/>
                </a:cubicBezTo>
                <a:cubicBezTo>
                  <a:pt x="641" y="87"/>
                  <a:pt x="676" y="120"/>
                  <a:pt x="683" y="130"/>
                </a:cubicBezTo>
                <a:cubicBezTo>
                  <a:pt x="691" y="141"/>
                  <a:pt x="700" y="149"/>
                  <a:pt x="700" y="128"/>
                </a:cubicBezTo>
                <a:cubicBezTo>
                  <a:pt x="700" y="108"/>
                  <a:pt x="673" y="8"/>
                  <a:pt x="565" y="17"/>
                </a:cubicBezTo>
                <a:cubicBezTo>
                  <a:pt x="447" y="26"/>
                  <a:pt x="423" y="159"/>
                  <a:pt x="479" y="221"/>
                </a:cubicBezTo>
                <a:cubicBezTo>
                  <a:pt x="536" y="283"/>
                  <a:pt x="632" y="254"/>
                  <a:pt x="642" y="212"/>
                </a:cubicBezTo>
                <a:cubicBezTo>
                  <a:pt x="642" y="212"/>
                  <a:pt x="631" y="199"/>
                  <a:pt x="639" y="187"/>
                </a:cubicBezTo>
                <a:cubicBezTo>
                  <a:pt x="646" y="176"/>
                  <a:pt x="659" y="182"/>
                  <a:pt x="654" y="206"/>
                </a:cubicBezTo>
                <a:cubicBezTo>
                  <a:pt x="651" y="221"/>
                  <a:pt x="628" y="264"/>
                  <a:pt x="553" y="260"/>
                </a:cubicBezTo>
                <a:cubicBezTo>
                  <a:pt x="481" y="257"/>
                  <a:pt x="435" y="190"/>
                  <a:pt x="445" y="122"/>
                </a:cubicBezTo>
                <a:cubicBezTo>
                  <a:pt x="455" y="53"/>
                  <a:pt x="517" y="0"/>
                  <a:pt x="599" y="14"/>
                </a:cubicBezTo>
                <a:cubicBezTo>
                  <a:pt x="682" y="27"/>
                  <a:pt x="706" y="93"/>
                  <a:pt x="714" y="156"/>
                </a:cubicBezTo>
                <a:cubicBezTo>
                  <a:pt x="719" y="195"/>
                  <a:pt x="717" y="265"/>
                  <a:pt x="676" y="346"/>
                </a:cubicBezTo>
                <a:cubicBezTo>
                  <a:pt x="661" y="377"/>
                  <a:pt x="627" y="452"/>
                  <a:pt x="500" y="536"/>
                </a:cubicBezTo>
                <a:cubicBezTo>
                  <a:pt x="479" y="550"/>
                  <a:pt x="478" y="550"/>
                  <a:pt x="472" y="556"/>
                </a:cubicBezTo>
                <a:cubicBezTo>
                  <a:pt x="469" y="559"/>
                  <a:pt x="469" y="565"/>
                  <a:pt x="487" y="560"/>
                </a:cubicBezTo>
                <a:cubicBezTo>
                  <a:pt x="487" y="560"/>
                  <a:pt x="358" y="615"/>
                  <a:pt x="207" y="626"/>
                </a:cubicBezTo>
                <a:cubicBezTo>
                  <a:pt x="55" y="636"/>
                  <a:pt x="32" y="624"/>
                  <a:pt x="32" y="624"/>
                </a:cubicBezTo>
                <a:close/>
              </a:path>
            </a:pathLst>
          </a:custGeom>
          <a:gradFill flip="none" rotWithShape="1">
            <a:gsLst>
              <a:gs pos="0">
                <a:schemeClr val="accent5">
                  <a:lumMod val="75000"/>
                </a:schemeClr>
              </a:gs>
              <a:gs pos="100000">
                <a:srgbClr val="00FF00"/>
              </a:gs>
            </a:gsLst>
            <a:lin ang="18900000" scaled="1"/>
            <a:tileRect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108" name="Freeform 339"/>
          <p:cNvSpPr>
            <a:spLocks/>
          </p:cNvSpPr>
          <p:nvPr/>
        </p:nvSpPr>
        <p:spPr bwMode="auto">
          <a:xfrm>
            <a:off x="465138" y="5348288"/>
            <a:ext cx="249237" cy="425450"/>
          </a:xfrm>
          <a:custGeom>
            <a:avLst/>
            <a:gdLst/>
            <a:ahLst/>
            <a:cxnLst>
              <a:cxn ang="0">
                <a:pos x="129" y="99"/>
              </a:cxn>
              <a:cxn ang="0">
                <a:pos x="119" y="101"/>
              </a:cxn>
              <a:cxn ang="0">
                <a:pos x="115" y="51"/>
              </a:cxn>
              <a:cxn ang="0">
                <a:pos x="133" y="24"/>
              </a:cxn>
              <a:cxn ang="0">
                <a:pos x="114" y="38"/>
              </a:cxn>
              <a:cxn ang="0">
                <a:pos x="110" y="61"/>
              </a:cxn>
              <a:cxn ang="0">
                <a:pos x="75" y="10"/>
              </a:cxn>
              <a:cxn ang="0">
                <a:pos x="8" y="48"/>
              </a:cxn>
              <a:cxn ang="0">
                <a:pos x="68" y="108"/>
              </a:cxn>
              <a:cxn ang="0">
                <a:pos x="80" y="91"/>
              </a:cxn>
              <a:cxn ang="0">
                <a:pos x="70" y="102"/>
              </a:cxn>
              <a:cxn ang="0">
                <a:pos x="17" y="86"/>
              </a:cxn>
              <a:cxn ang="0">
                <a:pos x="38" y="13"/>
              </a:cxn>
              <a:cxn ang="0">
                <a:pos x="101" y="37"/>
              </a:cxn>
              <a:cxn ang="0">
                <a:pos x="114" y="141"/>
              </a:cxn>
              <a:cxn ang="0">
                <a:pos x="139" y="238"/>
              </a:cxn>
              <a:cxn ang="0">
                <a:pos x="129" y="99"/>
              </a:cxn>
            </a:cxnLst>
            <a:rect l="0" t="0" r="r" b="b"/>
            <a:pathLst>
              <a:path w="139" h="238">
                <a:moveTo>
                  <a:pt x="129" y="99"/>
                </a:moveTo>
                <a:cubicBezTo>
                  <a:pt x="129" y="99"/>
                  <a:pt x="124" y="109"/>
                  <a:pt x="119" y="101"/>
                </a:cubicBezTo>
                <a:cubicBezTo>
                  <a:pt x="112" y="91"/>
                  <a:pt x="110" y="68"/>
                  <a:pt x="115" y="51"/>
                </a:cubicBezTo>
                <a:cubicBezTo>
                  <a:pt x="120" y="32"/>
                  <a:pt x="137" y="30"/>
                  <a:pt x="133" y="24"/>
                </a:cubicBezTo>
                <a:cubicBezTo>
                  <a:pt x="131" y="21"/>
                  <a:pt x="122" y="21"/>
                  <a:pt x="114" y="38"/>
                </a:cubicBezTo>
                <a:cubicBezTo>
                  <a:pt x="109" y="49"/>
                  <a:pt x="110" y="61"/>
                  <a:pt x="110" y="61"/>
                </a:cubicBezTo>
                <a:cubicBezTo>
                  <a:pt x="110" y="61"/>
                  <a:pt x="110" y="21"/>
                  <a:pt x="75" y="10"/>
                </a:cubicBezTo>
                <a:cubicBezTo>
                  <a:pt x="38" y="0"/>
                  <a:pt x="12" y="24"/>
                  <a:pt x="8" y="48"/>
                </a:cubicBezTo>
                <a:cubicBezTo>
                  <a:pt x="3" y="71"/>
                  <a:pt x="17" y="114"/>
                  <a:pt x="68" y="108"/>
                </a:cubicBezTo>
                <a:cubicBezTo>
                  <a:pt x="79" y="107"/>
                  <a:pt x="86" y="95"/>
                  <a:pt x="80" y="91"/>
                </a:cubicBezTo>
                <a:cubicBezTo>
                  <a:pt x="74" y="87"/>
                  <a:pt x="70" y="102"/>
                  <a:pt x="70" y="102"/>
                </a:cubicBezTo>
                <a:cubicBezTo>
                  <a:pt x="70" y="102"/>
                  <a:pt x="37" y="115"/>
                  <a:pt x="17" y="86"/>
                </a:cubicBezTo>
                <a:cubicBezTo>
                  <a:pt x="0" y="60"/>
                  <a:pt x="10" y="24"/>
                  <a:pt x="38" y="13"/>
                </a:cubicBezTo>
                <a:cubicBezTo>
                  <a:pt x="63" y="4"/>
                  <a:pt x="88" y="11"/>
                  <a:pt x="101" y="37"/>
                </a:cubicBezTo>
                <a:cubicBezTo>
                  <a:pt x="114" y="59"/>
                  <a:pt x="104" y="76"/>
                  <a:pt x="114" y="141"/>
                </a:cubicBezTo>
                <a:cubicBezTo>
                  <a:pt x="119" y="176"/>
                  <a:pt x="131" y="219"/>
                  <a:pt x="139" y="238"/>
                </a:cubicBezTo>
                <a:cubicBezTo>
                  <a:pt x="139" y="238"/>
                  <a:pt x="110" y="169"/>
                  <a:pt x="129" y="99"/>
                </a:cubicBezTo>
                <a:close/>
              </a:path>
            </a:pathLst>
          </a:custGeom>
          <a:gradFill flip="none" rotWithShape="1">
            <a:gsLst>
              <a:gs pos="0">
                <a:schemeClr val="accent5">
                  <a:lumMod val="75000"/>
                </a:schemeClr>
              </a:gs>
              <a:gs pos="100000">
                <a:srgbClr val="00FF00"/>
              </a:gs>
            </a:gsLst>
            <a:lin ang="18900000" scaled="1"/>
            <a:tileRect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109" name="Freeform 340"/>
          <p:cNvSpPr>
            <a:spLocks/>
          </p:cNvSpPr>
          <p:nvPr/>
        </p:nvSpPr>
        <p:spPr bwMode="auto">
          <a:xfrm>
            <a:off x="2098675" y="4757738"/>
            <a:ext cx="2498725" cy="2479675"/>
          </a:xfrm>
          <a:custGeom>
            <a:avLst/>
            <a:gdLst/>
            <a:ahLst/>
            <a:cxnLst>
              <a:cxn ang="0">
                <a:pos x="1049" y="51"/>
              </a:cxn>
              <a:cxn ang="0">
                <a:pos x="1025" y="31"/>
              </a:cxn>
              <a:cxn ang="0">
                <a:pos x="1152" y="58"/>
              </a:cxn>
              <a:cxn ang="0">
                <a:pos x="1327" y="305"/>
              </a:cxn>
              <a:cxn ang="0">
                <a:pos x="1186" y="886"/>
              </a:cxn>
              <a:cxn ang="0">
                <a:pos x="687" y="1025"/>
              </a:cxn>
              <a:cxn ang="0">
                <a:pos x="398" y="914"/>
              </a:cxn>
              <a:cxn ang="0">
                <a:pos x="195" y="891"/>
              </a:cxn>
              <a:cxn ang="0">
                <a:pos x="41" y="1125"/>
              </a:cxn>
              <a:cxn ang="0">
                <a:pos x="224" y="1335"/>
              </a:cxn>
              <a:cxn ang="0">
                <a:pos x="463" y="1245"/>
              </a:cxn>
              <a:cxn ang="0">
                <a:pos x="491" y="1097"/>
              </a:cxn>
              <a:cxn ang="0">
                <a:pos x="472" y="1065"/>
              </a:cxn>
              <a:cxn ang="0">
                <a:pos x="509" y="1118"/>
              </a:cxn>
              <a:cxn ang="0">
                <a:pos x="373" y="1328"/>
              </a:cxn>
              <a:cxn ang="0">
                <a:pos x="70" y="1242"/>
              </a:cxn>
              <a:cxn ang="0">
                <a:pos x="72" y="976"/>
              </a:cxn>
              <a:cxn ang="0">
                <a:pos x="352" y="887"/>
              </a:cxn>
              <a:cxn ang="0">
                <a:pos x="438" y="931"/>
              </a:cxn>
              <a:cxn ang="0">
                <a:pos x="631" y="1010"/>
              </a:cxn>
              <a:cxn ang="0">
                <a:pos x="1247" y="809"/>
              </a:cxn>
              <a:cxn ang="0">
                <a:pos x="1319" y="310"/>
              </a:cxn>
              <a:cxn ang="0">
                <a:pos x="1078" y="41"/>
              </a:cxn>
              <a:cxn ang="0">
                <a:pos x="1049" y="51"/>
              </a:cxn>
            </a:cxnLst>
            <a:rect l="0" t="0" r="r" b="b"/>
            <a:pathLst>
              <a:path w="1396" h="1386">
                <a:moveTo>
                  <a:pt x="1049" y="51"/>
                </a:moveTo>
                <a:cubicBezTo>
                  <a:pt x="1026" y="53"/>
                  <a:pt x="1022" y="36"/>
                  <a:pt x="1025" y="31"/>
                </a:cubicBezTo>
                <a:cubicBezTo>
                  <a:pt x="1043" y="0"/>
                  <a:pt x="1109" y="30"/>
                  <a:pt x="1152" y="58"/>
                </a:cubicBezTo>
                <a:cubicBezTo>
                  <a:pt x="1227" y="107"/>
                  <a:pt x="1299" y="220"/>
                  <a:pt x="1327" y="305"/>
                </a:cubicBezTo>
                <a:cubicBezTo>
                  <a:pt x="1382" y="471"/>
                  <a:pt x="1361" y="727"/>
                  <a:pt x="1186" y="886"/>
                </a:cubicBezTo>
                <a:cubicBezTo>
                  <a:pt x="1038" y="1020"/>
                  <a:pt x="845" y="1043"/>
                  <a:pt x="687" y="1025"/>
                </a:cubicBezTo>
                <a:cubicBezTo>
                  <a:pt x="531" y="1007"/>
                  <a:pt x="450" y="943"/>
                  <a:pt x="398" y="914"/>
                </a:cubicBezTo>
                <a:cubicBezTo>
                  <a:pt x="359" y="893"/>
                  <a:pt x="292" y="860"/>
                  <a:pt x="195" y="891"/>
                </a:cubicBezTo>
                <a:cubicBezTo>
                  <a:pt x="89" y="925"/>
                  <a:pt x="36" y="1022"/>
                  <a:pt x="41" y="1125"/>
                </a:cubicBezTo>
                <a:cubicBezTo>
                  <a:pt x="46" y="1228"/>
                  <a:pt x="118" y="1314"/>
                  <a:pt x="224" y="1335"/>
                </a:cubicBezTo>
                <a:cubicBezTo>
                  <a:pt x="329" y="1355"/>
                  <a:pt x="417" y="1315"/>
                  <a:pt x="463" y="1245"/>
                </a:cubicBezTo>
                <a:cubicBezTo>
                  <a:pt x="514" y="1166"/>
                  <a:pt x="491" y="1097"/>
                  <a:pt x="491" y="1097"/>
                </a:cubicBezTo>
                <a:cubicBezTo>
                  <a:pt x="463" y="1088"/>
                  <a:pt x="466" y="1068"/>
                  <a:pt x="472" y="1065"/>
                </a:cubicBezTo>
                <a:cubicBezTo>
                  <a:pt x="496" y="1050"/>
                  <a:pt x="509" y="1084"/>
                  <a:pt x="509" y="1118"/>
                </a:cubicBezTo>
                <a:cubicBezTo>
                  <a:pt x="509" y="1256"/>
                  <a:pt x="407" y="1316"/>
                  <a:pt x="373" y="1328"/>
                </a:cubicBezTo>
                <a:cubicBezTo>
                  <a:pt x="212" y="1386"/>
                  <a:pt x="105" y="1291"/>
                  <a:pt x="70" y="1242"/>
                </a:cubicBezTo>
                <a:cubicBezTo>
                  <a:pt x="40" y="1199"/>
                  <a:pt x="0" y="1084"/>
                  <a:pt x="72" y="976"/>
                </a:cubicBezTo>
                <a:cubicBezTo>
                  <a:pt x="144" y="868"/>
                  <a:pt x="281" y="857"/>
                  <a:pt x="352" y="887"/>
                </a:cubicBezTo>
                <a:cubicBezTo>
                  <a:pt x="369" y="895"/>
                  <a:pt x="414" y="916"/>
                  <a:pt x="438" y="931"/>
                </a:cubicBezTo>
                <a:cubicBezTo>
                  <a:pt x="526" y="986"/>
                  <a:pt x="561" y="993"/>
                  <a:pt x="631" y="1010"/>
                </a:cubicBezTo>
                <a:cubicBezTo>
                  <a:pt x="753" y="1038"/>
                  <a:pt x="1067" y="1053"/>
                  <a:pt x="1247" y="809"/>
                </a:cubicBezTo>
                <a:cubicBezTo>
                  <a:pt x="1301" y="736"/>
                  <a:pt x="1396" y="541"/>
                  <a:pt x="1319" y="310"/>
                </a:cubicBezTo>
                <a:cubicBezTo>
                  <a:pt x="1297" y="244"/>
                  <a:pt x="1225" y="86"/>
                  <a:pt x="1078" y="41"/>
                </a:cubicBezTo>
                <a:cubicBezTo>
                  <a:pt x="1078" y="41"/>
                  <a:pt x="1067" y="50"/>
                  <a:pt x="1049" y="51"/>
                </a:cubicBezTo>
                <a:close/>
              </a:path>
            </a:pathLst>
          </a:custGeom>
          <a:gradFill flip="none" rotWithShape="1">
            <a:gsLst>
              <a:gs pos="0">
                <a:schemeClr val="accent5">
                  <a:lumMod val="75000"/>
                </a:schemeClr>
              </a:gs>
              <a:gs pos="100000">
                <a:srgbClr val="00FF00"/>
              </a:gs>
            </a:gsLst>
            <a:lin ang="18900000" scaled="1"/>
            <a:tileRect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110" name="Freeform 341"/>
          <p:cNvSpPr>
            <a:spLocks/>
          </p:cNvSpPr>
          <p:nvPr/>
        </p:nvSpPr>
        <p:spPr bwMode="auto">
          <a:xfrm>
            <a:off x="1304925" y="5803900"/>
            <a:ext cx="846138" cy="577850"/>
          </a:xfrm>
          <a:custGeom>
            <a:avLst/>
            <a:gdLst/>
            <a:ahLst/>
            <a:cxnLst>
              <a:cxn ang="0">
                <a:pos x="214" y="223"/>
              </a:cxn>
              <a:cxn ang="0">
                <a:pos x="235" y="55"/>
              </a:cxn>
              <a:cxn ang="0">
                <a:pos x="34" y="86"/>
              </a:cxn>
              <a:cxn ang="0">
                <a:pos x="137" y="288"/>
              </a:cxn>
              <a:cxn ang="0">
                <a:pos x="473" y="292"/>
              </a:cxn>
              <a:cxn ang="0">
                <a:pos x="168" y="290"/>
              </a:cxn>
              <a:cxn ang="0">
                <a:pos x="29" y="172"/>
              </a:cxn>
              <a:cxn ang="0">
                <a:pos x="163" y="26"/>
              </a:cxn>
              <a:cxn ang="0">
                <a:pos x="264" y="149"/>
              </a:cxn>
              <a:cxn ang="0">
                <a:pos x="202" y="220"/>
              </a:cxn>
              <a:cxn ang="0">
                <a:pos x="187" y="209"/>
              </a:cxn>
              <a:cxn ang="0">
                <a:pos x="214" y="223"/>
              </a:cxn>
            </a:cxnLst>
            <a:rect l="0" t="0" r="r" b="b"/>
            <a:pathLst>
              <a:path w="473" h="323">
                <a:moveTo>
                  <a:pt x="214" y="223"/>
                </a:moveTo>
                <a:cubicBezTo>
                  <a:pt x="274" y="204"/>
                  <a:pt x="290" y="110"/>
                  <a:pt x="235" y="55"/>
                </a:cubicBezTo>
                <a:cubicBezTo>
                  <a:pt x="180" y="0"/>
                  <a:pt x="75" y="7"/>
                  <a:pt x="34" y="86"/>
                </a:cubicBezTo>
                <a:cubicBezTo>
                  <a:pt x="0" y="151"/>
                  <a:pt x="31" y="257"/>
                  <a:pt x="137" y="288"/>
                </a:cubicBezTo>
                <a:cubicBezTo>
                  <a:pt x="257" y="323"/>
                  <a:pt x="437" y="301"/>
                  <a:pt x="473" y="292"/>
                </a:cubicBezTo>
                <a:cubicBezTo>
                  <a:pt x="473" y="292"/>
                  <a:pt x="307" y="323"/>
                  <a:pt x="168" y="290"/>
                </a:cubicBezTo>
                <a:cubicBezTo>
                  <a:pt x="117" y="278"/>
                  <a:pt x="51" y="261"/>
                  <a:pt x="29" y="172"/>
                </a:cubicBezTo>
                <a:cubicBezTo>
                  <a:pt x="6" y="82"/>
                  <a:pt x="85" y="17"/>
                  <a:pt x="163" y="26"/>
                </a:cubicBezTo>
                <a:cubicBezTo>
                  <a:pt x="236" y="34"/>
                  <a:pt x="272" y="100"/>
                  <a:pt x="264" y="149"/>
                </a:cubicBezTo>
                <a:cubicBezTo>
                  <a:pt x="257" y="192"/>
                  <a:pt x="233" y="216"/>
                  <a:pt x="202" y="220"/>
                </a:cubicBezTo>
                <a:cubicBezTo>
                  <a:pt x="202" y="220"/>
                  <a:pt x="200" y="208"/>
                  <a:pt x="187" y="209"/>
                </a:cubicBezTo>
                <a:cubicBezTo>
                  <a:pt x="173" y="211"/>
                  <a:pt x="178" y="234"/>
                  <a:pt x="214" y="223"/>
                </a:cubicBezTo>
                <a:close/>
              </a:path>
            </a:pathLst>
          </a:custGeom>
          <a:gradFill flip="none" rotWithShape="1">
            <a:gsLst>
              <a:gs pos="0">
                <a:schemeClr val="accent5">
                  <a:lumMod val="75000"/>
                </a:schemeClr>
              </a:gs>
              <a:gs pos="100000">
                <a:srgbClr val="00FF00"/>
              </a:gs>
            </a:gsLst>
            <a:lin ang="18900000" scaled="1"/>
            <a:tileRect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111" name="Freeform 342"/>
          <p:cNvSpPr>
            <a:spLocks/>
          </p:cNvSpPr>
          <p:nvPr/>
        </p:nvSpPr>
        <p:spPr bwMode="auto">
          <a:xfrm>
            <a:off x="2786063" y="5056188"/>
            <a:ext cx="1614487" cy="1606550"/>
          </a:xfrm>
          <a:custGeom>
            <a:avLst/>
            <a:gdLst/>
            <a:ahLst/>
            <a:cxnLst>
              <a:cxn ang="0">
                <a:pos x="550" y="845"/>
              </a:cxn>
              <a:cxn ang="0">
                <a:pos x="724" y="773"/>
              </a:cxn>
              <a:cxn ang="0">
                <a:pos x="702" y="773"/>
              </a:cxn>
              <a:cxn ang="0">
                <a:pos x="888" y="380"/>
              </a:cxn>
              <a:cxn ang="0">
                <a:pos x="526" y="22"/>
              </a:cxn>
              <a:cxn ang="0">
                <a:pos x="309" y="396"/>
              </a:cxn>
              <a:cxn ang="0">
                <a:pos x="698" y="478"/>
              </a:cxn>
              <a:cxn ang="0">
                <a:pos x="681" y="459"/>
              </a:cxn>
              <a:cxn ang="0">
                <a:pos x="670" y="487"/>
              </a:cxn>
              <a:cxn ang="0">
                <a:pos x="566" y="526"/>
              </a:cxn>
              <a:cxn ang="0">
                <a:pos x="353" y="451"/>
              </a:cxn>
              <a:cxn ang="0">
                <a:pos x="348" y="115"/>
              </a:cxn>
              <a:cxn ang="0">
                <a:pos x="682" y="53"/>
              </a:cxn>
              <a:cxn ang="0">
                <a:pos x="874" y="319"/>
              </a:cxn>
              <a:cxn ang="0">
                <a:pos x="761" y="710"/>
              </a:cxn>
              <a:cxn ang="0">
                <a:pos x="326" y="847"/>
              </a:cxn>
              <a:cxn ang="0">
                <a:pos x="62" y="720"/>
              </a:cxn>
              <a:cxn ang="0">
                <a:pos x="15" y="648"/>
              </a:cxn>
              <a:cxn ang="0">
                <a:pos x="15" y="689"/>
              </a:cxn>
              <a:cxn ang="0">
                <a:pos x="165" y="811"/>
              </a:cxn>
              <a:cxn ang="0">
                <a:pos x="139" y="813"/>
              </a:cxn>
              <a:cxn ang="0">
                <a:pos x="550" y="845"/>
              </a:cxn>
            </a:cxnLst>
            <a:rect l="0" t="0" r="r" b="b"/>
            <a:pathLst>
              <a:path w="902" h="898">
                <a:moveTo>
                  <a:pt x="550" y="845"/>
                </a:moveTo>
                <a:cubicBezTo>
                  <a:pt x="654" y="822"/>
                  <a:pt x="724" y="773"/>
                  <a:pt x="724" y="773"/>
                </a:cubicBezTo>
                <a:cubicBezTo>
                  <a:pt x="692" y="789"/>
                  <a:pt x="702" y="773"/>
                  <a:pt x="702" y="773"/>
                </a:cubicBezTo>
                <a:cubicBezTo>
                  <a:pt x="816" y="685"/>
                  <a:pt x="894" y="533"/>
                  <a:pt x="888" y="380"/>
                </a:cubicBezTo>
                <a:cubicBezTo>
                  <a:pt x="880" y="168"/>
                  <a:pt x="739" y="7"/>
                  <a:pt x="526" y="22"/>
                </a:cubicBezTo>
                <a:cubicBezTo>
                  <a:pt x="329" y="36"/>
                  <a:pt x="231" y="230"/>
                  <a:pt x="309" y="396"/>
                </a:cubicBezTo>
                <a:cubicBezTo>
                  <a:pt x="379" y="548"/>
                  <a:pt x="590" y="576"/>
                  <a:pt x="698" y="478"/>
                </a:cubicBezTo>
                <a:cubicBezTo>
                  <a:pt x="718" y="460"/>
                  <a:pt x="701" y="441"/>
                  <a:pt x="681" y="459"/>
                </a:cubicBezTo>
                <a:cubicBezTo>
                  <a:pt x="672" y="468"/>
                  <a:pt x="670" y="487"/>
                  <a:pt x="670" y="487"/>
                </a:cubicBezTo>
                <a:cubicBezTo>
                  <a:pt x="670" y="487"/>
                  <a:pt x="645" y="519"/>
                  <a:pt x="566" y="526"/>
                </a:cubicBezTo>
                <a:cubicBezTo>
                  <a:pt x="487" y="533"/>
                  <a:pt x="419" y="517"/>
                  <a:pt x="353" y="451"/>
                </a:cubicBezTo>
                <a:cubicBezTo>
                  <a:pt x="288" y="386"/>
                  <a:pt x="249" y="230"/>
                  <a:pt x="348" y="115"/>
                </a:cubicBezTo>
                <a:cubicBezTo>
                  <a:pt x="447" y="0"/>
                  <a:pt x="603" y="17"/>
                  <a:pt x="682" y="53"/>
                </a:cubicBezTo>
                <a:cubicBezTo>
                  <a:pt x="756" y="86"/>
                  <a:pt x="845" y="154"/>
                  <a:pt x="874" y="319"/>
                </a:cubicBezTo>
                <a:cubicBezTo>
                  <a:pt x="902" y="473"/>
                  <a:pt x="843" y="622"/>
                  <a:pt x="761" y="710"/>
                </a:cubicBezTo>
                <a:cubicBezTo>
                  <a:pt x="665" y="813"/>
                  <a:pt x="544" y="874"/>
                  <a:pt x="326" y="847"/>
                </a:cubicBezTo>
                <a:cubicBezTo>
                  <a:pt x="190" y="830"/>
                  <a:pt x="105" y="775"/>
                  <a:pt x="62" y="720"/>
                </a:cubicBezTo>
                <a:cubicBezTo>
                  <a:pt x="24" y="672"/>
                  <a:pt x="36" y="651"/>
                  <a:pt x="15" y="648"/>
                </a:cubicBezTo>
                <a:cubicBezTo>
                  <a:pt x="0" y="645"/>
                  <a:pt x="3" y="665"/>
                  <a:pt x="15" y="689"/>
                </a:cubicBezTo>
                <a:cubicBezTo>
                  <a:pt x="37" y="729"/>
                  <a:pt x="91" y="778"/>
                  <a:pt x="165" y="811"/>
                </a:cubicBezTo>
                <a:cubicBezTo>
                  <a:pt x="165" y="811"/>
                  <a:pt x="162" y="818"/>
                  <a:pt x="139" y="813"/>
                </a:cubicBezTo>
                <a:cubicBezTo>
                  <a:pt x="139" y="813"/>
                  <a:pt x="314" y="898"/>
                  <a:pt x="550" y="845"/>
                </a:cubicBezTo>
                <a:close/>
              </a:path>
            </a:pathLst>
          </a:custGeom>
          <a:gradFill flip="none" rotWithShape="1">
            <a:gsLst>
              <a:gs pos="0">
                <a:schemeClr val="accent5">
                  <a:lumMod val="75000"/>
                </a:schemeClr>
              </a:gs>
              <a:gs pos="100000">
                <a:srgbClr val="00FF00"/>
              </a:gs>
            </a:gsLst>
            <a:lin ang="18900000" scaled="1"/>
            <a:tileRect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112" name="Freeform 343"/>
          <p:cNvSpPr>
            <a:spLocks/>
          </p:cNvSpPr>
          <p:nvPr/>
        </p:nvSpPr>
        <p:spPr bwMode="auto">
          <a:xfrm>
            <a:off x="3640138" y="5962650"/>
            <a:ext cx="577850" cy="623888"/>
          </a:xfrm>
          <a:custGeom>
            <a:avLst/>
            <a:gdLst/>
            <a:ahLst/>
            <a:cxnLst>
              <a:cxn ang="0">
                <a:pos x="0" y="348"/>
              </a:cxn>
              <a:cxn ang="0">
                <a:pos x="264" y="196"/>
              </a:cxn>
              <a:cxn ang="0">
                <a:pos x="150" y="28"/>
              </a:cxn>
              <a:cxn ang="0">
                <a:pos x="114" y="177"/>
              </a:cxn>
              <a:cxn ang="0">
                <a:pos x="225" y="167"/>
              </a:cxn>
              <a:cxn ang="0">
                <a:pos x="213" y="170"/>
              </a:cxn>
              <a:cxn ang="0">
                <a:pos x="157" y="193"/>
              </a:cxn>
              <a:cxn ang="0">
                <a:pos x="97" y="84"/>
              </a:cxn>
              <a:cxn ang="0">
                <a:pos x="231" y="40"/>
              </a:cxn>
              <a:cxn ang="0">
                <a:pos x="272" y="163"/>
              </a:cxn>
              <a:cxn ang="0">
                <a:pos x="0" y="348"/>
              </a:cxn>
            </a:cxnLst>
            <a:rect l="0" t="0" r="r" b="b"/>
            <a:pathLst>
              <a:path w="323" h="348">
                <a:moveTo>
                  <a:pt x="0" y="348"/>
                </a:moveTo>
                <a:cubicBezTo>
                  <a:pt x="32" y="343"/>
                  <a:pt x="196" y="326"/>
                  <a:pt x="264" y="196"/>
                </a:cubicBezTo>
                <a:cubicBezTo>
                  <a:pt x="323" y="81"/>
                  <a:pt x="228" y="0"/>
                  <a:pt x="150" y="28"/>
                </a:cubicBezTo>
                <a:cubicBezTo>
                  <a:pt x="84" y="52"/>
                  <a:pt x="64" y="135"/>
                  <a:pt x="114" y="177"/>
                </a:cubicBezTo>
                <a:cubicBezTo>
                  <a:pt x="160" y="217"/>
                  <a:pt x="216" y="192"/>
                  <a:pt x="225" y="167"/>
                </a:cubicBezTo>
                <a:cubicBezTo>
                  <a:pt x="229" y="157"/>
                  <a:pt x="213" y="145"/>
                  <a:pt x="213" y="170"/>
                </a:cubicBezTo>
                <a:cubicBezTo>
                  <a:pt x="213" y="170"/>
                  <a:pt x="200" y="197"/>
                  <a:pt x="157" y="193"/>
                </a:cubicBezTo>
                <a:cubicBezTo>
                  <a:pt x="120" y="189"/>
                  <a:pt x="71" y="145"/>
                  <a:pt x="97" y="84"/>
                </a:cubicBezTo>
                <a:cubicBezTo>
                  <a:pt x="125" y="15"/>
                  <a:pt x="198" y="23"/>
                  <a:pt x="231" y="40"/>
                </a:cubicBezTo>
                <a:cubicBezTo>
                  <a:pt x="255" y="53"/>
                  <a:pt x="292" y="95"/>
                  <a:pt x="272" y="163"/>
                </a:cubicBezTo>
                <a:cubicBezTo>
                  <a:pt x="223" y="326"/>
                  <a:pt x="0" y="348"/>
                  <a:pt x="0" y="348"/>
                </a:cubicBezTo>
                <a:close/>
              </a:path>
            </a:pathLst>
          </a:custGeom>
          <a:gradFill flip="none" rotWithShape="1">
            <a:gsLst>
              <a:gs pos="0">
                <a:schemeClr val="accent5">
                  <a:lumMod val="75000"/>
                </a:schemeClr>
              </a:gs>
              <a:gs pos="100000">
                <a:srgbClr val="00FF00"/>
              </a:gs>
            </a:gsLst>
            <a:lin ang="18900000" scaled="1"/>
            <a:tileRect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113" name="Freeform 344"/>
          <p:cNvSpPr>
            <a:spLocks/>
          </p:cNvSpPr>
          <p:nvPr/>
        </p:nvSpPr>
        <p:spPr bwMode="auto">
          <a:xfrm>
            <a:off x="1760538" y="6340475"/>
            <a:ext cx="444500" cy="476250"/>
          </a:xfrm>
          <a:custGeom>
            <a:avLst/>
            <a:gdLst/>
            <a:ahLst/>
            <a:cxnLst>
              <a:cxn ang="0">
                <a:pos x="201" y="65"/>
              </a:cxn>
              <a:cxn ang="0">
                <a:pos x="140" y="250"/>
              </a:cxn>
              <a:cxn ang="0">
                <a:pos x="1" y="149"/>
              </a:cxn>
              <a:cxn ang="0">
                <a:pos x="15" y="143"/>
              </a:cxn>
              <a:cxn ang="0">
                <a:pos x="34" y="216"/>
              </a:cxn>
              <a:cxn ang="0">
                <a:pos x="177" y="228"/>
              </a:cxn>
              <a:cxn ang="0">
                <a:pos x="208" y="90"/>
              </a:cxn>
              <a:cxn ang="0">
                <a:pos x="126" y="18"/>
              </a:cxn>
              <a:cxn ang="0">
                <a:pos x="19" y="6"/>
              </a:cxn>
              <a:cxn ang="0">
                <a:pos x="121" y="0"/>
              </a:cxn>
              <a:cxn ang="0">
                <a:pos x="149" y="3"/>
              </a:cxn>
              <a:cxn ang="0">
                <a:pos x="138" y="6"/>
              </a:cxn>
              <a:cxn ang="0">
                <a:pos x="140" y="14"/>
              </a:cxn>
              <a:cxn ang="0">
                <a:pos x="201" y="65"/>
              </a:cxn>
            </a:cxnLst>
            <a:rect l="0" t="0" r="r" b="b"/>
            <a:pathLst>
              <a:path w="248" h="266">
                <a:moveTo>
                  <a:pt x="201" y="65"/>
                </a:moveTo>
                <a:cubicBezTo>
                  <a:pt x="248" y="135"/>
                  <a:pt x="222" y="230"/>
                  <a:pt x="140" y="250"/>
                </a:cubicBezTo>
                <a:cubicBezTo>
                  <a:pt x="75" y="266"/>
                  <a:pt x="0" y="222"/>
                  <a:pt x="1" y="149"/>
                </a:cubicBezTo>
                <a:cubicBezTo>
                  <a:pt x="1" y="136"/>
                  <a:pt x="12" y="135"/>
                  <a:pt x="15" y="143"/>
                </a:cubicBezTo>
                <a:cubicBezTo>
                  <a:pt x="21" y="159"/>
                  <a:pt x="3" y="175"/>
                  <a:pt x="34" y="216"/>
                </a:cubicBezTo>
                <a:cubicBezTo>
                  <a:pt x="59" y="250"/>
                  <a:pt x="133" y="261"/>
                  <a:pt x="177" y="228"/>
                </a:cubicBezTo>
                <a:cubicBezTo>
                  <a:pt x="225" y="192"/>
                  <a:pt x="226" y="133"/>
                  <a:pt x="208" y="90"/>
                </a:cubicBezTo>
                <a:cubicBezTo>
                  <a:pt x="190" y="46"/>
                  <a:pt x="151" y="26"/>
                  <a:pt x="126" y="18"/>
                </a:cubicBezTo>
                <a:cubicBezTo>
                  <a:pt x="91" y="7"/>
                  <a:pt x="19" y="6"/>
                  <a:pt x="19" y="6"/>
                </a:cubicBezTo>
                <a:cubicBezTo>
                  <a:pt x="19" y="6"/>
                  <a:pt x="101" y="1"/>
                  <a:pt x="121" y="0"/>
                </a:cubicBezTo>
                <a:cubicBezTo>
                  <a:pt x="149" y="3"/>
                  <a:pt x="149" y="3"/>
                  <a:pt x="149" y="3"/>
                </a:cubicBezTo>
                <a:cubicBezTo>
                  <a:pt x="149" y="3"/>
                  <a:pt x="141" y="4"/>
                  <a:pt x="138" y="6"/>
                </a:cubicBezTo>
                <a:cubicBezTo>
                  <a:pt x="135" y="8"/>
                  <a:pt x="135" y="11"/>
                  <a:pt x="140" y="14"/>
                </a:cubicBezTo>
                <a:cubicBezTo>
                  <a:pt x="165" y="25"/>
                  <a:pt x="188" y="46"/>
                  <a:pt x="201" y="65"/>
                </a:cubicBezTo>
                <a:close/>
              </a:path>
            </a:pathLst>
          </a:custGeom>
          <a:gradFill flip="none" rotWithShape="1">
            <a:gsLst>
              <a:gs pos="0">
                <a:schemeClr val="accent5">
                  <a:lumMod val="75000"/>
                </a:schemeClr>
              </a:gs>
              <a:gs pos="100000">
                <a:srgbClr val="00FF00"/>
              </a:gs>
            </a:gsLst>
            <a:lin ang="18900000" scaled="1"/>
            <a:tileRect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114" name="Freeform 345"/>
          <p:cNvSpPr>
            <a:spLocks/>
          </p:cNvSpPr>
          <p:nvPr/>
        </p:nvSpPr>
        <p:spPr bwMode="auto">
          <a:xfrm>
            <a:off x="3206750" y="4094163"/>
            <a:ext cx="566738" cy="660400"/>
          </a:xfrm>
          <a:custGeom>
            <a:avLst/>
            <a:gdLst/>
            <a:ahLst/>
            <a:cxnLst>
              <a:cxn ang="0">
                <a:pos x="203" y="44"/>
              </a:cxn>
              <a:cxn ang="0">
                <a:pos x="240" y="66"/>
              </a:cxn>
              <a:cxn ang="0">
                <a:pos x="154" y="21"/>
              </a:cxn>
              <a:cxn ang="0">
                <a:pos x="84" y="6"/>
              </a:cxn>
              <a:cxn ang="0">
                <a:pos x="0" y="22"/>
              </a:cxn>
              <a:cxn ang="0">
                <a:pos x="170" y="41"/>
              </a:cxn>
              <a:cxn ang="0">
                <a:pos x="299" y="256"/>
              </a:cxn>
              <a:cxn ang="0">
                <a:pos x="259" y="340"/>
              </a:cxn>
              <a:cxn ang="0">
                <a:pos x="267" y="360"/>
              </a:cxn>
              <a:cxn ang="0">
                <a:pos x="308" y="283"/>
              </a:cxn>
              <a:cxn ang="0">
                <a:pos x="262" y="106"/>
              </a:cxn>
              <a:cxn ang="0">
                <a:pos x="186" y="45"/>
              </a:cxn>
              <a:cxn ang="0">
                <a:pos x="184" y="39"/>
              </a:cxn>
              <a:cxn ang="0">
                <a:pos x="203" y="44"/>
              </a:cxn>
            </a:cxnLst>
            <a:rect l="0" t="0" r="r" b="b"/>
            <a:pathLst>
              <a:path w="316" h="369">
                <a:moveTo>
                  <a:pt x="203" y="44"/>
                </a:moveTo>
                <a:cubicBezTo>
                  <a:pt x="224" y="54"/>
                  <a:pt x="240" y="66"/>
                  <a:pt x="240" y="66"/>
                </a:cubicBezTo>
                <a:cubicBezTo>
                  <a:pt x="232" y="59"/>
                  <a:pt x="202" y="34"/>
                  <a:pt x="154" y="21"/>
                </a:cubicBezTo>
                <a:cubicBezTo>
                  <a:pt x="125" y="12"/>
                  <a:pt x="84" y="6"/>
                  <a:pt x="84" y="6"/>
                </a:cubicBezTo>
                <a:cubicBezTo>
                  <a:pt x="35" y="6"/>
                  <a:pt x="0" y="22"/>
                  <a:pt x="0" y="22"/>
                </a:cubicBezTo>
                <a:cubicBezTo>
                  <a:pt x="0" y="22"/>
                  <a:pt x="90" y="0"/>
                  <a:pt x="170" y="41"/>
                </a:cubicBezTo>
                <a:cubicBezTo>
                  <a:pt x="265" y="90"/>
                  <a:pt x="305" y="160"/>
                  <a:pt x="299" y="256"/>
                </a:cubicBezTo>
                <a:cubicBezTo>
                  <a:pt x="296" y="300"/>
                  <a:pt x="282" y="321"/>
                  <a:pt x="259" y="340"/>
                </a:cubicBezTo>
                <a:cubicBezTo>
                  <a:pt x="236" y="360"/>
                  <a:pt x="253" y="369"/>
                  <a:pt x="267" y="360"/>
                </a:cubicBezTo>
                <a:cubicBezTo>
                  <a:pt x="281" y="351"/>
                  <a:pt x="302" y="329"/>
                  <a:pt x="308" y="283"/>
                </a:cubicBezTo>
                <a:cubicBezTo>
                  <a:pt x="316" y="226"/>
                  <a:pt x="313" y="172"/>
                  <a:pt x="262" y="106"/>
                </a:cubicBezTo>
                <a:cubicBezTo>
                  <a:pt x="236" y="74"/>
                  <a:pt x="203" y="55"/>
                  <a:pt x="186" y="45"/>
                </a:cubicBezTo>
                <a:cubicBezTo>
                  <a:pt x="182" y="43"/>
                  <a:pt x="180" y="41"/>
                  <a:pt x="184" y="39"/>
                </a:cubicBezTo>
                <a:cubicBezTo>
                  <a:pt x="186" y="38"/>
                  <a:pt x="196" y="41"/>
                  <a:pt x="203" y="44"/>
                </a:cubicBezTo>
                <a:close/>
              </a:path>
            </a:pathLst>
          </a:custGeom>
          <a:gradFill flip="none" rotWithShape="1">
            <a:gsLst>
              <a:gs pos="0">
                <a:schemeClr val="accent5">
                  <a:lumMod val="75000"/>
                </a:schemeClr>
              </a:gs>
              <a:gs pos="100000">
                <a:srgbClr val="00FF00"/>
              </a:gs>
            </a:gsLst>
            <a:lin ang="18900000" scaled="1"/>
            <a:tileRect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115" name="Freeform 346"/>
          <p:cNvSpPr>
            <a:spLocks/>
          </p:cNvSpPr>
          <p:nvPr/>
        </p:nvSpPr>
        <p:spPr bwMode="auto">
          <a:xfrm>
            <a:off x="1295400" y="5745163"/>
            <a:ext cx="141288" cy="165100"/>
          </a:xfrm>
          <a:custGeom>
            <a:avLst/>
            <a:gdLst/>
            <a:ahLst/>
            <a:cxnLst>
              <a:cxn ang="0">
                <a:pos x="58" y="92"/>
              </a:cxn>
              <a:cxn ang="0">
                <a:pos x="71" y="28"/>
              </a:cxn>
              <a:cxn ang="0">
                <a:pos x="10" y="28"/>
              </a:cxn>
              <a:cxn ang="0">
                <a:pos x="36" y="70"/>
              </a:cxn>
              <a:cxn ang="0">
                <a:pos x="36" y="64"/>
              </a:cxn>
              <a:cxn ang="0">
                <a:pos x="11" y="44"/>
              </a:cxn>
              <a:cxn ang="0">
                <a:pos x="42" y="12"/>
              </a:cxn>
              <a:cxn ang="0">
                <a:pos x="73" y="48"/>
              </a:cxn>
              <a:cxn ang="0">
                <a:pos x="58" y="92"/>
              </a:cxn>
            </a:cxnLst>
            <a:rect l="0" t="0" r="r" b="b"/>
            <a:pathLst>
              <a:path w="79" h="92">
                <a:moveTo>
                  <a:pt x="58" y="92"/>
                </a:moveTo>
                <a:cubicBezTo>
                  <a:pt x="78" y="73"/>
                  <a:pt x="79" y="45"/>
                  <a:pt x="71" y="28"/>
                </a:cubicBezTo>
                <a:cubicBezTo>
                  <a:pt x="60" y="4"/>
                  <a:pt x="24" y="0"/>
                  <a:pt x="10" y="28"/>
                </a:cubicBezTo>
                <a:cubicBezTo>
                  <a:pt x="0" y="48"/>
                  <a:pt x="16" y="71"/>
                  <a:pt x="36" y="70"/>
                </a:cubicBezTo>
                <a:cubicBezTo>
                  <a:pt x="42" y="70"/>
                  <a:pt x="42" y="63"/>
                  <a:pt x="36" y="64"/>
                </a:cubicBezTo>
                <a:cubicBezTo>
                  <a:pt x="29" y="65"/>
                  <a:pt x="14" y="64"/>
                  <a:pt x="11" y="44"/>
                </a:cubicBezTo>
                <a:cubicBezTo>
                  <a:pt x="7" y="23"/>
                  <a:pt x="28" y="10"/>
                  <a:pt x="42" y="12"/>
                </a:cubicBezTo>
                <a:cubicBezTo>
                  <a:pt x="60" y="13"/>
                  <a:pt x="71" y="24"/>
                  <a:pt x="73" y="48"/>
                </a:cubicBezTo>
                <a:cubicBezTo>
                  <a:pt x="76" y="74"/>
                  <a:pt x="58" y="92"/>
                  <a:pt x="58" y="92"/>
                </a:cubicBezTo>
                <a:close/>
              </a:path>
            </a:pathLst>
          </a:custGeom>
          <a:gradFill flip="none" rotWithShape="1">
            <a:gsLst>
              <a:gs pos="0">
                <a:schemeClr val="accent5">
                  <a:lumMod val="75000"/>
                </a:schemeClr>
              </a:gs>
              <a:gs pos="100000">
                <a:srgbClr val="00FF00"/>
              </a:gs>
            </a:gsLst>
            <a:lin ang="18900000" scaled="1"/>
            <a:tileRect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116" name="Freeform 347"/>
          <p:cNvSpPr>
            <a:spLocks/>
          </p:cNvSpPr>
          <p:nvPr/>
        </p:nvSpPr>
        <p:spPr bwMode="auto">
          <a:xfrm>
            <a:off x="3286125" y="5359400"/>
            <a:ext cx="339725" cy="300038"/>
          </a:xfrm>
          <a:custGeom>
            <a:avLst/>
            <a:gdLst/>
            <a:ahLst/>
            <a:cxnLst>
              <a:cxn ang="0">
                <a:pos x="124" y="22"/>
              </a:cxn>
              <a:cxn ang="0">
                <a:pos x="145" y="138"/>
              </a:cxn>
              <a:cxn ang="0">
                <a:pos x="36" y="125"/>
              </a:cxn>
              <a:cxn ang="0">
                <a:pos x="32" y="0"/>
              </a:cxn>
              <a:cxn ang="0">
                <a:pos x="30" y="110"/>
              </a:cxn>
              <a:cxn ang="0">
                <a:pos x="131" y="144"/>
              </a:cxn>
              <a:cxn ang="0">
                <a:pos x="168" y="84"/>
              </a:cxn>
              <a:cxn ang="0">
                <a:pos x="136" y="30"/>
              </a:cxn>
              <a:cxn ang="0">
                <a:pos x="109" y="30"/>
              </a:cxn>
              <a:cxn ang="0">
                <a:pos x="108" y="40"/>
              </a:cxn>
              <a:cxn ang="0">
                <a:pos x="95" y="32"/>
              </a:cxn>
              <a:cxn ang="0">
                <a:pos x="124" y="22"/>
              </a:cxn>
            </a:cxnLst>
            <a:rect l="0" t="0" r="r" b="b"/>
            <a:pathLst>
              <a:path w="190" h="167">
                <a:moveTo>
                  <a:pt x="124" y="22"/>
                </a:moveTo>
                <a:cubicBezTo>
                  <a:pt x="178" y="29"/>
                  <a:pt x="190" y="111"/>
                  <a:pt x="145" y="138"/>
                </a:cubicBezTo>
                <a:cubicBezTo>
                  <a:pt x="99" y="167"/>
                  <a:pt x="56" y="147"/>
                  <a:pt x="36" y="125"/>
                </a:cubicBezTo>
                <a:cubicBezTo>
                  <a:pt x="2" y="87"/>
                  <a:pt x="12" y="24"/>
                  <a:pt x="32" y="0"/>
                </a:cubicBezTo>
                <a:cubicBezTo>
                  <a:pt x="32" y="0"/>
                  <a:pt x="0" y="60"/>
                  <a:pt x="30" y="110"/>
                </a:cubicBezTo>
                <a:cubicBezTo>
                  <a:pt x="60" y="160"/>
                  <a:pt x="114" y="150"/>
                  <a:pt x="131" y="144"/>
                </a:cubicBezTo>
                <a:cubicBezTo>
                  <a:pt x="155" y="133"/>
                  <a:pt x="169" y="114"/>
                  <a:pt x="168" y="84"/>
                </a:cubicBezTo>
                <a:cubicBezTo>
                  <a:pt x="168" y="51"/>
                  <a:pt x="150" y="35"/>
                  <a:pt x="136" y="30"/>
                </a:cubicBezTo>
                <a:cubicBezTo>
                  <a:pt x="124" y="27"/>
                  <a:pt x="115" y="26"/>
                  <a:pt x="109" y="30"/>
                </a:cubicBezTo>
                <a:cubicBezTo>
                  <a:pt x="109" y="30"/>
                  <a:pt x="114" y="35"/>
                  <a:pt x="108" y="40"/>
                </a:cubicBezTo>
                <a:cubicBezTo>
                  <a:pt x="103" y="45"/>
                  <a:pt x="92" y="42"/>
                  <a:pt x="95" y="32"/>
                </a:cubicBezTo>
                <a:cubicBezTo>
                  <a:pt x="97" y="22"/>
                  <a:pt x="114" y="21"/>
                  <a:pt x="124" y="22"/>
                </a:cubicBezTo>
                <a:close/>
              </a:path>
            </a:pathLst>
          </a:custGeom>
          <a:gradFill flip="none" rotWithShape="1">
            <a:gsLst>
              <a:gs pos="0">
                <a:schemeClr val="accent5">
                  <a:lumMod val="75000"/>
                </a:schemeClr>
              </a:gs>
              <a:gs pos="100000">
                <a:srgbClr val="00FF00"/>
              </a:gs>
            </a:gsLst>
            <a:lin ang="18900000" scaled="1"/>
            <a:tileRect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117" name="Freeform 348"/>
          <p:cNvSpPr>
            <a:spLocks/>
          </p:cNvSpPr>
          <p:nvPr/>
        </p:nvSpPr>
        <p:spPr bwMode="auto">
          <a:xfrm>
            <a:off x="4017963" y="5592763"/>
            <a:ext cx="423862" cy="876300"/>
          </a:xfrm>
          <a:custGeom>
            <a:avLst/>
            <a:gdLst/>
            <a:ahLst/>
            <a:cxnLst>
              <a:cxn ang="0">
                <a:pos x="0" y="480"/>
              </a:cxn>
              <a:cxn ang="0">
                <a:pos x="148" y="317"/>
              </a:cxn>
              <a:cxn ang="0">
                <a:pos x="211" y="44"/>
              </a:cxn>
              <a:cxn ang="0">
                <a:pos x="220" y="4"/>
              </a:cxn>
              <a:cxn ang="0">
                <a:pos x="235" y="37"/>
              </a:cxn>
              <a:cxn ang="0">
                <a:pos x="192" y="253"/>
              </a:cxn>
              <a:cxn ang="0">
                <a:pos x="111" y="393"/>
              </a:cxn>
              <a:cxn ang="0">
                <a:pos x="119" y="396"/>
              </a:cxn>
              <a:cxn ang="0">
                <a:pos x="183" y="332"/>
              </a:cxn>
              <a:cxn ang="0">
                <a:pos x="4" y="490"/>
              </a:cxn>
              <a:cxn ang="0">
                <a:pos x="0" y="480"/>
              </a:cxn>
            </a:cxnLst>
            <a:rect l="0" t="0" r="r" b="b"/>
            <a:pathLst>
              <a:path w="237" h="490">
                <a:moveTo>
                  <a:pt x="0" y="480"/>
                </a:moveTo>
                <a:cubicBezTo>
                  <a:pt x="20" y="465"/>
                  <a:pt x="77" y="433"/>
                  <a:pt x="148" y="317"/>
                </a:cubicBezTo>
                <a:cubicBezTo>
                  <a:pt x="219" y="200"/>
                  <a:pt x="214" y="73"/>
                  <a:pt x="211" y="44"/>
                </a:cubicBezTo>
                <a:cubicBezTo>
                  <a:pt x="207" y="14"/>
                  <a:pt x="212" y="7"/>
                  <a:pt x="220" y="4"/>
                </a:cubicBezTo>
                <a:cubicBezTo>
                  <a:pt x="228" y="0"/>
                  <a:pt x="235" y="13"/>
                  <a:pt x="235" y="37"/>
                </a:cubicBezTo>
                <a:cubicBezTo>
                  <a:pt x="237" y="69"/>
                  <a:pt x="232" y="163"/>
                  <a:pt x="192" y="253"/>
                </a:cubicBezTo>
                <a:cubicBezTo>
                  <a:pt x="151" y="343"/>
                  <a:pt x="128" y="372"/>
                  <a:pt x="111" y="393"/>
                </a:cubicBezTo>
                <a:cubicBezTo>
                  <a:pt x="106" y="399"/>
                  <a:pt x="110" y="402"/>
                  <a:pt x="119" y="396"/>
                </a:cubicBezTo>
                <a:cubicBezTo>
                  <a:pt x="129" y="389"/>
                  <a:pt x="152" y="370"/>
                  <a:pt x="183" y="332"/>
                </a:cubicBezTo>
                <a:cubicBezTo>
                  <a:pt x="183" y="332"/>
                  <a:pt x="131" y="430"/>
                  <a:pt x="4" y="490"/>
                </a:cubicBezTo>
                <a:lnTo>
                  <a:pt x="0" y="480"/>
                </a:lnTo>
                <a:close/>
              </a:path>
            </a:pathLst>
          </a:custGeom>
          <a:gradFill flip="none" rotWithShape="1">
            <a:gsLst>
              <a:gs pos="0">
                <a:schemeClr val="accent5">
                  <a:lumMod val="75000"/>
                </a:schemeClr>
              </a:gs>
              <a:gs pos="100000">
                <a:srgbClr val="00FF00"/>
              </a:gs>
            </a:gsLst>
            <a:lin ang="18900000" scaled="1"/>
            <a:tileRect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118" name="Freeform 349"/>
          <p:cNvSpPr>
            <a:spLocks/>
          </p:cNvSpPr>
          <p:nvPr/>
        </p:nvSpPr>
        <p:spPr bwMode="auto">
          <a:xfrm>
            <a:off x="2840038" y="4130675"/>
            <a:ext cx="188912" cy="657225"/>
          </a:xfrm>
          <a:custGeom>
            <a:avLst/>
            <a:gdLst/>
            <a:ahLst/>
            <a:cxnLst>
              <a:cxn ang="0">
                <a:pos x="59" y="367"/>
              </a:cxn>
              <a:cxn ang="0">
                <a:pos x="8" y="179"/>
              </a:cxn>
              <a:cxn ang="0">
                <a:pos x="87" y="5"/>
              </a:cxn>
              <a:cxn ang="0">
                <a:pos x="104" y="7"/>
              </a:cxn>
              <a:cxn ang="0">
                <a:pos x="82" y="33"/>
              </a:cxn>
              <a:cxn ang="0">
                <a:pos x="24" y="139"/>
              </a:cxn>
              <a:cxn ang="0">
                <a:pos x="17" y="240"/>
              </a:cxn>
              <a:cxn ang="0">
                <a:pos x="28" y="248"/>
              </a:cxn>
              <a:cxn ang="0">
                <a:pos x="37" y="297"/>
              </a:cxn>
              <a:cxn ang="0">
                <a:pos x="59" y="367"/>
              </a:cxn>
            </a:cxnLst>
            <a:rect l="0" t="0" r="r" b="b"/>
            <a:pathLst>
              <a:path w="105" h="367">
                <a:moveTo>
                  <a:pt x="59" y="367"/>
                </a:moveTo>
                <a:cubicBezTo>
                  <a:pt x="47" y="348"/>
                  <a:pt x="0" y="275"/>
                  <a:pt x="8" y="179"/>
                </a:cubicBezTo>
                <a:cubicBezTo>
                  <a:pt x="16" y="83"/>
                  <a:pt x="56" y="26"/>
                  <a:pt x="87" y="5"/>
                </a:cubicBezTo>
                <a:cubicBezTo>
                  <a:pt x="94" y="0"/>
                  <a:pt x="102" y="2"/>
                  <a:pt x="104" y="7"/>
                </a:cubicBezTo>
                <a:cubicBezTo>
                  <a:pt x="105" y="13"/>
                  <a:pt x="101" y="14"/>
                  <a:pt x="82" y="33"/>
                </a:cubicBezTo>
                <a:cubicBezTo>
                  <a:pt x="54" y="61"/>
                  <a:pt x="33" y="98"/>
                  <a:pt x="24" y="139"/>
                </a:cubicBezTo>
                <a:cubicBezTo>
                  <a:pt x="19" y="162"/>
                  <a:pt x="12" y="198"/>
                  <a:pt x="17" y="240"/>
                </a:cubicBezTo>
                <a:cubicBezTo>
                  <a:pt x="18" y="248"/>
                  <a:pt x="26" y="260"/>
                  <a:pt x="28" y="248"/>
                </a:cubicBezTo>
                <a:cubicBezTo>
                  <a:pt x="28" y="248"/>
                  <a:pt x="30" y="270"/>
                  <a:pt x="37" y="297"/>
                </a:cubicBezTo>
                <a:cubicBezTo>
                  <a:pt x="44" y="323"/>
                  <a:pt x="59" y="367"/>
                  <a:pt x="59" y="367"/>
                </a:cubicBezTo>
                <a:close/>
              </a:path>
            </a:pathLst>
          </a:custGeom>
          <a:gradFill flip="none" rotWithShape="1">
            <a:gsLst>
              <a:gs pos="0">
                <a:schemeClr val="accent5">
                  <a:lumMod val="75000"/>
                </a:schemeClr>
              </a:gs>
              <a:gs pos="100000">
                <a:srgbClr val="00FF00"/>
              </a:gs>
            </a:gsLst>
            <a:lin ang="18900000" scaled="1"/>
            <a:tileRect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119" name="Freeform 350"/>
          <p:cNvSpPr>
            <a:spLocks/>
          </p:cNvSpPr>
          <p:nvPr/>
        </p:nvSpPr>
        <p:spPr bwMode="auto">
          <a:xfrm>
            <a:off x="2424113" y="4048125"/>
            <a:ext cx="471487" cy="360363"/>
          </a:xfrm>
          <a:custGeom>
            <a:avLst/>
            <a:gdLst/>
            <a:ahLst/>
            <a:cxnLst>
              <a:cxn ang="0">
                <a:pos x="245" y="201"/>
              </a:cxn>
              <a:cxn ang="0">
                <a:pos x="215" y="49"/>
              </a:cxn>
              <a:cxn ang="0">
                <a:pos x="28" y="66"/>
              </a:cxn>
              <a:cxn ang="0">
                <a:pos x="14" y="134"/>
              </a:cxn>
              <a:cxn ang="0">
                <a:pos x="23" y="111"/>
              </a:cxn>
              <a:cxn ang="0">
                <a:pos x="67" y="41"/>
              </a:cxn>
              <a:cxn ang="0">
                <a:pos x="189" y="36"/>
              </a:cxn>
              <a:cxn ang="0">
                <a:pos x="244" y="116"/>
              </a:cxn>
              <a:cxn ang="0">
                <a:pos x="245" y="201"/>
              </a:cxn>
            </a:cxnLst>
            <a:rect l="0" t="0" r="r" b="b"/>
            <a:pathLst>
              <a:path w="264" h="201">
                <a:moveTo>
                  <a:pt x="245" y="201"/>
                </a:moveTo>
                <a:cubicBezTo>
                  <a:pt x="262" y="162"/>
                  <a:pt x="264" y="97"/>
                  <a:pt x="215" y="49"/>
                </a:cubicBezTo>
                <a:cubicBezTo>
                  <a:pt x="166" y="1"/>
                  <a:pt x="77" y="0"/>
                  <a:pt x="28" y="66"/>
                </a:cubicBezTo>
                <a:cubicBezTo>
                  <a:pt x="15" y="83"/>
                  <a:pt x="0" y="125"/>
                  <a:pt x="14" y="134"/>
                </a:cubicBezTo>
                <a:cubicBezTo>
                  <a:pt x="21" y="138"/>
                  <a:pt x="21" y="125"/>
                  <a:pt x="23" y="111"/>
                </a:cubicBezTo>
                <a:cubicBezTo>
                  <a:pt x="24" y="97"/>
                  <a:pt x="30" y="66"/>
                  <a:pt x="67" y="41"/>
                </a:cubicBezTo>
                <a:cubicBezTo>
                  <a:pt x="92" y="24"/>
                  <a:pt x="144" y="8"/>
                  <a:pt x="189" y="36"/>
                </a:cubicBezTo>
                <a:cubicBezTo>
                  <a:pt x="232" y="63"/>
                  <a:pt x="240" y="98"/>
                  <a:pt x="244" y="116"/>
                </a:cubicBezTo>
                <a:cubicBezTo>
                  <a:pt x="252" y="148"/>
                  <a:pt x="245" y="201"/>
                  <a:pt x="245" y="201"/>
                </a:cubicBezTo>
                <a:close/>
              </a:path>
            </a:pathLst>
          </a:custGeom>
          <a:gradFill flip="none" rotWithShape="1">
            <a:gsLst>
              <a:gs pos="0">
                <a:schemeClr val="accent5">
                  <a:lumMod val="75000"/>
                </a:schemeClr>
              </a:gs>
              <a:gs pos="100000">
                <a:srgbClr val="00FF00"/>
              </a:gs>
            </a:gsLst>
            <a:lin ang="18900000" scaled="1"/>
            <a:tileRect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120" name="Freeform 351"/>
          <p:cNvSpPr>
            <a:spLocks/>
          </p:cNvSpPr>
          <p:nvPr/>
        </p:nvSpPr>
        <p:spPr bwMode="auto">
          <a:xfrm>
            <a:off x="2921000" y="6102350"/>
            <a:ext cx="361950" cy="450850"/>
          </a:xfrm>
          <a:custGeom>
            <a:avLst/>
            <a:gdLst/>
            <a:ahLst/>
            <a:cxnLst>
              <a:cxn ang="0">
                <a:pos x="185" y="252"/>
              </a:cxn>
              <a:cxn ang="0">
                <a:pos x="31" y="153"/>
              </a:cxn>
              <a:cxn ang="0">
                <a:pos x="87" y="16"/>
              </a:cxn>
              <a:cxn ang="0">
                <a:pos x="195" y="110"/>
              </a:cxn>
              <a:cxn ang="0">
                <a:pos x="108" y="178"/>
              </a:cxn>
              <a:cxn ang="0">
                <a:pos x="99" y="166"/>
              </a:cxn>
              <a:cxn ang="0">
                <a:pos x="141" y="161"/>
              </a:cxn>
              <a:cxn ang="0">
                <a:pos x="185" y="116"/>
              </a:cxn>
              <a:cxn ang="0">
                <a:pos x="152" y="31"/>
              </a:cxn>
              <a:cxn ang="0">
                <a:pos x="33" y="65"/>
              </a:cxn>
              <a:cxn ang="0">
                <a:pos x="45" y="162"/>
              </a:cxn>
              <a:cxn ang="0">
                <a:pos x="185" y="252"/>
              </a:cxn>
            </a:cxnLst>
            <a:rect l="0" t="0" r="r" b="b"/>
            <a:pathLst>
              <a:path w="202" h="252">
                <a:moveTo>
                  <a:pt x="185" y="252"/>
                </a:moveTo>
                <a:cubicBezTo>
                  <a:pt x="140" y="243"/>
                  <a:pt x="62" y="207"/>
                  <a:pt x="31" y="153"/>
                </a:cubicBezTo>
                <a:cubicBezTo>
                  <a:pt x="0" y="99"/>
                  <a:pt x="27" y="28"/>
                  <a:pt x="87" y="16"/>
                </a:cubicBezTo>
                <a:cubicBezTo>
                  <a:pt x="161" y="0"/>
                  <a:pt x="202" y="61"/>
                  <a:pt x="195" y="110"/>
                </a:cubicBezTo>
                <a:cubicBezTo>
                  <a:pt x="188" y="166"/>
                  <a:pt x="140" y="182"/>
                  <a:pt x="108" y="178"/>
                </a:cubicBezTo>
                <a:cubicBezTo>
                  <a:pt x="99" y="177"/>
                  <a:pt x="94" y="171"/>
                  <a:pt x="99" y="166"/>
                </a:cubicBezTo>
                <a:cubicBezTo>
                  <a:pt x="108" y="157"/>
                  <a:pt x="123" y="166"/>
                  <a:pt x="141" y="161"/>
                </a:cubicBezTo>
                <a:cubicBezTo>
                  <a:pt x="170" y="153"/>
                  <a:pt x="181" y="141"/>
                  <a:pt x="185" y="116"/>
                </a:cubicBezTo>
                <a:cubicBezTo>
                  <a:pt x="189" y="92"/>
                  <a:pt x="186" y="52"/>
                  <a:pt x="152" y="31"/>
                </a:cubicBezTo>
                <a:cubicBezTo>
                  <a:pt x="117" y="11"/>
                  <a:pt x="59" y="13"/>
                  <a:pt x="33" y="65"/>
                </a:cubicBezTo>
                <a:cubicBezTo>
                  <a:pt x="14" y="103"/>
                  <a:pt x="30" y="137"/>
                  <a:pt x="45" y="162"/>
                </a:cubicBezTo>
                <a:cubicBezTo>
                  <a:pt x="78" y="218"/>
                  <a:pt x="185" y="252"/>
                  <a:pt x="185" y="252"/>
                </a:cubicBezTo>
                <a:close/>
              </a:path>
            </a:pathLst>
          </a:custGeom>
          <a:gradFill flip="none" rotWithShape="1">
            <a:gsLst>
              <a:gs pos="0">
                <a:schemeClr val="accent5">
                  <a:lumMod val="75000"/>
                </a:schemeClr>
              </a:gs>
              <a:gs pos="100000">
                <a:srgbClr val="00FF00"/>
              </a:gs>
            </a:gsLst>
            <a:lin ang="18900000" scaled="1"/>
            <a:tileRect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121" name="Freeform 352"/>
          <p:cNvSpPr>
            <a:spLocks/>
          </p:cNvSpPr>
          <p:nvPr/>
        </p:nvSpPr>
        <p:spPr bwMode="auto">
          <a:xfrm>
            <a:off x="3895725" y="6002338"/>
            <a:ext cx="193675" cy="192087"/>
          </a:xfrm>
          <a:custGeom>
            <a:avLst/>
            <a:gdLst/>
            <a:ahLst/>
            <a:cxnLst>
              <a:cxn ang="0">
                <a:pos x="99" y="23"/>
              </a:cxn>
              <a:cxn ang="0">
                <a:pos x="16" y="38"/>
              </a:cxn>
              <a:cxn ang="0">
                <a:pos x="69" y="96"/>
              </a:cxn>
              <a:cxn ang="0">
                <a:pos x="85" y="38"/>
              </a:cxn>
              <a:cxn ang="0">
                <a:pos x="82" y="41"/>
              </a:cxn>
              <a:cxn ang="0">
                <a:pos x="92" y="55"/>
              </a:cxn>
              <a:cxn ang="0">
                <a:pos x="77" y="90"/>
              </a:cxn>
              <a:cxn ang="0">
                <a:pos x="27" y="85"/>
              </a:cxn>
              <a:cxn ang="0">
                <a:pos x="22" y="33"/>
              </a:cxn>
              <a:cxn ang="0">
                <a:pos x="59" y="14"/>
              </a:cxn>
              <a:cxn ang="0">
                <a:pos x="108" y="33"/>
              </a:cxn>
              <a:cxn ang="0">
                <a:pos x="102" y="26"/>
              </a:cxn>
              <a:cxn ang="0">
                <a:pos x="99" y="23"/>
              </a:cxn>
            </a:cxnLst>
            <a:rect l="0" t="0" r="r" b="b"/>
            <a:pathLst>
              <a:path w="108" h="107">
                <a:moveTo>
                  <a:pt x="99" y="23"/>
                </a:moveTo>
                <a:cubicBezTo>
                  <a:pt x="87" y="9"/>
                  <a:pt x="33" y="0"/>
                  <a:pt x="16" y="38"/>
                </a:cubicBezTo>
                <a:cubicBezTo>
                  <a:pt x="0" y="75"/>
                  <a:pt x="36" y="107"/>
                  <a:pt x="69" y="96"/>
                </a:cubicBezTo>
                <a:cubicBezTo>
                  <a:pt x="103" y="85"/>
                  <a:pt x="100" y="46"/>
                  <a:pt x="85" y="38"/>
                </a:cubicBezTo>
                <a:cubicBezTo>
                  <a:pt x="82" y="36"/>
                  <a:pt x="80" y="39"/>
                  <a:pt x="82" y="41"/>
                </a:cubicBezTo>
                <a:cubicBezTo>
                  <a:pt x="85" y="43"/>
                  <a:pt x="90" y="47"/>
                  <a:pt x="92" y="55"/>
                </a:cubicBezTo>
                <a:cubicBezTo>
                  <a:pt x="94" y="67"/>
                  <a:pt x="90" y="81"/>
                  <a:pt x="77" y="90"/>
                </a:cubicBezTo>
                <a:cubicBezTo>
                  <a:pt x="63" y="99"/>
                  <a:pt x="40" y="99"/>
                  <a:pt x="27" y="85"/>
                </a:cubicBezTo>
                <a:cubicBezTo>
                  <a:pt x="12" y="70"/>
                  <a:pt x="11" y="47"/>
                  <a:pt x="22" y="33"/>
                </a:cubicBezTo>
                <a:cubicBezTo>
                  <a:pt x="33" y="17"/>
                  <a:pt x="46" y="15"/>
                  <a:pt x="59" y="14"/>
                </a:cubicBezTo>
                <a:cubicBezTo>
                  <a:pt x="72" y="14"/>
                  <a:pt x="90" y="16"/>
                  <a:pt x="108" y="33"/>
                </a:cubicBezTo>
                <a:cubicBezTo>
                  <a:pt x="102" y="26"/>
                  <a:pt x="102" y="26"/>
                  <a:pt x="102" y="26"/>
                </a:cubicBezTo>
                <a:lnTo>
                  <a:pt x="99" y="23"/>
                </a:lnTo>
                <a:close/>
              </a:path>
            </a:pathLst>
          </a:custGeom>
          <a:gradFill flip="none" rotWithShape="1">
            <a:gsLst>
              <a:gs pos="0">
                <a:schemeClr val="accent5">
                  <a:lumMod val="75000"/>
                </a:schemeClr>
              </a:gs>
              <a:gs pos="100000">
                <a:srgbClr val="00FF00"/>
              </a:gs>
            </a:gsLst>
            <a:lin ang="18900000" scaled="1"/>
            <a:tileRect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122" name="Freeform 353"/>
          <p:cNvSpPr>
            <a:spLocks/>
          </p:cNvSpPr>
          <p:nvPr/>
        </p:nvSpPr>
        <p:spPr bwMode="auto">
          <a:xfrm>
            <a:off x="357188" y="5761038"/>
            <a:ext cx="385762" cy="306387"/>
          </a:xfrm>
          <a:custGeom>
            <a:avLst/>
            <a:gdLst/>
            <a:ahLst/>
            <a:cxnLst>
              <a:cxn ang="0">
                <a:pos x="56" y="114"/>
              </a:cxn>
              <a:cxn ang="0">
                <a:pos x="27" y="87"/>
              </a:cxn>
              <a:cxn ang="0">
                <a:pos x="0" y="51"/>
              </a:cxn>
              <a:cxn ang="0">
                <a:pos x="98" y="122"/>
              </a:cxn>
              <a:cxn ang="0">
                <a:pos x="176" y="115"/>
              </a:cxn>
              <a:cxn ang="0">
                <a:pos x="194" y="54"/>
              </a:cxn>
              <a:cxn ang="0">
                <a:pos x="138" y="18"/>
              </a:cxn>
              <a:cxn ang="0">
                <a:pos x="100" y="40"/>
              </a:cxn>
              <a:cxn ang="0">
                <a:pos x="98" y="55"/>
              </a:cxn>
              <a:cxn ang="0">
                <a:pos x="88" y="43"/>
              </a:cxn>
              <a:cxn ang="0">
                <a:pos x="190" y="38"/>
              </a:cxn>
              <a:cxn ang="0">
                <a:pos x="154" y="132"/>
              </a:cxn>
              <a:cxn ang="0">
                <a:pos x="128" y="137"/>
              </a:cxn>
              <a:cxn ang="0">
                <a:pos x="123" y="147"/>
              </a:cxn>
              <a:cxn ang="0">
                <a:pos x="157" y="171"/>
              </a:cxn>
              <a:cxn ang="0">
                <a:pos x="127" y="160"/>
              </a:cxn>
              <a:cxn ang="0">
                <a:pos x="56" y="114"/>
              </a:cxn>
            </a:cxnLst>
            <a:rect l="0" t="0" r="r" b="b"/>
            <a:pathLst>
              <a:path w="215" h="171">
                <a:moveTo>
                  <a:pt x="56" y="114"/>
                </a:moveTo>
                <a:cubicBezTo>
                  <a:pt x="27" y="87"/>
                  <a:pt x="27" y="87"/>
                  <a:pt x="27" y="87"/>
                </a:cubicBezTo>
                <a:cubicBezTo>
                  <a:pt x="0" y="51"/>
                  <a:pt x="0" y="51"/>
                  <a:pt x="0" y="51"/>
                </a:cubicBezTo>
                <a:cubicBezTo>
                  <a:pt x="28" y="78"/>
                  <a:pt x="69" y="111"/>
                  <a:pt x="98" y="122"/>
                </a:cubicBezTo>
                <a:cubicBezTo>
                  <a:pt x="127" y="133"/>
                  <a:pt x="152" y="130"/>
                  <a:pt x="176" y="115"/>
                </a:cubicBezTo>
                <a:cubicBezTo>
                  <a:pt x="198" y="101"/>
                  <a:pt x="200" y="70"/>
                  <a:pt x="194" y="54"/>
                </a:cubicBezTo>
                <a:cubicBezTo>
                  <a:pt x="188" y="36"/>
                  <a:pt x="170" y="17"/>
                  <a:pt x="138" y="18"/>
                </a:cubicBezTo>
                <a:cubicBezTo>
                  <a:pt x="105" y="18"/>
                  <a:pt x="100" y="40"/>
                  <a:pt x="100" y="40"/>
                </a:cubicBezTo>
                <a:cubicBezTo>
                  <a:pt x="106" y="45"/>
                  <a:pt x="104" y="51"/>
                  <a:pt x="98" y="55"/>
                </a:cubicBezTo>
                <a:cubicBezTo>
                  <a:pt x="93" y="58"/>
                  <a:pt x="84" y="50"/>
                  <a:pt x="88" y="43"/>
                </a:cubicBezTo>
                <a:cubicBezTo>
                  <a:pt x="111" y="0"/>
                  <a:pt x="169" y="9"/>
                  <a:pt x="190" y="38"/>
                </a:cubicBezTo>
                <a:cubicBezTo>
                  <a:pt x="215" y="75"/>
                  <a:pt x="199" y="119"/>
                  <a:pt x="154" y="132"/>
                </a:cubicBezTo>
                <a:cubicBezTo>
                  <a:pt x="143" y="135"/>
                  <a:pt x="136" y="136"/>
                  <a:pt x="128" y="137"/>
                </a:cubicBezTo>
                <a:cubicBezTo>
                  <a:pt x="122" y="137"/>
                  <a:pt x="120" y="142"/>
                  <a:pt x="123" y="147"/>
                </a:cubicBezTo>
                <a:cubicBezTo>
                  <a:pt x="130" y="155"/>
                  <a:pt x="144" y="162"/>
                  <a:pt x="157" y="171"/>
                </a:cubicBezTo>
                <a:cubicBezTo>
                  <a:pt x="127" y="160"/>
                  <a:pt x="127" y="160"/>
                  <a:pt x="127" y="160"/>
                </a:cubicBezTo>
                <a:lnTo>
                  <a:pt x="56" y="114"/>
                </a:lnTo>
                <a:close/>
              </a:path>
            </a:pathLst>
          </a:custGeom>
          <a:gradFill flip="none" rotWithShape="1">
            <a:gsLst>
              <a:gs pos="0">
                <a:schemeClr val="accent5">
                  <a:lumMod val="75000"/>
                </a:schemeClr>
              </a:gs>
              <a:gs pos="100000">
                <a:srgbClr val="00FF00"/>
              </a:gs>
            </a:gsLst>
            <a:lin ang="18900000" scaled="1"/>
            <a:tileRect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123" name="Oval 354"/>
          <p:cNvSpPr>
            <a:spLocks noChangeArrowheads="1"/>
          </p:cNvSpPr>
          <p:nvPr/>
        </p:nvSpPr>
        <p:spPr bwMode="auto">
          <a:xfrm>
            <a:off x="2332038" y="5129213"/>
            <a:ext cx="33337" cy="33337"/>
          </a:xfrm>
          <a:prstGeom prst="ellipse">
            <a:avLst/>
          </a:prstGeom>
          <a:gradFill flip="none" rotWithShape="1">
            <a:gsLst>
              <a:gs pos="0">
                <a:schemeClr val="accent5">
                  <a:lumMod val="75000"/>
                </a:schemeClr>
              </a:gs>
              <a:gs pos="100000">
                <a:srgbClr val="00FF00"/>
              </a:gs>
            </a:gsLst>
            <a:lin ang="18900000" scaled="1"/>
            <a:tileRect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124" name="Oval 355"/>
          <p:cNvSpPr>
            <a:spLocks noChangeArrowheads="1"/>
          </p:cNvSpPr>
          <p:nvPr/>
        </p:nvSpPr>
        <p:spPr bwMode="auto">
          <a:xfrm>
            <a:off x="1293813" y="5599113"/>
            <a:ext cx="53975" cy="52387"/>
          </a:xfrm>
          <a:prstGeom prst="ellipse">
            <a:avLst/>
          </a:prstGeom>
          <a:gradFill flip="none" rotWithShape="1">
            <a:gsLst>
              <a:gs pos="0">
                <a:schemeClr val="accent5">
                  <a:lumMod val="75000"/>
                </a:schemeClr>
              </a:gs>
              <a:gs pos="100000">
                <a:srgbClr val="00FF00"/>
              </a:gs>
            </a:gsLst>
            <a:lin ang="18900000" scaled="1"/>
            <a:tileRect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125" name="Oval 356"/>
          <p:cNvSpPr>
            <a:spLocks noChangeArrowheads="1"/>
          </p:cNvSpPr>
          <p:nvPr/>
        </p:nvSpPr>
        <p:spPr bwMode="auto">
          <a:xfrm>
            <a:off x="2362200" y="4089400"/>
            <a:ext cx="52388" cy="53975"/>
          </a:xfrm>
          <a:prstGeom prst="ellipse">
            <a:avLst/>
          </a:prstGeom>
          <a:gradFill flip="none" rotWithShape="1">
            <a:gsLst>
              <a:gs pos="0">
                <a:schemeClr val="accent5">
                  <a:lumMod val="75000"/>
                </a:schemeClr>
              </a:gs>
              <a:gs pos="100000">
                <a:srgbClr val="00FF00"/>
              </a:gs>
            </a:gsLst>
            <a:lin ang="18900000" scaled="1"/>
            <a:tileRect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126" name="Oval 357"/>
          <p:cNvSpPr>
            <a:spLocks noChangeArrowheads="1"/>
          </p:cNvSpPr>
          <p:nvPr/>
        </p:nvSpPr>
        <p:spPr bwMode="auto">
          <a:xfrm>
            <a:off x="3732213" y="5903913"/>
            <a:ext cx="50800" cy="52387"/>
          </a:xfrm>
          <a:prstGeom prst="ellipse">
            <a:avLst/>
          </a:prstGeom>
          <a:gradFill flip="none" rotWithShape="1">
            <a:gsLst>
              <a:gs pos="0">
                <a:schemeClr val="accent5">
                  <a:lumMod val="75000"/>
                </a:schemeClr>
              </a:gs>
              <a:gs pos="100000">
                <a:srgbClr val="00FF00"/>
              </a:gs>
            </a:gsLst>
            <a:lin ang="18900000" scaled="1"/>
            <a:tileRect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127" name="Oval 358"/>
          <p:cNvSpPr>
            <a:spLocks noChangeArrowheads="1"/>
          </p:cNvSpPr>
          <p:nvPr/>
        </p:nvSpPr>
        <p:spPr bwMode="auto">
          <a:xfrm>
            <a:off x="3344863" y="6435725"/>
            <a:ext cx="52387" cy="52388"/>
          </a:xfrm>
          <a:prstGeom prst="ellipse">
            <a:avLst/>
          </a:prstGeom>
          <a:gradFill flip="none" rotWithShape="1">
            <a:gsLst>
              <a:gs pos="0">
                <a:schemeClr val="accent5">
                  <a:lumMod val="75000"/>
                </a:schemeClr>
              </a:gs>
              <a:gs pos="100000">
                <a:srgbClr val="00FF00"/>
              </a:gs>
            </a:gsLst>
            <a:lin ang="18900000" scaled="1"/>
            <a:tileRect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128" name="Oval 359"/>
          <p:cNvSpPr>
            <a:spLocks noChangeArrowheads="1"/>
          </p:cNvSpPr>
          <p:nvPr/>
        </p:nvSpPr>
        <p:spPr bwMode="auto">
          <a:xfrm>
            <a:off x="1797050" y="6181725"/>
            <a:ext cx="69850" cy="69850"/>
          </a:xfrm>
          <a:prstGeom prst="ellipse">
            <a:avLst/>
          </a:prstGeom>
          <a:gradFill flip="none" rotWithShape="1">
            <a:gsLst>
              <a:gs pos="0">
                <a:schemeClr val="accent5">
                  <a:lumMod val="75000"/>
                </a:schemeClr>
              </a:gs>
              <a:gs pos="100000">
                <a:srgbClr val="00FF00"/>
              </a:gs>
            </a:gsLst>
            <a:lin ang="18900000" scaled="1"/>
            <a:tileRect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129" name="Oval 360"/>
          <p:cNvSpPr>
            <a:spLocks noChangeArrowheads="1"/>
          </p:cNvSpPr>
          <p:nvPr/>
        </p:nvSpPr>
        <p:spPr bwMode="auto">
          <a:xfrm>
            <a:off x="2597150" y="5956300"/>
            <a:ext cx="69850" cy="69850"/>
          </a:xfrm>
          <a:prstGeom prst="ellipse">
            <a:avLst/>
          </a:prstGeom>
          <a:gradFill flip="none" rotWithShape="1">
            <a:gsLst>
              <a:gs pos="0">
                <a:schemeClr val="accent5">
                  <a:lumMod val="75000"/>
                </a:schemeClr>
              </a:gs>
              <a:gs pos="100000">
                <a:srgbClr val="00FF00"/>
              </a:gs>
            </a:gsLst>
            <a:lin ang="18900000" scaled="1"/>
            <a:tileRect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130" name="Oval 361"/>
          <p:cNvSpPr>
            <a:spLocks noChangeArrowheads="1"/>
          </p:cNvSpPr>
          <p:nvPr/>
        </p:nvSpPr>
        <p:spPr bwMode="auto">
          <a:xfrm>
            <a:off x="1997075" y="6072188"/>
            <a:ext cx="39688" cy="39687"/>
          </a:xfrm>
          <a:prstGeom prst="ellipse">
            <a:avLst/>
          </a:prstGeom>
          <a:gradFill flip="none" rotWithShape="1">
            <a:gsLst>
              <a:gs pos="0">
                <a:schemeClr val="accent5">
                  <a:lumMod val="75000"/>
                </a:schemeClr>
              </a:gs>
              <a:gs pos="100000">
                <a:srgbClr val="00FF00"/>
              </a:gs>
            </a:gsLst>
            <a:lin ang="18900000" scaled="1"/>
            <a:tileRect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131" name="Freeform 362"/>
          <p:cNvSpPr>
            <a:spLocks/>
          </p:cNvSpPr>
          <p:nvPr/>
        </p:nvSpPr>
        <p:spPr bwMode="auto">
          <a:xfrm>
            <a:off x="2690813" y="4983163"/>
            <a:ext cx="344487" cy="1062037"/>
          </a:xfrm>
          <a:custGeom>
            <a:avLst/>
            <a:gdLst/>
            <a:ahLst/>
            <a:cxnLst>
              <a:cxn ang="0">
                <a:pos x="5" y="594"/>
              </a:cxn>
              <a:cxn ang="0">
                <a:pos x="121" y="435"/>
              </a:cxn>
              <a:cxn ang="0">
                <a:pos x="155" y="123"/>
              </a:cxn>
              <a:cxn ang="0">
                <a:pos x="36" y="17"/>
              </a:cxn>
              <a:cxn ang="0">
                <a:pos x="5" y="13"/>
              </a:cxn>
              <a:cxn ang="0">
                <a:pos x="27" y="1"/>
              </a:cxn>
              <a:cxn ang="0">
                <a:pos x="123" y="54"/>
              </a:cxn>
              <a:cxn ang="0">
                <a:pos x="178" y="232"/>
              </a:cxn>
              <a:cxn ang="0">
                <a:pos x="165" y="357"/>
              </a:cxn>
              <a:cxn ang="0">
                <a:pos x="171" y="360"/>
              </a:cxn>
              <a:cxn ang="0">
                <a:pos x="175" y="374"/>
              </a:cxn>
              <a:cxn ang="0">
                <a:pos x="147" y="440"/>
              </a:cxn>
              <a:cxn ang="0">
                <a:pos x="101" y="503"/>
              </a:cxn>
              <a:cxn ang="0">
                <a:pos x="43" y="565"/>
              </a:cxn>
              <a:cxn ang="0">
                <a:pos x="5" y="594"/>
              </a:cxn>
            </a:cxnLst>
            <a:rect l="0" t="0" r="r" b="b"/>
            <a:pathLst>
              <a:path w="193" h="594">
                <a:moveTo>
                  <a:pt x="5" y="594"/>
                </a:moveTo>
                <a:cubicBezTo>
                  <a:pt x="22" y="579"/>
                  <a:pt x="83" y="518"/>
                  <a:pt x="121" y="435"/>
                </a:cubicBezTo>
                <a:cubicBezTo>
                  <a:pt x="153" y="365"/>
                  <a:pt x="193" y="243"/>
                  <a:pt x="155" y="123"/>
                </a:cubicBezTo>
                <a:cubicBezTo>
                  <a:pt x="131" y="48"/>
                  <a:pt x="70" y="20"/>
                  <a:pt x="36" y="17"/>
                </a:cubicBezTo>
                <a:cubicBezTo>
                  <a:pt x="36" y="17"/>
                  <a:pt x="11" y="23"/>
                  <a:pt x="5" y="13"/>
                </a:cubicBezTo>
                <a:cubicBezTo>
                  <a:pt x="0" y="3"/>
                  <a:pt x="16" y="0"/>
                  <a:pt x="27" y="1"/>
                </a:cubicBezTo>
                <a:cubicBezTo>
                  <a:pt x="39" y="3"/>
                  <a:pt x="85" y="10"/>
                  <a:pt x="123" y="54"/>
                </a:cubicBezTo>
                <a:cubicBezTo>
                  <a:pt x="160" y="98"/>
                  <a:pt x="177" y="150"/>
                  <a:pt x="178" y="232"/>
                </a:cubicBezTo>
                <a:cubicBezTo>
                  <a:pt x="179" y="303"/>
                  <a:pt x="169" y="337"/>
                  <a:pt x="165" y="357"/>
                </a:cubicBezTo>
                <a:cubicBezTo>
                  <a:pt x="163" y="364"/>
                  <a:pt x="164" y="377"/>
                  <a:pt x="171" y="360"/>
                </a:cubicBezTo>
                <a:cubicBezTo>
                  <a:pt x="175" y="374"/>
                  <a:pt x="175" y="374"/>
                  <a:pt x="175" y="374"/>
                </a:cubicBezTo>
                <a:cubicBezTo>
                  <a:pt x="147" y="440"/>
                  <a:pt x="147" y="440"/>
                  <a:pt x="147" y="440"/>
                </a:cubicBezTo>
                <a:cubicBezTo>
                  <a:pt x="101" y="503"/>
                  <a:pt x="101" y="503"/>
                  <a:pt x="101" y="503"/>
                </a:cubicBezTo>
                <a:cubicBezTo>
                  <a:pt x="43" y="565"/>
                  <a:pt x="43" y="565"/>
                  <a:pt x="43" y="565"/>
                </a:cubicBezTo>
                <a:lnTo>
                  <a:pt x="5" y="594"/>
                </a:lnTo>
                <a:close/>
              </a:path>
            </a:pathLst>
          </a:custGeom>
          <a:gradFill flip="none" rotWithShape="1">
            <a:gsLst>
              <a:gs pos="0">
                <a:schemeClr val="accent5">
                  <a:lumMod val="75000"/>
                </a:schemeClr>
              </a:gs>
              <a:gs pos="100000">
                <a:srgbClr val="00FF00"/>
              </a:gs>
            </a:gsLst>
            <a:lin ang="18900000" scaled="1"/>
            <a:tileRect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132" name="Freeform 363"/>
          <p:cNvSpPr>
            <a:spLocks/>
          </p:cNvSpPr>
          <p:nvPr/>
        </p:nvSpPr>
        <p:spPr bwMode="auto">
          <a:xfrm>
            <a:off x="-22225" y="5843588"/>
            <a:ext cx="461963" cy="404812"/>
          </a:xfrm>
          <a:custGeom>
            <a:avLst/>
            <a:gdLst/>
            <a:ahLst/>
            <a:cxnLst>
              <a:cxn ang="0">
                <a:pos x="258" y="56"/>
              </a:cxn>
              <a:cxn ang="0">
                <a:pos x="122" y="3"/>
              </a:cxn>
              <a:cxn ang="0">
                <a:pos x="16" y="132"/>
              </a:cxn>
              <a:cxn ang="0">
                <a:pos x="168" y="191"/>
              </a:cxn>
              <a:cxn ang="0">
                <a:pos x="182" y="56"/>
              </a:cxn>
              <a:cxn ang="0">
                <a:pos x="168" y="68"/>
              </a:cxn>
              <a:cxn ang="0">
                <a:pos x="190" y="76"/>
              </a:cxn>
              <a:cxn ang="0">
                <a:pos x="200" y="140"/>
              </a:cxn>
              <a:cxn ang="0">
                <a:pos x="120" y="199"/>
              </a:cxn>
              <a:cxn ang="0">
                <a:pos x="21" y="133"/>
              </a:cxn>
              <a:cxn ang="0">
                <a:pos x="75" y="22"/>
              </a:cxn>
              <a:cxn ang="0">
                <a:pos x="189" y="23"/>
              </a:cxn>
              <a:cxn ang="0">
                <a:pos x="257" y="64"/>
              </a:cxn>
              <a:cxn ang="0">
                <a:pos x="258" y="56"/>
              </a:cxn>
            </a:cxnLst>
            <a:rect l="0" t="0" r="r" b="b"/>
            <a:pathLst>
              <a:path w="258" h="226">
                <a:moveTo>
                  <a:pt x="258" y="56"/>
                </a:moveTo>
                <a:cubicBezTo>
                  <a:pt x="243" y="40"/>
                  <a:pt x="198" y="0"/>
                  <a:pt x="122" y="3"/>
                </a:cubicBezTo>
                <a:cubicBezTo>
                  <a:pt x="44" y="5"/>
                  <a:pt x="0" y="69"/>
                  <a:pt x="16" y="132"/>
                </a:cubicBezTo>
                <a:cubicBezTo>
                  <a:pt x="31" y="193"/>
                  <a:pt x="105" y="226"/>
                  <a:pt x="168" y="191"/>
                </a:cubicBezTo>
                <a:cubicBezTo>
                  <a:pt x="229" y="157"/>
                  <a:pt x="218" y="70"/>
                  <a:pt x="182" y="56"/>
                </a:cubicBezTo>
                <a:cubicBezTo>
                  <a:pt x="164" y="49"/>
                  <a:pt x="166" y="62"/>
                  <a:pt x="168" y="68"/>
                </a:cubicBezTo>
                <a:cubicBezTo>
                  <a:pt x="170" y="74"/>
                  <a:pt x="183" y="78"/>
                  <a:pt x="190" y="76"/>
                </a:cubicBezTo>
                <a:cubicBezTo>
                  <a:pt x="190" y="76"/>
                  <a:pt x="211" y="103"/>
                  <a:pt x="200" y="140"/>
                </a:cubicBezTo>
                <a:cubicBezTo>
                  <a:pt x="189" y="179"/>
                  <a:pt x="155" y="198"/>
                  <a:pt x="120" y="199"/>
                </a:cubicBezTo>
                <a:cubicBezTo>
                  <a:pt x="79" y="201"/>
                  <a:pt x="32" y="181"/>
                  <a:pt x="21" y="133"/>
                </a:cubicBezTo>
                <a:cubicBezTo>
                  <a:pt x="9" y="82"/>
                  <a:pt x="31" y="42"/>
                  <a:pt x="75" y="22"/>
                </a:cubicBezTo>
                <a:cubicBezTo>
                  <a:pt x="119" y="2"/>
                  <a:pt x="165" y="13"/>
                  <a:pt x="189" y="23"/>
                </a:cubicBezTo>
                <a:cubicBezTo>
                  <a:pt x="214" y="33"/>
                  <a:pt x="242" y="52"/>
                  <a:pt x="257" y="64"/>
                </a:cubicBezTo>
                <a:lnTo>
                  <a:pt x="258" y="56"/>
                </a:lnTo>
                <a:close/>
              </a:path>
            </a:pathLst>
          </a:custGeom>
          <a:gradFill flip="none" rotWithShape="1">
            <a:gsLst>
              <a:gs pos="0">
                <a:schemeClr val="accent5">
                  <a:lumMod val="75000"/>
                </a:schemeClr>
              </a:gs>
              <a:gs pos="100000">
                <a:srgbClr val="00FF00"/>
              </a:gs>
            </a:gsLst>
            <a:lin ang="18900000" scaled="1"/>
            <a:tileRect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133" name="Freeform 364"/>
          <p:cNvSpPr>
            <a:spLocks/>
          </p:cNvSpPr>
          <p:nvPr/>
        </p:nvSpPr>
        <p:spPr bwMode="auto">
          <a:xfrm>
            <a:off x="84138" y="5741988"/>
            <a:ext cx="263525" cy="146050"/>
          </a:xfrm>
          <a:custGeom>
            <a:avLst/>
            <a:gdLst/>
            <a:ahLst/>
            <a:cxnLst>
              <a:cxn ang="0">
                <a:pos x="101" y="62"/>
              </a:cxn>
              <a:cxn ang="0">
                <a:pos x="107" y="49"/>
              </a:cxn>
              <a:cxn ang="0">
                <a:pos x="26" y="20"/>
              </a:cxn>
              <a:cxn ang="0">
                <a:pos x="7" y="7"/>
              </a:cxn>
              <a:cxn ang="0">
                <a:pos x="48" y="6"/>
              </a:cxn>
              <a:cxn ang="0">
                <a:pos x="121" y="52"/>
              </a:cxn>
              <a:cxn ang="0">
                <a:pos x="138" y="55"/>
              </a:cxn>
              <a:cxn ang="0">
                <a:pos x="147" y="82"/>
              </a:cxn>
              <a:cxn ang="0">
                <a:pos x="126" y="74"/>
              </a:cxn>
              <a:cxn ang="0">
                <a:pos x="101" y="62"/>
              </a:cxn>
            </a:cxnLst>
            <a:rect l="0" t="0" r="r" b="b"/>
            <a:pathLst>
              <a:path w="147" h="82">
                <a:moveTo>
                  <a:pt x="101" y="62"/>
                </a:moveTo>
                <a:cubicBezTo>
                  <a:pt x="101" y="62"/>
                  <a:pt x="116" y="63"/>
                  <a:pt x="107" y="49"/>
                </a:cubicBezTo>
                <a:cubicBezTo>
                  <a:pt x="94" y="30"/>
                  <a:pt x="70" y="19"/>
                  <a:pt x="26" y="20"/>
                </a:cubicBezTo>
                <a:cubicBezTo>
                  <a:pt x="4" y="21"/>
                  <a:pt x="0" y="14"/>
                  <a:pt x="7" y="7"/>
                </a:cubicBezTo>
                <a:cubicBezTo>
                  <a:pt x="15" y="0"/>
                  <a:pt x="34" y="2"/>
                  <a:pt x="48" y="6"/>
                </a:cubicBezTo>
                <a:cubicBezTo>
                  <a:pt x="66" y="11"/>
                  <a:pt x="97" y="25"/>
                  <a:pt x="121" y="52"/>
                </a:cubicBezTo>
                <a:cubicBezTo>
                  <a:pt x="138" y="55"/>
                  <a:pt x="138" y="55"/>
                  <a:pt x="138" y="55"/>
                </a:cubicBezTo>
                <a:cubicBezTo>
                  <a:pt x="147" y="82"/>
                  <a:pt x="147" y="82"/>
                  <a:pt x="147" y="82"/>
                </a:cubicBezTo>
                <a:cubicBezTo>
                  <a:pt x="126" y="74"/>
                  <a:pt x="126" y="74"/>
                  <a:pt x="126" y="74"/>
                </a:cubicBezTo>
                <a:lnTo>
                  <a:pt x="101" y="62"/>
                </a:lnTo>
                <a:close/>
              </a:path>
            </a:pathLst>
          </a:custGeom>
          <a:gradFill flip="none" rotWithShape="1">
            <a:gsLst>
              <a:gs pos="0">
                <a:schemeClr val="accent5">
                  <a:lumMod val="75000"/>
                </a:schemeClr>
              </a:gs>
              <a:gs pos="100000">
                <a:srgbClr val="00FF00"/>
              </a:gs>
            </a:gsLst>
            <a:lin ang="18900000" scaled="1"/>
            <a:tileRect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134" name="Freeform 365"/>
          <p:cNvSpPr>
            <a:spLocks/>
          </p:cNvSpPr>
          <p:nvPr/>
        </p:nvSpPr>
        <p:spPr bwMode="auto">
          <a:xfrm>
            <a:off x="1506538" y="5287963"/>
            <a:ext cx="504825" cy="546100"/>
          </a:xfrm>
          <a:custGeom>
            <a:avLst/>
            <a:gdLst/>
            <a:ahLst/>
            <a:cxnLst>
              <a:cxn ang="0">
                <a:pos x="0" y="278"/>
              </a:cxn>
              <a:cxn ang="0">
                <a:pos x="226" y="189"/>
              </a:cxn>
              <a:cxn ang="0">
                <a:pos x="273" y="18"/>
              </a:cxn>
              <a:cxn ang="0">
                <a:pos x="252" y="17"/>
              </a:cxn>
              <a:cxn ang="0">
                <a:pos x="237" y="146"/>
              </a:cxn>
              <a:cxn ang="0">
                <a:pos x="0" y="278"/>
              </a:cxn>
            </a:cxnLst>
            <a:rect l="0" t="0" r="r" b="b"/>
            <a:pathLst>
              <a:path w="282" h="305">
                <a:moveTo>
                  <a:pt x="0" y="278"/>
                </a:moveTo>
                <a:cubicBezTo>
                  <a:pt x="34" y="286"/>
                  <a:pt x="148" y="292"/>
                  <a:pt x="226" y="189"/>
                </a:cubicBezTo>
                <a:cubicBezTo>
                  <a:pt x="258" y="146"/>
                  <a:pt x="282" y="80"/>
                  <a:pt x="273" y="18"/>
                </a:cubicBezTo>
                <a:cubicBezTo>
                  <a:pt x="271" y="5"/>
                  <a:pt x="256" y="0"/>
                  <a:pt x="252" y="17"/>
                </a:cubicBezTo>
                <a:cubicBezTo>
                  <a:pt x="247" y="36"/>
                  <a:pt x="266" y="84"/>
                  <a:pt x="237" y="146"/>
                </a:cubicBezTo>
                <a:cubicBezTo>
                  <a:pt x="164" y="305"/>
                  <a:pt x="0" y="278"/>
                  <a:pt x="0" y="278"/>
                </a:cubicBezTo>
                <a:close/>
              </a:path>
            </a:pathLst>
          </a:custGeom>
          <a:gradFill flip="none" rotWithShape="1">
            <a:gsLst>
              <a:gs pos="0">
                <a:schemeClr val="accent5">
                  <a:lumMod val="75000"/>
                </a:schemeClr>
              </a:gs>
              <a:gs pos="100000">
                <a:srgbClr val="00FF00"/>
              </a:gs>
            </a:gsLst>
            <a:lin ang="18900000" scaled="1"/>
            <a:tileRect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135" name="Freeform 366"/>
          <p:cNvSpPr>
            <a:spLocks/>
          </p:cNvSpPr>
          <p:nvPr/>
        </p:nvSpPr>
        <p:spPr bwMode="auto">
          <a:xfrm>
            <a:off x="531813" y="6183313"/>
            <a:ext cx="465137" cy="174625"/>
          </a:xfrm>
          <a:custGeom>
            <a:avLst/>
            <a:gdLst/>
            <a:ahLst/>
            <a:cxnLst>
              <a:cxn ang="0">
                <a:pos x="260" y="44"/>
              </a:cxn>
              <a:cxn ang="0">
                <a:pos x="51" y="40"/>
              </a:cxn>
              <a:cxn ang="0">
                <a:pos x="3" y="89"/>
              </a:cxn>
              <a:cxn ang="0">
                <a:pos x="25" y="85"/>
              </a:cxn>
              <a:cxn ang="0">
                <a:pos x="113" y="31"/>
              </a:cxn>
              <a:cxn ang="0">
                <a:pos x="260" y="44"/>
              </a:cxn>
            </a:cxnLst>
            <a:rect l="0" t="0" r="r" b="b"/>
            <a:pathLst>
              <a:path w="260" h="98">
                <a:moveTo>
                  <a:pt x="260" y="44"/>
                </a:moveTo>
                <a:cubicBezTo>
                  <a:pt x="228" y="33"/>
                  <a:pt x="133" y="0"/>
                  <a:pt x="51" y="40"/>
                </a:cubicBezTo>
                <a:cubicBezTo>
                  <a:pt x="8" y="61"/>
                  <a:pt x="0" y="80"/>
                  <a:pt x="3" y="89"/>
                </a:cubicBezTo>
                <a:cubicBezTo>
                  <a:pt x="5" y="98"/>
                  <a:pt x="17" y="95"/>
                  <a:pt x="25" y="85"/>
                </a:cubicBezTo>
                <a:cubicBezTo>
                  <a:pt x="37" y="67"/>
                  <a:pt x="59" y="40"/>
                  <a:pt x="113" y="31"/>
                </a:cubicBezTo>
                <a:cubicBezTo>
                  <a:pt x="191" y="18"/>
                  <a:pt x="260" y="44"/>
                  <a:pt x="260" y="44"/>
                </a:cubicBezTo>
                <a:close/>
              </a:path>
            </a:pathLst>
          </a:custGeom>
          <a:gradFill flip="none" rotWithShape="1">
            <a:gsLst>
              <a:gs pos="0">
                <a:schemeClr val="accent5">
                  <a:lumMod val="75000"/>
                </a:schemeClr>
              </a:gs>
              <a:gs pos="100000">
                <a:srgbClr val="00FF00"/>
              </a:gs>
            </a:gsLst>
            <a:lin ang="18900000" scaled="1"/>
            <a:tileRect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136" name="Freeform 367"/>
          <p:cNvSpPr>
            <a:spLocks/>
          </p:cNvSpPr>
          <p:nvPr/>
        </p:nvSpPr>
        <p:spPr bwMode="auto">
          <a:xfrm>
            <a:off x="1879600" y="6473825"/>
            <a:ext cx="282575" cy="254000"/>
          </a:xfrm>
          <a:custGeom>
            <a:avLst/>
            <a:gdLst/>
            <a:ahLst/>
            <a:cxnLst>
              <a:cxn ang="0">
                <a:pos x="147" y="18"/>
              </a:cxn>
              <a:cxn ang="0">
                <a:pos x="134" y="106"/>
              </a:cxn>
              <a:cxn ang="0">
                <a:pos x="20" y="96"/>
              </a:cxn>
              <a:cxn ang="0">
                <a:pos x="53" y="9"/>
              </a:cxn>
              <a:cxn ang="0">
                <a:pos x="117" y="38"/>
              </a:cxn>
              <a:cxn ang="0">
                <a:pos x="107" y="45"/>
              </a:cxn>
              <a:cxn ang="0">
                <a:pos x="109" y="36"/>
              </a:cxn>
              <a:cxn ang="0">
                <a:pos x="84" y="12"/>
              </a:cxn>
              <a:cxn ang="0">
                <a:pos x="22" y="40"/>
              </a:cxn>
              <a:cxn ang="0">
                <a:pos x="39" y="113"/>
              </a:cxn>
              <a:cxn ang="0">
                <a:pos x="115" y="117"/>
              </a:cxn>
              <a:cxn ang="0">
                <a:pos x="148" y="52"/>
              </a:cxn>
              <a:cxn ang="0">
                <a:pos x="137" y="4"/>
              </a:cxn>
              <a:cxn ang="0">
                <a:pos x="143" y="7"/>
              </a:cxn>
              <a:cxn ang="0">
                <a:pos x="147" y="18"/>
              </a:cxn>
            </a:cxnLst>
            <a:rect l="0" t="0" r="r" b="b"/>
            <a:pathLst>
              <a:path w="158" h="142">
                <a:moveTo>
                  <a:pt x="147" y="18"/>
                </a:moveTo>
                <a:cubicBezTo>
                  <a:pt x="154" y="37"/>
                  <a:pt x="158" y="79"/>
                  <a:pt x="134" y="106"/>
                </a:cubicBezTo>
                <a:cubicBezTo>
                  <a:pt x="109" y="136"/>
                  <a:pt x="47" y="142"/>
                  <a:pt x="20" y="96"/>
                </a:cubicBezTo>
                <a:cubicBezTo>
                  <a:pt x="0" y="62"/>
                  <a:pt x="17" y="20"/>
                  <a:pt x="53" y="9"/>
                </a:cubicBezTo>
                <a:cubicBezTo>
                  <a:pt x="86" y="0"/>
                  <a:pt x="114" y="17"/>
                  <a:pt x="117" y="38"/>
                </a:cubicBezTo>
                <a:cubicBezTo>
                  <a:pt x="118" y="45"/>
                  <a:pt x="113" y="50"/>
                  <a:pt x="107" y="45"/>
                </a:cubicBezTo>
                <a:cubicBezTo>
                  <a:pt x="103" y="42"/>
                  <a:pt x="106" y="37"/>
                  <a:pt x="109" y="36"/>
                </a:cubicBezTo>
                <a:cubicBezTo>
                  <a:pt x="109" y="36"/>
                  <a:pt x="110" y="19"/>
                  <a:pt x="84" y="12"/>
                </a:cubicBezTo>
                <a:cubicBezTo>
                  <a:pt x="63" y="7"/>
                  <a:pt x="34" y="15"/>
                  <a:pt x="22" y="40"/>
                </a:cubicBezTo>
                <a:cubicBezTo>
                  <a:pt x="9" y="67"/>
                  <a:pt x="20" y="97"/>
                  <a:pt x="39" y="113"/>
                </a:cubicBezTo>
                <a:cubicBezTo>
                  <a:pt x="57" y="127"/>
                  <a:pt x="92" y="131"/>
                  <a:pt x="115" y="117"/>
                </a:cubicBezTo>
                <a:cubicBezTo>
                  <a:pt x="141" y="102"/>
                  <a:pt x="148" y="72"/>
                  <a:pt x="148" y="52"/>
                </a:cubicBezTo>
                <a:cubicBezTo>
                  <a:pt x="147" y="30"/>
                  <a:pt x="143" y="15"/>
                  <a:pt x="137" y="4"/>
                </a:cubicBezTo>
                <a:cubicBezTo>
                  <a:pt x="143" y="7"/>
                  <a:pt x="143" y="7"/>
                  <a:pt x="143" y="7"/>
                </a:cubicBezTo>
                <a:lnTo>
                  <a:pt x="147" y="18"/>
                </a:lnTo>
                <a:close/>
              </a:path>
            </a:pathLst>
          </a:custGeom>
          <a:gradFill flip="none" rotWithShape="1">
            <a:gsLst>
              <a:gs pos="0">
                <a:schemeClr val="accent5">
                  <a:lumMod val="75000"/>
                </a:schemeClr>
              </a:gs>
              <a:gs pos="100000">
                <a:srgbClr val="00FF00"/>
              </a:gs>
            </a:gsLst>
            <a:lin ang="18900000" scaled="1"/>
            <a:tileRect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137" name="Freeform 368"/>
          <p:cNvSpPr>
            <a:spLocks/>
          </p:cNvSpPr>
          <p:nvPr/>
        </p:nvSpPr>
        <p:spPr bwMode="auto">
          <a:xfrm>
            <a:off x="1114425" y="6294438"/>
            <a:ext cx="277813" cy="330200"/>
          </a:xfrm>
          <a:custGeom>
            <a:avLst/>
            <a:gdLst/>
            <a:ahLst/>
            <a:cxnLst>
              <a:cxn ang="0">
                <a:pos x="75" y="179"/>
              </a:cxn>
              <a:cxn ang="0">
                <a:pos x="24" y="52"/>
              </a:cxn>
              <a:cxn ang="0">
                <a:pos x="144" y="6"/>
              </a:cxn>
              <a:cxn ang="0">
                <a:pos x="155" y="13"/>
              </a:cxn>
              <a:cxn ang="0">
                <a:pos x="132" y="13"/>
              </a:cxn>
              <a:cxn ang="0">
                <a:pos x="46" y="32"/>
              </a:cxn>
              <a:cxn ang="0">
                <a:pos x="41" y="154"/>
              </a:cxn>
              <a:cxn ang="0">
                <a:pos x="82" y="168"/>
              </a:cxn>
              <a:cxn ang="0">
                <a:pos x="95" y="154"/>
              </a:cxn>
              <a:cxn ang="0">
                <a:pos x="106" y="175"/>
              </a:cxn>
              <a:cxn ang="0">
                <a:pos x="75" y="179"/>
              </a:cxn>
            </a:cxnLst>
            <a:rect l="0" t="0" r="r" b="b"/>
            <a:pathLst>
              <a:path w="155" h="185">
                <a:moveTo>
                  <a:pt x="75" y="179"/>
                </a:moveTo>
                <a:cubicBezTo>
                  <a:pt x="6" y="158"/>
                  <a:pt x="3" y="90"/>
                  <a:pt x="24" y="52"/>
                </a:cubicBezTo>
                <a:cubicBezTo>
                  <a:pt x="49" y="7"/>
                  <a:pt x="100" y="0"/>
                  <a:pt x="144" y="6"/>
                </a:cubicBezTo>
                <a:cubicBezTo>
                  <a:pt x="155" y="13"/>
                  <a:pt x="155" y="13"/>
                  <a:pt x="155" y="13"/>
                </a:cubicBezTo>
                <a:cubicBezTo>
                  <a:pt x="155" y="13"/>
                  <a:pt x="144" y="14"/>
                  <a:pt x="132" y="13"/>
                </a:cubicBezTo>
                <a:cubicBezTo>
                  <a:pt x="109" y="9"/>
                  <a:pt x="74" y="8"/>
                  <a:pt x="46" y="32"/>
                </a:cubicBezTo>
                <a:cubicBezTo>
                  <a:pt x="0" y="73"/>
                  <a:pt x="16" y="136"/>
                  <a:pt x="41" y="154"/>
                </a:cubicBezTo>
                <a:cubicBezTo>
                  <a:pt x="62" y="170"/>
                  <a:pt x="74" y="169"/>
                  <a:pt x="82" y="168"/>
                </a:cubicBezTo>
                <a:cubicBezTo>
                  <a:pt x="82" y="168"/>
                  <a:pt x="82" y="155"/>
                  <a:pt x="95" y="154"/>
                </a:cubicBezTo>
                <a:cubicBezTo>
                  <a:pt x="108" y="154"/>
                  <a:pt x="112" y="168"/>
                  <a:pt x="106" y="175"/>
                </a:cubicBezTo>
                <a:cubicBezTo>
                  <a:pt x="101" y="182"/>
                  <a:pt x="91" y="185"/>
                  <a:pt x="75" y="179"/>
                </a:cubicBezTo>
                <a:close/>
              </a:path>
            </a:pathLst>
          </a:custGeom>
          <a:gradFill flip="none" rotWithShape="1">
            <a:gsLst>
              <a:gs pos="0">
                <a:schemeClr val="accent5">
                  <a:lumMod val="75000"/>
                </a:schemeClr>
              </a:gs>
              <a:gs pos="100000">
                <a:srgbClr val="00FF00"/>
              </a:gs>
            </a:gsLst>
            <a:lin ang="18900000" scaled="1"/>
            <a:tileRect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138" name="Freeform 369"/>
          <p:cNvSpPr>
            <a:spLocks/>
          </p:cNvSpPr>
          <p:nvPr/>
        </p:nvSpPr>
        <p:spPr bwMode="auto">
          <a:xfrm>
            <a:off x="2305050" y="6323013"/>
            <a:ext cx="531813" cy="617537"/>
          </a:xfrm>
          <a:custGeom>
            <a:avLst/>
            <a:gdLst/>
            <a:ahLst/>
            <a:cxnLst>
              <a:cxn ang="0">
                <a:pos x="278" y="33"/>
              </a:cxn>
              <a:cxn ang="0">
                <a:pos x="297" y="47"/>
              </a:cxn>
              <a:cxn ang="0">
                <a:pos x="149" y="20"/>
              </a:cxn>
              <a:cxn ang="0">
                <a:pos x="26" y="115"/>
              </a:cxn>
              <a:cxn ang="0">
                <a:pos x="60" y="280"/>
              </a:cxn>
              <a:cxn ang="0">
                <a:pos x="193" y="321"/>
              </a:cxn>
              <a:cxn ang="0">
                <a:pos x="259" y="291"/>
              </a:cxn>
              <a:cxn ang="0">
                <a:pos x="277" y="280"/>
              </a:cxn>
              <a:cxn ang="0">
                <a:pos x="274" y="301"/>
              </a:cxn>
              <a:cxn ang="0">
                <a:pos x="129" y="326"/>
              </a:cxn>
              <a:cxn ang="0">
                <a:pos x="7" y="171"/>
              </a:cxn>
              <a:cxn ang="0">
                <a:pos x="116" y="23"/>
              </a:cxn>
              <a:cxn ang="0">
                <a:pos x="165" y="11"/>
              </a:cxn>
              <a:cxn ang="0">
                <a:pos x="156" y="3"/>
              </a:cxn>
              <a:cxn ang="0">
                <a:pos x="175" y="0"/>
              </a:cxn>
              <a:cxn ang="0">
                <a:pos x="278" y="33"/>
              </a:cxn>
            </a:cxnLst>
            <a:rect l="0" t="0" r="r" b="b"/>
            <a:pathLst>
              <a:path w="297" h="345">
                <a:moveTo>
                  <a:pt x="278" y="33"/>
                </a:moveTo>
                <a:cubicBezTo>
                  <a:pt x="297" y="47"/>
                  <a:pt x="297" y="47"/>
                  <a:pt x="297" y="47"/>
                </a:cubicBezTo>
                <a:cubicBezTo>
                  <a:pt x="231" y="10"/>
                  <a:pt x="164" y="17"/>
                  <a:pt x="149" y="20"/>
                </a:cubicBezTo>
                <a:cubicBezTo>
                  <a:pt x="115" y="25"/>
                  <a:pt x="53" y="45"/>
                  <a:pt x="26" y="115"/>
                </a:cubicBezTo>
                <a:cubicBezTo>
                  <a:pt x="0" y="185"/>
                  <a:pt x="25" y="247"/>
                  <a:pt x="60" y="280"/>
                </a:cubicBezTo>
                <a:cubicBezTo>
                  <a:pt x="94" y="314"/>
                  <a:pt x="145" y="327"/>
                  <a:pt x="193" y="321"/>
                </a:cubicBezTo>
                <a:cubicBezTo>
                  <a:pt x="223" y="318"/>
                  <a:pt x="247" y="303"/>
                  <a:pt x="259" y="291"/>
                </a:cubicBezTo>
                <a:cubicBezTo>
                  <a:pt x="265" y="285"/>
                  <a:pt x="271" y="276"/>
                  <a:pt x="277" y="280"/>
                </a:cubicBezTo>
                <a:cubicBezTo>
                  <a:pt x="283" y="285"/>
                  <a:pt x="283" y="292"/>
                  <a:pt x="274" y="301"/>
                </a:cubicBezTo>
                <a:cubicBezTo>
                  <a:pt x="225" y="345"/>
                  <a:pt x="148" y="331"/>
                  <a:pt x="129" y="326"/>
                </a:cubicBezTo>
                <a:cubicBezTo>
                  <a:pt x="29" y="300"/>
                  <a:pt x="7" y="218"/>
                  <a:pt x="7" y="171"/>
                </a:cubicBezTo>
                <a:cubicBezTo>
                  <a:pt x="7" y="111"/>
                  <a:pt x="47" y="45"/>
                  <a:pt x="116" y="23"/>
                </a:cubicBezTo>
                <a:cubicBezTo>
                  <a:pt x="129" y="19"/>
                  <a:pt x="155" y="13"/>
                  <a:pt x="165" y="11"/>
                </a:cubicBezTo>
                <a:cubicBezTo>
                  <a:pt x="175" y="10"/>
                  <a:pt x="169" y="3"/>
                  <a:pt x="156" y="3"/>
                </a:cubicBezTo>
                <a:cubicBezTo>
                  <a:pt x="175" y="0"/>
                  <a:pt x="175" y="0"/>
                  <a:pt x="175" y="0"/>
                </a:cubicBezTo>
                <a:cubicBezTo>
                  <a:pt x="175" y="0"/>
                  <a:pt x="228" y="3"/>
                  <a:pt x="278" y="33"/>
                </a:cubicBezTo>
                <a:close/>
              </a:path>
            </a:pathLst>
          </a:custGeom>
          <a:gradFill flip="none" rotWithShape="1">
            <a:gsLst>
              <a:gs pos="0">
                <a:schemeClr val="accent5">
                  <a:lumMod val="75000"/>
                </a:schemeClr>
              </a:gs>
              <a:gs pos="100000">
                <a:srgbClr val="00FF00"/>
              </a:gs>
            </a:gsLst>
            <a:lin ang="18900000" scaled="1"/>
            <a:tileRect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139" name="Freeform 370"/>
          <p:cNvSpPr>
            <a:spLocks/>
          </p:cNvSpPr>
          <p:nvPr/>
        </p:nvSpPr>
        <p:spPr bwMode="auto">
          <a:xfrm>
            <a:off x="2379663" y="6562725"/>
            <a:ext cx="296862" cy="250825"/>
          </a:xfrm>
          <a:custGeom>
            <a:avLst/>
            <a:gdLst/>
            <a:ahLst/>
            <a:cxnLst>
              <a:cxn ang="0">
                <a:pos x="0" y="80"/>
              </a:cxn>
              <a:cxn ang="0">
                <a:pos x="115" y="115"/>
              </a:cxn>
              <a:cxn ang="0">
                <a:pos x="133" y="19"/>
              </a:cxn>
              <a:cxn ang="0">
                <a:pos x="135" y="1"/>
              </a:cxn>
              <a:cxn ang="0">
                <a:pos x="163" y="55"/>
              </a:cxn>
              <a:cxn ang="0">
                <a:pos x="71" y="130"/>
              </a:cxn>
              <a:cxn ang="0">
                <a:pos x="0" y="80"/>
              </a:cxn>
            </a:cxnLst>
            <a:rect l="0" t="0" r="r" b="b"/>
            <a:pathLst>
              <a:path w="165" h="140">
                <a:moveTo>
                  <a:pt x="0" y="80"/>
                </a:moveTo>
                <a:cubicBezTo>
                  <a:pt x="11" y="102"/>
                  <a:pt x="59" y="140"/>
                  <a:pt x="115" y="115"/>
                </a:cubicBezTo>
                <a:cubicBezTo>
                  <a:pt x="165" y="92"/>
                  <a:pt x="149" y="30"/>
                  <a:pt x="133" y="19"/>
                </a:cubicBezTo>
                <a:cubicBezTo>
                  <a:pt x="119" y="8"/>
                  <a:pt x="130" y="1"/>
                  <a:pt x="135" y="1"/>
                </a:cubicBezTo>
                <a:cubicBezTo>
                  <a:pt x="140" y="0"/>
                  <a:pt x="163" y="13"/>
                  <a:pt x="163" y="55"/>
                </a:cubicBezTo>
                <a:cubicBezTo>
                  <a:pt x="163" y="98"/>
                  <a:pt x="129" y="139"/>
                  <a:pt x="71" y="130"/>
                </a:cubicBezTo>
                <a:cubicBezTo>
                  <a:pt x="16" y="121"/>
                  <a:pt x="0" y="80"/>
                  <a:pt x="0" y="80"/>
                </a:cubicBezTo>
                <a:close/>
              </a:path>
            </a:pathLst>
          </a:custGeom>
          <a:gradFill flip="none" rotWithShape="1">
            <a:gsLst>
              <a:gs pos="0">
                <a:schemeClr val="accent5">
                  <a:lumMod val="75000"/>
                </a:schemeClr>
              </a:gs>
              <a:gs pos="100000">
                <a:srgbClr val="00FF00"/>
              </a:gs>
            </a:gsLst>
            <a:lin ang="18900000" scaled="1"/>
            <a:tileRect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pic>
        <p:nvPicPr>
          <p:cNvPr id="141" name="图片 140" descr="YL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14438" y="1714500"/>
            <a:ext cx="2339975" cy="233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组合 141"/>
          <p:cNvGrpSpPr>
            <a:grpSpLocks/>
          </p:cNvGrpSpPr>
          <p:nvPr/>
        </p:nvGrpSpPr>
        <p:grpSpPr bwMode="auto">
          <a:xfrm>
            <a:off x="8016875" y="3571875"/>
            <a:ext cx="195263" cy="1724025"/>
            <a:chOff x="8166101" y="3143250"/>
            <a:chExt cx="195263" cy="1724025"/>
          </a:xfrm>
        </p:grpSpPr>
        <p:sp>
          <p:nvSpPr>
            <p:cNvPr id="2406" name="Freeform 423"/>
            <p:cNvSpPr>
              <a:spLocks noEditPoints="1"/>
            </p:cNvSpPr>
            <p:nvPr/>
          </p:nvSpPr>
          <p:spPr bwMode="auto">
            <a:xfrm>
              <a:off x="8172451" y="3143250"/>
              <a:ext cx="177800" cy="212725"/>
            </a:xfrm>
            <a:custGeom>
              <a:avLst/>
              <a:gdLst>
                <a:gd name="T0" fmla="*/ 114110 w 67"/>
                <a:gd name="T1" fmla="*/ 71795 h 80"/>
                <a:gd name="T2" fmla="*/ 76958 w 67"/>
                <a:gd name="T3" fmla="*/ 111681 h 80"/>
                <a:gd name="T4" fmla="*/ 50421 w 67"/>
                <a:gd name="T5" fmla="*/ 156885 h 80"/>
                <a:gd name="T6" fmla="*/ 50421 w 67"/>
                <a:gd name="T7" fmla="*/ 178157 h 80"/>
                <a:gd name="T8" fmla="*/ 63690 w 67"/>
                <a:gd name="T9" fmla="*/ 172839 h 80"/>
                <a:gd name="T10" fmla="*/ 106149 w 67"/>
                <a:gd name="T11" fmla="*/ 106363 h 80"/>
                <a:gd name="T12" fmla="*/ 106149 w 67"/>
                <a:gd name="T13" fmla="*/ 135612 h 80"/>
                <a:gd name="T14" fmla="*/ 114110 w 67"/>
                <a:gd name="T15" fmla="*/ 130294 h 80"/>
                <a:gd name="T16" fmla="*/ 111457 w 67"/>
                <a:gd name="T17" fmla="*/ 124976 h 80"/>
                <a:gd name="T18" fmla="*/ 124725 w 67"/>
                <a:gd name="T19" fmla="*/ 124976 h 80"/>
                <a:gd name="T20" fmla="*/ 130033 w 67"/>
                <a:gd name="T21" fmla="*/ 132953 h 80"/>
                <a:gd name="T22" fmla="*/ 103496 w 67"/>
                <a:gd name="T23" fmla="*/ 156885 h 80"/>
                <a:gd name="T24" fmla="*/ 124725 w 67"/>
                <a:gd name="T25" fmla="*/ 188793 h 80"/>
                <a:gd name="T26" fmla="*/ 164531 w 67"/>
                <a:gd name="T27" fmla="*/ 154226 h 80"/>
                <a:gd name="T28" fmla="*/ 175146 w 67"/>
                <a:gd name="T29" fmla="*/ 151567 h 80"/>
                <a:gd name="T30" fmla="*/ 130033 w 67"/>
                <a:gd name="T31" fmla="*/ 212725 h 80"/>
                <a:gd name="T32" fmla="*/ 87573 w 67"/>
                <a:gd name="T33" fmla="*/ 167521 h 80"/>
                <a:gd name="T34" fmla="*/ 58382 w 67"/>
                <a:gd name="T35" fmla="*/ 191453 h 80"/>
                <a:gd name="T36" fmla="*/ 47767 w 67"/>
                <a:gd name="T37" fmla="*/ 199430 h 80"/>
                <a:gd name="T38" fmla="*/ 34499 w 67"/>
                <a:gd name="T39" fmla="*/ 188793 h 80"/>
                <a:gd name="T40" fmla="*/ 34499 w 67"/>
                <a:gd name="T41" fmla="*/ 162203 h 80"/>
                <a:gd name="T42" fmla="*/ 13269 w 67"/>
                <a:gd name="T43" fmla="*/ 180816 h 80"/>
                <a:gd name="T44" fmla="*/ 0 w 67"/>
                <a:gd name="T45" fmla="*/ 180816 h 80"/>
                <a:gd name="T46" fmla="*/ 50421 w 67"/>
                <a:gd name="T47" fmla="*/ 124976 h 80"/>
                <a:gd name="T48" fmla="*/ 79612 w 67"/>
                <a:gd name="T49" fmla="*/ 85090 h 80"/>
                <a:gd name="T50" fmla="*/ 63690 w 67"/>
                <a:gd name="T51" fmla="*/ 90408 h 80"/>
                <a:gd name="T52" fmla="*/ 45113 w 67"/>
                <a:gd name="T53" fmla="*/ 95726 h 80"/>
                <a:gd name="T54" fmla="*/ 23884 w 67"/>
                <a:gd name="T55" fmla="*/ 85090 h 80"/>
                <a:gd name="T56" fmla="*/ 50421 w 67"/>
                <a:gd name="T57" fmla="*/ 79772 h 80"/>
                <a:gd name="T58" fmla="*/ 98188 w 67"/>
                <a:gd name="T59" fmla="*/ 61158 h 80"/>
                <a:gd name="T60" fmla="*/ 47767 w 67"/>
                <a:gd name="T61" fmla="*/ 5318 h 80"/>
                <a:gd name="T62" fmla="*/ 58382 w 67"/>
                <a:gd name="T63" fmla="*/ 15954 h 80"/>
                <a:gd name="T64" fmla="*/ 79612 w 67"/>
                <a:gd name="T65" fmla="*/ 7977 h 80"/>
                <a:gd name="T66" fmla="*/ 66343 w 67"/>
                <a:gd name="T67" fmla="*/ 26591 h 80"/>
                <a:gd name="T68" fmla="*/ 45113 w 67"/>
                <a:gd name="T69" fmla="*/ 34568 h 80"/>
                <a:gd name="T70" fmla="*/ 39806 w 67"/>
                <a:gd name="T71" fmla="*/ 23932 h 80"/>
                <a:gd name="T72" fmla="*/ 103496 w 67"/>
                <a:gd name="T73" fmla="*/ 0 h 80"/>
                <a:gd name="T74" fmla="*/ 114110 w 67"/>
                <a:gd name="T75" fmla="*/ 29250 h 80"/>
                <a:gd name="T76" fmla="*/ 74304 w 67"/>
                <a:gd name="T77" fmla="*/ 53181 h 80"/>
                <a:gd name="T78" fmla="*/ 55728 w 67"/>
                <a:gd name="T79" fmla="*/ 61158 h 80"/>
                <a:gd name="T80" fmla="*/ 98188 w 67"/>
                <a:gd name="T81" fmla="*/ 2659 h 80"/>
                <a:gd name="T82" fmla="*/ 103496 w 67"/>
                <a:gd name="T83" fmla="*/ 0 h 80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67"/>
                <a:gd name="T127" fmla="*/ 0 h 80"/>
                <a:gd name="T128" fmla="*/ 67 w 67"/>
                <a:gd name="T129" fmla="*/ 80 h 80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67" h="80">
                  <a:moveTo>
                    <a:pt x="45" y="24"/>
                  </a:moveTo>
                  <a:cubicBezTo>
                    <a:pt x="45" y="25"/>
                    <a:pt x="45" y="27"/>
                    <a:pt x="43" y="27"/>
                  </a:cubicBezTo>
                  <a:cubicBezTo>
                    <a:pt x="41" y="28"/>
                    <a:pt x="38" y="30"/>
                    <a:pt x="35" y="34"/>
                  </a:cubicBezTo>
                  <a:cubicBezTo>
                    <a:pt x="32" y="37"/>
                    <a:pt x="31" y="39"/>
                    <a:pt x="29" y="42"/>
                  </a:cubicBezTo>
                  <a:cubicBezTo>
                    <a:pt x="26" y="47"/>
                    <a:pt x="22" y="52"/>
                    <a:pt x="17" y="57"/>
                  </a:cubicBezTo>
                  <a:cubicBezTo>
                    <a:pt x="18" y="56"/>
                    <a:pt x="19" y="57"/>
                    <a:pt x="19" y="59"/>
                  </a:cubicBezTo>
                  <a:cubicBezTo>
                    <a:pt x="20" y="62"/>
                    <a:pt x="20" y="64"/>
                    <a:pt x="19" y="66"/>
                  </a:cubicBezTo>
                  <a:cubicBezTo>
                    <a:pt x="19" y="66"/>
                    <a:pt x="19" y="66"/>
                    <a:pt x="19" y="67"/>
                  </a:cubicBezTo>
                  <a:cubicBezTo>
                    <a:pt x="19" y="68"/>
                    <a:pt x="19" y="69"/>
                    <a:pt x="19" y="69"/>
                  </a:cubicBezTo>
                  <a:cubicBezTo>
                    <a:pt x="20" y="69"/>
                    <a:pt x="22" y="67"/>
                    <a:pt x="24" y="65"/>
                  </a:cubicBezTo>
                  <a:cubicBezTo>
                    <a:pt x="29" y="60"/>
                    <a:pt x="33" y="57"/>
                    <a:pt x="35" y="55"/>
                  </a:cubicBezTo>
                  <a:cubicBezTo>
                    <a:pt x="36" y="46"/>
                    <a:pt x="38" y="41"/>
                    <a:pt x="40" y="40"/>
                  </a:cubicBezTo>
                  <a:cubicBezTo>
                    <a:pt x="42" y="41"/>
                    <a:pt x="43" y="42"/>
                    <a:pt x="42" y="44"/>
                  </a:cubicBezTo>
                  <a:cubicBezTo>
                    <a:pt x="41" y="46"/>
                    <a:pt x="40" y="48"/>
                    <a:pt x="40" y="51"/>
                  </a:cubicBezTo>
                  <a:cubicBezTo>
                    <a:pt x="40" y="51"/>
                    <a:pt x="41" y="50"/>
                    <a:pt x="41" y="50"/>
                  </a:cubicBezTo>
                  <a:cubicBezTo>
                    <a:pt x="42" y="50"/>
                    <a:pt x="42" y="49"/>
                    <a:pt x="43" y="49"/>
                  </a:cubicBezTo>
                  <a:cubicBezTo>
                    <a:pt x="43" y="49"/>
                    <a:pt x="43" y="49"/>
                    <a:pt x="43" y="48"/>
                  </a:cubicBezTo>
                  <a:cubicBezTo>
                    <a:pt x="42" y="47"/>
                    <a:pt x="42" y="47"/>
                    <a:pt x="42" y="47"/>
                  </a:cubicBezTo>
                  <a:cubicBezTo>
                    <a:pt x="42" y="46"/>
                    <a:pt x="43" y="47"/>
                    <a:pt x="43" y="47"/>
                  </a:cubicBezTo>
                  <a:cubicBezTo>
                    <a:pt x="45" y="48"/>
                    <a:pt x="46" y="47"/>
                    <a:pt x="47" y="47"/>
                  </a:cubicBezTo>
                  <a:cubicBezTo>
                    <a:pt x="47" y="46"/>
                    <a:pt x="48" y="46"/>
                    <a:pt x="49" y="46"/>
                  </a:cubicBezTo>
                  <a:cubicBezTo>
                    <a:pt x="50" y="48"/>
                    <a:pt x="50" y="49"/>
                    <a:pt x="49" y="50"/>
                  </a:cubicBezTo>
                  <a:cubicBezTo>
                    <a:pt x="49" y="51"/>
                    <a:pt x="47" y="52"/>
                    <a:pt x="44" y="54"/>
                  </a:cubicBezTo>
                  <a:cubicBezTo>
                    <a:pt x="42" y="56"/>
                    <a:pt x="40" y="58"/>
                    <a:pt x="39" y="59"/>
                  </a:cubicBezTo>
                  <a:cubicBezTo>
                    <a:pt x="38" y="60"/>
                    <a:pt x="37" y="62"/>
                    <a:pt x="37" y="65"/>
                  </a:cubicBezTo>
                  <a:cubicBezTo>
                    <a:pt x="38" y="69"/>
                    <a:pt x="41" y="71"/>
                    <a:pt x="47" y="71"/>
                  </a:cubicBezTo>
                  <a:cubicBezTo>
                    <a:pt x="53" y="71"/>
                    <a:pt x="57" y="69"/>
                    <a:pt x="58" y="66"/>
                  </a:cubicBezTo>
                  <a:cubicBezTo>
                    <a:pt x="60" y="62"/>
                    <a:pt x="61" y="60"/>
                    <a:pt x="62" y="58"/>
                  </a:cubicBezTo>
                  <a:cubicBezTo>
                    <a:pt x="64" y="56"/>
                    <a:pt x="65" y="54"/>
                    <a:pt x="65" y="53"/>
                  </a:cubicBezTo>
                  <a:cubicBezTo>
                    <a:pt x="65" y="54"/>
                    <a:pt x="65" y="56"/>
                    <a:pt x="66" y="57"/>
                  </a:cubicBezTo>
                  <a:cubicBezTo>
                    <a:pt x="67" y="64"/>
                    <a:pt x="67" y="69"/>
                    <a:pt x="66" y="73"/>
                  </a:cubicBezTo>
                  <a:cubicBezTo>
                    <a:pt x="63" y="77"/>
                    <a:pt x="57" y="79"/>
                    <a:pt x="49" y="80"/>
                  </a:cubicBezTo>
                  <a:cubicBezTo>
                    <a:pt x="44" y="79"/>
                    <a:pt x="39" y="76"/>
                    <a:pt x="35" y="72"/>
                  </a:cubicBezTo>
                  <a:cubicBezTo>
                    <a:pt x="33" y="69"/>
                    <a:pt x="33" y="66"/>
                    <a:pt x="33" y="63"/>
                  </a:cubicBezTo>
                  <a:cubicBezTo>
                    <a:pt x="32" y="64"/>
                    <a:pt x="30" y="66"/>
                    <a:pt x="28" y="67"/>
                  </a:cubicBezTo>
                  <a:cubicBezTo>
                    <a:pt x="27" y="68"/>
                    <a:pt x="24" y="70"/>
                    <a:pt x="22" y="72"/>
                  </a:cubicBezTo>
                  <a:cubicBezTo>
                    <a:pt x="20" y="73"/>
                    <a:pt x="19" y="74"/>
                    <a:pt x="18" y="74"/>
                  </a:cubicBezTo>
                  <a:cubicBezTo>
                    <a:pt x="18" y="74"/>
                    <a:pt x="18" y="75"/>
                    <a:pt x="18" y="75"/>
                  </a:cubicBezTo>
                  <a:cubicBezTo>
                    <a:pt x="18" y="77"/>
                    <a:pt x="18" y="78"/>
                    <a:pt x="16" y="79"/>
                  </a:cubicBezTo>
                  <a:cubicBezTo>
                    <a:pt x="14" y="77"/>
                    <a:pt x="13" y="74"/>
                    <a:pt x="13" y="71"/>
                  </a:cubicBezTo>
                  <a:cubicBezTo>
                    <a:pt x="15" y="67"/>
                    <a:pt x="15" y="63"/>
                    <a:pt x="15" y="59"/>
                  </a:cubicBezTo>
                  <a:cubicBezTo>
                    <a:pt x="14" y="60"/>
                    <a:pt x="14" y="60"/>
                    <a:pt x="13" y="61"/>
                  </a:cubicBezTo>
                  <a:cubicBezTo>
                    <a:pt x="13" y="60"/>
                    <a:pt x="13" y="61"/>
                    <a:pt x="12" y="61"/>
                  </a:cubicBezTo>
                  <a:cubicBezTo>
                    <a:pt x="9" y="63"/>
                    <a:pt x="7" y="66"/>
                    <a:pt x="5" y="68"/>
                  </a:cubicBezTo>
                  <a:cubicBezTo>
                    <a:pt x="3" y="70"/>
                    <a:pt x="2" y="71"/>
                    <a:pt x="0" y="71"/>
                  </a:cubicBezTo>
                  <a:cubicBezTo>
                    <a:pt x="0" y="69"/>
                    <a:pt x="0" y="68"/>
                    <a:pt x="0" y="68"/>
                  </a:cubicBezTo>
                  <a:cubicBezTo>
                    <a:pt x="4" y="64"/>
                    <a:pt x="8" y="60"/>
                    <a:pt x="12" y="55"/>
                  </a:cubicBezTo>
                  <a:cubicBezTo>
                    <a:pt x="14" y="53"/>
                    <a:pt x="16" y="51"/>
                    <a:pt x="19" y="47"/>
                  </a:cubicBezTo>
                  <a:cubicBezTo>
                    <a:pt x="21" y="44"/>
                    <a:pt x="23" y="42"/>
                    <a:pt x="24" y="40"/>
                  </a:cubicBezTo>
                  <a:cubicBezTo>
                    <a:pt x="27" y="36"/>
                    <a:pt x="29" y="34"/>
                    <a:pt x="30" y="32"/>
                  </a:cubicBezTo>
                  <a:cubicBezTo>
                    <a:pt x="29" y="32"/>
                    <a:pt x="28" y="33"/>
                    <a:pt x="27" y="33"/>
                  </a:cubicBezTo>
                  <a:cubicBezTo>
                    <a:pt x="26" y="34"/>
                    <a:pt x="25" y="34"/>
                    <a:pt x="24" y="34"/>
                  </a:cubicBezTo>
                  <a:cubicBezTo>
                    <a:pt x="24" y="34"/>
                    <a:pt x="23" y="35"/>
                    <a:pt x="21" y="35"/>
                  </a:cubicBezTo>
                  <a:cubicBezTo>
                    <a:pt x="19" y="36"/>
                    <a:pt x="18" y="36"/>
                    <a:pt x="17" y="36"/>
                  </a:cubicBezTo>
                  <a:cubicBezTo>
                    <a:pt x="13" y="37"/>
                    <a:pt x="10" y="36"/>
                    <a:pt x="9" y="33"/>
                  </a:cubicBezTo>
                  <a:cubicBezTo>
                    <a:pt x="9" y="32"/>
                    <a:pt x="9" y="32"/>
                    <a:pt x="9" y="32"/>
                  </a:cubicBezTo>
                  <a:cubicBezTo>
                    <a:pt x="9" y="32"/>
                    <a:pt x="10" y="32"/>
                    <a:pt x="10" y="32"/>
                  </a:cubicBezTo>
                  <a:cubicBezTo>
                    <a:pt x="11" y="33"/>
                    <a:pt x="14" y="32"/>
                    <a:pt x="19" y="30"/>
                  </a:cubicBezTo>
                  <a:cubicBezTo>
                    <a:pt x="25" y="28"/>
                    <a:pt x="31" y="26"/>
                    <a:pt x="35" y="24"/>
                  </a:cubicBezTo>
                  <a:cubicBezTo>
                    <a:pt x="36" y="24"/>
                    <a:pt x="37" y="23"/>
                    <a:pt x="37" y="23"/>
                  </a:cubicBezTo>
                  <a:cubicBezTo>
                    <a:pt x="40" y="22"/>
                    <a:pt x="42" y="22"/>
                    <a:pt x="45" y="24"/>
                  </a:cubicBezTo>
                  <a:close/>
                  <a:moveTo>
                    <a:pt x="18" y="2"/>
                  </a:moveTo>
                  <a:cubicBezTo>
                    <a:pt x="20" y="3"/>
                    <a:pt x="21" y="4"/>
                    <a:pt x="22" y="6"/>
                  </a:cubicBezTo>
                  <a:cubicBezTo>
                    <a:pt x="22" y="6"/>
                    <a:pt x="22" y="6"/>
                    <a:pt x="22" y="6"/>
                  </a:cubicBezTo>
                  <a:cubicBezTo>
                    <a:pt x="23" y="6"/>
                    <a:pt x="23" y="6"/>
                    <a:pt x="23" y="6"/>
                  </a:cubicBezTo>
                  <a:cubicBezTo>
                    <a:pt x="24" y="5"/>
                    <a:pt x="26" y="4"/>
                    <a:pt x="30" y="3"/>
                  </a:cubicBezTo>
                  <a:cubicBezTo>
                    <a:pt x="28" y="4"/>
                    <a:pt x="26" y="6"/>
                    <a:pt x="25" y="8"/>
                  </a:cubicBezTo>
                  <a:cubicBezTo>
                    <a:pt x="24" y="8"/>
                    <a:pt x="24" y="9"/>
                    <a:pt x="25" y="10"/>
                  </a:cubicBezTo>
                  <a:cubicBezTo>
                    <a:pt x="25" y="13"/>
                    <a:pt x="24" y="14"/>
                    <a:pt x="21" y="15"/>
                  </a:cubicBezTo>
                  <a:cubicBezTo>
                    <a:pt x="19" y="15"/>
                    <a:pt x="17" y="14"/>
                    <a:pt x="17" y="13"/>
                  </a:cubicBezTo>
                  <a:cubicBezTo>
                    <a:pt x="17" y="13"/>
                    <a:pt x="17" y="12"/>
                    <a:pt x="16" y="11"/>
                  </a:cubicBezTo>
                  <a:cubicBezTo>
                    <a:pt x="16" y="10"/>
                    <a:pt x="16" y="9"/>
                    <a:pt x="15" y="9"/>
                  </a:cubicBezTo>
                  <a:cubicBezTo>
                    <a:pt x="14" y="6"/>
                    <a:pt x="15" y="4"/>
                    <a:pt x="18" y="2"/>
                  </a:cubicBezTo>
                  <a:close/>
                  <a:moveTo>
                    <a:pt x="39" y="0"/>
                  </a:moveTo>
                  <a:cubicBezTo>
                    <a:pt x="44" y="0"/>
                    <a:pt x="47" y="2"/>
                    <a:pt x="47" y="6"/>
                  </a:cubicBezTo>
                  <a:cubicBezTo>
                    <a:pt x="46" y="8"/>
                    <a:pt x="45" y="10"/>
                    <a:pt x="43" y="11"/>
                  </a:cubicBezTo>
                  <a:cubicBezTo>
                    <a:pt x="39" y="13"/>
                    <a:pt x="36" y="15"/>
                    <a:pt x="32" y="18"/>
                  </a:cubicBezTo>
                  <a:cubicBezTo>
                    <a:pt x="31" y="19"/>
                    <a:pt x="29" y="20"/>
                    <a:pt x="28" y="20"/>
                  </a:cubicBezTo>
                  <a:cubicBezTo>
                    <a:pt x="28" y="20"/>
                    <a:pt x="27" y="20"/>
                    <a:pt x="26" y="21"/>
                  </a:cubicBezTo>
                  <a:cubicBezTo>
                    <a:pt x="24" y="22"/>
                    <a:pt x="23" y="22"/>
                    <a:pt x="21" y="23"/>
                  </a:cubicBezTo>
                  <a:cubicBezTo>
                    <a:pt x="31" y="16"/>
                    <a:pt x="37" y="10"/>
                    <a:pt x="39" y="4"/>
                  </a:cubicBezTo>
                  <a:cubicBezTo>
                    <a:pt x="40" y="2"/>
                    <a:pt x="39" y="1"/>
                    <a:pt x="37" y="1"/>
                  </a:cubicBezTo>
                  <a:cubicBezTo>
                    <a:pt x="36" y="1"/>
                    <a:pt x="36" y="1"/>
                    <a:pt x="36" y="0"/>
                  </a:cubicBezTo>
                  <a:cubicBezTo>
                    <a:pt x="36" y="0"/>
                    <a:pt x="37" y="0"/>
                    <a:pt x="39" y="0"/>
                  </a:cubicBezTo>
                  <a:close/>
                </a:path>
              </a:pathLst>
            </a:custGeom>
            <a:solidFill>
              <a:srgbClr val="23191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2407" name="Freeform 424"/>
            <p:cNvSpPr>
              <a:spLocks noEditPoints="1"/>
            </p:cNvSpPr>
            <p:nvPr/>
          </p:nvSpPr>
          <p:spPr bwMode="auto">
            <a:xfrm>
              <a:off x="8185151" y="3395663"/>
              <a:ext cx="152400" cy="214312"/>
            </a:xfrm>
            <a:custGeom>
              <a:avLst/>
              <a:gdLst>
                <a:gd name="T0" fmla="*/ 82884 w 57"/>
                <a:gd name="T1" fmla="*/ 15875 h 81"/>
                <a:gd name="T2" fmla="*/ 37432 w 57"/>
                <a:gd name="T3" fmla="*/ 47625 h 81"/>
                <a:gd name="T4" fmla="*/ 18716 w 57"/>
                <a:gd name="T5" fmla="*/ 71437 h 81"/>
                <a:gd name="T6" fmla="*/ 72189 w 57"/>
                <a:gd name="T7" fmla="*/ 44979 h 81"/>
                <a:gd name="T8" fmla="*/ 147053 w 57"/>
                <a:gd name="T9" fmla="*/ 44979 h 81"/>
                <a:gd name="T10" fmla="*/ 96253 w 57"/>
                <a:gd name="T11" fmla="*/ 87312 h 81"/>
                <a:gd name="T12" fmla="*/ 114968 w 57"/>
                <a:gd name="T13" fmla="*/ 108479 h 81"/>
                <a:gd name="T14" fmla="*/ 85558 w 57"/>
                <a:gd name="T15" fmla="*/ 105833 h 81"/>
                <a:gd name="T16" fmla="*/ 104274 w 57"/>
                <a:gd name="T17" fmla="*/ 100541 h 81"/>
                <a:gd name="T18" fmla="*/ 109621 w 57"/>
                <a:gd name="T19" fmla="*/ 92604 h 81"/>
                <a:gd name="T20" fmla="*/ 80211 w 57"/>
                <a:gd name="T21" fmla="*/ 95250 h 81"/>
                <a:gd name="T22" fmla="*/ 139032 w 57"/>
                <a:gd name="T23" fmla="*/ 142875 h 81"/>
                <a:gd name="T24" fmla="*/ 152400 w 57"/>
                <a:gd name="T25" fmla="*/ 156104 h 81"/>
                <a:gd name="T26" fmla="*/ 133684 w 57"/>
                <a:gd name="T27" fmla="*/ 150812 h 81"/>
                <a:gd name="T28" fmla="*/ 16042 w 57"/>
                <a:gd name="T29" fmla="*/ 190500 h 81"/>
                <a:gd name="T30" fmla="*/ 66842 w 57"/>
                <a:gd name="T31" fmla="*/ 103187 h 81"/>
                <a:gd name="T32" fmla="*/ 53474 w 57"/>
                <a:gd name="T33" fmla="*/ 113771 h 81"/>
                <a:gd name="T34" fmla="*/ 26737 w 57"/>
                <a:gd name="T35" fmla="*/ 111125 h 81"/>
                <a:gd name="T36" fmla="*/ 29411 w 57"/>
                <a:gd name="T37" fmla="*/ 108479 h 81"/>
                <a:gd name="T38" fmla="*/ 56147 w 57"/>
                <a:gd name="T39" fmla="*/ 103187 h 81"/>
                <a:gd name="T40" fmla="*/ 74863 w 57"/>
                <a:gd name="T41" fmla="*/ 79375 h 81"/>
                <a:gd name="T42" fmla="*/ 80211 w 57"/>
                <a:gd name="T43" fmla="*/ 92604 h 81"/>
                <a:gd name="T44" fmla="*/ 90905 w 57"/>
                <a:gd name="T45" fmla="*/ 87312 h 81"/>
                <a:gd name="T46" fmla="*/ 139032 w 57"/>
                <a:gd name="T47" fmla="*/ 47625 h 81"/>
                <a:gd name="T48" fmla="*/ 69516 w 57"/>
                <a:gd name="T49" fmla="*/ 55562 h 81"/>
                <a:gd name="T50" fmla="*/ 18716 w 57"/>
                <a:gd name="T51" fmla="*/ 84666 h 81"/>
                <a:gd name="T52" fmla="*/ 5347 w 57"/>
                <a:gd name="T53" fmla="*/ 92604 h 81"/>
                <a:gd name="T54" fmla="*/ 10695 w 57"/>
                <a:gd name="T55" fmla="*/ 66146 h 81"/>
                <a:gd name="T56" fmla="*/ 34758 w 57"/>
                <a:gd name="T57" fmla="*/ 42333 h 81"/>
                <a:gd name="T58" fmla="*/ 45453 w 57"/>
                <a:gd name="T59" fmla="*/ 7937 h 81"/>
                <a:gd name="T60" fmla="*/ 48126 w 57"/>
                <a:gd name="T61" fmla="*/ 2646 h 81"/>
                <a:gd name="T62" fmla="*/ 53474 w 57"/>
                <a:gd name="T63" fmla="*/ 169333 h 81"/>
                <a:gd name="T64" fmla="*/ 53474 w 57"/>
                <a:gd name="T65" fmla="*/ 177270 h 81"/>
                <a:gd name="T66" fmla="*/ 93579 w 57"/>
                <a:gd name="T67" fmla="*/ 158750 h 81"/>
                <a:gd name="T68" fmla="*/ 96253 w 57"/>
                <a:gd name="T69" fmla="*/ 193145 h 81"/>
                <a:gd name="T70" fmla="*/ 98926 w 57"/>
                <a:gd name="T71" fmla="*/ 206375 h 81"/>
                <a:gd name="T72" fmla="*/ 82884 w 57"/>
                <a:gd name="T73" fmla="*/ 211666 h 81"/>
                <a:gd name="T74" fmla="*/ 85558 w 57"/>
                <a:gd name="T75" fmla="*/ 206375 h 81"/>
                <a:gd name="T76" fmla="*/ 80211 w 57"/>
                <a:gd name="T77" fmla="*/ 190500 h 81"/>
                <a:gd name="T78" fmla="*/ 56147 w 57"/>
                <a:gd name="T79" fmla="*/ 185208 h 81"/>
                <a:gd name="T80" fmla="*/ 61495 w 57"/>
                <a:gd name="T81" fmla="*/ 203729 h 81"/>
                <a:gd name="T82" fmla="*/ 48126 w 57"/>
                <a:gd name="T83" fmla="*/ 161395 h 81"/>
                <a:gd name="T84" fmla="*/ 50800 w 57"/>
                <a:gd name="T85" fmla="*/ 161395 h 81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57"/>
                <a:gd name="T130" fmla="*/ 0 h 81"/>
                <a:gd name="T131" fmla="*/ 57 w 57"/>
                <a:gd name="T132" fmla="*/ 81 h 81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57" h="81">
                  <a:moveTo>
                    <a:pt x="18" y="1"/>
                  </a:moveTo>
                  <a:cubicBezTo>
                    <a:pt x="24" y="0"/>
                    <a:pt x="28" y="1"/>
                    <a:pt x="31" y="6"/>
                  </a:cubicBezTo>
                  <a:cubicBezTo>
                    <a:pt x="34" y="10"/>
                    <a:pt x="33" y="13"/>
                    <a:pt x="29" y="15"/>
                  </a:cubicBezTo>
                  <a:cubicBezTo>
                    <a:pt x="21" y="17"/>
                    <a:pt x="16" y="18"/>
                    <a:pt x="14" y="18"/>
                  </a:cubicBezTo>
                  <a:cubicBezTo>
                    <a:pt x="12" y="17"/>
                    <a:pt x="10" y="17"/>
                    <a:pt x="9" y="19"/>
                  </a:cubicBezTo>
                  <a:cubicBezTo>
                    <a:pt x="7" y="21"/>
                    <a:pt x="6" y="24"/>
                    <a:pt x="7" y="27"/>
                  </a:cubicBezTo>
                  <a:cubicBezTo>
                    <a:pt x="9" y="26"/>
                    <a:pt x="11" y="24"/>
                    <a:pt x="14" y="23"/>
                  </a:cubicBezTo>
                  <a:cubicBezTo>
                    <a:pt x="18" y="22"/>
                    <a:pt x="22" y="20"/>
                    <a:pt x="27" y="17"/>
                  </a:cubicBezTo>
                  <a:cubicBezTo>
                    <a:pt x="33" y="15"/>
                    <a:pt x="37" y="14"/>
                    <a:pt x="41" y="13"/>
                  </a:cubicBezTo>
                  <a:cubicBezTo>
                    <a:pt x="48" y="12"/>
                    <a:pt x="53" y="13"/>
                    <a:pt x="55" y="17"/>
                  </a:cubicBezTo>
                  <a:cubicBezTo>
                    <a:pt x="56" y="22"/>
                    <a:pt x="52" y="26"/>
                    <a:pt x="42" y="30"/>
                  </a:cubicBezTo>
                  <a:cubicBezTo>
                    <a:pt x="39" y="31"/>
                    <a:pt x="37" y="32"/>
                    <a:pt x="36" y="33"/>
                  </a:cubicBezTo>
                  <a:cubicBezTo>
                    <a:pt x="40" y="33"/>
                    <a:pt x="43" y="33"/>
                    <a:pt x="44" y="34"/>
                  </a:cubicBezTo>
                  <a:cubicBezTo>
                    <a:pt x="46" y="36"/>
                    <a:pt x="46" y="39"/>
                    <a:pt x="43" y="41"/>
                  </a:cubicBezTo>
                  <a:cubicBezTo>
                    <a:pt x="44" y="42"/>
                    <a:pt x="41" y="42"/>
                    <a:pt x="36" y="42"/>
                  </a:cubicBezTo>
                  <a:cubicBezTo>
                    <a:pt x="35" y="41"/>
                    <a:pt x="33" y="41"/>
                    <a:pt x="32" y="40"/>
                  </a:cubicBezTo>
                  <a:cubicBezTo>
                    <a:pt x="32" y="40"/>
                    <a:pt x="33" y="40"/>
                    <a:pt x="33" y="40"/>
                  </a:cubicBezTo>
                  <a:cubicBezTo>
                    <a:pt x="35" y="40"/>
                    <a:pt x="37" y="39"/>
                    <a:pt x="39" y="38"/>
                  </a:cubicBezTo>
                  <a:cubicBezTo>
                    <a:pt x="40" y="38"/>
                    <a:pt x="41" y="37"/>
                    <a:pt x="41" y="36"/>
                  </a:cubicBezTo>
                  <a:cubicBezTo>
                    <a:pt x="41" y="36"/>
                    <a:pt x="41" y="36"/>
                    <a:pt x="41" y="35"/>
                  </a:cubicBezTo>
                  <a:cubicBezTo>
                    <a:pt x="41" y="35"/>
                    <a:pt x="40" y="35"/>
                    <a:pt x="40" y="35"/>
                  </a:cubicBezTo>
                  <a:cubicBezTo>
                    <a:pt x="37" y="34"/>
                    <a:pt x="34" y="34"/>
                    <a:pt x="30" y="36"/>
                  </a:cubicBezTo>
                  <a:cubicBezTo>
                    <a:pt x="29" y="38"/>
                    <a:pt x="27" y="42"/>
                    <a:pt x="24" y="49"/>
                  </a:cubicBezTo>
                  <a:cubicBezTo>
                    <a:pt x="30" y="48"/>
                    <a:pt x="39" y="50"/>
                    <a:pt x="52" y="54"/>
                  </a:cubicBezTo>
                  <a:cubicBezTo>
                    <a:pt x="54" y="55"/>
                    <a:pt x="55" y="56"/>
                    <a:pt x="56" y="57"/>
                  </a:cubicBezTo>
                  <a:cubicBezTo>
                    <a:pt x="56" y="58"/>
                    <a:pt x="57" y="58"/>
                    <a:pt x="57" y="59"/>
                  </a:cubicBezTo>
                  <a:cubicBezTo>
                    <a:pt x="56" y="59"/>
                    <a:pt x="56" y="59"/>
                    <a:pt x="56" y="60"/>
                  </a:cubicBezTo>
                  <a:cubicBezTo>
                    <a:pt x="55" y="61"/>
                    <a:pt x="53" y="60"/>
                    <a:pt x="50" y="57"/>
                  </a:cubicBezTo>
                  <a:cubicBezTo>
                    <a:pt x="53" y="58"/>
                    <a:pt x="45" y="55"/>
                    <a:pt x="24" y="49"/>
                  </a:cubicBezTo>
                  <a:cubicBezTo>
                    <a:pt x="19" y="61"/>
                    <a:pt x="13" y="69"/>
                    <a:pt x="6" y="72"/>
                  </a:cubicBezTo>
                  <a:cubicBezTo>
                    <a:pt x="5" y="73"/>
                    <a:pt x="5" y="73"/>
                    <a:pt x="5" y="72"/>
                  </a:cubicBezTo>
                  <a:cubicBezTo>
                    <a:pt x="13" y="64"/>
                    <a:pt x="20" y="54"/>
                    <a:pt x="25" y="39"/>
                  </a:cubicBezTo>
                  <a:cubicBezTo>
                    <a:pt x="25" y="38"/>
                    <a:pt x="25" y="38"/>
                    <a:pt x="24" y="38"/>
                  </a:cubicBezTo>
                  <a:cubicBezTo>
                    <a:pt x="22" y="40"/>
                    <a:pt x="20" y="42"/>
                    <a:pt x="20" y="43"/>
                  </a:cubicBezTo>
                  <a:cubicBezTo>
                    <a:pt x="18" y="46"/>
                    <a:pt x="17" y="48"/>
                    <a:pt x="15" y="48"/>
                  </a:cubicBezTo>
                  <a:cubicBezTo>
                    <a:pt x="11" y="48"/>
                    <a:pt x="9" y="46"/>
                    <a:pt x="10" y="42"/>
                  </a:cubicBezTo>
                  <a:cubicBezTo>
                    <a:pt x="10" y="41"/>
                    <a:pt x="10" y="41"/>
                    <a:pt x="10" y="41"/>
                  </a:cubicBezTo>
                  <a:cubicBezTo>
                    <a:pt x="11" y="40"/>
                    <a:pt x="11" y="40"/>
                    <a:pt x="11" y="41"/>
                  </a:cubicBezTo>
                  <a:cubicBezTo>
                    <a:pt x="14" y="42"/>
                    <a:pt x="16" y="42"/>
                    <a:pt x="19" y="41"/>
                  </a:cubicBezTo>
                  <a:cubicBezTo>
                    <a:pt x="19" y="40"/>
                    <a:pt x="20" y="40"/>
                    <a:pt x="21" y="39"/>
                  </a:cubicBezTo>
                  <a:cubicBezTo>
                    <a:pt x="23" y="38"/>
                    <a:pt x="24" y="37"/>
                    <a:pt x="26" y="36"/>
                  </a:cubicBezTo>
                  <a:cubicBezTo>
                    <a:pt x="27" y="34"/>
                    <a:pt x="28" y="32"/>
                    <a:pt x="28" y="30"/>
                  </a:cubicBezTo>
                  <a:cubicBezTo>
                    <a:pt x="28" y="29"/>
                    <a:pt x="28" y="29"/>
                    <a:pt x="29" y="29"/>
                  </a:cubicBezTo>
                  <a:cubicBezTo>
                    <a:pt x="31" y="29"/>
                    <a:pt x="32" y="31"/>
                    <a:pt x="30" y="35"/>
                  </a:cubicBezTo>
                  <a:cubicBezTo>
                    <a:pt x="31" y="34"/>
                    <a:pt x="32" y="34"/>
                    <a:pt x="33" y="33"/>
                  </a:cubicBezTo>
                  <a:cubicBezTo>
                    <a:pt x="33" y="33"/>
                    <a:pt x="33" y="33"/>
                    <a:pt x="34" y="33"/>
                  </a:cubicBezTo>
                  <a:cubicBezTo>
                    <a:pt x="38" y="31"/>
                    <a:pt x="42" y="28"/>
                    <a:pt x="48" y="24"/>
                  </a:cubicBezTo>
                  <a:cubicBezTo>
                    <a:pt x="50" y="23"/>
                    <a:pt x="51" y="21"/>
                    <a:pt x="52" y="18"/>
                  </a:cubicBezTo>
                  <a:cubicBezTo>
                    <a:pt x="52" y="16"/>
                    <a:pt x="49" y="16"/>
                    <a:pt x="46" y="16"/>
                  </a:cubicBezTo>
                  <a:cubicBezTo>
                    <a:pt x="39" y="15"/>
                    <a:pt x="33" y="17"/>
                    <a:pt x="26" y="21"/>
                  </a:cubicBezTo>
                  <a:cubicBezTo>
                    <a:pt x="23" y="24"/>
                    <a:pt x="20" y="25"/>
                    <a:pt x="17" y="26"/>
                  </a:cubicBezTo>
                  <a:cubicBezTo>
                    <a:pt x="14" y="27"/>
                    <a:pt x="10" y="29"/>
                    <a:pt x="7" y="32"/>
                  </a:cubicBezTo>
                  <a:cubicBezTo>
                    <a:pt x="7" y="32"/>
                    <a:pt x="7" y="33"/>
                    <a:pt x="7" y="35"/>
                  </a:cubicBezTo>
                  <a:cubicBezTo>
                    <a:pt x="5" y="37"/>
                    <a:pt x="4" y="37"/>
                    <a:pt x="2" y="35"/>
                  </a:cubicBezTo>
                  <a:cubicBezTo>
                    <a:pt x="1" y="32"/>
                    <a:pt x="0" y="30"/>
                    <a:pt x="1" y="30"/>
                  </a:cubicBezTo>
                  <a:cubicBezTo>
                    <a:pt x="2" y="29"/>
                    <a:pt x="3" y="27"/>
                    <a:pt x="4" y="25"/>
                  </a:cubicBezTo>
                  <a:cubicBezTo>
                    <a:pt x="5" y="23"/>
                    <a:pt x="6" y="21"/>
                    <a:pt x="8" y="19"/>
                  </a:cubicBezTo>
                  <a:cubicBezTo>
                    <a:pt x="9" y="17"/>
                    <a:pt x="11" y="16"/>
                    <a:pt x="13" y="16"/>
                  </a:cubicBezTo>
                  <a:cubicBezTo>
                    <a:pt x="18" y="17"/>
                    <a:pt x="22" y="15"/>
                    <a:pt x="23" y="12"/>
                  </a:cubicBezTo>
                  <a:cubicBezTo>
                    <a:pt x="23" y="7"/>
                    <a:pt x="21" y="4"/>
                    <a:pt x="17" y="3"/>
                  </a:cubicBezTo>
                  <a:cubicBezTo>
                    <a:pt x="16" y="3"/>
                    <a:pt x="16" y="3"/>
                    <a:pt x="16" y="2"/>
                  </a:cubicBezTo>
                  <a:cubicBezTo>
                    <a:pt x="16" y="2"/>
                    <a:pt x="17" y="2"/>
                    <a:pt x="18" y="1"/>
                  </a:cubicBezTo>
                  <a:close/>
                  <a:moveTo>
                    <a:pt x="19" y="61"/>
                  </a:moveTo>
                  <a:cubicBezTo>
                    <a:pt x="19" y="62"/>
                    <a:pt x="19" y="62"/>
                    <a:pt x="20" y="64"/>
                  </a:cubicBezTo>
                  <a:cubicBezTo>
                    <a:pt x="20" y="65"/>
                    <a:pt x="20" y="66"/>
                    <a:pt x="20" y="67"/>
                  </a:cubicBezTo>
                  <a:cubicBezTo>
                    <a:pt x="20" y="67"/>
                    <a:pt x="20" y="67"/>
                    <a:pt x="20" y="67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25" y="63"/>
                    <a:pt x="30" y="60"/>
                    <a:pt x="35" y="60"/>
                  </a:cubicBezTo>
                  <a:cubicBezTo>
                    <a:pt x="38" y="59"/>
                    <a:pt x="40" y="60"/>
                    <a:pt x="41" y="61"/>
                  </a:cubicBezTo>
                  <a:cubicBezTo>
                    <a:pt x="43" y="64"/>
                    <a:pt x="41" y="67"/>
                    <a:pt x="36" y="73"/>
                  </a:cubicBezTo>
                  <a:cubicBezTo>
                    <a:pt x="41" y="73"/>
                    <a:pt x="43" y="74"/>
                    <a:pt x="41" y="75"/>
                  </a:cubicBezTo>
                  <a:cubicBezTo>
                    <a:pt x="40" y="77"/>
                    <a:pt x="39" y="78"/>
                    <a:pt x="37" y="78"/>
                  </a:cubicBezTo>
                  <a:cubicBezTo>
                    <a:pt x="36" y="78"/>
                    <a:pt x="36" y="78"/>
                    <a:pt x="36" y="78"/>
                  </a:cubicBezTo>
                  <a:cubicBezTo>
                    <a:pt x="34" y="79"/>
                    <a:pt x="32" y="79"/>
                    <a:pt x="31" y="80"/>
                  </a:cubicBezTo>
                  <a:cubicBezTo>
                    <a:pt x="30" y="81"/>
                    <a:pt x="30" y="80"/>
                    <a:pt x="31" y="80"/>
                  </a:cubicBezTo>
                  <a:cubicBezTo>
                    <a:pt x="31" y="79"/>
                    <a:pt x="32" y="79"/>
                    <a:pt x="32" y="78"/>
                  </a:cubicBezTo>
                  <a:cubicBezTo>
                    <a:pt x="33" y="77"/>
                    <a:pt x="34" y="76"/>
                    <a:pt x="34" y="76"/>
                  </a:cubicBezTo>
                  <a:cubicBezTo>
                    <a:pt x="31" y="75"/>
                    <a:pt x="30" y="74"/>
                    <a:pt x="30" y="72"/>
                  </a:cubicBezTo>
                  <a:cubicBezTo>
                    <a:pt x="34" y="69"/>
                    <a:pt x="36" y="65"/>
                    <a:pt x="35" y="63"/>
                  </a:cubicBezTo>
                  <a:cubicBezTo>
                    <a:pt x="28" y="64"/>
                    <a:pt x="24" y="66"/>
                    <a:pt x="21" y="70"/>
                  </a:cubicBezTo>
                  <a:cubicBezTo>
                    <a:pt x="21" y="71"/>
                    <a:pt x="22" y="72"/>
                    <a:pt x="23" y="73"/>
                  </a:cubicBezTo>
                  <a:cubicBezTo>
                    <a:pt x="25" y="75"/>
                    <a:pt x="25" y="77"/>
                    <a:pt x="23" y="77"/>
                  </a:cubicBezTo>
                  <a:cubicBezTo>
                    <a:pt x="21" y="77"/>
                    <a:pt x="20" y="76"/>
                    <a:pt x="17" y="73"/>
                  </a:cubicBezTo>
                  <a:cubicBezTo>
                    <a:pt x="17" y="68"/>
                    <a:pt x="17" y="64"/>
                    <a:pt x="18" y="61"/>
                  </a:cubicBezTo>
                  <a:cubicBezTo>
                    <a:pt x="18" y="61"/>
                    <a:pt x="19" y="61"/>
                    <a:pt x="19" y="60"/>
                  </a:cubicBezTo>
                  <a:cubicBezTo>
                    <a:pt x="19" y="61"/>
                    <a:pt x="19" y="61"/>
                    <a:pt x="19" y="61"/>
                  </a:cubicBezTo>
                  <a:close/>
                </a:path>
              </a:pathLst>
            </a:custGeom>
            <a:solidFill>
              <a:srgbClr val="23191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2408" name="Freeform 425"/>
            <p:cNvSpPr>
              <a:spLocks noEditPoints="1"/>
            </p:cNvSpPr>
            <p:nvPr/>
          </p:nvSpPr>
          <p:spPr bwMode="auto">
            <a:xfrm>
              <a:off x="8177213" y="3652838"/>
              <a:ext cx="157163" cy="200025"/>
            </a:xfrm>
            <a:custGeom>
              <a:avLst/>
              <a:gdLst>
                <a:gd name="T0" fmla="*/ 71922 w 59"/>
                <a:gd name="T1" fmla="*/ 13335 h 75"/>
                <a:gd name="T2" fmla="*/ 66594 w 59"/>
                <a:gd name="T3" fmla="*/ 34671 h 75"/>
                <a:gd name="T4" fmla="*/ 5328 w 59"/>
                <a:gd name="T5" fmla="*/ 125349 h 75"/>
                <a:gd name="T6" fmla="*/ 7991 w 59"/>
                <a:gd name="T7" fmla="*/ 104013 h 75"/>
                <a:gd name="T8" fmla="*/ 29302 w 59"/>
                <a:gd name="T9" fmla="*/ 48006 h 75"/>
                <a:gd name="T10" fmla="*/ 55939 w 59"/>
                <a:gd name="T11" fmla="*/ 29337 h 75"/>
                <a:gd name="T12" fmla="*/ 42620 w 59"/>
                <a:gd name="T13" fmla="*/ 16002 h 75"/>
                <a:gd name="T14" fmla="*/ 58603 w 59"/>
                <a:gd name="T15" fmla="*/ 10668 h 75"/>
                <a:gd name="T16" fmla="*/ 74586 w 59"/>
                <a:gd name="T17" fmla="*/ 72009 h 75"/>
                <a:gd name="T18" fmla="*/ 69258 w 59"/>
                <a:gd name="T19" fmla="*/ 96012 h 75"/>
                <a:gd name="T20" fmla="*/ 55939 w 59"/>
                <a:gd name="T21" fmla="*/ 109347 h 75"/>
                <a:gd name="T22" fmla="*/ 50612 w 59"/>
                <a:gd name="T23" fmla="*/ 112014 h 75"/>
                <a:gd name="T24" fmla="*/ 53276 w 59"/>
                <a:gd name="T25" fmla="*/ 106680 h 75"/>
                <a:gd name="T26" fmla="*/ 61267 w 59"/>
                <a:gd name="T27" fmla="*/ 77343 h 75"/>
                <a:gd name="T28" fmla="*/ 42620 w 59"/>
                <a:gd name="T29" fmla="*/ 109347 h 75"/>
                <a:gd name="T30" fmla="*/ 37293 w 59"/>
                <a:gd name="T31" fmla="*/ 112014 h 75"/>
                <a:gd name="T32" fmla="*/ 34629 w 59"/>
                <a:gd name="T33" fmla="*/ 80010 h 75"/>
                <a:gd name="T34" fmla="*/ 37293 w 59"/>
                <a:gd name="T35" fmla="*/ 82677 h 75"/>
                <a:gd name="T36" fmla="*/ 66594 w 59"/>
                <a:gd name="T37" fmla="*/ 66675 h 75"/>
                <a:gd name="T38" fmla="*/ 101224 w 59"/>
                <a:gd name="T39" fmla="*/ 117348 h 75"/>
                <a:gd name="T40" fmla="*/ 87905 w 59"/>
                <a:gd name="T41" fmla="*/ 146685 h 75"/>
                <a:gd name="T42" fmla="*/ 85241 w 59"/>
                <a:gd name="T43" fmla="*/ 178689 h 75"/>
                <a:gd name="T44" fmla="*/ 85241 w 59"/>
                <a:gd name="T45" fmla="*/ 181356 h 75"/>
                <a:gd name="T46" fmla="*/ 114543 w 59"/>
                <a:gd name="T47" fmla="*/ 192024 h 75"/>
                <a:gd name="T48" fmla="*/ 50612 w 59"/>
                <a:gd name="T49" fmla="*/ 189357 h 75"/>
                <a:gd name="T50" fmla="*/ 69258 w 59"/>
                <a:gd name="T51" fmla="*/ 160020 h 75"/>
                <a:gd name="T52" fmla="*/ 79913 w 59"/>
                <a:gd name="T53" fmla="*/ 146685 h 75"/>
                <a:gd name="T54" fmla="*/ 55939 w 59"/>
                <a:gd name="T55" fmla="*/ 133350 h 75"/>
                <a:gd name="T56" fmla="*/ 87905 w 59"/>
                <a:gd name="T57" fmla="*/ 114681 h 75"/>
                <a:gd name="T58" fmla="*/ 146508 w 59"/>
                <a:gd name="T59" fmla="*/ 24003 h 75"/>
                <a:gd name="T60" fmla="*/ 114543 w 59"/>
                <a:gd name="T61" fmla="*/ 42672 h 75"/>
                <a:gd name="T62" fmla="*/ 111879 w 59"/>
                <a:gd name="T63" fmla="*/ 48006 h 75"/>
                <a:gd name="T64" fmla="*/ 117206 w 59"/>
                <a:gd name="T65" fmla="*/ 61341 h 75"/>
                <a:gd name="T66" fmla="*/ 141180 w 59"/>
                <a:gd name="T67" fmla="*/ 58674 h 75"/>
                <a:gd name="T68" fmla="*/ 133189 w 59"/>
                <a:gd name="T69" fmla="*/ 80010 h 75"/>
                <a:gd name="T70" fmla="*/ 157163 w 59"/>
                <a:gd name="T71" fmla="*/ 80010 h 75"/>
                <a:gd name="T72" fmla="*/ 135853 w 59"/>
                <a:gd name="T73" fmla="*/ 90678 h 75"/>
                <a:gd name="T74" fmla="*/ 119870 w 59"/>
                <a:gd name="T75" fmla="*/ 120015 h 75"/>
                <a:gd name="T76" fmla="*/ 119870 w 59"/>
                <a:gd name="T77" fmla="*/ 96012 h 75"/>
                <a:gd name="T78" fmla="*/ 90569 w 59"/>
                <a:gd name="T79" fmla="*/ 90678 h 75"/>
                <a:gd name="T80" fmla="*/ 111879 w 59"/>
                <a:gd name="T81" fmla="*/ 74676 h 75"/>
                <a:gd name="T82" fmla="*/ 101224 w 59"/>
                <a:gd name="T83" fmla="*/ 69342 h 75"/>
                <a:gd name="T84" fmla="*/ 125198 w 59"/>
                <a:gd name="T85" fmla="*/ 53340 h 75"/>
                <a:gd name="T86" fmla="*/ 138517 w 59"/>
                <a:gd name="T87" fmla="*/ 37338 h 75"/>
                <a:gd name="T88" fmla="*/ 101224 w 59"/>
                <a:gd name="T89" fmla="*/ 61341 h 75"/>
                <a:gd name="T90" fmla="*/ 111879 w 59"/>
                <a:gd name="T91" fmla="*/ 37338 h 75"/>
                <a:gd name="T92" fmla="*/ 95896 w 59"/>
                <a:gd name="T93" fmla="*/ 37338 h 75"/>
                <a:gd name="T94" fmla="*/ 119870 w 59"/>
                <a:gd name="T95" fmla="*/ 24003 h 75"/>
                <a:gd name="T96" fmla="*/ 122534 w 59"/>
                <a:gd name="T97" fmla="*/ 74676 h 75"/>
                <a:gd name="T98" fmla="*/ 119870 w 59"/>
                <a:gd name="T99" fmla="*/ 85344 h 75"/>
                <a:gd name="T100" fmla="*/ 138517 w 59"/>
                <a:gd name="T101" fmla="*/ 5334 h 75"/>
                <a:gd name="T102" fmla="*/ 122534 w 59"/>
                <a:gd name="T103" fmla="*/ 13335 h 75"/>
                <a:gd name="T104" fmla="*/ 122534 w 59"/>
                <a:gd name="T105" fmla="*/ 8001 h 75"/>
                <a:gd name="T106" fmla="*/ 117206 w 59"/>
                <a:gd name="T107" fmla="*/ 2667 h 75"/>
                <a:gd name="T108" fmla="*/ 138517 w 59"/>
                <a:gd name="T109" fmla="*/ 5334 h 75"/>
                <a:gd name="T110" fmla="*/ 135853 w 59"/>
                <a:gd name="T111" fmla="*/ 154686 h 75"/>
                <a:gd name="T112" fmla="*/ 117206 w 59"/>
                <a:gd name="T113" fmla="*/ 154686 h 75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59"/>
                <a:gd name="T172" fmla="*/ 0 h 75"/>
                <a:gd name="T173" fmla="*/ 59 w 59"/>
                <a:gd name="T174" fmla="*/ 75 h 75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59" h="75">
                  <a:moveTo>
                    <a:pt x="22" y="4"/>
                  </a:moveTo>
                  <a:cubicBezTo>
                    <a:pt x="23" y="3"/>
                    <a:pt x="25" y="4"/>
                    <a:pt x="27" y="5"/>
                  </a:cubicBezTo>
                  <a:cubicBezTo>
                    <a:pt x="29" y="6"/>
                    <a:pt x="28" y="8"/>
                    <a:pt x="27" y="10"/>
                  </a:cubicBezTo>
                  <a:cubicBezTo>
                    <a:pt x="26" y="10"/>
                    <a:pt x="26" y="11"/>
                    <a:pt x="25" y="13"/>
                  </a:cubicBezTo>
                  <a:cubicBezTo>
                    <a:pt x="23" y="18"/>
                    <a:pt x="19" y="23"/>
                    <a:pt x="13" y="26"/>
                  </a:cubicBezTo>
                  <a:cubicBezTo>
                    <a:pt x="8" y="37"/>
                    <a:pt x="4" y="44"/>
                    <a:pt x="2" y="47"/>
                  </a:cubicBezTo>
                  <a:cubicBezTo>
                    <a:pt x="1" y="48"/>
                    <a:pt x="0" y="47"/>
                    <a:pt x="0" y="45"/>
                  </a:cubicBezTo>
                  <a:cubicBezTo>
                    <a:pt x="0" y="44"/>
                    <a:pt x="1" y="42"/>
                    <a:pt x="3" y="39"/>
                  </a:cubicBezTo>
                  <a:cubicBezTo>
                    <a:pt x="3" y="39"/>
                    <a:pt x="3" y="39"/>
                    <a:pt x="3" y="38"/>
                  </a:cubicBezTo>
                  <a:cubicBezTo>
                    <a:pt x="6" y="33"/>
                    <a:pt x="9" y="26"/>
                    <a:pt x="11" y="18"/>
                  </a:cubicBezTo>
                  <a:cubicBezTo>
                    <a:pt x="13" y="16"/>
                    <a:pt x="14" y="16"/>
                    <a:pt x="16" y="18"/>
                  </a:cubicBezTo>
                  <a:cubicBezTo>
                    <a:pt x="19" y="17"/>
                    <a:pt x="20" y="14"/>
                    <a:pt x="21" y="11"/>
                  </a:cubicBezTo>
                  <a:cubicBezTo>
                    <a:pt x="19" y="12"/>
                    <a:pt x="17" y="11"/>
                    <a:pt x="15" y="9"/>
                  </a:cubicBezTo>
                  <a:cubicBezTo>
                    <a:pt x="14" y="8"/>
                    <a:pt x="14" y="7"/>
                    <a:pt x="16" y="6"/>
                  </a:cubicBezTo>
                  <a:cubicBezTo>
                    <a:pt x="16" y="5"/>
                    <a:pt x="17" y="5"/>
                    <a:pt x="18" y="5"/>
                  </a:cubicBezTo>
                  <a:cubicBezTo>
                    <a:pt x="20" y="5"/>
                    <a:pt x="21" y="5"/>
                    <a:pt x="22" y="4"/>
                  </a:cubicBezTo>
                  <a:close/>
                  <a:moveTo>
                    <a:pt x="25" y="25"/>
                  </a:moveTo>
                  <a:cubicBezTo>
                    <a:pt x="27" y="25"/>
                    <a:pt x="28" y="26"/>
                    <a:pt x="28" y="27"/>
                  </a:cubicBezTo>
                  <a:cubicBezTo>
                    <a:pt x="28" y="29"/>
                    <a:pt x="28" y="32"/>
                    <a:pt x="26" y="35"/>
                  </a:cubicBezTo>
                  <a:cubicBezTo>
                    <a:pt x="26" y="35"/>
                    <a:pt x="26" y="36"/>
                    <a:pt x="26" y="36"/>
                  </a:cubicBezTo>
                  <a:cubicBezTo>
                    <a:pt x="27" y="36"/>
                    <a:pt x="27" y="37"/>
                    <a:pt x="27" y="38"/>
                  </a:cubicBezTo>
                  <a:cubicBezTo>
                    <a:pt x="27" y="40"/>
                    <a:pt x="25" y="41"/>
                    <a:pt x="21" y="41"/>
                  </a:cubicBezTo>
                  <a:cubicBezTo>
                    <a:pt x="21" y="41"/>
                    <a:pt x="20" y="41"/>
                    <a:pt x="20" y="42"/>
                  </a:cubicBezTo>
                  <a:cubicBezTo>
                    <a:pt x="20" y="41"/>
                    <a:pt x="20" y="41"/>
                    <a:pt x="19" y="42"/>
                  </a:cubicBezTo>
                  <a:cubicBezTo>
                    <a:pt x="19" y="42"/>
                    <a:pt x="19" y="42"/>
                    <a:pt x="19" y="42"/>
                  </a:cubicBezTo>
                  <a:cubicBezTo>
                    <a:pt x="19" y="41"/>
                    <a:pt x="20" y="40"/>
                    <a:pt x="20" y="40"/>
                  </a:cubicBezTo>
                  <a:cubicBezTo>
                    <a:pt x="19" y="37"/>
                    <a:pt x="19" y="35"/>
                    <a:pt x="20" y="34"/>
                  </a:cubicBezTo>
                  <a:cubicBezTo>
                    <a:pt x="23" y="31"/>
                    <a:pt x="24" y="30"/>
                    <a:pt x="23" y="29"/>
                  </a:cubicBezTo>
                  <a:cubicBezTo>
                    <a:pt x="20" y="31"/>
                    <a:pt x="18" y="33"/>
                    <a:pt x="16" y="36"/>
                  </a:cubicBezTo>
                  <a:cubicBezTo>
                    <a:pt x="16" y="36"/>
                    <a:pt x="16" y="38"/>
                    <a:pt x="16" y="41"/>
                  </a:cubicBezTo>
                  <a:cubicBezTo>
                    <a:pt x="16" y="42"/>
                    <a:pt x="16" y="42"/>
                    <a:pt x="15" y="43"/>
                  </a:cubicBezTo>
                  <a:cubicBezTo>
                    <a:pt x="15" y="43"/>
                    <a:pt x="14" y="43"/>
                    <a:pt x="14" y="42"/>
                  </a:cubicBezTo>
                  <a:cubicBezTo>
                    <a:pt x="12" y="39"/>
                    <a:pt x="12" y="36"/>
                    <a:pt x="12" y="35"/>
                  </a:cubicBezTo>
                  <a:cubicBezTo>
                    <a:pt x="13" y="35"/>
                    <a:pt x="13" y="33"/>
                    <a:pt x="13" y="30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4" y="31"/>
                    <a:pt x="14" y="31"/>
                    <a:pt x="14" y="31"/>
                  </a:cubicBezTo>
                  <a:cubicBezTo>
                    <a:pt x="15" y="32"/>
                    <a:pt x="15" y="32"/>
                    <a:pt x="15" y="33"/>
                  </a:cubicBezTo>
                  <a:cubicBezTo>
                    <a:pt x="19" y="28"/>
                    <a:pt x="22" y="26"/>
                    <a:pt x="25" y="25"/>
                  </a:cubicBezTo>
                  <a:close/>
                  <a:moveTo>
                    <a:pt x="33" y="43"/>
                  </a:moveTo>
                  <a:cubicBezTo>
                    <a:pt x="34" y="43"/>
                    <a:pt x="36" y="43"/>
                    <a:pt x="38" y="44"/>
                  </a:cubicBezTo>
                  <a:cubicBezTo>
                    <a:pt x="38" y="45"/>
                    <a:pt x="36" y="46"/>
                    <a:pt x="33" y="49"/>
                  </a:cubicBezTo>
                  <a:cubicBezTo>
                    <a:pt x="33" y="51"/>
                    <a:pt x="33" y="53"/>
                    <a:pt x="33" y="55"/>
                  </a:cubicBezTo>
                  <a:cubicBezTo>
                    <a:pt x="37" y="56"/>
                    <a:pt x="39" y="57"/>
                    <a:pt x="37" y="60"/>
                  </a:cubicBezTo>
                  <a:cubicBezTo>
                    <a:pt x="37" y="61"/>
                    <a:pt x="35" y="63"/>
                    <a:pt x="32" y="67"/>
                  </a:cubicBezTo>
                  <a:cubicBezTo>
                    <a:pt x="32" y="67"/>
                    <a:pt x="32" y="67"/>
                    <a:pt x="32" y="68"/>
                  </a:cubicBezTo>
                  <a:cubicBezTo>
                    <a:pt x="32" y="68"/>
                    <a:pt x="32" y="68"/>
                    <a:pt x="32" y="68"/>
                  </a:cubicBezTo>
                  <a:cubicBezTo>
                    <a:pt x="40" y="67"/>
                    <a:pt x="44" y="67"/>
                    <a:pt x="45" y="69"/>
                  </a:cubicBezTo>
                  <a:cubicBezTo>
                    <a:pt x="45" y="71"/>
                    <a:pt x="45" y="72"/>
                    <a:pt x="43" y="72"/>
                  </a:cubicBezTo>
                  <a:cubicBezTo>
                    <a:pt x="34" y="73"/>
                    <a:pt x="27" y="74"/>
                    <a:pt x="24" y="75"/>
                  </a:cubicBezTo>
                  <a:cubicBezTo>
                    <a:pt x="20" y="75"/>
                    <a:pt x="19" y="74"/>
                    <a:pt x="19" y="71"/>
                  </a:cubicBezTo>
                  <a:cubicBezTo>
                    <a:pt x="21" y="69"/>
                    <a:pt x="24" y="65"/>
                    <a:pt x="28" y="61"/>
                  </a:cubicBezTo>
                  <a:cubicBezTo>
                    <a:pt x="28" y="60"/>
                    <a:pt x="28" y="60"/>
                    <a:pt x="26" y="60"/>
                  </a:cubicBezTo>
                  <a:cubicBezTo>
                    <a:pt x="24" y="60"/>
                    <a:pt x="23" y="60"/>
                    <a:pt x="23" y="59"/>
                  </a:cubicBezTo>
                  <a:cubicBezTo>
                    <a:pt x="24" y="58"/>
                    <a:pt x="26" y="56"/>
                    <a:pt x="30" y="55"/>
                  </a:cubicBezTo>
                  <a:cubicBezTo>
                    <a:pt x="30" y="54"/>
                    <a:pt x="30" y="52"/>
                    <a:pt x="30" y="49"/>
                  </a:cubicBezTo>
                  <a:cubicBezTo>
                    <a:pt x="27" y="50"/>
                    <a:pt x="24" y="50"/>
                    <a:pt x="21" y="50"/>
                  </a:cubicBezTo>
                  <a:cubicBezTo>
                    <a:pt x="19" y="49"/>
                    <a:pt x="19" y="48"/>
                    <a:pt x="20" y="48"/>
                  </a:cubicBezTo>
                  <a:cubicBezTo>
                    <a:pt x="25" y="46"/>
                    <a:pt x="29" y="45"/>
                    <a:pt x="33" y="43"/>
                  </a:cubicBezTo>
                  <a:close/>
                  <a:moveTo>
                    <a:pt x="57" y="7"/>
                  </a:moveTo>
                  <a:cubicBezTo>
                    <a:pt x="58" y="8"/>
                    <a:pt x="57" y="9"/>
                    <a:pt x="55" y="9"/>
                  </a:cubicBezTo>
                  <a:cubicBezTo>
                    <a:pt x="52" y="9"/>
                    <a:pt x="49" y="10"/>
                    <a:pt x="48" y="11"/>
                  </a:cubicBezTo>
                  <a:cubicBezTo>
                    <a:pt x="47" y="12"/>
                    <a:pt x="45" y="13"/>
                    <a:pt x="43" y="16"/>
                  </a:cubicBezTo>
                  <a:cubicBezTo>
                    <a:pt x="42" y="17"/>
                    <a:pt x="41" y="17"/>
                    <a:pt x="41" y="18"/>
                  </a:cubicBezTo>
                  <a:cubicBezTo>
                    <a:pt x="41" y="18"/>
                    <a:pt x="41" y="18"/>
                    <a:pt x="42" y="18"/>
                  </a:cubicBezTo>
                  <a:cubicBezTo>
                    <a:pt x="49" y="12"/>
                    <a:pt x="54" y="11"/>
                    <a:pt x="57" y="14"/>
                  </a:cubicBezTo>
                  <a:cubicBezTo>
                    <a:pt x="57" y="16"/>
                    <a:pt x="53" y="19"/>
                    <a:pt x="44" y="23"/>
                  </a:cubicBezTo>
                  <a:cubicBezTo>
                    <a:pt x="43" y="23"/>
                    <a:pt x="43" y="24"/>
                    <a:pt x="44" y="23"/>
                  </a:cubicBezTo>
                  <a:cubicBezTo>
                    <a:pt x="48" y="21"/>
                    <a:pt x="51" y="21"/>
                    <a:pt x="53" y="22"/>
                  </a:cubicBezTo>
                  <a:cubicBezTo>
                    <a:pt x="54" y="23"/>
                    <a:pt x="53" y="24"/>
                    <a:pt x="48" y="26"/>
                  </a:cubicBezTo>
                  <a:cubicBezTo>
                    <a:pt x="50" y="27"/>
                    <a:pt x="50" y="28"/>
                    <a:pt x="50" y="30"/>
                  </a:cubicBezTo>
                  <a:cubicBezTo>
                    <a:pt x="51" y="29"/>
                    <a:pt x="52" y="29"/>
                    <a:pt x="53" y="28"/>
                  </a:cubicBezTo>
                  <a:cubicBezTo>
                    <a:pt x="55" y="28"/>
                    <a:pt x="57" y="28"/>
                    <a:pt x="59" y="30"/>
                  </a:cubicBezTo>
                  <a:cubicBezTo>
                    <a:pt x="59" y="30"/>
                    <a:pt x="58" y="31"/>
                    <a:pt x="55" y="31"/>
                  </a:cubicBezTo>
                  <a:cubicBezTo>
                    <a:pt x="54" y="32"/>
                    <a:pt x="52" y="32"/>
                    <a:pt x="51" y="34"/>
                  </a:cubicBezTo>
                  <a:cubicBezTo>
                    <a:pt x="50" y="38"/>
                    <a:pt x="49" y="41"/>
                    <a:pt x="47" y="43"/>
                  </a:cubicBezTo>
                  <a:cubicBezTo>
                    <a:pt x="46" y="43"/>
                    <a:pt x="46" y="44"/>
                    <a:pt x="45" y="45"/>
                  </a:cubicBezTo>
                  <a:cubicBezTo>
                    <a:pt x="45" y="45"/>
                    <a:pt x="44" y="45"/>
                    <a:pt x="44" y="45"/>
                  </a:cubicBezTo>
                  <a:cubicBezTo>
                    <a:pt x="44" y="42"/>
                    <a:pt x="44" y="39"/>
                    <a:pt x="45" y="36"/>
                  </a:cubicBezTo>
                  <a:cubicBezTo>
                    <a:pt x="42" y="37"/>
                    <a:pt x="39" y="38"/>
                    <a:pt x="35" y="38"/>
                  </a:cubicBezTo>
                  <a:cubicBezTo>
                    <a:pt x="34" y="38"/>
                    <a:pt x="34" y="36"/>
                    <a:pt x="34" y="34"/>
                  </a:cubicBezTo>
                  <a:cubicBezTo>
                    <a:pt x="35" y="33"/>
                    <a:pt x="37" y="31"/>
                    <a:pt x="40" y="29"/>
                  </a:cubicBezTo>
                  <a:cubicBezTo>
                    <a:pt x="41" y="28"/>
                    <a:pt x="41" y="28"/>
                    <a:pt x="42" y="28"/>
                  </a:cubicBezTo>
                  <a:cubicBezTo>
                    <a:pt x="43" y="27"/>
                    <a:pt x="43" y="27"/>
                    <a:pt x="42" y="27"/>
                  </a:cubicBezTo>
                  <a:cubicBezTo>
                    <a:pt x="39" y="27"/>
                    <a:pt x="38" y="27"/>
                    <a:pt x="38" y="26"/>
                  </a:cubicBezTo>
                  <a:cubicBezTo>
                    <a:pt x="39" y="26"/>
                    <a:pt x="40" y="25"/>
                    <a:pt x="41" y="25"/>
                  </a:cubicBezTo>
                  <a:cubicBezTo>
                    <a:pt x="42" y="24"/>
                    <a:pt x="44" y="22"/>
                    <a:pt x="47" y="20"/>
                  </a:cubicBezTo>
                  <a:cubicBezTo>
                    <a:pt x="48" y="19"/>
                    <a:pt x="50" y="17"/>
                    <a:pt x="52" y="15"/>
                  </a:cubicBezTo>
                  <a:cubicBezTo>
                    <a:pt x="52" y="15"/>
                    <a:pt x="52" y="14"/>
                    <a:pt x="52" y="14"/>
                  </a:cubicBezTo>
                  <a:cubicBezTo>
                    <a:pt x="49" y="14"/>
                    <a:pt x="47" y="16"/>
                    <a:pt x="45" y="18"/>
                  </a:cubicBezTo>
                  <a:cubicBezTo>
                    <a:pt x="44" y="21"/>
                    <a:pt x="41" y="23"/>
                    <a:pt x="38" y="23"/>
                  </a:cubicBezTo>
                  <a:cubicBezTo>
                    <a:pt x="37" y="23"/>
                    <a:pt x="37" y="23"/>
                    <a:pt x="37" y="22"/>
                  </a:cubicBezTo>
                  <a:cubicBezTo>
                    <a:pt x="37" y="20"/>
                    <a:pt x="39" y="17"/>
                    <a:pt x="42" y="14"/>
                  </a:cubicBezTo>
                  <a:cubicBezTo>
                    <a:pt x="42" y="13"/>
                    <a:pt x="42" y="13"/>
                    <a:pt x="42" y="13"/>
                  </a:cubicBezTo>
                  <a:cubicBezTo>
                    <a:pt x="40" y="14"/>
                    <a:pt x="39" y="14"/>
                    <a:pt x="36" y="14"/>
                  </a:cubicBezTo>
                  <a:cubicBezTo>
                    <a:pt x="35" y="13"/>
                    <a:pt x="34" y="12"/>
                    <a:pt x="35" y="12"/>
                  </a:cubicBezTo>
                  <a:cubicBezTo>
                    <a:pt x="38" y="11"/>
                    <a:pt x="41" y="11"/>
                    <a:pt x="45" y="9"/>
                  </a:cubicBezTo>
                  <a:cubicBezTo>
                    <a:pt x="50" y="6"/>
                    <a:pt x="54" y="5"/>
                    <a:pt x="57" y="7"/>
                  </a:cubicBezTo>
                  <a:close/>
                  <a:moveTo>
                    <a:pt x="46" y="28"/>
                  </a:moveTo>
                  <a:cubicBezTo>
                    <a:pt x="44" y="28"/>
                    <a:pt x="41" y="31"/>
                    <a:pt x="37" y="34"/>
                  </a:cubicBezTo>
                  <a:cubicBezTo>
                    <a:pt x="38" y="35"/>
                    <a:pt x="41" y="34"/>
                    <a:pt x="45" y="32"/>
                  </a:cubicBezTo>
                  <a:cubicBezTo>
                    <a:pt x="45" y="30"/>
                    <a:pt x="45" y="29"/>
                    <a:pt x="46" y="28"/>
                  </a:cubicBezTo>
                  <a:close/>
                  <a:moveTo>
                    <a:pt x="52" y="2"/>
                  </a:moveTo>
                  <a:cubicBezTo>
                    <a:pt x="52" y="4"/>
                    <a:pt x="52" y="5"/>
                    <a:pt x="49" y="5"/>
                  </a:cubicBezTo>
                  <a:cubicBezTo>
                    <a:pt x="48" y="4"/>
                    <a:pt x="47" y="4"/>
                    <a:pt x="46" y="5"/>
                  </a:cubicBezTo>
                  <a:cubicBezTo>
                    <a:pt x="45" y="6"/>
                    <a:pt x="45" y="5"/>
                    <a:pt x="45" y="5"/>
                  </a:cubicBezTo>
                  <a:cubicBezTo>
                    <a:pt x="46" y="4"/>
                    <a:pt x="46" y="3"/>
                    <a:pt x="46" y="3"/>
                  </a:cubicBezTo>
                  <a:cubicBezTo>
                    <a:pt x="46" y="3"/>
                    <a:pt x="46" y="2"/>
                    <a:pt x="45" y="2"/>
                  </a:cubicBezTo>
                  <a:cubicBezTo>
                    <a:pt x="44" y="2"/>
                    <a:pt x="44" y="1"/>
                    <a:pt x="44" y="1"/>
                  </a:cubicBezTo>
                  <a:cubicBezTo>
                    <a:pt x="44" y="0"/>
                    <a:pt x="45" y="0"/>
                    <a:pt x="46" y="0"/>
                  </a:cubicBezTo>
                  <a:cubicBezTo>
                    <a:pt x="49" y="0"/>
                    <a:pt x="51" y="0"/>
                    <a:pt x="52" y="2"/>
                  </a:cubicBezTo>
                  <a:close/>
                  <a:moveTo>
                    <a:pt x="47" y="55"/>
                  </a:moveTo>
                  <a:cubicBezTo>
                    <a:pt x="50" y="55"/>
                    <a:pt x="51" y="56"/>
                    <a:pt x="51" y="58"/>
                  </a:cubicBezTo>
                  <a:cubicBezTo>
                    <a:pt x="51" y="59"/>
                    <a:pt x="50" y="60"/>
                    <a:pt x="49" y="60"/>
                  </a:cubicBezTo>
                  <a:cubicBezTo>
                    <a:pt x="47" y="60"/>
                    <a:pt x="46" y="59"/>
                    <a:pt x="44" y="58"/>
                  </a:cubicBezTo>
                  <a:cubicBezTo>
                    <a:pt x="43" y="56"/>
                    <a:pt x="44" y="55"/>
                    <a:pt x="47" y="55"/>
                  </a:cubicBezTo>
                  <a:close/>
                </a:path>
              </a:pathLst>
            </a:custGeom>
            <a:solidFill>
              <a:srgbClr val="23191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2409" name="Freeform 426"/>
            <p:cNvSpPr>
              <a:spLocks noEditPoints="1"/>
            </p:cNvSpPr>
            <p:nvPr/>
          </p:nvSpPr>
          <p:spPr bwMode="auto">
            <a:xfrm>
              <a:off x="8174038" y="3908425"/>
              <a:ext cx="155575" cy="215900"/>
            </a:xfrm>
            <a:custGeom>
              <a:avLst/>
              <a:gdLst>
                <a:gd name="T0" fmla="*/ 91199 w 58"/>
                <a:gd name="T1" fmla="*/ 7996 h 81"/>
                <a:gd name="T2" fmla="*/ 72423 w 58"/>
                <a:gd name="T3" fmla="*/ 66636 h 81"/>
                <a:gd name="T4" fmla="*/ 69741 w 58"/>
                <a:gd name="T5" fmla="*/ 87959 h 81"/>
                <a:gd name="T6" fmla="*/ 88517 w 58"/>
                <a:gd name="T7" fmla="*/ 93290 h 81"/>
                <a:gd name="T8" fmla="*/ 83152 w 58"/>
                <a:gd name="T9" fmla="*/ 95956 h 81"/>
                <a:gd name="T10" fmla="*/ 59011 w 58"/>
                <a:gd name="T11" fmla="*/ 114614 h 81"/>
                <a:gd name="T12" fmla="*/ 69741 w 58"/>
                <a:gd name="T13" fmla="*/ 111948 h 81"/>
                <a:gd name="T14" fmla="*/ 64376 w 58"/>
                <a:gd name="T15" fmla="*/ 135937 h 81"/>
                <a:gd name="T16" fmla="*/ 61694 w 58"/>
                <a:gd name="T17" fmla="*/ 143933 h 81"/>
                <a:gd name="T18" fmla="*/ 75105 w 58"/>
                <a:gd name="T19" fmla="*/ 141268 h 81"/>
                <a:gd name="T20" fmla="*/ 80470 w 58"/>
                <a:gd name="T21" fmla="*/ 141268 h 81"/>
                <a:gd name="T22" fmla="*/ 77788 w 58"/>
                <a:gd name="T23" fmla="*/ 159926 h 81"/>
                <a:gd name="T24" fmla="*/ 67058 w 58"/>
                <a:gd name="T25" fmla="*/ 149264 h 81"/>
                <a:gd name="T26" fmla="*/ 61694 w 58"/>
                <a:gd name="T27" fmla="*/ 149264 h 81"/>
                <a:gd name="T28" fmla="*/ 61694 w 58"/>
                <a:gd name="T29" fmla="*/ 173253 h 81"/>
                <a:gd name="T30" fmla="*/ 59011 w 58"/>
                <a:gd name="T31" fmla="*/ 173253 h 81"/>
                <a:gd name="T32" fmla="*/ 50964 w 58"/>
                <a:gd name="T33" fmla="*/ 159926 h 81"/>
                <a:gd name="T34" fmla="*/ 59011 w 58"/>
                <a:gd name="T35" fmla="*/ 159926 h 81"/>
                <a:gd name="T36" fmla="*/ 56329 w 58"/>
                <a:gd name="T37" fmla="*/ 151930 h 81"/>
                <a:gd name="T38" fmla="*/ 48282 w 58"/>
                <a:gd name="T39" fmla="*/ 159926 h 81"/>
                <a:gd name="T40" fmla="*/ 29506 w 58"/>
                <a:gd name="T41" fmla="*/ 167922 h 81"/>
                <a:gd name="T42" fmla="*/ 32188 w 58"/>
                <a:gd name="T43" fmla="*/ 157260 h 81"/>
                <a:gd name="T44" fmla="*/ 48282 w 58"/>
                <a:gd name="T45" fmla="*/ 151930 h 81"/>
                <a:gd name="T46" fmla="*/ 56329 w 58"/>
                <a:gd name="T47" fmla="*/ 143933 h 81"/>
                <a:gd name="T48" fmla="*/ 59011 w 58"/>
                <a:gd name="T49" fmla="*/ 133272 h 81"/>
                <a:gd name="T50" fmla="*/ 67058 w 58"/>
                <a:gd name="T51" fmla="*/ 122610 h 81"/>
                <a:gd name="T52" fmla="*/ 59011 w 58"/>
                <a:gd name="T53" fmla="*/ 130606 h 81"/>
                <a:gd name="T54" fmla="*/ 45600 w 58"/>
                <a:gd name="T55" fmla="*/ 130606 h 81"/>
                <a:gd name="T56" fmla="*/ 56329 w 58"/>
                <a:gd name="T57" fmla="*/ 103952 h 81"/>
                <a:gd name="T58" fmla="*/ 37553 w 58"/>
                <a:gd name="T59" fmla="*/ 117279 h 81"/>
                <a:gd name="T60" fmla="*/ 0 w 58"/>
                <a:gd name="T61" fmla="*/ 122610 h 81"/>
                <a:gd name="T62" fmla="*/ 29506 w 58"/>
                <a:gd name="T63" fmla="*/ 109283 h 81"/>
                <a:gd name="T64" fmla="*/ 40235 w 58"/>
                <a:gd name="T65" fmla="*/ 101286 h 81"/>
                <a:gd name="T66" fmla="*/ 56329 w 58"/>
                <a:gd name="T67" fmla="*/ 82628 h 81"/>
                <a:gd name="T68" fmla="*/ 59011 w 58"/>
                <a:gd name="T69" fmla="*/ 71967 h 81"/>
                <a:gd name="T70" fmla="*/ 56329 w 58"/>
                <a:gd name="T71" fmla="*/ 55974 h 81"/>
                <a:gd name="T72" fmla="*/ 85835 w 58"/>
                <a:gd name="T73" fmla="*/ 39981 h 81"/>
                <a:gd name="T74" fmla="*/ 83152 w 58"/>
                <a:gd name="T75" fmla="*/ 15993 h 81"/>
                <a:gd name="T76" fmla="*/ 45600 w 58"/>
                <a:gd name="T77" fmla="*/ 69301 h 81"/>
                <a:gd name="T78" fmla="*/ 29506 w 58"/>
                <a:gd name="T79" fmla="*/ 74632 h 81"/>
                <a:gd name="T80" fmla="*/ 48282 w 58"/>
                <a:gd name="T81" fmla="*/ 10662 h 81"/>
                <a:gd name="T82" fmla="*/ 50964 w 58"/>
                <a:gd name="T83" fmla="*/ 15993 h 81"/>
                <a:gd name="T84" fmla="*/ 48282 w 58"/>
                <a:gd name="T85" fmla="*/ 34651 h 81"/>
                <a:gd name="T86" fmla="*/ 72423 w 58"/>
                <a:gd name="T87" fmla="*/ 10662 h 81"/>
                <a:gd name="T88" fmla="*/ 72423 w 58"/>
                <a:gd name="T89" fmla="*/ 39981 h 81"/>
                <a:gd name="T90" fmla="*/ 61694 w 58"/>
                <a:gd name="T91" fmla="*/ 55974 h 81"/>
                <a:gd name="T92" fmla="*/ 77788 w 58"/>
                <a:gd name="T93" fmla="*/ 42647 h 81"/>
                <a:gd name="T94" fmla="*/ 139481 w 58"/>
                <a:gd name="T95" fmla="*/ 2665 h 81"/>
                <a:gd name="T96" fmla="*/ 134116 w 58"/>
                <a:gd name="T97" fmla="*/ 45312 h 81"/>
                <a:gd name="T98" fmla="*/ 123387 w 58"/>
                <a:gd name="T99" fmla="*/ 63970 h 81"/>
                <a:gd name="T100" fmla="*/ 115340 w 58"/>
                <a:gd name="T101" fmla="*/ 74632 h 81"/>
                <a:gd name="T102" fmla="*/ 126069 w 58"/>
                <a:gd name="T103" fmla="*/ 109283 h 81"/>
                <a:gd name="T104" fmla="*/ 128752 w 58"/>
                <a:gd name="T105" fmla="*/ 111948 h 81"/>
                <a:gd name="T106" fmla="*/ 139481 w 58"/>
                <a:gd name="T107" fmla="*/ 143933 h 81"/>
                <a:gd name="T108" fmla="*/ 96564 w 58"/>
                <a:gd name="T109" fmla="*/ 210569 h 81"/>
                <a:gd name="T110" fmla="*/ 91199 w 58"/>
                <a:gd name="T111" fmla="*/ 210569 h 81"/>
                <a:gd name="T112" fmla="*/ 123387 w 58"/>
                <a:gd name="T113" fmla="*/ 114614 h 81"/>
                <a:gd name="T114" fmla="*/ 112658 w 58"/>
                <a:gd name="T115" fmla="*/ 125275 h 81"/>
                <a:gd name="T116" fmla="*/ 120705 w 58"/>
                <a:gd name="T117" fmla="*/ 82628 h 81"/>
                <a:gd name="T118" fmla="*/ 107293 w 58"/>
                <a:gd name="T119" fmla="*/ 69301 h 81"/>
                <a:gd name="T120" fmla="*/ 123387 w 58"/>
                <a:gd name="T121" fmla="*/ 26654 h 81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58"/>
                <a:gd name="T184" fmla="*/ 0 h 81"/>
                <a:gd name="T185" fmla="*/ 58 w 58"/>
                <a:gd name="T186" fmla="*/ 81 h 81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58" h="81">
                  <a:moveTo>
                    <a:pt x="27" y="4"/>
                  </a:moveTo>
                  <a:cubicBezTo>
                    <a:pt x="29" y="3"/>
                    <a:pt x="31" y="2"/>
                    <a:pt x="34" y="3"/>
                  </a:cubicBezTo>
                  <a:cubicBezTo>
                    <a:pt x="37" y="3"/>
                    <a:pt x="38" y="5"/>
                    <a:pt x="37" y="8"/>
                  </a:cubicBezTo>
                  <a:cubicBezTo>
                    <a:pt x="36" y="15"/>
                    <a:pt x="33" y="21"/>
                    <a:pt x="27" y="25"/>
                  </a:cubicBezTo>
                  <a:cubicBezTo>
                    <a:pt x="26" y="26"/>
                    <a:pt x="25" y="27"/>
                    <a:pt x="23" y="30"/>
                  </a:cubicBezTo>
                  <a:cubicBezTo>
                    <a:pt x="26" y="31"/>
                    <a:pt x="27" y="32"/>
                    <a:pt x="26" y="33"/>
                  </a:cubicBezTo>
                  <a:cubicBezTo>
                    <a:pt x="26" y="33"/>
                    <a:pt x="26" y="34"/>
                    <a:pt x="27" y="34"/>
                  </a:cubicBezTo>
                  <a:cubicBezTo>
                    <a:pt x="31" y="33"/>
                    <a:pt x="33" y="33"/>
                    <a:pt x="33" y="35"/>
                  </a:cubicBezTo>
                  <a:cubicBezTo>
                    <a:pt x="33" y="35"/>
                    <a:pt x="33" y="35"/>
                    <a:pt x="33" y="35"/>
                  </a:cubicBezTo>
                  <a:cubicBezTo>
                    <a:pt x="33" y="36"/>
                    <a:pt x="32" y="36"/>
                    <a:pt x="31" y="36"/>
                  </a:cubicBezTo>
                  <a:cubicBezTo>
                    <a:pt x="28" y="36"/>
                    <a:pt x="27" y="37"/>
                    <a:pt x="26" y="37"/>
                  </a:cubicBezTo>
                  <a:cubicBezTo>
                    <a:pt x="24" y="39"/>
                    <a:pt x="22" y="40"/>
                    <a:pt x="22" y="43"/>
                  </a:cubicBezTo>
                  <a:cubicBezTo>
                    <a:pt x="21" y="43"/>
                    <a:pt x="22" y="43"/>
                    <a:pt x="22" y="43"/>
                  </a:cubicBezTo>
                  <a:cubicBezTo>
                    <a:pt x="23" y="42"/>
                    <a:pt x="25" y="42"/>
                    <a:pt x="26" y="42"/>
                  </a:cubicBezTo>
                  <a:cubicBezTo>
                    <a:pt x="28" y="42"/>
                    <a:pt x="29" y="43"/>
                    <a:pt x="29" y="45"/>
                  </a:cubicBezTo>
                  <a:cubicBezTo>
                    <a:pt x="29" y="48"/>
                    <a:pt x="27" y="50"/>
                    <a:pt x="24" y="51"/>
                  </a:cubicBezTo>
                  <a:cubicBezTo>
                    <a:pt x="24" y="51"/>
                    <a:pt x="23" y="51"/>
                    <a:pt x="23" y="52"/>
                  </a:cubicBezTo>
                  <a:cubicBezTo>
                    <a:pt x="23" y="52"/>
                    <a:pt x="23" y="53"/>
                    <a:pt x="23" y="54"/>
                  </a:cubicBezTo>
                  <a:cubicBezTo>
                    <a:pt x="25" y="54"/>
                    <a:pt x="26" y="54"/>
                    <a:pt x="27" y="54"/>
                  </a:cubicBezTo>
                  <a:cubicBezTo>
                    <a:pt x="27" y="54"/>
                    <a:pt x="27" y="54"/>
                    <a:pt x="28" y="53"/>
                  </a:cubicBezTo>
                  <a:cubicBezTo>
                    <a:pt x="29" y="53"/>
                    <a:pt x="29" y="53"/>
                    <a:pt x="29" y="53"/>
                  </a:cubicBezTo>
                  <a:cubicBezTo>
                    <a:pt x="29" y="53"/>
                    <a:pt x="30" y="53"/>
                    <a:pt x="30" y="53"/>
                  </a:cubicBezTo>
                  <a:cubicBezTo>
                    <a:pt x="30" y="55"/>
                    <a:pt x="30" y="56"/>
                    <a:pt x="30" y="58"/>
                  </a:cubicBezTo>
                  <a:cubicBezTo>
                    <a:pt x="30" y="59"/>
                    <a:pt x="29" y="60"/>
                    <a:pt x="29" y="60"/>
                  </a:cubicBezTo>
                  <a:cubicBezTo>
                    <a:pt x="29" y="60"/>
                    <a:pt x="28" y="59"/>
                    <a:pt x="28" y="59"/>
                  </a:cubicBezTo>
                  <a:cubicBezTo>
                    <a:pt x="27" y="58"/>
                    <a:pt x="26" y="57"/>
                    <a:pt x="25" y="56"/>
                  </a:cubicBezTo>
                  <a:cubicBezTo>
                    <a:pt x="25" y="55"/>
                    <a:pt x="25" y="55"/>
                    <a:pt x="24" y="55"/>
                  </a:cubicBezTo>
                  <a:cubicBezTo>
                    <a:pt x="23" y="56"/>
                    <a:pt x="23" y="56"/>
                    <a:pt x="23" y="56"/>
                  </a:cubicBezTo>
                  <a:cubicBezTo>
                    <a:pt x="23" y="58"/>
                    <a:pt x="23" y="60"/>
                    <a:pt x="24" y="61"/>
                  </a:cubicBezTo>
                  <a:cubicBezTo>
                    <a:pt x="24" y="63"/>
                    <a:pt x="24" y="65"/>
                    <a:pt x="23" y="65"/>
                  </a:cubicBezTo>
                  <a:cubicBezTo>
                    <a:pt x="23" y="66"/>
                    <a:pt x="23" y="66"/>
                    <a:pt x="22" y="66"/>
                  </a:cubicBezTo>
                  <a:cubicBezTo>
                    <a:pt x="22" y="66"/>
                    <a:pt x="22" y="65"/>
                    <a:pt x="22" y="65"/>
                  </a:cubicBezTo>
                  <a:cubicBezTo>
                    <a:pt x="21" y="63"/>
                    <a:pt x="20" y="62"/>
                    <a:pt x="19" y="61"/>
                  </a:cubicBezTo>
                  <a:cubicBezTo>
                    <a:pt x="19" y="61"/>
                    <a:pt x="19" y="60"/>
                    <a:pt x="19" y="60"/>
                  </a:cubicBezTo>
                  <a:cubicBezTo>
                    <a:pt x="19" y="60"/>
                    <a:pt x="20" y="60"/>
                    <a:pt x="20" y="60"/>
                  </a:cubicBezTo>
                  <a:cubicBezTo>
                    <a:pt x="21" y="61"/>
                    <a:pt x="21" y="61"/>
                    <a:pt x="22" y="60"/>
                  </a:cubicBezTo>
                  <a:cubicBezTo>
                    <a:pt x="22" y="59"/>
                    <a:pt x="22" y="58"/>
                    <a:pt x="22" y="57"/>
                  </a:cubicBezTo>
                  <a:cubicBezTo>
                    <a:pt x="22" y="57"/>
                    <a:pt x="21" y="57"/>
                    <a:pt x="21" y="57"/>
                  </a:cubicBezTo>
                  <a:cubicBezTo>
                    <a:pt x="21" y="57"/>
                    <a:pt x="20" y="58"/>
                    <a:pt x="20" y="58"/>
                  </a:cubicBezTo>
                  <a:cubicBezTo>
                    <a:pt x="19" y="59"/>
                    <a:pt x="18" y="60"/>
                    <a:pt x="18" y="60"/>
                  </a:cubicBezTo>
                  <a:cubicBezTo>
                    <a:pt x="17" y="61"/>
                    <a:pt x="16" y="63"/>
                    <a:pt x="14" y="64"/>
                  </a:cubicBezTo>
                  <a:cubicBezTo>
                    <a:pt x="12" y="65"/>
                    <a:pt x="11" y="65"/>
                    <a:pt x="11" y="63"/>
                  </a:cubicBezTo>
                  <a:cubicBezTo>
                    <a:pt x="11" y="62"/>
                    <a:pt x="11" y="61"/>
                    <a:pt x="11" y="60"/>
                  </a:cubicBezTo>
                  <a:cubicBezTo>
                    <a:pt x="11" y="58"/>
                    <a:pt x="12" y="58"/>
                    <a:pt x="12" y="59"/>
                  </a:cubicBezTo>
                  <a:cubicBezTo>
                    <a:pt x="13" y="59"/>
                    <a:pt x="14" y="59"/>
                    <a:pt x="15" y="59"/>
                  </a:cubicBezTo>
                  <a:cubicBezTo>
                    <a:pt x="15" y="58"/>
                    <a:pt x="16" y="58"/>
                    <a:pt x="18" y="57"/>
                  </a:cubicBezTo>
                  <a:cubicBezTo>
                    <a:pt x="19" y="56"/>
                    <a:pt x="20" y="56"/>
                    <a:pt x="21" y="55"/>
                  </a:cubicBezTo>
                  <a:cubicBezTo>
                    <a:pt x="21" y="55"/>
                    <a:pt x="21" y="54"/>
                    <a:pt x="21" y="54"/>
                  </a:cubicBezTo>
                  <a:cubicBezTo>
                    <a:pt x="21" y="53"/>
                    <a:pt x="21" y="52"/>
                    <a:pt x="21" y="51"/>
                  </a:cubicBezTo>
                  <a:cubicBezTo>
                    <a:pt x="21" y="50"/>
                    <a:pt x="22" y="50"/>
                    <a:pt x="22" y="50"/>
                  </a:cubicBezTo>
                  <a:cubicBezTo>
                    <a:pt x="22" y="50"/>
                    <a:pt x="22" y="50"/>
                    <a:pt x="22" y="50"/>
                  </a:cubicBezTo>
                  <a:cubicBezTo>
                    <a:pt x="24" y="49"/>
                    <a:pt x="25" y="48"/>
                    <a:pt x="25" y="46"/>
                  </a:cubicBezTo>
                  <a:cubicBezTo>
                    <a:pt x="25" y="46"/>
                    <a:pt x="25" y="46"/>
                    <a:pt x="25" y="46"/>
                  </a:cubicBezTo>
                  <a:cubicBezTo>
                    <a:pt x="24" y="46"/>
                    <a:pt x="23" y="47"/>
                    <a:pt x="22" y="49"/>
                  </a:cubicBezTo>
                  <a:cubicBezTo>
                    <a:pt x="20" y="51"/>
                    <a:pt x="18" y="52"/>
                    <a:pt x="18" y="52"/>
                  </a:cubicBezTo>
                  <a:cubicBezTo>
                    <a:pt x="17" y="52"/>
                    <a:pt x="17" y="51"/>
                    <a:pt x="17" y="49"/>
                  </a:cubicBezTo>
                  <a:cubicBezTo>
                    <a:pt x="16" y="46"/>
                    <a:pt x="18" y="43"/>
                    <a:pt x="22" y="39"/>
                  </a:cubicBezTo>
                  <a:cubicBezTo>
                    <a:pt x="22" y="38"/>
                    <a:pt x="22" y="38"/>
                    <a:pt x="21" y="39"/>
                  </a:cubicBezTo>
                  <a:cubicBezTo>
                    <a:pt x="21" y="39"/>
                    <a:pt x="21" y="39"/>
                    <a:pt x="21" y="39"/>
                  </a:cubicBezTo>
                  <a:cubicBezTo>
                    <a:pt x="18" y="41"/>
                    <a:pt x="15" y="43"/>
                    <a:pt x="14" y="44"/>
                  </a:cubicBezTo>
                  <a:cubicBezTo>
                    <a:pt x="12" y="46"/>
                    <a:pt x="9" y="47"/>
                    <a:pt x="5" y="48"/>
                  </a:cubicBezTo>
                  <a:cubicBezTo>
                    <a:pt x="2" y="49"/>
                    <a:pt x="0" y="48"/>
                    <a:pt x="0" y="46"/>
                  </a:cubicBezTo>
                  <a:cubicBezTo>
                    <a:pt x="0" y="44"/>
                    <a:pt x="0" y="43"/>
                    <a:pt x="2" y="43"/>
                  </a:cubicBezTo>
                  <a:cubicBezTo>
                    <a:pt x="4" y="43"/>
                    <a:pt x="7" y="42"/>
                    <a:pt x="11" y="41"/>
                  </a:cubicBezTo>
                  <a:cubicBezTo>
                    <a:pt x="12" y="40"/>
                    <a:pt x="13" y="40"/>
                    <a:pt x="13" y="40"/>
                  </a:cubicBezTo>
                  <a:cubicBezTo>
                    <a:pt x="13" y="39"/>
                    <a:pt x="14" y="38"/>
                    <a:pt x="15" y="38"/>
                  </a:cubicBezTo>
                  <a:cubicBezTo>
                    <a:pt x="18" y="36"/>
                    <a:pt x="20" y="35"/>
                    <a:pt x="21" y="33"/>
                  </a:cubicBezTo>
                  <a:cubicBezTo>
                    <a:pt x="22" y="32"/>
                    <a:pt x="22" y="32"/>
                    <a:pt x="21" y="31"/>
                  </a:cubicBezTo>
                  <a:cubicBezTo>
                    <a:pt x="21" y="31"/>
                    <a:pt x="21" y="30"/>
                    <a:pt x="22" y="29"/>
                  </a:cubicBezTo>
                  <a:cubicBezTo>
                    <a:pt x="22" y="29"/>
                    <a:pt x="22" y="28"/>
                    <a:pt x="22" y="27"/>
                  </a:cubicBezTo>
                  <a:cubicBezTo>
                    <a:pt x="23" y="27"/>
                    <a:pt x="23" y="26"/>
                    <a:pt x="23" y="26"/>
                  </a:cubicBezTo>
                  <a:cubicBezTo>
                    <a:pt x="21" y="25"/>
                    <a:pt x="21" y="24"/>
                    <a:pt x="21" y="21"/>
                  </a:cubicBezTo>
                  <a:cubicBezTo>
                    <a:pt x="21" y="17"/>
                    <a:pt x="23" y="15"/>
                    <a:pt x="25" y="14"/>
                  </a:cubicBezTo>
                  <a:cubicBezTo>
                    <a:pt x="28" y="13"/>
                    <a:pt x="30" y="13"/>
                    <a:pt x="32" y="15"/>
                  </a:cubicBezTo>
                  <a:cubicBezTo>
                    <a:pt x="33" y="12"/>
                    <a:pt x="33" y="9"/>
                    <a:pt x="33" y="7"/>
                  </a:cubicBezTo>
                  <a:cubicBezTo>
                    <a:pt x="33" y="6"/>
                    <a:pt x="32" y="6"/>
                    <a:pt x="31" y="6"/>
                  </a:cubicBezTo>
                  <a:cubicBezTo>
                    <a:pt x="25" y="8"/>
                    <a:pt x="20" y="12"/>
                    <a:pt x="18" y="17"/>
                  </a:cubicBezTo>
                  <a:cubicBezTo>
                    <a:pt x="17" y="20"/>
                    <a:pt x="16" y="23"/>
                    <a:pt x="17" y="26"/>
                  </a:cubicBezTo>
                  <a:cubicBezTo>
                    <a:pt x="17" y="27"/>
                    <a:pt x="17" y="28"/>
                    <a:pt x="15" y="29"/>
                  </a:cubicBezTo>
                  <a:cubicBezTo>
                    <a:pt x="14" y="30"/>
                    <a:pt x="13" y="29"/>
                    <a:pt x="11" y="28"/>
                  </a:cubicBezTo>
                  <a:cubicBezTo>
                    <a:pt x="10" y="26"/>
                    <a:pt x="9" y="24"/>
                    <a:pt x="10" y="21"/>
                  </a:cubicBezTo>
                  <a:cubicBezTo>
                    <a:pt x="12" y="13"/>
                    <a:pt x="14" y="7"/>
                    <a:pt x="18" y="4"/>
                  </a:cubicBezTo>
                  <a:cubicBezTo>
                    <a:pt x="19" y="3"/>
                    <a:pt x="19" y="3"/>
                    <a:pt x="20" y="3"/>
                  </a:cubicBezTo>
                  <a:cubicBezTo>
                    <a:pt x="20" y="4"/>
                    <a:pt x="20" y="4"/>
                    <a:pt x="19" y="6"/>
                  </a:cubicBezTo>
                  <a:cubicBezTo>
                    <a:pt x="18" y="8"/>
                    <a:pt x="17" y="10"/>
                    <a:pt x="17" y="12"/>
                  </a:cubicBezTo>
                  <a:cubicBezTo>
                    <a:pt x="17" y="13"/>
                    <a:pt x="17" y="13"/>
                    <a:pt x="18" y="13"/>
                  </a:cubicBezTo>
                  <a:cubicBezTo>
                    <a:pt x="20" y="10"/>
                    <a:pt x="23" y="8"/>
                    <a:pt x="26" y="5"/>
                  </a:cubicBezTo>
                  <a:cubicBezTo>
                    <a:pt x="26" y="5"/>
                    <a:pt x="27" y="4"/>
                    <a:pt x="27" y="4"/>
                  </a:cubicBezTo>
                  <a:close/>
                  <a:moveTo>
                    <a:pt x="29" y="16"/>
                  </a:moveTo>
                  <a:cubicBezTo>
                    <a:pt x="29" y="15"/>
                    <a:pt x="28" y="15"/>
                    <a:pt x="27" y="15"/>
                  </a:cubicBezTo>
                  <a:cubicBezTo>
                    <a:pt x="26" y="15"/>
                    <a:pt x="24" y="16"/>
                    <a:pt x="23" y="18"/>
                  </a:cubicBezTo>
                  <a:cubicBezTo>
                    <a:pt x="22" y="19"/>
                    <a:pt x="22" y="20"/>
                    <a:pt x="23" y="21"/>
                  </a:cubicBezTo>
                  <a:cubicBezTo>
                    <a:pt x="24" y="22"/>
                    <a:pt x="25" y="22"/>
                    <a:pt x="26" y="22"/>
                  </a:cubicBezTo>
                  <a:cubicBezTo>
                    <a:pt x="28" y="22"/>
                    <a:pt x="29" y="20"/>
                    <a:pt x="29" y="16"/>
                  </a:cubicBezTo>
                  <a:close/>
                  <a:moveTo>
                    <a:pt x="49" y="2"/>
                  </a:moveTo>
                  <a:cubicBezTo>
                    <a:pt x="49" y="0"/>
                    <a:pt x="50" y="0"/>
                    <a:pt x="52" y="1"/>
                  </a:cubicBezTo>
                  <a:cubicBezTo>
                    <a:pt x="56" y="4"/>
                    <a:pt x="58" y="7"/>
                    <a:pt x="56" y="10"/>
                  </a:cubicBezTo>
                  <a:cubicBezTo>
                    <a:pt x="53" y="12"/>
                    <a:pt x="51" y="15"/>
                    <a:pt x="50" y="17"/>
                  </a:cubicBezTo>
                  <a:cubicBezTo>
                    <a:pt x="49" y="20"/>
                    <a:pt x="48" y="22"/>
                    <a:pt x="46" y="23"/>
                  </a:cubicBezTo>
                  <a:cubicBezTo>
                    <a:pt x="46" y="23"/>
                    <a:pt x="46" y="23"/>
                    <a:pt x="46" y="24"/>
                  </a:cubicBezTo>
                  <a:cubicBezTo>
                    <a:pt x="45" y="25"/>
                    <a:pt x="44" y="26"/>
                    <a:pt x="43" y="27"/>
                  </a:cubicBezTo>
                  <a:cubicBezTo>
                    <a:pt x="42" y="27"/>
                    <a:pt x="42" y="28"/>
                    <a:pt x="43" y="28"/>
                  </a:cubicBezTo>
                  <a:cubicBezTo>
                    <a:pt x="49" y="27"/>
                    <a:pt x="51" y="29"/>
                    <a:pt x="50" y="33"/>
                  </a:cubicBezTo>
                  <a:cubicBezTo>
                    <a:pt x="49" y="37"/>
                    <a:pt x="48" y="39"/>
                    <a:pt x="47" y="41"/>
                  </a:cubicBezTo>
                  <a:cubicBezTo>
                    <a:pt x="47" y="42"/>
                    <a:pt x="47" y="42"/>
                    <a:pt x="47" y="42"/>
                  </a:cubicBezTo>
                  <a:cubicBezTo>
                    <a:pt x="47" y="42"/>
                    <a:pt x="47" y="42"/>
                    <a:pt x="48" y="42"/>
                  </a:cubicBezTo>
                  <a:cubicBezTo>
                    <a:pt x="49" y="42"/>
                    <a:pt x="51" y="42"/>
                    <a:pt x="52" y="44"/>
                  </a:cubicBezTo>
                  <a:cubicBezTo>
                    <a:pt x="53" y="47"/>
                    <a:pt x="53" y="51"/>
                    <a:pt x="52" y="54"/>
                  </a:cubicBezTo>
                  <a:cubicBezTo>
                    <a:pt x="50" y="56"/>
                    <a:pt x="49" y="60"/>
                    <a:pt x="48" y="63"/>
                  </a:cubicBezTo>
                  <a:cubicBezTo>
                    <a:pt x="46" y="69"/>
                    <a:pt x="42" y="75"/>
                    <a:pt x="36" y="79"/>
                  </a:cubicBezTo>
                  <a:cubicBezTo>
                    <a:pt x="34" y="80"/>
                    <a:pt x="33" y="81"/>
                    <a:pt x="33" y="81"/>
                  </a:cubicBezTo>
                  <a:cubicBezTo>
                    <a:pt x="33" y="80"/>
                    <a:pt x="33" y="80"/>
                    <a:pt x="34" y="79"/>
                  </a:cubicBezTo>
                  <a:cubicBezTo>
                    <a:pt x="40" y="71"/>
                    <a:pt x="45" y="61"/>
                    <a:pt x="50" y="47"/>
                  </a:cubicBezTo>
                  <a:cubicBezTo>
                    <a:pt x="50" y="45"/>
                    <a:pt x="49" y="44"/>
                    <a:pt x="46" y="43"/>
                  </a:cubicBezTo>
                  <a:cubicBezTo>
                    <a:pt x="46" y="43"/>
                    <a:pt x="46" y="43"/>
                    <a:pt x="45" y="44"/>
                  </a:cubicBezTo>
                  <a:cubicBezTo>
                    <a:pt x="44" y="46"/>
                    <a:pt x="43" y="47"/>
                    <a:pt x="42" y="47"/>
                  </a:cubicBezTo>
                  <a:cubicBezTo>
                    <a:pt x="41" y="47"/>
                    <a:pt x="41" y="46"/>
                    <a:pt x="42" y="44"/>
                  </a:cubicBezTo>
                  <a:cubicBezTo>
                    <a:pt x="44" y="40"/>
                    <a:pt x="45" y="36"/>
                    <a:pt x="45" y="31"/>
                  </a:cubicBezTo>
                  <a:cubicBezTo>
                    <a:pt x="45" y="30"/>
                    <a:pt x="45" y="30"/>
                    <a:pt x="44" y="30"/>
                  </a:cubicBezTo>
                  <a:cubicBezTo>
                    <a:pt x="41" y="30"/>
                    <a:pt x="40" y="29"/>
                    <a:pt x="40" y="26"/>
                  </a:cubicBezTo>
                  <a:cubicBezTo>
                    <a:pt x="41" y="23"/>
                    <a:pt x="42" y="18"/>
                    <a:pt x="45" y="13"/>
                  </a:cubicBezTo>
                  <a:cubicBezTo>
                    <a:pt x="45" y="12"/>
                    <a:pt x="45" y="11"/>
                    <a:pt x="46" y="10"/>
                  </a:cubicBezTo>
                  <a:cubicBezTo>
                    <a:pt x="48" y="5"/>
                    <a:pt x="49" y="3"/>
                    <a:pt x="49" y="2"/>
                  </a:cubicBezTo>
                  <a:close/>
                </a:path>
              </a:pathLst>
            </a:custGeom>
            <a:solidFill>
              <a:srgbClr val="23191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2410" name="Freeform 427"/>
            <p:cNvSpPr>
              <a:spLocks noEditPoints="1"/>
            </p:cNvSpPr>
            <p:nvPr/>
          </p:nvSpPr>
          <p:spPr bwMode="auto">
            <a:xfrm>
              <a:off x="8174038" y="4164013"/>
              <a:ext cx="163513" cy="196850"/>
            </a:xfrm>
            <a:custGeom>
              <a:avLst/>
              <a:gdLst>
                <a:gd name="T0" fmla="*/ 48250 w 61"/>
                <a:gd name="T1" fmla="*/ 0 h 74"/>
                <a:gd name="T2" fmla="*/ 67014 w 61"/>
                <a:gd name="T3" fmla="*/ 31922 h 74"/>
                <a:gd name="T4" fmla="*/ 72375 w 61"/>
                <a:gd name="T5" fmla="*/ 47882 h 74"/>
                <a:gd name="T6" fmla="*/ 61652 w 61"/>
                <a:gd name="T7" fmla="*/ 79804 h 74"/>
                <a:gd name="T8" fmla="*/ 56291 w 61"/>
                <a:gd name="T9" fmla="*/ 101085 h 74"/>
                <a:gd name="T10" fmla="*/ 58972 w 61"/>
                <a:gd name="T11" fmla="*/ 114386 h 74"/>
                <a:gd name="T12" fmla="*/ 64333 w 61"/>
                <a:gd name="T13" fmla="*/ 117046 h 74"/>
                <a:gd name="T14" fmla="*/ 53611 w 61"/>
                <a:gd name="T15" fmla="*/ 135667 h 74"/>
                <a:gd name="T16" fmla="*/ 50930 w 61"/>
                <a:gd name="T17" fmla="*/ 191530 h 74"/>
                <a:gd name="T18" fmla="*/ 32166 w 61"/>
                <a:gd name="T19" fmla="*/ 178229 h 74"/>
                <a:gd name="T20" fmla="*/ 40208 w 61"/>
                <a:gd name="T21" fmla="*/ 178229 h 74"/>
                <a:gd name="T22" fmla="*/ 32166 w 61"/>
                <a:gd name="T23" fmla="*/ 156948 h 74"/>
                <a:gd name="T24" fmla="*/ 2681 w 61"/>
                <a:gd name="T25" fmla="*/ 172909 h 74"/>
                <a:gd name="T26" fmla="*/ 8042 w 61"/>
                <a:gd name="T27" fmla="*/ 154288 h 74"/>
                <a:gd name="T28" fmla="*/ 24125 w 61"/>
                <a:gd name="T29" fmla="*/ 90445 h 74"/>
                <a:gd name="T30" fmla="*/ 5361 w 61"/>
                <a:gd name="T31" fmla="*/ 93105 h 74"/>
                <a:gd name="T32" fmla="*/ 5361 w 61"/>
                <a:gd name="T33" fmla="*/ 79804 h 74"/>
                <a:gd name="T34" fmla="*/ 45569 w 61"/>
                <a:gd name="T35" fmla="*/ 39902 h 74"/>
                <a:gd name="T36" fmla="*/ 48250 w 61"/>
                <a:gd name="T37" fmla="*/ 5320 h 74"/>
                <a:gd name="T38" fmla="*/ 142069 w 61"/>
                <a:gd name="T39" fmla="*/ 31922 h 74"/>
                <a:gd name="T40" fmla="*/ 160832 w 61"/>
                <a:gd name="T41" fmla="*/ 146307 h 74"/>
                <a:gd name="T42" fmla="*/ 142069 w 61"/>
                <a:gd name="T43" fmla="*/ 183549 h 74"/>
                <a:gd name="T44" fmla="*/ 107222 w 61"/>
                <a:gd name="T45" fmla="*/ 151628 h 74"/>
                <a:gd name="T46" fmla="*/ 109902 w 61"/>
                <a:gd name="T47" fmla="*/ 151628 h 74"/>
                <a:gd name="T48" fmla="*/ 128666 w 61"/>
                <a:gd name="T49" fmla="*/ 170249 h 74"/>
                <a:gd name="T50" fmla="*/ 147430 w 61"/>
                <a:gd name="T51" fmla="*/ 140987 h 74"/>
                <a:gd name="T52" fmla="*/ 123305 w 61"/>
                <a:gd name="T53" fmla="*/ 154288 h 74"/>
                <a:gd name="T54" fmla="*/ 131347 w 61"/>
                <a:gd name="T55" fmla="*/ 140987 h 74"/>
                <a:gd name="T56" fmla="*/ 120624 w 61"/>
                <a:gd name="T57" fmla="*/ 117046 h 74"/>
                <a:gd name="T58" fmla="*/ 123305 w 61"/>
                <a:gd name="T59" fmla="*/ 103745 h 74"/>
                <a:gd name="T60" fmla="*/ 120624 w 61"/>
                <a:gd name="T61" fmla="*/ 101085 h 74"/>
                <a:gd name="T62" fmla="*/ 107222 w 61"/>
                <a:gd name="T63" fmla="*/ 109066 h 74"/>
                <a:gd name="T64" fmla="*/ 142069 w 61"/>
                <a:gd name="T65" fmla="*/ 103745 h 74"/>
                <a:gd name="T66" fmla="*/ 131347 w 61"/>
                <a:gd name="T67" fmla="*/ 125026 h 74"/>
                <a:gd name="T68" fmla="*/ 147430 w 61"/>
                <a:gd name="T69" fmla="*/ 135667 h 74"/>
                <a:gd name="T70" fmla="*/ 150110 w 61"/>
                <a:gd name="T71" fmla="*/ 103745 h 74"/>
                <a:gd name="T72" fmla="*/ 123305 w 61"/>
                <a:gd name="T73" fmla="*/ 50543 h 74"/>
                <a:gd name="T74" fmla="*/ 107222 w 61"/>
                <a:gd name="T75" fmla="*/ 63843 h 74"/>
                <a:gd name="T76" fmla="*/ 101861 w 61"/>
                <a:gd name="T77" fmla="*/ 90445 h 74"/>
                <a:gd name="T78" fmla="*/ 104541 w 61"/>
                <a:gd name="T79" fmla="*/ 175569 h 74"/>
                <a:gd name="T80" fmla="*/ 91138 w 61"/>
                <a:gd name="T81" fmla="*/ 156948 h 74"/>
                <a:gd name="T82" fmla="*/ 104541 w 61"/>
                <a:gd name="T83" fmla="*/ 53203 h 74"/>
                <a:gd name="T84" fmla="*/ 107222 w 61"/>
                <a:gd name="T85" fmla="*/ 58523 h 74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61"/>
                <a:gd name="T130" fmla="*/ 0 h 74"/>
                <a:gd name="T131" fmla="*/ 61 w 61"/>
                <a:gd name="T132" fmla="*/ 74 h 74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61" h="74">
                  <a:moveTo>
                    <a:pt x="18" y="2"/>
                  </a:moveTo>
                  <a:cubicBezTo>
                    <a:pt x="17" y="1"/>
                    <a:pt x="18" y="1"/>
                    <a:pt x="18" y="0"/>
                  </a:cubicBezTo>
                  <a:cubicBezTo>
                    <a:pt x="19" y="0"/>
                    <a:pt x="20" y="0"/>
                    <a:pt x="21" y="1"/>
                  </a:cubicBezTo>
                  <a:cubicBezTo>
                    <a:pt x="25" y="4"/>
                    <a:pt x="26" y="7"/>
                    <a:pt x="25" y="12"/>
                  </a:cubicBezTo>
                  <a:cubicBezTo>
                    <a:pt x="24" y="13"/>
                    <a:pt x="24" y="13"/>
                    <a:pt x="25" y="14"/>
                  </a:cubicBezTo>
                  <a:cubicBezTo>
                    <a:pt x="26" y="15"/>
                    <a:pt x="26" y="17"/>
                    <a:pt x="27" y="18"/>
                  </a:cubicBezTo>
                  <a:cubicBezTo>
                    <a:pt x="30" y="19"/>
                    <a:pt x="30" y="22"/>
                    <a:pt x="28" y="26"/>
                  </a:cubicBezTo>
                  <a:cubicBezTo>
                    <a:pt x="26" y="28"/>
                    <a:pt x="24" y="29"/>
                    <a:pt x="23" y="30"/>
                  </a:cubicBezTo>
                  <a:cubicBezTo>
                    <a:pt x="23" y="32"/>
                    <a:pt x="23" y="33"/>
                    <a:pt x="22" y="33"/>
                  </a:cubicBezTo>
                  <a:cubicBezTo>
                    <a:pt x="22" y="34"/>
                    <a:pt x="21" y="36"/>
                    <a:pt x="21" y="38"/>
                  </a:cubicBezTo>
                  <a:cubicBezTo>
                    <a:pt x="21" y="41"/>
                    <a:pt x="21" y="44"/>
                    <a:pt x="20" y="46"/>
                  </a:cubicBezTo>
                  <a:cubicBezTo>
                    <a:pt x="21" y="45"/>
                    <a:pt x="22" y="44"/>
                    <a:pt x="22" y="43"/>
                  </a:cubicBezTo>
                  <a:cubicBezTo>
                    <a:pt x="24" y="42"/>
                    <a:pt x="24" y="42"/>
                    <a:pt x="24" y="42"/>
                  </a:cubicBezTo>
                  <a:cubicBezTo>
                    <a:pt x="24" y="42"/>
                    <a:pt x="24" y="43"/>
                    <a:pt x="24" y="44"/>
                  </a:cubicBezTo>
                  <a:cubicBezTo>
                    <a:pt x="24" y="44"/>
                    <a:pt x="23" y="44"/>
                    <a:pt x="23" y="45"/>
                  </a:cubicBezTo>
                  <a:cubicBezTo>
                    <a:pt x="22" y="48"/>
                    <a:pt x="21" y="51"/>
                    <a:pt x="20" y="51"/>
                  </a:cubicBezTo>
                  <a:cubicBezTo>
                    <a:pt x="20" y="58"/>
                    <a:pt x="20" y="63"/>
                    <a:pt x="20" y="67"/>
                  </a:cubicBezTo>
                  <a:cubicBezTo>
                    <a:pt x="20" y="69"/>
                    <a:pt x="20" y="71"/>
                    <a:pt x="19" y="72"/>
                  </a:cubicBezTo>
                  <a:cubicBezTo>
                    <a:pt x="18" y="74"/>
                    <a:pt x="16" y="74"/>
                    <a:pt x="15" y="72"/>
                  </a:cubicBezTo>
                  <a:cubicBezTo>
                    <a:pt x="15" y="71"/>
                    <a:pt x="13" y="69"/>
                    <a:pt x="12" y="67"/>
                  </a:cubicBezTo>
                  <a:cubicBezTo>
                    <a:pt x="11" y="66"/>
                    <a:pt x="11" y="66"/>
                    <a:pt x="12" y="66"/>
                  </a:cubicBezTo>
                  <a:cubicBezTo>
                    <a:pt x="14" y="68"/>
                    <a:pt x="15" y="68"/>
                    <a:pt x="15" y="67"/>
                  </a:cubicBezTo>
                  <a:cubicBezTo>
                    <a:pt x="15" y="64"/>
                    <a:pt x="15" y="60"/>
                    <a:pt x="15" y="57"/>
                  </a:cubicBezTo>
                  <a:cubicBezTo>
                    <a:pt x="14" y="58"/>
                    <a:pt x="13" y="59"/>
                    <a:pt x="12" y="59"/>
                  </a:cubicBezTo>
                  <a:cubicBezTo>
                    <a:pt x="10" y="61"/>
                    <a:pt x="7" y="63"/>
                    <a:pt x="5" y="66"/>
                  </a:cubicBezTo>
                  <a:cubicBezTo>
                    <a:pt x="4" y="67"/>
                    <a:pt x="3" y="67"/>
                    <a:pt x="1" y="65"/>
                  </a:cubicBezTo>
                  <a:cubicBezTo>
                    <a:pt x="0" y="63"/>
                    <a:pt x="0" y="62"/>
                    <a:pt x="0" y="61"/>
                  </a:cubicBezTo>
                  <a:cubicBezTo>
                    <a:pt x="1" y="61"/>
                    <a:pt x="2" y="60"/>
                    <a:pt x="3" y="58"/>
                  </a:cubicBezTo>
                  <a:cubicBezTo>
                    <a:pt x="7" y="52"/>
                    <a:pt x="11" y="43"/>
                    <a:pt x="15" y="33"/>
                  </a:cubicBezTo>
                  <a:cubicBezTo>
                    <a:pt x="13" y="33"/>
                    <a:pt x="11" y="34"/>
                    <a:pt x="9" y="34"/>
                  </a:cubicBezTo>
                  <a:cubicBezTo>
                    <a:pt x="9" y="34"/>
                    <a:pt x="9" y="34"/>
                    <a:pt x="8" y="34"/>
                  </a:cubicBezTo>
                  <a:cubicBezTo>
                    <a:pt x="6" y="34"/>
                    <a:pt x="4" y="35"/>
                    <a:pt x="2" y="35"/>
                  </a:cubicBezTo>
                  <a:cubicBezTo>
                    <a:pt x="1" y="35"/>
                    <a:pt x="0" y="34"/>
                    <a:pt x="0" y="33"/>
                  </a:cubicBezTo>
                  <a:cubicBezTo>
                    <a:pt x="0" y="33"/>
                    <a:pt x="0" y="32"/>
                    <a:pt x="2" y="30"/>
                  </a:cubicBezTo>
                  <a:cubicBezTo>
                    <a:pt x="3" y="28"/>
                    <a:pt x="8" y="25"/>
                    <a:pt x="16" y="22"/>
                  </a:cubicBezTo>
                  <a:cubicBezTo>
                    <a:pt x="16" y="20"/>
                    <a:pt x="16" y="18"/>
                    <a:pt x="17" y="15"/>
                  </a:cubicBezTo>
                  <a:cubicBezTo>
                    <a:pt x="17" y="11"/>
                    <a:pt x="17" y="8"/>
                    <a:pt x="17" y="8"/>
                  </a:cubicBezTo>
                  <a:cubicBezTo>
                    <a:pt x="17" y="7"/>
                    <a:pt x="18" y="5"/>
                    <a:pt x="18" y="2"/>
                  </a:cubicBezTo>
                  <a:close/>
                  <a:moveTo>
                    <a:pt x="45" y="15"/>
                  </a:moveTo>
                  <a:cubicBezTo>
                    <a:pt x="47" y="13"/>
                    <a:pt x="49" y="12"/>
                    <a:pt x="53" y="12"/>
                  </a:cubicBezTo>
                  <a:cubicBezTo>
                    <a:pt x="56" y="12"/>
                    <a:pt x="59" y="14"/>
                    <a:pt x="59" y="18"/>
                  </a:cubicBezTo>
                  <a:cubicBezTo>
                    <a:pt x="60" y="28"/>
                    <a:pt x="61" y="41"/>
                    <a:pt x="60" y="55"/>
                  </a:cubicBezTo>
                  <a:cubicBezTo>
                    <a:pt x="60" y="59"/>
                    <a:pt x="60" y="63"/>
                    <a:pt x="58" y="65"/>
                  </a:cubicBezTo>
                  <a:cubicBezTo>
                    <a:pt x="57" y="66"/>
                    <a:pt x="56" y="67"/>
                    <a:pt x="53" y="69"/>
                  </a:cubicBezTo>
                  <a:cubicBezTo>
                    <a:pt x="50" y="71"/>
                    <a:pt x="47" y="71"/>
                    <a:pt x="44" y="67"/>
                  </a:cubicBezTo>
                  <a:cubicBezTo>
                    <a:pt x="42" y="64"/>
                    <a:pt x="40" y="60"/>
                    <a:pt x="40" y="57"/>
                  </a:cubicBezTo>
                  <a:cubicBezTo>
                    <a:pt x="39" y="56"/>
                    <a:pt x="39" y="55"/>
                    <a:pt x="40" y="55"/>
                  </a:cubicBezTo>
                  <a:cubicBezTo>
                    <a:pt x="40" y="55"/>
                    <a:pt x="40" y="56"/>
                    <a:pt x="41" y="57"/>
                  </a:cubicBezTo>
                  <a:cubicBezTo>
                    <a:pt x="42" y="59"/>
                    <a:pt x="43" y="61"/>
                    <a:pt x="44" y="62"/>
                  </a:cubicBezTo>
                  <a:cubicBezTo>
                    <a:pt x="46" y="63"/>
                    <a:pt x="47" y="63"/>
                    <a:pt x="48" y="64"/>
                  </a:cubicBezTo>
                  <a:cubicBezTo>
                    <a:pt x="49" y="65"/>
                    <a:pt x="50" y="65"/>
                    <a:pt x="51" y="64"/>
                  </a:cubicBezTo>
                  <a:cubicBezTo>
                    <a:pt x="53" y="61"/>
                    <a:pt x="54" y="57"/>
                    <a:pt x="55" y="53"/>
                  </a:cubicBezTo>
                  <a:cubicBezTo>
                    <a:pt x="53" y="54"/>
                    <a:pt x="52" y="55"/>
                    <a:pt x="49" y="56"/>
                  </a:cubicBezTo>
                  <a:cubicBezTo>
                    <a:pt x="48" y="56"/>
                    <a:pt x="47" y="57"/>
                    <a:pt x="46" y="58"/>
                  </a:cubicBezTo>
                  <a:cubicBezTo>
                    <a:pt x="45" y="58"/>
                    <a:pt x="45" y="58"/>
                    <a:pt x="45" y="57"/>
                  </a:cubicBezTo>
                  <a:cubicBezTo>
                    <a:pt x="46" y="57"/>
                    <a:pt x="47" y="55"/>
                    <a:pt x="49" y="53"/>
                  </a:cubicBezTo>
                  <a:cubicBezTo>
                    <a:pt x="49" y="52"/>
                    <a:pt x="49" y="51"/>
                    <a:pt x="48" y="51"/>
                  </a:cubicBezTo>
                  <a:cubicBezTo>
                    <a:pt x="46" y="50"/>
                    <a:pt x="45" y="48"/>
                    <a:pt x="45" y="44"/>
                  </a:cubicBezTo>
                  <a:cubicBezTo>
                    <a:pt x="45" y="44"/>
                    <a:pt x="45" y="43"/>
                    <a:pt x="46" y="42"/>
                  </a:cubicBezTo>
                  <a:cubicBezTo>
                    <a:pt x="46" y="41"/>
                    <a:pt x="46" y="40"/>
                    <a:pt x="46" y="39"/>
                  </a:cubicBezTo>
                  <a:cubicBezTo>
                    <a:pt x="47" y="39"/>
                    <a:pt x="47" y="38"/>
                    <a:pt x="46" y="38"/>
                  </a:cubicBezTo>
                  <a:cubicBezTo>
                    <a:pt x="46" y="38"/>
                    <a:pt x="46" y="38"/>
                    <a:pt x="45" y="38"/>
                  </a:cubicBezTo>
                  <a:cubicBezTo>
                    <a:pt x="43" y="39"/>
                    <a:pt x="42" y="40"/>
                    <a:pt x="41" y="41"/>
                  </a:cubicBezTo>
                  <a:cubicBezTo>
                    <a:pt x="41" y="42"/>
                    <a:pt x="40" y="42"/>
                    <a:pt x="40" y="41"/>
                  </a:cubicBezTo>
                  <a:cubicBezTo>
                    <a:pt x="42" y="37"/>
                    <a:pt x="45" y="35"/>
                    <a:pt x="49" y="34"/>
                  </a:cubicBezTo>
                  <a:cubicBezTo>
                    <a:pt x="53" y="33"/>
                    <a:pt x="54" y="35"/>
                    <a:pt x="53" y="39"/>
                  </a:cubicBezTo>
                  <a:cubicBezTo>
                    <a:pt x="53" y="39"/>
                    <a:pt x="52" y="41"/>
                    <a:pt x="51" y="43"/>
                  </a:cubicBezTo>
                  <a:cubicBezTo>
                    <a:pt x="50" y="45"/>
                    <a:pt x="50" y="46"/>
                    <a:pt x="49" y="47"/>
                  </a:cubicBezTo>
                  <a:cubicBezTo>
                    <a:pt x="49" y="47"/>
                    <a:pt x="49" y="48"/>
                    <a:pt x="50" y="48"/>
                  </a:cubicBezTo>
                  <a:cubicBezTo>
                    <a:pt x="52" y="49"/>
                    <a:pt x="54" y="50"/>
                    <a:pt x="55" y="51"/>
                  </a:cubicBezTo>
                  <a:cubicBezTo>
                    <a:pt x="55" y="50"/>
                    <a:pt x="55" y="48"/>
                    <a:pt x="55" y="45"/>
                  </a:cubicBezTo>
                  <a:cubicBezTo>
                    <a:pt x="56" y="42"/>
                    <a:pt x="56" y="40"/>
                    <a:pt x="56" y="39"/>
                  </a:cubicBezTo>
                  <a:cubicBezTo>
                    <a:pt x="56" y="31"/>
                    <a:pt x="55" y="24"/>
                    <a:pt x="53" y="18"/>
                  </a:cubicBezTo>
                  <a:cubicBezTo>
                    <a:pt x="52" y="15"/>
                    <a:pt x="50" y="15"/>
                    <a:pt x="46" y="19"/>
                  </a:cubicBezTo>
                  <a:cubicBezTo>
                    <a:pt x="46" y="20"/>
                    <a:pt x="45" y="21"/>
                    <a:pt x="44" y="22"/>
                  </a:cubicBezTo>
                  <a:cubicBezTo>
                    <a:pt x="42" y="22"/>
                    <a:pt x="41" y="23"/>
                    <a:pt x="40" y="24"/>
                  </a:cubicBezTo>
                  <a:cubicBezTo>
                    <a:pt x="40" y="25"/>
                    <a:pt x="39" y="26"/>
                    <a:pt x="39" y="28"/>
                  </a:cubicBezTo>
                  <a:cubicBezTo>
                    <a:pt x="38" y="31"/>
                    <a:pt x="38" y="33"/>
                    <a:pt x="38" y="34"/>
                  </a:cubicBezTo>
                  <a:cubicBezTo>
                    <a:pt x="36" y="45"/>
                    <a:pt x="36" y="54"/>
                    <a:pt x="39" y="61"/>
                  </a:cubicBezTo>
                  <a:cubicBezTo>
                    <a:pt x="40" y="64"/>
                    <a:pt x="40" y="66"/>
                    <a:pt x="39" y="66"/>
                  </a:cubicBezTo>
                  <a:cubicBezTo>
                    <a:pt x="37" y="66"/>
                    <a:pt x="35" y="64"/>
                    <a:pt x="34" y="61"/>
                  </a:cubicBezTo>
                  <a:cubicBezTo>
                    <a:pt x="34" y="61"/>
                    <a:pt x="34" y="61"/>
                    <a:pt x="34" y="59"/>
                  </a:cubicBezTo>
                  <a:cubicBezTo>
                    <a:pt x="34" y="59"/>
                    <a:pt x="34" y="58"/>
                    <a:pt x="34" y="56"/>
                  </a:cubicBezTo>
                  <a:cubicBezTo>
                    <a:pt x="33" y="43"/>
                    <a:pt x="35" y="31"/>
                    <a:pt x="39" y="20"/>
                  </a:cubicBezTo>
                  <a:cubicBezTo>
                    <a:pt x="40" y="19"/>
                    <a:pt x="40" y="19"/>
                    <a:pt x="40" y="19"/>
                  </a:cubicBezTo>
                  <a:cubicBezTo>
                    <a:pt x="40" y="20"/>
                    <a:pt x="40" y="20"/>
                    <a:pt x="40" y="22"/>
                  </a:cubicBezTo>
                  <a:cubicBezTo>
                    <a:pt x="42" y="20"/>
                    <a:pt x="43" y="17"/>
                    <a:pt x="45" y="15"/>
                  </a:cubicBezTo>
                  <a:close/>
                </a:path>
              </a:pathLst>
            </a:custGeom>
            <a:solidFill>
              <a:srgbClr val="23191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2411" name="Freeform 428"/>
            <p:cNvSpPr>
              <a:spLocks noEditPoints="1"/>
            </p:cNvSpPr>
            <p:nvPr/>
          </p:nvSpPr>
          <p:spPr bwMode="auto">
            <a:xfrm>
              <a:off x="8166101" y="4437063"/>
              <a:ext cx="195263" cy="165100"/>
            </a:xfrm>
            <a:custGeom>
              <a:avLst/>
              <a:gdLst>
                <a:gd name="T0" fmla="*/ 115018 w 73"/>
                <a:gd name="T1" fmla="*/ 0 h 62"/>
                <a:gd name="T2" fmla="*/ 133742 w 73"/>
                <a:gd name="T3" fmla="*/ 18640 h 62"/>
                <a:gd name="T4" fmla="*/ 155140 w 73"/>
                <a:gd name="T5" fmla="*/ 37281 h 62"/>
                <a:gd name="T6" fmla="*/ 136417 w 73"/>
                <a:gd name="T7" fmla="*/ 85213 h 62"/>
                <a:gd name="T8" fmla="*/ 168515 w 73"/>
                <a:gd name="T9" fmla="*/ 77224 h 62"/>
                <a:gd name="T10" fmla="*/ 192588 w 73"/>
                <a:gd name="T11" fmla="*/ 79887 h 62"/>
                <a:gd name="T12" fmla="*/ 160490 w 73"/>
                <a:gd name="T13" fmla="*/ 87876 h 62"/>
                <a:gd name="T14" fmla="*/ 125717 w 73"/>
                <a:gd name="T15" fmla="*/ 98527 h 62"/>
                <a:gd name="T16" fmla="*/ 72221 w 73"/>
                <a:gd name="T17" fmla="*/ 162437 h 62"/>
                <a:gd name="T18" fmla="*/ 66871 w 73"/>
                <a:gd name="T19" fmla="*/ 157111 h 62"/>
                <a:gd name="T20" fmla="*/ 104319 w 73"/>
                <a:gd name="T21" fmla="*/ 106516 h 62"/>
                <a:gd name="T22" fmla="*/ 74895 w 73"/>
                <a:gd name="T23" fmla="*/ 106516 h 62"/>
                <a:gd name="T24" fmla="*/ 106993 w 73"/>
                <a:gd name="T25" fmla="*/ 95865 h 62"/>
                <a:gd name="T26" fmla="*/ 115018 w 73"/>
                <a:gd name="T27" fmla="*/ 55921 h 62"/>
                <a:gd name="T28" fmla="*/ 104319 w 73"/>
                <a:gd name="T29" fmla="*/ 61247 h 62"/>
                <a:gd name="T30" fmla="*/ 101644 w 73"/>
                <a:gd name="T31" fmla="*/ 87876 h 62"/>
                <a:gd name="T32" fmla="*/ 88270 w 73"/>
                <a:gd name="T33" fmla="*/ 77224 h 62"/>
                <a:gd name="T34" fmla="*/ 88270 w 73"/>
                <a:gd name="T35" fmla="*/ 50595 h 62"/>
                <a:gd name="T36" fmla="*/ 80245 w 73"/>
                <a:gd name="T37" fmla="*/ 53258 h 62"/>
                <a:gd name="T38" fmla="*/ 61521 w 73"/>
                <a:gd name="T39" fmla="*/ 69235 h 62"/>
                <a:gd name="T40" fmla="*/ 45472 w 73"/>
                <a:gd name="T41" fmla="*/ 125156 h 62"/>
                <a:gd name="T42" fmla="*/ 21399 w 73"/>
                <a:gd name="T43" fmla="*/ 103853 h 62"/>
                <a:gd name="T44" fmla="*/ 5350 w 73"/>
                <a:gd name="T45" fmla="*/ 93202 h 62"/>
                <a:gd name="T46" fmla="*/ 10699 w 73"/>
                <a:gd name="T47" fmla="*/ 66573 h 62"/>
                <a:gd name="T48" fmla="*/ 16049 w 73"/>
                <a:gd name="T49" fmla="*/ 37281 h 62"/>
                <a:gd name="T50" fmla="*/ 24074 w 73"/>
                <a:gd name="T51" fmla="*/ 21303 h 62"/>
                <a:gd name="T52" fmla="*/ 26748 w 73"/>
                <a:gd name="T53" fmla="*/ 31955 h 62"/>
                <a:gd name="T54" fmla="*/ 53497 w 73"/>
                <a:gd name="T55" fmla="*/ 26629 h 62"/>
                <a:gd name="T56" fmla="*/ 82920 w 73"/>
                <a:gd name="T57" fmla="*/ 45269 h 62"/>
                <a:gd name="T58" fmla="*/ 98969 w 73"/>
                <a:gd name="T59" fmla="*/ 42606 h 62"/>
                <a:gd name="T60" fmla="*/ 106993 w 73"/>
                <a:gd name="T61" fmla="*/ 47932 h 62"/>
                <a:gd name="T62" fmla="*/ 117693 w 73"/>
                <a:gd name="T63" fmla="*/ 37281 h 62"/>
                <a:gd name="T64" fmla="*/ 40123 w 73"/>
                <a:gd name="T65" fmla="*/ 34618 h 62"/>
                <a:gd name="T66" fmla="*/ 32098 w 73"/>
                <a:gd name="T67" fmla="*/ 37281 h 62"/>
                <a:gd name="T68" fmla="*/ 24074 w 73"/>
                <a:gd name="T69" fmla="*/ 42606 h 62"/>
                <a:gd name="T70" fmla="*/ 24074 w 73"/>
                <a:gd name="T71" fmla="*/ 61247 h 62"/>
                <a:gd name="T72" fmla="*/ 24074 w 73"/>
                <a:gd name="T73" fmla="*/ 82550 h 62"/>
                <a:gd name="T74" fmla="*/ 42797 w 73"/>
                <a:gd name="T75" fmla="*/ 71898 h 62"/>
                <a:gd name="T76" fmla="*/ 40123 w 73"/>
                <a:gd name="T77" fmla="*/ 34618 h 62"/>
                <a:gd name="T78" fmla="*/ 42797 w 73"/>
                <a:gd name="T79" fmla="*/ 79887 h 62"/>
                <a:gd name="T80" fmla="*/ 32098 w 73"/>
                <a:gd name="T81" fmla="*/ 114505 h 62"/>
                <a:gd name="T82" fmla="*/ 45472 w 73"/>
                <a:gd name="T83" fmla="*/ 79887 h 62"/>
                <a:gd name="T84" fmla="*/ 144441 w 73"/>
                <a:gd name="T85" fmla="*/ 45269 h 62"/>
                <a:gd name="T86" fmla="*/ 133742 w 73"/>
                <a:gd name="T87" fmla="*/ 45269 h 62"/>
                <a:gd name="T88" fmla="*/ 128392 w 73"/>
                <a:gd name="T89" fmla="*/ 47932 h 62"/>
                <a:gd name="T90" fmla="*/ 123042 w 73"/>
                <a:gd name="T91" fmla="*/ 87876 h 62"/>
                <a:gd name="T92" fmla="*/ 147116 w 73"/>
                <a:gd name="T93" fmla="*/ 47932 h 62"/>
                <a:gd name="T94" fmla="*/ 136417 w 73"/>
                <a:gd name="T95" fmla="*/ 122494 h 62"/>
                <a:gd name="T96" fmla="*/ 163165 w 73"/>
                <a:gd name="T97" fmla="*/ 159774 h 62"/>
                <a:gd name="T98" fmla="*/ 157815 w 73"/>
                <a:gd name="T99" fmla="*/ 165100 h 62"/>
                <a:gd name="T100" fmla="*/ 155140 w 73"/>
                <a:gd name="T101" fmla="*/ 162437 h 62"/>
                <a:gd name="T102" fmla="*/ 139091 w 73"/>
                <a:gd name="T103" fmla="*/ 138471 h 62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73"/>
                <a:gd name="T157" fmla="*/ 0 h 62"/>
                <a:gd name="T158" fmla="*/ 73 w 73"/>
                <a:gd name="T159" fmla="*/ 62 h 62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73" h="62">
                  <a:moveTo>
                    <a:pt x="43" y="2"/>
                  </a:moveTo>
                  <a:cubicBezTo>
                    <a:pt x="43" y="1"/>
                    <a:pt x="43" y="0"/>
                    <a:pt x="43" y="0"/>
                  </a:cubicBezTo>
                  <a:cubicBezTo>
                    <a:pt x="44" y="0"/>
                    <a:pt x="44" y="0"/>
                    <a:pt x="46" y="0"/>
                  </a:cubicBezTo>
                  <a:cubicBezTo>
                    <a:pt x="49" y="2"/>
                    <a:pt x="50" y="4"/>
                    <a:pt x="50" y="7"/>
                  </a:cubicBezTo>
                  <a:cubicBezTo>
                    <a:pt x="49" y="9"/>
                    <a:pt x="49" y="12"/>
                    <a:pt x="48" y="14"/>
                  </a:cubicBezTo>
                  <a:cubicBezTo>
                    <a:pt x="52" y="13"/>
                    <a:pt x="55" y="13"/>
                    <a:pt x="58" y="14"/>
                  </a:cubicBezTo>
                  <a:cubicBezTo>
                    <a:pt x="60" y="15"/>
                    <a:pt x="61" y="16"/>
                    <a:pt x="61" y="18"/>
                  </a:cubicBezTo>
                  <a:cubicBezTo>
                    <a:pt x="60" y="23"/>
                    <a:pt x="57" y="28"/>
                    <a:pt x="51" y="32"/>
                  </a:cubicBezTo>
                  <a:cubicBezTo>
                    <a:pt x="53" y="32"/>
                    <a:pt x="55" y="31"/>
                    <a:pt x="57" y="30"/>
                  </a:cubicBezTo>
                  <a:cubicBezTo>
                    <a:pt x="60" y="30"/>
                    <a:pt x="62" y="29"/>
                    <a:pt x="63" y="29"/>
                  </a:cubicBezTo>
                  <a:cubicBezTo>
                    <a:pt x="66" y="28"/>
                    <a:pt x="68" y="28"/>
                    <a:pt x="70" y="28"/>
                  </a:cubicBezTo>
                  <a:cubicBezTo>
                    <a:pt x="72" y="28"/>
                    <a:pt x="73" y="29"/>
                    <a:pt x="72" y="30"/>
                  </a:cubicBezTo>
                  <a:cubicBezTo>
                    <a:pt x="72" y="31"/>
                    <a:pt x="71" y="32"/>
                    <a:pt x="70" y="32"/>
                  </a:cubicBezTo>
                  <a:cubicBezTo>
                    <a:pt x="68" y="32"/>
                    <a:pt x="64" y="32"/>
                    <a:pt x="60" y="33"/>
                  </a:cubicBezTo>
                  <a:cubicBezTo>
                    <a:pt x="60" y="33"/>
                    <a:pt x="60" y="34"/>
                    <a:pt x="59" y="34"/>
                  </a:cubicBezTo>
                  <a:cubicBezTo>
                    <a:pt x="54" y="35"/>
                    <a:pt x="50" y="36"/>
                    <a:pt x="47" y="37"/>
                  </a:cubicBezTo>
                  <a:cubicBezTo>
                    <a:pt x="46" y="37"/>
                    <a:pt x="46" y="38"/>
                    <a:pt x="45" y="39"/>
                  </a:cubicBezTo>
                  <a:cubicBezTo>
                    <a:pt x="43" y="51"/>
                    <a:pt x="36" y="58"/>
                    <a:pt x="27" y="61"/>
                  </a:cubicBezTo>
                  <a:cubicBezTo>
                    <a:pt x="26" y="61"/>
                    <a:pt x="25" y="61"/>
                    <a:pt x="24" y="60"/>
                  </a:cubicBezTo>
                  <a:cubicBezTo>
                    <a:pt x="24" y="60"/>
                    <a:pt x="24" y="60"/>
                    <a:pt x="25" y="59"/>
                  </a:cubicBezTo>
                  <a:cubicBezTo>
                    <a:pt x="31" y="57"/>
                    <a:pt x="36" y="51"/>
                    <a:pt x="40" y="40"/>
                  </a:cubicBezTo>
                  <a:cubicBezTo>
                    <a:pt x="40" y="40"/>
                    <a:pt x="40" y="40"/>
                    <a:pt x="39" y="40"/>
                  </a:cubicBezTo>
                  <a:cubicBezTo>
                    <a:pt x="31" y="43"/>
                    <a:pt x="26" y="43"/>
                    <a:pt x="26" y="41"/>
                  </a:cubicBezTo>
                  <a:cubicBezTo>
                    <a:pt x="25" y="40"/>
                    <a:pt x="26" y="40"/>
                    <a:pt x="28" y="40"/>
                  </a:cubicBezTo>
                  <a:cubicBezTo>
                    <a:pt x="30" y="40"/>
                    <a:pt x="34" y="38"/>
                    <a:pt x="40" y="36"/>
                  </a:cubicBezTo>
                  <a:cubicBezTo>
                    <a:pt x="40" y="36"/>
                    <a:pt x="40" y="36"/>
                    <a:pt x="40" y="36"/>
                  </a:cubicBezTo>
                  <a:cubicBezTo>
                    <a:pt x="41" y="35"/>
                    <a:pt x="41" y="35"/>
                    <a:pt x="41" y="34"/>
                  </a:cubicBezTo>
                  <a:cubicBezTo>
                    <a:pt x="42" y="31"/>
                    <a:pt x="43" y="26"/>
                    <a:pt x="43" y="21"/>
                  </a:cubicBezTo>
                  <a:cubicBezTo>
                    <a:pt x="43" y="20"/>
                    <a:pt x="43" y="20"/>
                    <a:pt x="43" y="20"/>
                  </a:cubicBezTo>
                  <a:cubicBezTo>
                    <a:pt x="41" y="21"/>
                    <a:pt x="40" y="22"/>
                    <a:pt x="39" y="23"/>
                  </a:cubicBezTo>
                  <a:cubicBezTo>
                    <a:pt x="38" y="23"/>
                    <a:pt x="37" y="23"/>
                    <a:pt x="37" y="24"/>
                  </a:cubicBezTo>
                  <a:cubicBezTo>
                    <a:pt x="37" y="27"/>
                    <a:pt x="38" y="30"/>
                    <a:pt x="38" y="33"/>
                  </a:cubicBezTo>
                  <a:cubicBezTo>
                    <a:pt x="38" y="35"/>
                    <a:pt x="37" y="35"/>
                    <a:pt x="35" y="35"/>
                  </a:cubicBezTo>
                  <a:cubicBezTo>
                    <a:pt x="33" y="33"/>
                    <a:pt x="32" y="31"/>
                    <a:pt x="33" y="29"/>
                  </a:cubicBezTo>
                  <a:cubicBezTo>
                    <a:pt x="33" y="28"/>
                    <a:pt x="33" y="27"/>
                    <a:pt x="33" y="26"/>
                  </a:cubicBezTo>
                  <a:cubicBezTo>
                    <a:pt x="33" y="24"/>
                    <a:pt x="33" y="21"/>
                    <a:pt x="33" y="19"/>
                  </a:cubicBezTo>
                  <a:cubicBezTo>
                    <a:pt x="33" y="19"/>
                    <a:pt x="33" y="19"/>
                    <a:pt x="32" y="19"/>
                  </a:cubicBezTo>
                  <a:cubicBezTo>
                    <a:pt x="32" y="19"/>
                    <a:pt x="31" y="19"/>
                    <a:pt x="30" y="20"/>
                  </a:cubicBezTo>
                  <a:cubicBezTo>
                    <a:pt x="27" y="21"/>
                    <a:pt x="25" y="23"/>
                    <a:pt x="23" y="24"/>
                  </a:cubicBezTo>
                  <a:cubicBezTo>
                    <a:pt x="23" y="24"/>
                    <a:pt x="23" y="25"/>
                    <a:pt x="23" y="26"/>
                  </a:cubicBezTo>
                  <a:cubicBezTo>
                    <a:pt x="23" y="28"/>
                    <a:pt x="23" y="31"/>
                    <a:pt x="23" y="36"/>
                  </a:cubicBezTo>
                  <a:cubicBezTo>
                    <a:pt x="23" y="41"/>
                    <a:pt x="21" y="45"/>
                    <a:pt x="17" y="47"/>
                  </a:cubicBezTo>
                  <a:cubicBezTo>
                    <a:pt x="15" y="48"/>
                    <a:pt x="13" y="48"/>
                    <a:pt x="11" y="46"/>
                  </a:cubicBezTo>
                  <a:cubicBezTo>
                    <a:pt x="9" y="43"/>
                    <a:pt x="8" y="41"/>
                    <a:pt x="8" y="39"/>
                  </a:cubicBezTo>
                  <a:cubicBezTo>
                    <a:pt x="7" y="42"/>
                    <a:pt x="6" y="43"/>
                    <a:pt x="4" y="43"/>
                  </a:cubicBezTo>
                  <a:cubicBezTo>
                    <a:pt x="1" y="43"/>
                    <a:pt x="0" y="41"/>
                    <a:pt x="2" y="35"/>
                  </a:cubicBezTo>
                  <a:cubicBezTo>
                    <a:pt x="2" y="35"/>
                    <a:pt x="2" y="34"/>
                    <a:pt x="2" y="33"/>
                  </a:cubicBezTo>
                  <a:cubicBezTo>
                    <a:pt x="3" y="30"/>
                    <a:pt x="3" y="27"/>
                    <a:pt x="4" y="25"/>
                  </a:cubicBezTo>
                  <a:cubicBezTo>
                    <a:pt x="4" y="25"/>
                    <a:pt x="4" y="24"/>
                    <a:pt x="4" y="23"/>
                  </a:cubicBezTo>
                  <a:cubicBezTo>
                    <a:pt x="4" y="19"/>
                    <a:pt x="5" y="16"/>
                    <a:pt x="6" y="14"/>
                  </a:cubicBezTo>
                  <a:cubicBezTo>
                    <a:pt x="7" y="12"/>
                    <a:pt x="7" y="11"/>
                    <a:pt x="7" y="9"/>
                  </a:cubicBezTo>
                  <a:cubicBezTo>
                    <a:pt x="8" y="8"/>
                    <a:pt x="8" y="8"/>
                    <a:pt x="9" y="8"/>
                  </a:cubicBezTo>
                  <a:cubicBezTo>
                    <a:pt x="9" y="9"/>
                    <a:pt x="10" y="10"/>
                    <a:pt x="10" y="11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12" y="10"/>
                    <a:pt x="14" y="9"/>
                    <a:pt x="16" y="8"/>
                  </a:cubicBezTo>
                  <a:cubicBezTo>
                    <a:pt x="18" y="7"/>
                    <a:pt x="20" y="8"/>
                    <a:pt x="20" y="10"/>
                  </a:cubicBezTo>
                  <a:cubicBezTo>
                    <a:pt x="21" y="12"/>
                    <a:pt x="22" y="16"/>
                    <a:pt x="23" y="21"/>
                  </a:cubicBezTo>
                  <a:cubicBezTo>
                    <a:pt x="25" y="20"/>
                    <a:pt x="28" y="18"/>
                    <a:pt x="31" y="17"/>
                  </a:cubicBezTo>
                  <a:cubicBezTo>
                    <a:pt x="32" y="17"/>
                    <a:pt x="32" y="17"/>
                    <a:pt x="32" y="16"/>
                  </a:cubicBezTo>
                  <a:cubicBezTo>
                    <a:pt x="34" y="16"/>
                    <a:pt x="36" y="15"/>
                    <a:pt x="37" y="16"/>
                  </a:cubicBezTo>
                  <a:cubicBezTo>
                    <a:pt x="38" y="16"/>
                    <a:pt x="38" y="18"/>
                    <a:pt x="37" y="20"/>
                  </a:cubicBezTo>
                  <a:cubicBezTo>
                    <a:pt x="38" y="19"/>
                    <a:pt x="39" y="19"/>
                    <a:pt x="40" y="18"/>
                  </a:cubicBezTo>
                  <a:cubicBezTo>
                    <a:pt x="41" y="17"/>
                    <a:pt x="42" y="17"/>
                    <a:pt x="43" y="16"/>
                  </a:cubicBezTo>
                  <a:cubicBezTo>
                    <a:pt x="43" y="16"/>
                    <a:pt x="44" y="15"/>
                    <a:pt x="44" y="14"/>
                  </a:cubicBezTo>
                  <a:cubicBezTo>
                    <a:pt x="45" y="8"/>
                    <a:pt x="44" y="3"/>
                    <a:pt x="43" y="2"/>
                  </a:cubicBezTo>
                  <a:close/>
                  <a:moveTo>
                    <a:pt x="15" y="13"/>
                  </a:moveTo>
                  <a:cubicBezTo>
                    <a:pt x="15" y="13"/>
                    <a:pt x="15" y="13"/>
                    <a:pt x="14" y="13"/>
                  </a:cubicBezTo>
                  <a:cubicBezTo>
                    <a:pt x="13" y="14"/>
                    <a:pt x="13" y="14"/>
                    <a:pt x="12" y="14"/>
                  </a:cubicBezTo>
                  <a:cubicBezTo>
                    <a:pt x="11" y="15"/>
                    <a:pt x="11" y="15"/>
                    <a:pt x="10" y="16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9" y="16"/>
                    <a:pt x="9" y="16"/>
                    <a:pt x="9" y="17"/>
                  </a:cubicBezTo>
                  <a:cubicBezTo>
                    <a:pt x="9" y="18"/>
                    <a:pt x="9" y="20"/>
                    <a:pt x="9" y="23"/>
                  </a:cubicBezTo>
                  <a:cubicBezTo>
                    <a:pt x="9" y="25"/>
                    <a:pt x="9" y="27"/>
                    <a:pt x="9" y="28"/>
                  </a:cubicBezTo>
                  <a:cubicBezTo>
                    <a:pt x="9" y="29"/>
                    <a:pt x="9" y="30"/>
                    <a:pt x="9" y="31"/>
                  </a:cubicBezTo>
                  <a:cubicBezTo>
                    <a:pt x="9" y="33"/>
                    <a:pt x="9" y="35"/>
                    <a:pt x="8" y="35"/>
                  </a:cubicBezTo>
                  <a:cubicBezTo>
                    <a:pt x="10" y="32"/>
                    <a:pt x="13" y="29"/>
                    <a:pt x="16" y="27"/>
                  </a:cubicBezTo>
                  <a:cubicBezTo>
                    <a:pt x="17" y="26"/>
                    <a:pt x="17" y="25"/>
                    <a:pt x="17" y="24"/>
                  </a:cubicBezTo>
                  <a:cubicBezTo>
                    <a:pt x="17" y="22"/>
                    <a:pt x="16" y="18"/>
                    <a:pt x="15" y="13"/>
                  </a:cubicBezTo>
                  <a:close/>
                  <a:moveTo>
                    <a:pt x="17" y="30"/>
                  </a:moveTo>
                  <a:cubicBezTo>
                    <a:pt x="17" y="30"/>
                    <a:pt x="17" y="30"/>
                    <a:pt x="16" y="30"/>
                  </a:cubicBezTo>
                  <a:cubicBezTo>
                    <a:pt x="13" y="33"/>
                    <a:pt x="11" y="35"/>
                    <a:pt x="10" y="38"/>
                  </a:cubicBezTo>
                  <a:cubicBezTo>
                    <a:pt x="9" y="40"/>
                    <a:pt x="9" y="41"/>
                    <a:pt x="12" y="43"/>
                  </a:cubicBezTo>
                  <a:cubicBezTo>
                    <a:pt x="12" y="43"/>
                    <a:pt x="13" y="43"/>
                    <a:pt x="14" y="42"/>
                  </a:cubicBezTo>
                  <a:cubicBezTo>
                    <a:pt x="17" y="40"/>
                    <a:pt x="18" y="36"/>
                    <a:pt x="17" y="30"/>
                  </a:cubicBezTo>
                  <a:close/>
                  <a:moveTo>
                    <a:pt x="55" y="18"/>
                  </a:moveTo>
                  <a:cubicBezTo>
                    <a:pt x="55" y="17"/>
                    <a:pt x="55" y="17"/>
                    <a:pt x="54" y="17"/>
                  </a:cubicBezTo>
                  <a:cubicBezTo>
                    <a:pt x="54" y="17"/>
                    <a:pt x="54" y="17"/>
                    <a:pt x="54" y="17"/>
                  </a:cubicBezTo>
                  <a:cubicBezTo>
                    <a:pt x="53" y="16"/>
                    <a:pt x="52" y="17"/>
                    <a:pt x="50" y="17"/>
                  </a:cubicBezTo>
                  <a:cubicBezTo>
                    <a:pt x="52" y="17"/>
                    <a:pt x="52" y="17"/>
                    <a:pt x="49" y="17"/>
                  </a:cubicBezTo>
                  <a:cubicBezTo>
                    <a:pt x="48" y="17"/>
                    <a:pt x="48" y="18"/>
                    <a:pt x="48" y="18"/>
                  </a:cubicBezTo>
                  <a:cubicBezTo>
                    <a:pt x="47" y="23"/>
                    <a:pt x="47" y="28"/>
                    <a:pt x="46" y="32"/>
                  </a:cubicBezTo>
                  <a:cubicBezTo>
                    <a:pt x="46" y="32"/>
                    <a:pt x="46" y="32"/>
                    <a:pt x="46" y="33"/>
                  </a:cubicBezTo>
                  <a:cubicBezTo>
                    <a:pt x="46" y="34"/>
                    <a:pt x="47" y="34"/>
                    <a:pt x="47" y="33"/>
                  </a:cubicBezTo>
                  <a:cubicBezTo>
                    <a:pt x="51" y="30"/>
                    <a:pt x="54" y="25"/>
                    <a:pt x="55" y="18"/>
                  </a:cubicBezTo>
                  <a:close/>
                  <a:moveTo>
                    <a:pt x="48" y="47"/>
                  </a:moveTo>
                  <a:cubicBezTo>
                    <a:pt x="47" y="46"/>
                    <a:pt x="48" y="46"/>
                    <a:pt x="51" y="46"/>
                  </a:cubicBezTo>
                  <a:cubicBezTo>
                    <a:pt x="56" y="47"/>
                    <a:pt x="59" y="50"/>
                    <a:pt x="61" y="54"/>
                  </a:cubicBezTo>
                  <a:cubicBezTo>
                    <a:pt x="63" y="56"/>
                    <a:pt x="63" y="58"/>
                    <a:pt x="61" y="60"/>
                  </a:cubicBezTo>
                  <a:cubicBezTo>
                    <a:pt x="61" y="60"/>
                    <a:pt x="61" y="60"/>
                    <a:pt x="61" y="61"/>
                  </a:cubicBezTo>
                  <a:cubicBezTo>
                    <a:pt x="60" y="61"/>
                    <a:pt x="60" y="62"/>
                    <a:pt x="59" y="62"/>
                  </a:cubicBezTo>
                  <a:cubicBezTo>
                    <a:pt x="59" y="62"/>
                    <a:pt x="59" y="62"/>
                    <a:pt x="58" y="62"/>
                  </a:cubicBezTo>
                  <a:cubicBezTo>
                    <a:pt x="58" y="62"/>
                    <a:pt x="58" y="62"/>
                    <a:pt x="58" y="61"/>
                  </a:cubicBezTo>
                  <a:cubicBezTo>
                    <a:pt x="58" y="60"/>
                    <a:pt x="58" y="59"/>
                    <a:pt x="56" y="57"/>
                  </a:cubicBezTo>
                  <a:cubicBezTo>
                    <a:pt x="56" y="56"/>
                    <a:pt x="54" y="54"/>
                    <a:pt x="52" y="52"/>
                  </a:cubicBezTo>
                  <a:cubicBezTo>
                    <a:pt x="50" y="49"/>
                    <a:pt x="49" y="48"/>
                    <a:pt x="48" y="47"/>
                  </a:cubicBezTo>
                  <a:close/>
                </a:path>
              </a:pathLst>
            </a:custGeom>
            <a:solidFill>
              <a:srgbClr val="23191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2412" name="Freeform 429"/>
            <p:cNvSpPr>
              <a:spLocks noEditPoints="1"/>
            </p:cNvSpPr>
            <p:nvPr/>
          </p:nvSpPr>
          <p:spPr bwMode="auto">
            <a:xfrm>
              <a:off x="8180388" y="4672013"/>
              <a:ext cx="166688" cy="195262"/>
            </a:xfrm>
            <a:custGeom>
              <a:avLst/>
              <a:gdLst>
                <a:gd name="T0" fmla="*/ 39688 w 63"/>
                <a:gd name="T1" fmla="*/ 5277 h 74"/>
                <a:gd name="T2" fmla="*/ 58209 w 63"/>
                <a:gd name="T3" fmla="*/ 31664 h 74"/>
                <a:gd name="T4" fmla="*/ 47625 w 63"/>
                <a:gd name="T5" fmla="*/ 52774 h 74"/>
                <a:gd name="T6" fmla="*/ 34396 w 63"/>
                <a:gd name="T7" fmla="*/ 76522 h 74"/>
                <a:gd name="T8" fmla="*/ 47625 w 63"/>
                <a:gd name="T9" fmla="*/ 89715 h 74"/>
                <a:gd name="T10" fmla="*/ 39688 w 63"/>
                <a:gd name="T11" fmla="*/ 116102 h 74"/>
                <a:gd name="T12" fmla="*/ 37042 w 63"/>
                <a:gd name="T13" fmla="*/ 121379 h 74"/>
                <a:gd name="T14" fmla="*/ 31750 w 63"/>
                <a:gd name="T15" fmla="*/ 129295 h 74"/>
                <a:gd name="T16" fmla="*/ 23813 w 63"/>
                <a:gd name="T17" fmla="*/ 137211 h 74"/>
                <a:gd name="T18" fmla="*/ 34396 w 63"/>
                <a:gd name="T19" fmla="*/ 150404 h 74"/>
                <a:gd name="T20" fmla="*/ 68792 w 63"/>
                <a:gd name="T21" fmla="*/ 110824 h 74"/>
                <a:gd name="T22" fmla="*/ 74084 w 63"/>
                <a:gd name="T23" fmla="*/ 102908 h 74"/>
                <a:gd name="T24" fmla="*/ 74084 w 63"/>
                <a:gd name="T25" fmla="*/ 113463 h 74"/>
                <a:gd name="T26" fmla="*/ 63500 w 63"/>
                <a:gd name="T27" fmla="*/ 131934 h 74"/>
                <a:gd name="T28" fmla="*/ 47625 w 63"/>
                <a:gd name="T29" fmla="*/ 166237 h 74"/>
                <a:gd name="T30" fmla="*/ 39688 w 63"/>
                <a:gd name="T31" fmla="*/ 176791 h 74"/>
                <a:gd name="T32" fmla="*/ 37042 w 63"/>
                <a:gd name="T33" fmla="*/ 182069 h 74"/>
                <a:gd name="T34" fmla="*/ 18521 w 63"/>
                <a:gd name="T35" fmla="*/ 195262 h 74"/>
                <a:gd name="T36" fmla="*/ 7938 w 63"/>
                <a:gd name="T37" fmla="*/ 174153 h 74"/>
                <a:gd name="T38" fmla="*/ 13229 w 63"/>
                <a:gd name="T39" fmla="*/ 153043 h 74"/>
                <a:gd name="T40" fmla="*/ 2646 w 63"/>
                <a:gd name="T41" fmla="*/ 147766 h 74"/>
                <a:gd name="T42" fmla="*/ 2646 w 63"/>
                <a:gd name="T43" fmla="*/ 137211 h 74"/>
                <a:gd name="T44" fmla="*/ 23813 w 63"/>
                <a:gd name="T45" fmla="*/ 102908 h 74"/>
                <a:gd name="T46" fmla="*/ 26458 w 63"/>
                <a:gd name="T47" fmla="*/ 92354 h 74"/>
                <a:gd name="T48" fmla="*/ 15875 w 63"/>
                <a:gd name="T49" fmla="*/ 94992 h 74"/>
                <a:gd name="T50" fmla="*/ 5292 w 63"/>
                <a:gd name="T51" fmla="*/ 94992 h 74"/>
                <a:gd name="T52" fmla="*/ 2646 w 63"/>
                <a:gd name="T53" fmla="*/ 79160 h 74"/>
                <a:gd name="T54" fmla="*/ 10583 w 63"/>
                <a:gd name="T55" fmla="*/ 65967 h 74"/>
                <a:gd name="T56" fmla="*/ 31750 w 63"/>
                <a:gd name="T57" fmla="*/ 7916 h 74"/>
                <a:gd name="T58" fmla="*/ 39688 w 63"/>
                <a:gd name="T59" fmla="*/ 5277 h 74"/>
                <a:gd name="T60" fmla="*/ 148167 w 63"/>
                <a:gd name="T61" fmla="*/ 76522 h 74"/>
                <a:gd name="T62" fmla="*/ 134938 w 63"/>
                <a:gd name="T63" fmla="*/ 105547 h 74"/>
                <a:gd name="T64" fmla="*/ 116417 w 63"/>
                <a:gd name="T65" fmla="*/ 131934 h 74"/>
                <a:gd name="T66" fmla="*/ 142875 w 63"/>
                <a:gd name="T67" fmla="*/ 129295 h 74"/>
                <a:gd name="T68" fmla="*/ 166688 w 63"/>
                <a:gd name="T69" fmla="*/ 142488 h 74"/>
                <a:gd name="T70" fmla="*/ 142875 w 63"/>
                <a:gd name="T71" fmla="*/ 163598 h 74"/>
                <a:gd name="T72" fmla="*/ 119063 w 63"/>
                <a:gd name="T73" fmla="*/ 174153 h 74"/>
                <a:gd name="T74" fmla="*/ 132292 w 63"/>
                <a:gd name="T75" fmla="*/ 150404 h 74"/>
                <a:gd name="T76" fmla="*/ 108480 w 63"/>
                <a:gd name="T77" fmla="*/ 155682 h 74"/>
                <a:gd name="T78" fmla="*/ 92604 w 63"/>
                <a:gd name="T79" fmla="*/ 155682 h 74"/>
                <a:gd name="T80" fmla="*/ 87313 w 63"/>
                <a:gd name="T81" fmla="*/ 137211 h 74"/>
                <a:gd name="T82" fmla="*/ 111125 w 63"/>
                <a:gd name="T83" fmla="*/ 92354 h 74"/>
                <a:gd name="T84" fmla="*/ 95250 w 63"/>
                <a:gd name="T85" fmla="*/ 92354 h 74"/>
                <a:gd name="T86" fmla="*/ 82021 w 63"/>
                <a:gd name="T87" fmla="*/ 84438 h 74"/>
                <a:gd name="T88" fmla="*/ 89959 w 63"/>
                <a:gd name="T89" fmla="*/ 79160 h 74"/>
                <a:gd name="T90" fmla="*/ 105834 w 63"/>
                <a:gd name="T91" fmla="*/ 71244 h 74"/>
                <a:gd name="T92" fmla="*/ 134938 w 63"/>
                <a:gd name="T93" fmla="*/ 58051 h 74"/>
                <a:gd name="T94" fmla="*/ 148167 w 63"/>
                <a:gd name="T95" fmla="*/ 76522 h 74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63"/>
                <a:gd name="T145" fmla="*/ 0 h 74"/>
                <a:gd name="T146" fmla="*/ 63 w 63"/>
                <a:gd name="T147" fmla="*/ 74 h 74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63" h="74">
                  <a:moveTo>
                    <a:pt x="15" y="2"/>
                  </a:moveTo>
                  <a:cubicBezTo>
                    <a:pt x="21" y="5"/>
                    <a:pt x="23" y="9"/>
                    <a:pt x="22" y="12"/>
                  </a:cubicBezTo>
                  <a:cubicBezTo>
                    <a:pt x="21" y="14"/>
                    <a:pt x="19" y="17"/>
                    <a:pt x="18" y="20"/>
                  </a:cubicBezTo>
                  <a:cubicBezTo>
                    <a:pt x="17" y="24"/>
                    <a:pt x="15" y="27"/>
                    <a:pt x="13" y="29"/>
                  </a:cubicBezTo>
                  <a:cubicBezTo>
                    <a:pt x="15" y="31"/>
                    <a:pt x="17" y="33"/>
                    <a:pt x="18" y="34"/>
                  </a:cubicBezTo>
                  <a:cubicBezTo>
                    <a:pt x="19" y="38"/>
                    <a:pt x="18" y="41"/>
                    <a:pt x="15" y="44"/>
                  </a:cubicBezTo>
                  <a:cubicBezTo>
                    <a:pt x="15" y="44"/>
                    <a:pt x="15" y="45"/>
                    <a:pt x="14" y="46"/>
                  </a:cubicBezTo>
                  <a:cubicBezTo>
                    <a:pt x="13" y="47"/>
                    <a:pt x="12" y="48"/>
                    <a:pt x="12" y="49"/>
                  </a:cubicBezTo>
                  <a:cubicBezTo>
                    <a:pt x="11" y="50"/>
                    <a:pt x="10" y="51"/>
                    <a:pt x="9" y="52"/>
                  </a:cubicBezTo>
                  <a:cubicBezTo>
                    <a:pt x="11" y="53"/>
                    <a:pt x="12" y="55"/>
                    <a:pt x="13" y="57"/>
                  </a:cubicBezTo>
                  <a:cubicBezTo>
                    <a:pt x="19" y="51"/>
                    <a:pt x="23" y="46"/>
                    <a:pt x="26" y="42"/>
                  </a:cubicBezTo>
                  <a:cubicBezTo>
                    <a:pt x="27" y="40"/>
                    <a:pt x="28" y="39"/>
                    <a:pt x="28" y="39"/>
                  </a:cubicBezTo>
                  <a:cubicBezTo>
                    <a:pt x="29" y="40"/>
                    <a:pt x="29" y="41"/>
                    <a:pt x="28" y="43"/>
                  </a:cubicBezTo>
                  <a:cubicBezTo>
                    <a:pt x="27" y="44"/>
                    <a:pt x="25" y="47"/>
                    <a:pt x="24" y="50"/>
                  </a:cubicBezTo>
                  <a:cubicBezTo>
                    <a:pt x="22" y="55"/>
                    <a:pt x="20" y="60"/>
                    <a:pt x="18" y="63"/>
                  </a:cubicBezTo>
                  <a:cubicBezTo>
                    <a:pt x="17" y="64"/>
                    <a:pt x="16" y="65"/>
                    <a:pt x="15" y="67"/>
                  </a:cubicBezTo>
                  <a:cubicBezTo>
                    <a:pt x="15" y="68"/>
                    <a:pt x="14" y="68"/>
                    <a:pt x="14" y="69"/>
                  </a:cubicBezTo>
                  <a:cubicBezTo>
                    <a:pt x="11" y="72"/>
                    <a:pt x="9" y="73"/>
                    <a:pt x="7" y="74"/>
                  </a:cubicBezTo>
                  <a:cubicBezTo>
                    <a:pt x="3" y="73"/>
                    <a:pt x="2" y="70"/>
                    <a:pt x="3" y="66"/>
                  </a:cubicBezTo>
                  <a:cubicBezTo>
                    <a:pt x="4" y="64"/>
                    <a:pt x="5" y="61"/>
                    <a:pt x="5" y="58"/>
                  </a:cubicBezTo>
                  <a:cubicBezTo>
                    <a:pt x="3" y="58"/>
                    <a:pt x="2" y="57"/>
                    <a:pt x="1" y="56"/>
                  </a:cubicBezTo>
                  <a:cubicBezTo>
                    <a:pt x="0" y="54"/>
                    <a:pt x="0" y="53"/>
                    <a:pt x="1" y="52"/>
                  </a:cubicBezTo>
                  <a:cubicBezTo>
                    <a:pt x="5" y="48"/>
                    <a:pt x="7" y="43"/>
                    <a:pt x="9" y="39"/>
                  </a:cubicBezTo>
                  <a:cubicBezTo>
                    <a:pt x="10" y="36"/>
                    <a:pt x="10" y="35"/>
                    <a:pt x="10" y="35"/>
                  </a:cubicBezTo>
                  <a:cubicBezTo>
                    <a:pt x="9" y="34"/>
                    <a:pt x="8" y="35"/>
                    <a:pt x="6" y="36"/>
                  </a:cubicBezTo>
                  <a:cubicBezTo>
                    <a:pt x="5" y="37"/>
                    <a:pt x="4" y="37"/>
                    <a:pt x="2" y="36"/>
                  </a:cubicBezTo>
                  <a:cubicBezTo>
                    <a:pt x="1" y="34"/>
                    <a:pt x="0" y="32"/>
                    <a:pt x="1" y="30"/>
                  </a:cubicBezTo>
                  <a:cubicBezTo>
                    <a:pt x="1" y="29"/>
                    <a:pt x="2" y="27"/>
                    <a:pt x="4" y="25"/>
                  </a:cubicBezTo>
                  <a:cubicBezTo>
                    <a:pt x="8" y="18"/>
                    <a:pt x="10" y="11"/>
                    <a:pt x="12" y="3"/>
                  </a:cubicBezTo>
                  <a:cubicBezTo>
                    <a:pt x="12" y="1"/>
                    <a:pt x="13" y="0"/>
                    <a:pt x="15" y="2"/>
                  </a:cubicBezTo>
                  <a:close/>
                  <a:moveTo>
                    <a:pt x="56" y="29"/>
                  </a:moveTo>
                  <a:cubicBezTo>
                    <a:pt x="54" y="33"/>
                    <a:pt x="52" y="37"/>
                    <a:pt x="51" y="40"/>
                  </a:cubicBezTo>
                  <a:cubicBezTo>
                    <a:pt x="49" y="43"/>
                    <a:pt x="47" y="46"/>
                    <a:pt x="44" y="50"/>
                  </a:cubicBezTo>
                  <a:cubicBezTo>
                    <a:pt x="47" y="50"/>
                    <a:pt x="50" y="50"/>
                    <a:pt x="54" y="49"/>
                  </a:cubicBezTo>
                  <a:cubicBezTo>
                    <a:pt x="59" y="49"/>
                    <a:pt x="62" y="51"/>
                    <a:pt x="63" y="54"/>
                  </a:cubicBezTo>
                  <a:cubicBezTo>
                    <a:pt x="63" y="58"/>
                    <a:pt x="59" y="61"/>
                    <a:pt x="54" y="62"/>
                  </a:cubicBezTo>
                  <a:cubicBezTo>
                    <a:pt x="51" y="63"/>
                    <a:pt x="48" y="64"/>
                    <a:pt x="45" y="66"/>
                  </a:cubicBezTo>
                  <a:cubicBezTo>
                    <a:pt x="48" y="62"/>
                    <a:pt x="49" y="59"/>
                    <a:pt x="50" y="57"/>
                  </a:cubicBezTo>
                  <a:cubicBezTo>
                    <a:pt x="47" y="57"/>
                    <a:pt x="44" y="58"/>
                    <a:pt x="41" y="59"/>
                  </a:cubicBezTo>
                  <a:cubicBezTo>
                    <a:pt x="38" y="61"/>
                    <a:pt x="36" y="61"/>
                    <a:pt x="35" y="59"/>
                  </a:cubicBezTo>
                  <a:cubicBezTo>
                    <a:pt x="33" y="56"/>
                    <a:pt x="32" y="54"/>
                    <a:pt x="33" y="52"/>
                  </a:cubicBezTo>
                  <a:cubicBezTo>
                    <a:pt x="36" y="49"/>
                    <a:pt x="39" y="43"/>
                    <a:pt x="42" y="35"/>
                  </a:cubicBezTo>
                  <a:cubicBezTo>
                    <a:pt x="40" y="35"/>
                    <a:pt x="38" y="35"/>
                    <a:pt x="36" y="35"/>
                  </a:cubicBezTo>
                  <a:cubicBezTo>
                    <a:pt x="33" y="35"/>
                    <a:pt x="31" y="34"/>
                    <a:pt x="31" y="32"/>
                  </a:cubicBezTo>
                  <a:cubicBezTo>
                    <a:pt x="31" y="31"/>
                    <a:pt x="32" y="30"/>
                    <a:pt x="34" y="30"/>
                  </a:cubicBezTo>
                  <a:cubicBezTo>
                    <a:pt x="36" y="29"/>
                    <a:pt x="38" y="28"/>
                    <a:pt x="40" y="27"/>
                  </a:cubicBezTo>
                  <a:cubicBezTo>
                    <a:pt x="45" y="24"/>
                    <a:pt x="49" y="22"/>
                    <a:pt x="51" y="22"/>
                  </a:cubicBezTo>
                  <a:cubicBezTo>
                    <a:pt x="56" y="23"/>
                    <a:pt x="58" y="25"/>
                    <a:pt x="56" y="29"/>
                  </a:cubicBezTo>
                  <a:close/>
                </a:path>
              </a:pathLst>
            </a:custGeom>
            <a:solidFill>
              <a:srgbClr val="23191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</p:grpSp>
      <p:grpSp>
        <p:nvGrpSpPr>
          <p:cNvPr id="3" name="组合 149"/>
          <p:cNvGrpSpPr>
            <a:grpSpLocks/>
          </p:cNvGrpSpPr>
          <p:nvPr/>
        </p:nvGrpSpPr>
        <p:grpSpPr bwMode="auto">
          <a:xfrm>
            <a:off x="7715250" y="3957638"/>
            <a:ext cx="177800" cy="958850"/>
            <a:chOff x="7864476" y="3529013"/>
            <a:chExt cx="177800" cy="958850"/>
          </a:xfrm>
        </p:grpSpPr>
        <p:sp>
          <p:nvSpPr>
            <p:cNvPr id="2402" name="Freeform 430"/>
            <p:cNvSpPr>
              <a:spLocks noEditPoints="1"/>
            </p:cNvSpPr>
            <p:nvPr/>
          </p:nvSpPr>
          <p:spPr bwMode="auto">
            <a:xfrm>
              <a:off x="7869238" y="3529013"/>
              <a:ext cx="161925" cy="195262"/>
            </a:xfrm>
            <a:custGeom>
              <a:avLst/>
              <a:gdLst>
                <a:gd name="T0" fmla="*/ 50436 w 61"/>
                <a:gd name="T1" fmla="*/ 2639 h 74"/>
                <a:gd name="T2" fmla="*/ 66363 w 61"/>
                <a:gd name="T3" fmla="*/ 31664 h 74"/>
                <a:gd name="T4" fmla="*/ 71672 w 61"/>
                <a:gd name="T5" fmla="*/ 47496 h 74"/>
                <a:gd name="T6" fmla="*/ 63708 w 61"/>
                <a:gd name="T7" fmla="*/ 79160 h 74"/>
                <a:gd name="T8" fmla="*/ 58399 w 61"/>
                <a:gd name="T9" fmla="*/ 102908 h 74"/>
                <a:gd name="T10" fmla="*/ 61054 w 61"/>
                <a:gd name="T11" fmla="*/ 113463 h 74"/>
                <a:gd name="T12" fmla="*/ 63708 w 61"/>
                <a:gd name="T13" fmla="*/ 116102 h 74"/>
                <a:gd name="T14" fmla="*/ 55745 w 61"/>
                <a:gd name="T15" fmla="*/ 137211 h 74"/>
                <a:gd name="T16" fmla="*/ 50436 w 61"/>
                <a:gd name="T17" fmla="*/ 192623 h 74"/>
                <a:gd name="T18" fmla="*/ 31854 w 61"/>
                <a:gd name="T19" fmla="*/ 176791 h 74"/>
                <a:gd name="T20" fmla="*/ 42472 w 61"/>
                <a:gd name="T21" fmla="*/ 176791 h 74"/>
                <a:gd name="T22" fmla="*/ 34509 w 61"/>
                <a:gd name="T23" fmla="*/ 155682 h 74"/>
                <a:gd name="T24" fmla="*/ 5309 w 61"/>
                <a:gd name="T25" fmla="*/ 171514 h 74"/>
                <a:gd name="T26" fmla="*/ 10618 w 61"/>
                <a:gd name="T27" fmla="*/ 153043 h 74"/>
                <a:gd name="T28" fmla="*/ 26545 w 61"/>
                <a:gd name="T29" fmla="*/ 89715 h 74"/>
                <a:gd name="T30" fmla="*/ 7964 w 61"/>
                <a:gd name="T31" fmla="*/ 92354 h 74"/>
                <a:gd name="T32" fmla="*/ 5309 w 61"/>
                <a:gd name="T33" fmla="*/ 79160 h 74"/>
                <a:gd name="T34" fmla="*/ 45127 w 61"/>
                <a:gd name="T35" fmla="*/ 39580 h 74"/>
                <a:gd name="T36" fmla="*/ 47781 w 61"/>
                <a:gd name="T37" fmla="*/ 5277 h 74"/>
                <a:gd name="T38" fmla="*/ 140689 w 61"/>
                <a:gd name="T39" fmla="*/ 31664 h 74"/>
                <a:gd name="T40" fmla="*/ 161925 w 61"/>
                <a:gd name="T41" fmla="*/ 147766 h 74"/>
                <a:gd name="T42" fmla="*/ 143343 w 61"/>
                <a:gd name="T43" fmla="*/ 184707 h 74"/>
                <a:gd name="T44" fmla="*/ 106180 w 61"/>
                <a:gd name="T45" fmla="*/ 153043 h 74"/>
                <a:gd name="T46" fmla="*/ 108835 w 61"/>
                <a:gd name="T47" fmla="*/ 150404 h 74"/>
                <a:gd name="T48" fmla="*/ 130071 w 61"/>
                <a:gd name="T49" fmla="*/ 168875 h 74"/>
                <a:gd name="T50" fmla="*/ 145998 w 61"/>
                <a:gd name="T51" fmla="*/ 139850 h 74"/>
                <a:gd name="T52" fmla="*/ 124762 w 61"/>
                <a:gd name="T53" fmla="*/ 153043 h 74"/>
                <a:gd name="T54" fmla="*/ 130071 w 61"/>
                <a:gd name="T55" fmla="*/ 139850 h 74"/>
                <a:gd name="T56" fmla="*/ 122107 w 61"/>
                <a:gd name="T57" fmla="*/ 116102 h 74"/>
                <a:gd name="T58" fmla="*/ 124762 w 61"/>
                <a:gd name="T59" fmla="*/ 102908 h 74"/>
                <a:gd name="T60" fmla="*/ 122107 w 61"/>
                <a:gd name="T61" fmla="*/ 100270 h 74"/>
                <a:gd name="T62" fmla="*/ 108835 w 61"/>
                <a:gd name="T63" fmla="*/ 108186 h 74"/>
                <a:gd name="T64" fmla="*/ 143343 w 61"/>
                <a:gd name="T65" fmla="*/ 102908 h 74"/>
                <a:gd name="T66" fmla="*/ 132725 w 61"/>
                <a:gd name="T67" fmla="*/ 124018 h 74"/>
                <a:gd name="T68" fmla="*/ 148652 w 61"/>
                <a:gd name="T69" fmla="*/ 134572 h 74"/>
                <a:gd name="T70" fmla="*/ 148652 w 61"/>
                <a:gd name="T71" fmla="*/ 102908 h 74"/>
                <a:gd name="T72" fmla="*/ 124762 w 61"/>
                <a:gd name="T73" fmla="*/ 50135 h 74"/>
                <a:gd name="T74" fmla="*/ 106180 w 61"/>
                <a:gd name="T75" fmla="*/ 63328 h 74"/>
                <a:gd name="T76" fmla="*/ 103526 w 61"/>
                <a:gd name="T77" fmla="*/ 89715 h 74"/>
                <a:gd name="T78" fmla="*/ 106180 w 61"/>
                <a:gd name="T79" fmla="*/ 174153 h 74"/>
                <a:gd name="T80" fmla="*/ 92908 w 61"/>
                <a:gd name="T81" fmla="*/ 155682 h 74"/>
                <a:gd name="T82" fmla="*/ 106180 w 61"/>
                <a:gd name="T83" fmla="*/ 55412 h 74"/>
                <a:gd name="T84" fmla="*/ 108835 w 61"/>
                <a:gd name="T85" fmla="*/ 58051 h 74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61"/>
                <a:gd name="T130" fmla="*/ 0 h 74"/>
                <a:gd name="T131" fmla="*/ 61 w 61"/>
                <a:gd name="T132" fmla="*/ 74 h 74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61" h="74">
                  <a:moveTo>
                    <a:pt x="18" y="2"/>
                  </a:moveTo>
                  <a:cubicBezTo>
                    <a:pt x="18" y="1"/>
                    <a:pt x="18" y="1"/>
                    <a:pt x="19" y="1"/>
                  </a:cubicBezTo>
                  <a:cubicBezTo>
                    <a:pt x="20" y="0"/>
                    <a:pt x="21" y="0"/>
                    <a:pt x="21" y="1"/>
                  </a:cubicBezTo>
                  <a:cubicBezTo>
                    <a:pt x="26" y="4"/>
                    <a:pt x="27" y="8"/>
                    <a:pt x="25" y="12"/>
                  </a:cubicBezTo>
                  <a:cubicBezTo>
                    <a:pt x="25" y="13"/>
                    <a:pt x="25" y="14"/>
                    <a:pt x="25" y="14"/>
                  </a:cubicBezTo>
                  <a:cubicBezTo>
                    <a:pt x="26" y="16"/>
                    <a:pt x="27" y="17"/>
                    <a:pt x="27" y="18"/>
                  </a:cubicBezTo>
                  <a:cubicBezTo>
                    <a:pt x="31" y="20"/>
                    <a:pt x="31" y="22"/>
                    <a:pt x="29" y="26"/>
                  </a:cubicBezTo>
                  <a:cubicBezTo>
                    <a:pt x="27" y="28"/>
                    <a:pt x="25" y="30"/>
                    <a:pt x="24" y="30"/>
                  </a:cubicBezTo>
                  <a:cubicBezTo>
                    <a:pt x="24" y="32"/>
                    <a:pt x="23" y="33"/>
                    <a:pt x="23" y="33"/>
                  </a:cubicBezTo>
                  <a:cubicBezTo>
                    <a:pt x="22" y="35"/>
                    <a:pt x="22" y="36"/>
                    <a:pt x="22" y="39"/>
                  </a:cubicBezTo>
                  <a:cubicBezTo>
                    <a:pt x="22" y="42"/>
                    <a:pt x="21" y="44"/>
                    <a:pt x="21" y="46"/>
                  </a:cubicBezTo>
                  <a:cubicBezTo>
                    <a:pt x="22" y="45"/>
                    <a:pt x="22" y="44"/>
                    <a:pt x="23" y="43"/>
                  </a:cubicBezTo>
                  <a:cubicBezTo>
                    <a:pt x="24" y="42"/>
                    <a:pt x="24" y="42"/>
                    <a:pt x="24" y="42"/>
                  </a:cubicBezTo>
                  <a:cubicBezTo>
                    <a:pt x="25" y="43"/>
                    <a:pt x="25" y="43"/>
                    <a:pt x="24" y="44"/>
                  </a:cubicBezTo>
                  <a:cubicBezTo>
                    <a:pt x="24" y="44"/>
                    <a:pt x="24" y="44"/>
                    <a:pt x="24" y="45"/>
                  </a:cubicBezTo>
                  <a:cubicBezTo>
                    <a:pt x="22" y="49"/>
                    <a:pt x="21" y="51"/>
                    <a:pt x="21" y="52"/>
                  </a:cubicBezTo>
                  <a:cubicBezTo>
                    <a:pt x="21" y="58"/>
                    <a:pt x="21" y="63"/>
                    <a:pt x="21" y="67"/>
                  </a:cubicBezTo>
                  <a:cubicBezTo>
                    <a:pt x="21" y="70"/>
                    <a:pt x="21" y="72"/>
                    <a:pt x="19" y="73"/>
                  </a:cubicBezTo>
                  <a:cubicBezTo>
                    <a:pt x="18" y="74"/>
                    <a:pt x="17" y="74"/>
                    <a:pt x="16" y="72"/>
                  </a:cubicBezTo>
                  <a:cubicBezTo>
                    <a:pt x="15" y="71"/>
                    <a:pt x="14" y="69"/>
                    <a:pt x="12" y="67"/>
                  </a:cubicBezTo>
                  <a:cubicBezTo>
                    <a:pt x="12" y="66"/>
                    <a:pt x="12" y="66"/>
                    <a:pt x="13" y="67"/>
                  </a:cubicBezTo>
                  <a:cubicBezTo>
                    <a:pt x="15" y="68"/>
                    <a:pt x="16" y="68"/>
                    <a:pt x="16" y="67"/>
                  </a:cubicBezTo>
                  <a:cubicBezTo>
                    <a:pt x="16" y="64"/>
                    <a:pt x="16" y="60"/>
                    <a:pt x="16" y="57"/>
                  </a:cubicBezTo>
                  <a:cubicBezTo>
                    <a:pt x="15" y="58"/>
                    <a:pt x="14" y="59"/>
                    <a:pt x="13" y="59"/>
                  </a:cubicBezTo>
                  <a:cubicBezTo>
                    <a:pt x="10" y="61"/>
                    <a:pt x="8" y="63"/>
                    <a:pt x="5" y="66"/>
                  </a:cubicBezTo>
                  <a:cubicBezTo>
                    <a:pt x="5" y="67"/>
                    <a:pt x="3" y="67"/>
                    <a:pt x="2" y="65"/>
                  </a:cubicBezTo>
                  <a:cubicBezTo>
                    <a:pt x="1" y="63"/>
                    <a:pt x="0" y="62"/>
                    <a:pt x="1" y="62"/>
                  </a:cubicBezTo>
                  <a:cubicBezTo>
                    <a:pt x="2" y="61"/>
                    <a:pt x="3" y="60"/>
                    <a:pt x="4" y="58"/>
                  </a:cubicBezTo>
                  <a:cubicBezTo>
                    <a:pt x="8" y="52"/>
                    <a:pt x="11" y="44"/>
                    <a:pt x="15" y="34"/>
                  </a:cubicBezTo>
                  <a:cubicBezTo>
                    <a:pt x="14" y="34"/>
                    <a:pt x="12" y="34"/>
                    <a:pt x="10" y="34"/>
                  </a:cubicBezTo>
                  <a:cubicBezTo>
                    <a:pt x="10" y="34"/>
                    <a:pt x="9" y="34"/>
                    <a:pt x="9" y="34"/>
                  </a:cubicBezTo>
                  <a:cubicBezTo>
                    <a:pt x="6" y="35"/>
                    <a:pt x="5" y="35"/>
                    <a:pt x="3" y="35"/>
                  </a:cubicBezTo>
                  <a:cubicBezTo>
                    <a:pt x="2" y="35"/>
                    <a:pt x="1" y="34"/>
                    <a:pt x="0" y="34"/>
                  </a:cubicBezTo>
                  <a:cubicBezTo>
                    <a:pt x="0" y="33"/>
                    <a:pt x="1" y="32"/>
                    <a:pt x="2" y="30"/>
                  </a:cubicBezTo>
                  <a:cubicBezTo>
                    <a:pt x="4" y="28"/>
                    <a:pt x="9" y="26"/>
                    <a:pt x="17" y="22"/>
                  </a:cubicBezTo>
                  <a:cubicBezTo>
                    <a:pt x="17" y="20"/>
                    <a:pt x="17" y="18"/>
                    <a:pt x="17" y="15"/>
                  </a:cubicBezTo>
                  <a:cubicBezTo>
                    <a:pt x="17" y="11"/>
                    <a:pt x="17" y="8"/>
                    <a:pt x="18" y="8"/>
                  </a:cubicBezTo>
                  <a:cubicBezTo>
                    <a:pt x="18" y="7"/>
                    <a:pt x="18" y="5"/>
                    <a:pt x="18" y="2"/>
                  </a:cubicBezTo>
                  <a:close/>
                  <a:moveTo>
                    <a:pt x="46" y="15"/>
                  </a:moveTo>
                  <a:cubicBezTo>
                    <a:pt x="48" y="13"/>
                    <a:pt x="50" y="12"/>
                    <a:pt x="53" y="12"/>
                  </a:cubicBezTo>
                  <a:cubicBezTo>
                    <a:pt x="57" y="13"/>
                    <a:pt x="59" y="15"/>
                    <a:pt x="60" y="18"/>
                  </a:cubicBezTo>
                  <a:cubicBezTo>
                    <a:pt x="61" y="28"/>
                    <a:pt x="61" y="41"/>
                    <a:pt x="61" y="56"/>
                  </a:cubicBezTo>
                  <a:cubicBezTo>
                    <a:pt x="61" y="60"/>
                    <a:pt x="60" y="63"/>
                    <a:pt x="58" y="65"/>
                  </a:cubicBezTo>
                  <a:cubicBezTo>
                    <a:pt x="58" y="66"/>
                    <a:pt x="56" y="67"/>
                    <a:pt x="54" y="70"/>
                  </a:cubicBezTo>
                  <a:cubicBezTo>
                    <a:pt x="51" y="72"/>
                    <a:pt x="48" y="71"/>
                    <a:pt x="45" y="68"/>
                  </a:cubicBezTo>
                  <a:cubicBezTo>
                    <a:pt x="43" y="64"/>
                    <a:pt x="41" y="61"/>
                    <a:pt x="40" y="58"/>
                  </a:cubicBezTo>
                  <a:cubicBezTo>
                    <a:pt x="40" y="56"/>
                    <a:pt x="40" y="56"/>
                    <a:pt x="40" y="55"/>
                  </a:cubicBezTo>
                  <a:cubicBezTo>
                    <a:pt x="41" y="55"/>
                    <a:pt x="41" y="56"/>
                    <a:pt x="41" y="57"/>
                  </a:cubicBezTo>
                  <a:cubicBezTo>
                    <a:pt x="42" y="60"/>
                    <a:pt x="44" y="61"/>
                    <a:pt x="45" y="62"/>
                  </a:cubicBezTo>
                  <a:cubicBezTo>
                    <a:pt x="46" y="63"/>
                    <a:pt x="48" y="64"/>
                    <a:pt x="49" y="64"/>
                  </a:cubicBezTo>
                  <a:cubicBezTo>
                    <a:pt x="49" y="65"/>
                    <a:pt x="50" y="65"/>
                    <a:pt x="52" y="64"/>
                  </a:cubicBezTo>
                  <a:cubicBezTo>
                    <a:pt x="54" y="61"/>
                    <a:pt x="55" y="58"/>
                    <a:pt x="55" y="53"/>
                  </a:cubicBezTo>
                  <a:cubicBezTo>
                    <a:pt x="54" y="55"/>
                    <a:pt x="52" y="56"/>
                    <a:pt x="50" y="56"/>
                  </a:cubicBezTo>
                  <a:cubicBezTo>
                    <a:pt x="49" y="57"/>
                    <a:pt x="48" y="57"/>
                    <a:pt x="47" y="58"/>
                  </a:cubicBezTo>
                  <a:cubicBezTo>
                    <a:pt x="46" y="58"/>
                    <a:pt x="45" y="58"/>
                    <a:pt x="46" y="58"/>
                  </a:cubicBezTo>
                  <a:cubicBezTo>
                    <a:pt x="47" y="57"/>
                    <a:pt x="48" y="55"/>
                    <a:pt x="49" y="53"/>
                  </a:cubicBezTo>
                  <a:cubicBezTo>
                    <a:pt x="50" y="52"/>
                    <a:pt x="50" y="51"/>
                    <a:pt x="49" y="51"/>
                  </a:cubicBezTo>
                  <a:cubicBezTo>
                    <a:pt x="46" y="50"/>
                    <a:pt x="45" y="48"/>
                    <a:pt x="46" y="44"/>
                  </a:cubicBezTo>
                  <a:cubicBezTo>
                    <a:pt x="46" y="44"/>
                    <a:pt x="46" y="43"/>
                    <a:pt x="46" y="42"/>
                  </a:cubicBezTo>
                  <a:cubicBezTo>
                    <a:pt x="47" y="41"/>
                    <a:pt x="47" y="40"/>
                    <a:pt x="47" y="39"/>
                  </a:cubicBezTo>
                  <a:cubicBezTo>
                    <a:pt x="47" y="39"/>
                    <a:pt x="47" y="38"/>
                    <a:pt x="47" y="38"/>
                  </a:cubicBezTo>
                  <a:cubicBezTo>
                    <a:pt x="47" y="38"/>
                    <a:pt x="46" y="38"/>
                    <a:pt x="46" y="38"/>
                  </a:cubicBezTo>
                  <a:cubicBezTo>
                    <a:pt x="44" y="39"/>
                    <a:pt x="42" y="40"/>
                    <a:pt x="42" y="42"/>
                  </a:cubicBezTo>
                  <a:cubicBezTo>
                    <a:pt x="41" y="42"/>
                    <a:pt x="41" y="42"/>
                    <a:pt x="41" y="41"/>
                  </a:cubicBezTo>
                  <a:cubicBezTo>
                    <a:pt x="43" y="38"/>
                    <a:pt x="45" y="35"/>
                    <a:pt x="49" y="34"/>
                  </a:cubicBezTo>
                  <a:cubicBezTo>
                    <a:pt x="54" y="34"/>
                    <a:pt x="55" y="35"/>
                    <a:pt x="54" y="39"/>
                  </a:cubicBezTo>
                  <a:cubicBezTo>
                    <a:pt x="54" y="40"/>
                    <a:pt x="53" y="41"/>
                    <a:pt x="52" y="43"/>
                  </a:cubicBezTo>
                  <a:cubicBezTo>
                    <a:pt x="51" y="45"/>
                    <a:pt x="50" y="46"/>
                    <a:pt x="50" y="47"/>
                  </a:cubicBezTo>
                  <a:cubicBezTo>
                    <a:pt x="50" y="47"/>
                    <a:pt x="50" y="48"/>
                    <a:pt x="50" y="48"/>
                  </a:cubicBezTo>
                  <a:cubicBezTo>
                    <a:pt x="53" y="49"/>
                    <a:pt x="55" y="50"/>
                    <a:pt x="56" y="51"/>
                  </a:cubicBezTo>
                  <a:cubicBezTo>
                    <a:pt x="56" y="50"/>
                    <a:pt x="56" y="49"/>
                    <a:pt x="56" y="46"/>
                  </a:cubicBezTo>
                  <a:cubicBezTo>
                    <a:pt x="56" y="42"/>
                    <a:pt x="56" y="40"/>
                    <a:pt x="56" y="39"/>
                  </a:cubicBezTo>
                  <a:cubicBezTo>
                    <a:pt x="57" y="31"/>
                    <a:pt x="56" y="24"/>
                    <a:pt x="54" y="18"/>
                  </a:cubicBezTo>
                  <a:cubicBezTo>
                    <a:pt x="53" y="15"/>
                    <a:pt x="50" y="15"/>
                    <a:pt x="47" y="19"/>
                  </a:cubicBezTo>
                  <a:cubicBezTo>
                    <a:pt x="47" y="21"/>
                    <a:pt x="46" y="22"/>
                    <a:pt x="45" y="22"/>
                  </a:cubicBezTo>
                  <a:cubicBezTo>
                    <a:pt x="43" y="22"/>
                    <a:pt x="41" y="23"/>
                    <a:pt x="40" y="24"/>
                  </a:cubicBezTo>
                  <a:cubicBezTo>
                    <a:pt x="40" y="25"/>
                    <a:pt x="40" y="26"/>
                    <a:pt x="40" y="28"/>
                  </a:cubicBezTo>
                  <a:cubicBezTo>
                    <a:pt x="39" y="31"/>
                    <a:pt x="39" y="33"/>
                    <a:pt x="39" y="34"/>
                  </a:cubicBezTo>
                  <a:cubicBezTo>
                    <a:pt x="37" y="46"/>
                    <a:pt x="37" y="54"/>
                    <a:pt x="39" y="61"/>
                  </a:cubicBezTo>
                  <a:cubicBezTo>
                    <a:pt x="40" y="64"/>
                    <a:pt x="40" y="66"/>
                    <a:pt x="40" y="66"/>
                  </a:cubicBezTo>
                  <a:cubicBezTo>
                    <a:pt x="37" y="66"/>
                    <a:pt x="36" y="64"/>
                    <a:pt x="35" y="62"/>
                  </a:cubicBezTo>
                  <a:cubicBezTo>
                    <a:pt x="34" y="62"/>
                    <a:pt x="34" y="61"/>
                    <a:pt x="35" y="59"/>
                  </a:cubicBezTo>
                  <a:cubicBezTo>
                    <a:pt x="35" y="59"/>
                    <a:pt x="35" y="58"/>
                    <a:pt x="35" y="56"/>
                  </a:cubicBezTo>
                  <a:cubicBezTo>
                    <a:pt x="34" y="43"/>
                    <a:pt x="36" y="31"/>
                    <a:pt x="40" y="2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20"/>
                    <a:pt x="41" y="21"/>
                    <a:pt x="41" y="22"/>
                  </a:cubicBezTo>
                  <a:cubicBezTo>
                    <a:pt x="42" y="20"/>
                    <a:pt x="44" y="18"/>
                    <a:pt x="46" y="15"/>
                  </a:cubicBezTo>
                  <a:close/>
                </a:path>
              </a:pathLst>
            </a:custGeom>
            <a:solidFill>
              <a:srgbClr val="23191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2403" name="Freeform 431"/>
            <p:cNvSpPr>
              <a:spLocks noEditPoints="1"/>
            </p:cNvSpPr>
            <p:nvPr/>
          </p:nvSpPr>
          <p:spPr bwMode="auto">
            <a:xfrm>
              <a:off x="7866063" y="3786188"/>
              <a:ext cx="173038" cy="188912"/>
            </a:xfrm>
            <a:custGeom>
              <a:avLst/>
              <a:gdLst>
                <a:gd name="T0" fmla="*/ 50580 w 65"/>
                <a:gd name="T1" fmla="*/ 5321 h 71"/>
                <a:gd name="T2" fmla="*/ 66553 w 65"/>
                <a:gd name="T3" fmla="*/ 15964 h 71"/>
                <a:gd name="T4" fmla="*/ 63891 w 65"/>
                <a:gd name="T5" fmla="*/ 37250 h 71"/>
                <a:gd name="T6" fmla="*/ 61229 w 65"/>
                <a:gd name="T7" fmla="*/ 45232 h 71"/>
                <a:gd name="T8" fmla="*/ 55905 w 65"/>
                <a:gd name="T9" fmla="*/ 61197 h 71"/>
                <a:gd name="T10" fmla="*/ 69215 w 65"/>
                <a:gd name="T11" fmla="*/ 55875 h 71"/>
                <a:gd name="T12" fmla="*/ 85188 w 65"/>
                <a:gd name="T13" fmla="*/ 69179 h 71"/>
                <a:gd name="T14" fmla="*/ 71877 w 65"/>
                <a:gd name="T15" fmla="*/ 79822 h 71"/>
                <a:gd name="T16" fmla="*/ 34608 w 65"/>
                <a:gd name="T17" fmla="*/ 119733 h 71"/>
                <a:gd name="T18" fmla="*/ 42594 w 65"/>
                <a:gd name="T19" fmla="*/ 114411 h 71"/>
                <a:gd name="T20" fmla="*/ 55905 w 65"/>
                <a:gd name="T21" fmla="*/ 111751 h 71"/>
                <a:gd name="T22" fmla="*/ 69215 w 65"/>
                <a:gd name="T23" fmla="*/ 103769 h 71"/>
                <a:gd name="T24" fmla="*/ 74539 w 65"/>
                <a:gd name="T25" fmla="*/ 103769 h 71"/>
                <a:gd name="T26" fmla="*/ 79864 w 65"/>
                <a:gd name="T27" fmla="*/ 106429 h 71"/>
                <a:gd name="T28" fmla="*/ 85188 w 65"/>
                <a:gd name="T29" fmla="*/ 109090 h 71"/>
                <a:gd name="T30" fmla="*/ 79864 w 65"/>
                <a:gd name="T31" fmla="*/ 122394 h 71"/>
                <a:gd name="T32" fmla="*/ 42594 w 65"/>
                <a:gd name="T33" fmla="*/ 164965 h 71"/>
                <a:gd name="T34" fmla="*/ 18635 w 65"/>
                <a:gd name="T35" fmla="*/ 186251 h 71"/>
                <a:gd name="T36" fmla="*/ 10648 w 65"/>
                <a:gd name="T37" fmla="*/ 186251 h 71"/>
                <a:gd name="T38" fmla="*/ 18635 w 65"/>
                <a:gd name="T39" fmla="*/ 175608 h 71"/>
                <a:gd name="T40" fmla="*/ 18635 w 65"/>
                <a:gd name="T41" fmla="*/ 172948 h 71"/>
                <a:gd name="T42" fmla="*/ 37270 w 65"/>
                <a:gd name="T43" fmla="*/ 146340 h 71"/>
                <a:gd name="T44" fmla="*/ 37270 w 65"/>
                <a:gd name="T45" fmla="*/ 143680 h 71"/>
                <a:gd name="T46" fmla="*/ 34608 w 65"/>
                <a:gd name="T47" fmla="*/ 146340 h 71"/>
                <a:gd name="T48" fmla="*/ 10648 w 65"/>
                <a:gd name="T49" fmla="*/ 151662 h 71"/>
                <a:gd name="T50" fmla="*/ 2662 w 65"/>
                <a:gd name="T51" fmla="*/ 135697 h 71"/>
                <a:gd name="T52" fmla="*/ 50580 w 65"/>
                <a:gd name="T53" fmla="*/ 87804 h 71"/>
                <a:gd name="T54" fmla="*/ 47918 w 65"/>
                <a:gd name="T55" fmla="*/ 85143 h 71"/>
                <a:gd name="T56" fmla="*/ 29283 w 65"/>
                <a:gd name="T57" fmla="*/ 79822 h 71"/>
                <a:gd name="T58" fmla="*/ 31945 w 65"/>
                <a:gd name="T59" fmla="*/ 55875 h 71"/>
                <a:gd name="T60" fmla="*/ 42594 w 65"/>
                <a:gd name="T61" fmla="*/ 26607 h 71"/>
                <a:gd name="T62" fmla="*/ 47918 w 65"/>
                <a:gd name="T63" fmla="*/ 15964 h 71"/>
                <a:gd name="T64" fmla="*/ 50580 w 65"/>
                <a:gd name="T65" fmla="*/ 5321 h 71"/>
                <a:gd name="T66" fmla="*/ 79864 w 65"/>
                <a:gd name="T67" fmla="*/ 167626 h 71"/>
                <a:gd name="T68" fmla="*/ 74539 w 65"/>
                <a:gd name="T69" fmla="*/ 178269 h 71"/>
                <a:gd name="T70" fmla="*/ 61229 w 65"/>
                <a:gd name="T71" fmla="*/ 170287 h 71"/>
                <a:gd name="T72" fmla="*/ 58567 w 65"/>
                <a:gd name="T73" fmla="*/ 162305 h 71"/>
                <a:gd name="T74" fmla="*/ 58567 w 65"/>
                <a:gd name="T75" fmla="*/ 146340 h 71"/>
                <a:gd name="T76" fmla="*/ 58567 w 65"/>
                <a:gd name="T77" fmla="*/ 146340 h 71"/>
                <a:gd name="T78" fmla="*/ 69215 w 65"/>
                <a:gd name="T79" fmla="*/ 151662 h 71"/>
                <a:gd name="T80" fmla="*/ 79864 w 65"/>
                <a:gd name="T81" fmla="*/ 167626 h 71"/>
                <a:gd name="T82" fmla="*/ 154403 w 65"/>
                <a:gd name="T83" fmla="*/ 77161 h 71"/>
                <a:gd name="T84" fmla="*/ 165052 w 65"/>
                <a:gd name="T85" fmla="*/ 85143 h 71"/>
                <a:gd name="T86" fmla="*/ 149079 w 65"/>
                <a:gd name="T87" fmla="*/ 117072 h 71"/>
                <a:gd name="T88" fmla="*/ 165052 w 65"/>
                <a:gd name="T89" fmla="*/ 119733 h 71"/>
                <a:gd name="T90" fmla="*/ 154403 w 65"/>
                <a:gd name="T91" fmla="*/ 135697 h 71"/>
                <a:gd name="T92" fmla="*/ 141092 w 65"/>
                <a:gd name="T93" fmla="*/ 146340 h 71"/>
                <a:gd name="T94" fmla="*/ 130444 w 65"/>
                <a:gd name="T95" fmla="*/ 154322 h 71"/>
                <a:gd name="T96" fmla="*/ 119796 w 65"/>
                <a:gd name="T97" fmla="*/ 159644 h 71"/>
                <a:gd name="T98" fmla="*/ 117133 w 65"/>
                <a:gd name="T99" fmla="*/ 159644 h 71"/>
                <a:gd name="T100" fmla="*/ 135768 w 65"/>
                <a:gd name="T101" fmla="*/ 138358 h 71"/>
                <a:gd name="T102" fmla="*/ 125120 w 65"/>
                <a:gd name="T103" fmla="*/ 122394 h 71"/>
                <a:gd name="T104" fmla="*/ 141092 w 65"/>
                <a:gd name="T105" fmla="*/ 95786 h 71"/>
                <a:gd name="T106" fmla="*/ 114471 w 65"/>
                <a:gd name="T107" fmla="*/ 109090 h 71"/>
                <a:gd name="T108" fmla="*/ 114471 w 65"/>
                <a:gd name="T109" fmla="*/ 117072 h 71"/>
                <a:gd name="T110" fmla="*/ 114471 w 65"/>
                <a:gd name="T111" fmla="*/ 138358 h 71"/>
                <a:gd name="T112" fmla="*/ 111809 w 65"/>
                <a:gd name="T113" fmla="*/ 143680 h 71"/>
                <a:gd name="T114" fmla="*/ 103823 w 65"/>
                <a:gd name="T115" fmla="*/ 138358 h 71"/>
                <a:gd name="T116" fmla="*/ 98499 w 65"/>
                <a:gd name="T117" fmla="*/ 95786 h 71"/>
                <a:gd name="T118" fmla="*/ 98499 w 65"/>
                <a:gd name="T119" fmla="*/ 93126 h 71"/>
                <a:gd name="T120" fmla="*/ 101161 w 65"/>
                <a:gd name="T121" fmla="*/ 93126 h 71"/>
                <a:gd name="T122" fmla="*/ 109147 w 65"/>
                <a:gd name="T123" fmla="*/ 103769 h 71"/>
                <a:gd name="T124" fmla="*/ 154403 w 65"/>
                <a:gd name="T125" fmla="*/ 77161 h 71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65"/>
                <a:gd name="T190" fmla="*/ 0 h 71"/>
                <a:gd name="T191" fmla="*/ 65 w 65"/>
                <a:gd name="T192" fmla="*/ 71 h 71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65" h="71">
                  <a:moveTo>
                    <a:pt x="19" y="2"/>
                  </a:moveTo>
                  <a:cubicBezTo>
                    <a:pt x="22" y="0"/>
                    <a:pt x="24" y="1"/>
                    <a:pt x="25" y="6"/>
                  </a:cubicBezTo>
                  <a:cubicBezTo>
                    <a:pt x="26" y="9"/>
                    <a:pt x="25" y="12"/>
                    <a:pt x="24" y="14"/>
                  </a:cubicBezTo>
                  <a:cubicBezTo>
                    <a:pt x="24" y="15"/>
                    <a:pt x="24" y="16"/>
                    <a:pt x="23" y="17"/>
                  </a:cubicBezTo>
                  <a:cubicBezTo>
                    <a:pt x="22" y="20"/>
                    <a:pt x="21" y="21"/>
                    <a:pt x="21" y="23"/>
                  </a:cubicBezTo>
                  <a:cubicBezTo>
                    <a:pt x="22" y="22"/>
                    <a:pt x="24" y="21"/>
                    <a:pt x="26" y="21"/>
                  </a:cubicBezTo>
                  <a:cubicBezTo>
                    <a:pt x="30" y="21"/>
                    <a:pt x="32" y="22"/>
                    <a:pt x="32" y="26"/>
                  </a:cubicBezTo>
                  <a:cubicBezTo>
                    <a:pt x="31" y="28"/>
                    <a:pt x="29" y="29"/>
                    <a:pt x="27" y="30"/>
                  </a:cubicBezTo>
                  <a:cubicBezTo>
                    <a:pt x="24" y="32"/>
                    <a:pt x="19" y="37"/>
                    <a:pt x="13" y="45"/>
                  </a:cubicBezTo>
                  <a:cubicBezTo>
                    <a:pt x="14" y="44"/>
                    <a:pt x="15" y="44"/>
                    <a:pt x="16" y="43"/>
                  </a:cubicBezTo>
                  <a:cubicBezTo>
                    <a:pt x="18" y="43"/>
                    <a:pt x="20" y="42"/>
                    <a:pt x="21" y="42"/>
                  </a:cubicBezTo>
                  <a:cubicBezTo>
                    <a:pt x="23" y="41"/>
                    <a:pt x="25" y="40"/>
                    <a:pt x="26" y="39"/>
                  </a:cubicBezTo>
                  <a:cubicBezTo>
                    <a:pt x="26" y="38"/>
                    <a:pt x="27" y="38"/>
                    <a:pt x="28" y="39"/>
                  </a:cubicBezTo>
                  <a:cubicBezTo>
                    <a:pt x="28" y="39"/>
                    <a:pt x="29" y="39"/>
                    <a:pt x="30" y="40"/>
                  </a:cubicBezTo>
                  <a:cubicBezTo>
                    <a:pt x="31" y="41"/>
                    <a:pt x="31" y="41"/>
                    <a:pt x="32" y="41"/>
                  </a:cubicBezTo>
                  <a:cubicBezTo>
                    <a:pt x="33" y="43"/>
                    <a:pt x="32" y="44"/>
                    <a:pt x="30" y="46"/>
                  </a:cubicBezTo>
                  <a:cubicBezTo>
                    <a:pt x="27" y="47"/>
                    <a:pt x="22" y="53"/>
                    <a:pt x="16" y="62"/>
                  </a:cubicBezTo>
                  <a:cubicBezTo>
                    <a:pt x="13" y="68"/>
                    <a:pt x="10" y="71"/>
                    <a:pt x="7" y="70"/>
                  </a:cubicBezTo>
                  <a:cubicBezTo>
                    <a:pt x="5" y="71"/>
                    <a:pt x="4" y="71"/>
                    <a:pt x="4" y="70"/>
                  </a:cubicBezTo>
                  <a:cubicBezTo>
                    <a:pt x="4" y="69"/>
                    <a:pt x="5" y="68"/>
                    <a:pt x="7" y="66"/>
                  </a:cubicBezTo>
                  <a:cubicBezTo>
                    <a:pt x="7" y="65"/>
                    <a:pt x="7" y="65"/>
                    <a:pt x="7" y="65"/>
                  </a:cubicBezTo>
                  <a:cubicBezTo>
                    <a:pt x="9" y="62"/>
                    <a:pt x="11" y="59"/>
                    <a:pt x="14" y="55"/>
                  </a:cubicBezTo>
                  <a:cubicBezTo>
                    <a:pt x="14" y="55"/>
                    <a:pt x="14" y="54"/>
                    <a:pt x="14" y="54"/>
                  </a:cubicBezTo>
                  <a:cubicBezTo>
                    <a:pt x="14" y="54"/>
                    <a:pt x="14" y="54"/>
                    <a:pt x="13" y="55"/>
                  </a:cubicBezTo>
                  <a:cubicBezTo>
                    <a:pt x="10" y="56"/>
                    <a:pt x="6" y="57"/>
                    <a:pt x="4" y="57"/>
                  </a:cubicBezTo>
                  <a:cubicBezTo>
                    <a:pt x="1" y="55"/>
                    <a:pt x="0" y="53"/>
                    <a:pt x="1" y="51"/>
                  </a:cubicBezTo>
                  <a:cubicBezTo>
                    <a:pt x="3" y="48"/>
                    <a:pt x="9" y="42"/>
                    <a:pt x="19" y="33"/>
                  </a:cubicBezTo>
                  <a:cubicBezTo>
                    <a:pt x="19" y="33"/>
                    <a:pt x="19" y="32"/>
                    <a:pt x="18" y="32"/>
                  </a:cubicBezTo>
                  <a:cubicBezTo>
                    <a:pt x="15" y="33"/>
                    <a:pt x="12" y="33"/>
                    <a:pt x="11" y="30"/>
                  </a:cubicBezTo>
                  <a:cubicBezTo>
                    <a:pt x="10" y="28"/>
                    <a:pt x="10" y="25"/>
                    <a:pt x="12" y="21"/>
                  </a:cubicBezTo>
                  <a:cubicBezTo>
                    <a:pt x="14" y="16"/>
                    <a:pt x="16" y="12"/>
                    <a:pt x="16" y="10"/>
                  </a:cubicBezTo>
                  <a:cubicBezTo>
                    <a:pt x="17" y="8"/>
                    <a:pt x="17" y="7"/>
                    <a:pt x="18" y="6"/>
                  </a:cubicBezTo>
                  <a:cubicBezTo>
                    <a:pt x="18" y="5"/>
                    <a:pt x="19" y="4"/>
                    <a:pt x="19" y="2"/>
                  </a:cubicBezTo>
                  <a:close/>
                  <a:moveTo>
                    <a:pt x="30" y="63"/>
                  </a:moveTo>
                  <a:cubicBezTo>
                    <a:pt x="30" y="64"/>
                    <a:pt x="30" y="65"/>
                    <a:pt x="28" y="67"/>
                  </a:cubicBezTo>
                  <a:cubicBezTo>
                    <a:pt x="26" y="67"/>
                    <a:pt x="25" y="66"/>
                    <a:pt x="23" y="64"/>
                  </a:cubicBezTo>
                  <a:cubicBezTo>
                    <a:pt x="23" y="63"/>
                    <a:pt x="23" y="62"/>
                    <a:pt x="22" y="61"/>
                  </a:cubicBezTo>
                  <a:cubicBezTo>
                    <a:pt x="21" y="60"/>
                    <a:pt x="21" y="58"/>
                    <a:pt x="22" y="55"/>
                  </a:cubicBezTo>
                  <a:cubicBezTo>
                    <a:pt x="22" y="54"/>
                    <a:pt x="22" y="54"/>
                    <a:pt x="22" y="55"/>
                  </a:cubicBezTo>
                  <a:cubicBezTo>
                    <a:pt x="24" y="56"/>
                    <a:pt x="25" y="56"/>
                    <a:pt x="26" y="57"/>
                  </a:cubicBezTo>
                  <a:cubicBezTo>
                    <a:pt x="27" y="58"/>
                    <a:pt x="29" y="60"/>
                    <a:pt x="30" y="63"/>
                  </a:cubicBezTo>
                  <a:close/>
                  <a:moveTo>
                    <a:pt x="58" y="29"/>
                  </a:moveTo>
                  <a:cubicBezTo>
                    <a:pt x="61" y="29"/>
                    <a:pt x="62" y="30"/>
                    <a:pt x="62" y="32"/>
                  </a:cubicBezTo>
                  <a:cubicBezTo>
                    <a:pt x="61" y="35"/>
                    <a:pt x="59" y="39"/>
                    <a:pt x="56" y="44"/>
                  </a:cubicBezTo>
                  <a:cubicBezTo>
                    <a:pt x="56" y="45"/>
                    <a:pt x="58" y="45"/>
                    <a:pt x="62" y="45"/>
                  </a:cubicBezTo>
                  <a:cubicBezTo>
                    <a:pt x="65" y="48"/>
                    <a:pt x="63" y="50"/>
                    <a:pt x="58" y="51"/>
                  </a:cubicBezTo>
                  <a:cubicBezTo>
                    <a:pt x="57" y="52"/>
                    <a:pt x="55" y="53"/>
                    <a:pt x="53" y="55"/>
                  </a:cubicBezTo>
                  <a:cubicBezTo>
                    <a:pt x="52" y="55"/>
                    <a:pt x="51" y="56"/>
                    <a:pt x="49" y="58"/>
                  </a:cubicBezTo>
                  <a:cubicBezTo>
                    <a:pt x="47" y="59"/>
                    <a:pt x="46" y="59"/>
                    <a:pt x="45" y="60"/>
                  </a:cubicBezTo>
                  <a:cubicBezTo>
                    <a:pt x="44" y="60"/>
                    <a:pt x="43" y="60"/>
                    <a:pt x="44" y="60"/>
                  </a:cubicBezTo>
                  <a:cubicBezTo>
                    <a:pt x="48" y="56"/>
                    <a:pt x="51" y="53"/>
                    <a:pt x="51" y="52"/>
                  </a:cubicBezTo>
                  <a:cubicBezTo>
                    <a:pt x="48" y="52"/>
                    <a:pt x="46" y="50"/>
                    <a:pt x="47" y="46"/>
                  </a:cubicBezTo>
                  <a:cubicBezTo>
                    <a:pt x="50" y="41"/>
                    <a:pt x="52" y="38"/>
                    <a:pt x="53" y="36"/>
                  </a:cubicBezTo>
                  <a:cubicBezTo>
                    <a:pt x="50" y="36"/>
                    <a:pt x="47" y="38"/>
                    <a:pt x="43" y="41"/>
                  </a:cubicBezTo>
                  <a:cubicBezTo>
                    <a:pt x="43" y="42"/>
                    <a:pt x="43" y="43"/>
                    <a:pt x="43" y="44"/>
                  </a:cubicBezTo>
                  <a:cubicBezTo>
                    <a:pt x="44" y="47"/>
                    <a:pt x="44" y="50"/>
                    <a:pt x="43" y="52"/>
                  </a:cubicBezTo>
                  <a:cubicBezTo>
                    <a:pt x="43" y="53"/>
                    <a:pt x="43" y="54"/>
                    <a:pt x="42" y="54"/>
                  </a:cubicBezTo>
                  <a:cubicBezTo>
                    <a:pt x="41" y="54"/>
                    <a:pt x="40" y="53"/>
                    <a:pt x="39" y="52"/>
                  </a:cubicBezTo>
                  <a:cubicBezTo>
                    <a:pt x="36" y="48"/>
                    <a:pt x="35" y="43"/>
                    <a:pt x="37" y="36"/>
                  </a:cubicBezTo>
                  <a:cubicBezTo>
                    <a:pt x="37" y="35"/>
                    <a:pt x="37" y="35"/>
                    <a:pt x="37" y="35"/>
                  </a:cubicBezTo>
                  <a:cubicBezTo>
                    <a:pt x="38" y="34"/>
                    <a:pt x="38" y="34"/>
                    <a:pt x="38" y="35"/>
                  </a:cubicBezTo>
                  <a:cubicBezTo>
                    <a:pt x="39" y="36"/>
                    <a:pt x="40" y="37"/>
                    <a:pt x="41" y="39"/>
                  </a:cubicBezTo>
                  <a:cubicBezTo>
                    <a:pt x="46" y="33"/>
                    <a:pt x="52" y="30"/>
                    <a:pt x="58" y="29"/>
                  </a:cubicBezTo>
                  <a:close/>
                </a:path>
              </a:pathLst>
            </a:custGeom>
            <a:solidFill>
              <a:srgbClr val="23191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2404" name="Freeform 432"/>
            <p:cNvSpPr>
              <a:spLocks noEditPoints="1"/>
            </p:cNvSpPr>
            <p:nvPr/>
          </p:nvSpPr>
          <p:spPr bwMode="auto">
            <a:xfrm>
              <a:off x="7872413" y="4027488"/>
              <a:ext cx="147638" cy="220662"/>
            </a:xfrm>
            <a:custGeom>
              <a:avLst/>
              <a:gdLst>
                <a:gd name="T0" fmla="*/ 52728 w 56"/>
                <a:gd name="T1" fmla="*/ 18610 h 83"/>
                <a:gd name="T2" fmla="*/ 26364 w 56"/>
                <a:gd name="T3" fmla="*/ 63806 h 83"/>
                <a:gd name="T4" fmla="*/ 29000 w 56"/>
                <a:gd name="T5" fmla="*/ 79757 h 83"/>
                <a:gd name="T6" fmla="*/ 23728 w 56"/>
                <a:gd name="T7" fmla="*/ 140905 h 83"/>
                <a:gd name="T8" fmla="*/ 36910 w 56"/>
                <a:gd name="T9" fmla="*/ 167490 h 83"/>
                <a:gd name="T10" fmla="*/ 50091 w 56"/>
                <a:gd name="T11" fmla="*/ 151539 h 83"/>
                <a:gd name="T12" fmla="*/ 36910 w 56"/>
                <a:gd name="T13" fmla="*/ 199393 h 83"/>
                <a:gd name="T14" fmla="*/ 15818 w 56"/>
                <a:gd name="T15" fmla="*/ 202052 h 83"/>
                <a:gd name="T16" fmla="*/ 13182 w 56"/>
                <a:gd name="T17" fmla="*/ 186100 h 83"/>
                <a:gd name="T18" fmla="*/ 2636 w 56"/>
                <a:gd name="T19" fmla="*/ 148880 h 83"/>
                <a:gd name="T20" fmla="*/ 7909 w 56"/>
                <a:gd name="T21" fmla="*/ 124953 h 83"/>
                <a:gd name="T22" fmla="*/ 18455 w 56"/>
                <a:gd name="T23" fmla="*/ 93050 h 83"/>
                <a:gd name="T24" fmla="*/ 13182 w 56"/>
                <a:gd name="T25" fmla="*/ 85075 h 83"/>
                <a:gd name="T26" fmla="*/ 2636 w 56"/>
                <a:gd name="T27" fmla="*/ 74440 h 83"/>
                <a:gd name="T28" fmla="*/ 36910 w 56"/>
                <a:gd name="T29" fmla="*/ 7976 h 83"/>
                <a:gd name="T30" fmla="*/ 113365 w 56"/>
                <a:gd name="T31" fmla="*/ 0 h 83"/>
                <a:gd name="T32" fmla="*/ 131820 w 56"/>
                <a:gd name="T33" fmla="*/ 42537 h 83"/>
                <a:gd name="T34" fmla="*/ 147638 w 56"/>
                <a:gd name="T35" fmla="*/ 50513 h 83"/>
                <a:gd name="T36" fmla="*/ 121274 w 56"/>
                <a:gd name="T37" fmla="*/ 74440 h 83"/>
                <a:gd name="T38" fmla="*/ 121274 w 56"/>
                <a:gd name="T39" fmla="*/ 103685 h 83"/>
                <a:gd name="T40" fmla="*/ 129183 w 56"/>
                <a:gd name="T41" fmla="*/ 127612 h 83"/>
                <a:gd name="T42" fmla="*/ 118638 w 56"/>
                <a:gd name="T43" fmla="*/ 140905 h 83"/>
                <a:gd name="T44" fmla="*/ 123910 w 56"/>
                <a:gd name="T45" fmla="*/ 143563 h 83"/>
                <a:gd name="T46" fmla="*/ 145002 w 56"/>
                <a:gd name="T47" fmla="*/ 148880 h 83"/>
                <a:gd name="T48" fmla="*/ 134456 w 56"/>
                <a:gd name="T49" fmla="*/ 186100 h 83"/>
                <a:gd name="T50" fmla="*/ 142365 w 56"/>
                <a:gd name="T51" fmla="*/ 188759 h 83"/>
                <a:gd name="T52" fmla="*/ 126547 w 56"/>
                <a:gd name="T53" fmla="*/ 210028 h 83"/>
                <a:gd name="T54" fmla="*/ 113365 w 56"/>
                <a:gd name="T55" fmla="*/ 218003 h 83"/>
                <a:gd name="T56" fmla="*/ 129183 w 56"/>
                <a:gd name="T57" fmla="*/ 199393 h 83"/>
                <a:gd name="T58" fmla="*/ 116001 w 56"/>
                <a:gd name="T59" fmla="*/ 196735 h 83"/>
                <a:gd name="T60" fmla="*/ 113365 w 56"/>
                <a:gd name="T61" fmla="*/ 186100 h 83"/>
                <a:gd name="T62" fmla="*/ 129183 w 56"/>
                <a:gd name="T63" fmla="*/ 162173 h 83"/>
                <a:gd name="T64" fmla="*/ 126547 w 56"/>
                <a:gd name="T65" fmla="*/ 156856 h 83"/>
                <a:gd name="T66" fmla="*/ 100183 w 56"/>
                <a:gd name="T67" fmla="*/ 175466 h 83"/>
                <a:gd name="T68" fmla="*/ 87001 w 56"/>
                <a:gd name="T69" fmla="*/ 194076 h 83"/>
                <a:gd name="T70" fmla="*/ 81728 w 56"/>
                <a:gd name="T71" fmla="*/ 186100 h 83"/>
                <a:gd name="T72" fmla="*/ 94910 w 56"/>
                <a:gd name="T73" fmla="*/ 156856 h 83"/>
                <a:gd name="T74" fmla="*/ 102819 w 56"/>
                <a:gd name="T75" fmla="*/ 140905 h 83"/>
                <a:gd name="T76" fmla="*/ 97547 w 56"/>
                <a:gd name="T77" fmla="*/ 124953 h 83"/>
                <a:gd name="T78" fmla="*/ 92274 w 56"/>
                <a:gd name="T79" fmla="*/ 114319 h 83"/>
                <a:gd name="T80" fmla="*/ 97547 w 56"/>
                <a:gd name="T81" fmla="*/ 82416 h 83"/>
                <a:gd name="T82" fmla="*/ 71183 w 56"/>
                <a:gd name="T83" fmla="*/ 77099 h 83"/>
                <a:gd name="T84" fmla="*/ 100183 w 56"/>
                <a:gd name="T85" fmla="*/ 58489 h 83"/>
                <a:gd name="T86" fmla="*/ 105456 w 56"/>
                <a:gd name="T87" fmla="*/ 29244 h 83"/>
                <a:gd name="T88" fmla="*/ 110729 w 56"/>
                <a:gd name="T89" fmla="*/ 2659 h 83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56"/>
                <a:gd name="T136" fmla="*/ 0 h 83"/>
                <a:gd name="T137" fmla="*/ 56 w 56"/>
                <a:gd name="T138" fmla="*/ 83 h 83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56" h="83">
                  <a:moveTo>
                    <a:pt x="14" y="3"/>
                  </a:moveTo>
                  <a:cubicBezTo>
                    <a:pt x="15" y="3"/>
                    <a:pt x="17" y="5"/>
                    <a:pt x="20" y="7"/>
                  </a:cubicBezTo>
                  <a:cubicBezTo>
                    <a:pt x="22" y="9"/>
                    <a:pt x="21" y="11"/>
                    <a:pt x="18" y="13"/>
                  </a:cubicBezTo>
                  <a:cubicBezTo>
                    <a:pt x="17" y="15"/>
                    <a:pt x="14" y="18"/>
                    <a:pt x="10" y="24"/>
                  </a:cubicBezTo>
                  <a:cubicBezTo>
                    <a:pt x="9" y="26"/>
                    <a:pt x="8" y="27"/>
                    <a:pt x="7" y="28"/>
                  </a:cubicBezTo>
                  <a:cubicBezTo>
                    <a:pt x="9" y="29"/>
                    <a:pt x="10" y="29"/>
                    <a:pt x="11" y="30"/>
                  </a:cubicBezTo>
                  <a:cubicBezTo>
                    <a:pt x="15" y="32"/>
                    <a:pt x="16" y="34"/>
                    <a:pt x="15" y="38"/>
                  </a:cubicBezTo>
                  <a:cubicBezTo>
                    <a:pt x="11" y="45"/>
                    <a:pt x="10" y="50"/>
                    <a:pt x="9" y="53"/>
                  </a:cubicBezTo>
                  <a:cubicBezTo>
                    <a:pt x="14" y="54"/>
                    <a:pt x="16" y="57"/>
                    <a:pt x="14" y="61"/>
                  </a:cubicBezTo>
                  <a:cubicBezTo>
                    <a:pt x="14" y="61"/>
                    <a:pt x="14" y="62"/>
                    <a:pt x="14" y="63"/>
                  </a:cubicBezTo>
                  <a:cubicBezTo>
                    <a:pt x="13" y="64"/>
                    <a:pt x="13" y="65"/>
                    <a:pt x="13" y="65"/>
                  </a:cubicBezTo>
                  <a:cubicBezTo>
                    <a:pt x="15" y="63"/>
                    <a:pt x="17" y="61"/>
                    <a:pt x="19" y="57"/>
                  </a:cubicBezTo>
                  <a:cubicBezTo>
                    <a:pt x="20" y="55"/>
                    <a:pt x="21" y="55"/>
                    <a:pt x="20" y="58"/>
                  </a:cubicBezTo>
                  <a:cubicBezTo>
                    <a:pt x="17" y="65"/>
                    <a:pt x="15" y="71"/>
                    <a:pt x="14" y="75"/>
                  </a:cubicBezTo>
                  <a:cubicBezTo>
                    <a:pt x="12" y="78"/>
                    <a:pt x="10" y="79"/>
                    <a:pt x="8" y="77"/>
                  </a:cubicBezTo>
                  <a:cubicBezTo>
                    <a:pt x="7" y="77"/>
                    <a:pt x="7" y="77"/>
                    <a:pt x="6" y="76"/>
                  </a:cubicBezTo>
                  <a:cubicBezTo>
                    <a:pt x="5" y="76"/>
                    <a:pt x="5" y="76"/>
                    <a:pt x="5" y="75"/>
                  </a:cubicBezTo>
                  <a:cubicBezTo>
                    <a:pt x="3" y="75"/>
                    <a:pt x="3" y="73"/>
                    <a:pt x="5" y="70"/>
                  </a:cubicBezTo>
                  <a:cubicBezTo>
                    <a:pt x="6" y="68"/>
                    <a:pt x="7" y="64"/>
                    <a:pt x="8" y="58"/>
                  </a:cubicBezTo>
                  <a:cubicBezTo>
                    <a:pt x="5" y="59"/>
                    <a:pt x="3" y="59"/>
                    <a:pt x="1" y="56"/>
                  </a:cubicBezTo>
                  <a:cubicBezTo>
                    <a:pt x="0" y="54"/>
                    <a:pt x="0" y="52"/>
                    <a:pt x="2" y="51"/>
                  </a:cubicBezTo>
                  <a:cubicBezTo>
                    <a:pt x="2" y="50"/>
                    <a:pt x="2" y="48"/>
                    <a:pt x="3" y="47"/>
                  </a:cubicBezTo>
                  <a:cubicBezTo>
                    <a:pt x="4" y="45"/>
                    <a:pt x="5" y="42"/>
                    <a:pt x="6" y="38"/>
                  </a:cubicBezTo>
                  <a:cubicBezTo>
                    <a:pt x="7" y="36"/>
                    <a:pt x="7" y="35"/>
                    <a:pt x="7" y="35"/>
                  </a:cubicBezTo>
                  <a:cubicBezTo>
                    <a:pt x="8" y="34"/>
                    <a:pt x="7" y="33"/>
                    <a:pt x="7" y="32"/>
                  </a:cubicBezTo>
                  <a:cubicBezTo>
                    <a:pt x="6" y="32"/>
                    <a:pt x="5" y="32"/>
                    <a:pt x="5" y="32"/>
                  </a:cubicBezTo>
                  <a:cubicBezTo>
                    <a:pt x="3" y="33"/>
                    <a:pt x="2" y="33"/>
                    <a:pt x="1" y="32"/>
                  </a:cubicBezTo>
                  <a:cubicBezTo>
                    <a:pt x="0" y="31"/>
                    <a:pt x="0" y="30"/>
                    <a:pt x="1" y="28"/>
                  </a:cubicBezTo>
                  <a:cubicBezTo>
                    <a:pt x="7" y="18"/>
                    <a:pt x="10" y="10"/>
                    <a:pt x="10" y="6"/>
                  </a:cubicBezTo>
                  <a:cubicBezTo>
                    <a:pt x="11" y="3"/>
                    <a:pt x="12" y="2"/>
                    <a:pt x="14" y="3"/>
                  </a:cubicBezTo>
                  <a:close/>
                  <a:moveTo>
                    <a:pt x="42" y="1"/>
                  </a:moveTo>
                  <a:cubicBezTo>
                    <a:pt x="42" y="0"/>
                    <a:pt x="42" y="0"/>
                    <a:pt x="43" y="0"/>
                  </a:cubicBezTo>
                  <a:cubicBezTo>
                    <a:pt x="48" y="2"/>
                    <a:pt x="49" y="7"/>
                    <a:pt x="48" y="16"/>
                  </a:cubicBezTo>
                  <a:cubicBezTo>
                    <a:pt x="48" y="17"/>
                    <a:pt x="49" y="16"/>
                    <a:pt x="50" y="16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4" y="14"/>
                    <a:pt x="56" y="15"/>
                    <a:pt x="56" y="19"/>
                  </a:cubicBezTo>
                  <a:cubicBezTo>
                    <a:pt x="56" y="21"/>
                    <a:pt x="55" y="23"/>
                    <a:pt x="53" y="24"/>
                  </a:cubicBezTo>
                  <a:cubicBezTo>
                    <a:pt x="51" y="26"/>
                    <a:pt x="48" y="27"/>
                    <a:pt x="46" y="28"/>
                  </a:cubicBezTo>
                  <a:cubicBezTo>
                    <a:pt x="45" y="32"/>
                    <a:pt x="45" y="35"/>
                    <a:pt x="45" y="38"/>
                  </a:cubicBezTo>
                  <a:cubicBezTo>
                    <a:pt x="44" y="39"/>
                    <a:pt x="45" y="40"/>
                    <a:pt x="46" y="39"/>
                  </a:cubicBezTo>
                  <a:cubicBezTo>
                    <a:pt x="51" y="40"/>
                    <a:pt x="53" y="41"/>
                    <a:pt x="54" y="43"/>
                  </a:cubicBezTo>
                  <a:cubicBezTo>
                    <a:pt x="54" y="44"/>
                    <a:pt x="52" y="46"/>
                    <a:pt x="49" y="48"/>
                  </a:cubicBezTo>
                  <a:cubicBezTo>
                    <a:pt x="50" y="48"/>
                    <a:pt x="50" y="48"/>
                    <a:pt x="49" y="49"/>
                  </a:cubicBezTo>
                  <a:cubicBezTo>
                    <a:pt x="48" y="50"/>
                    <a:pt x="46" y="51"/>
                    <a:pt x="45" y="53"/>
                  </a:cubicBezTo>
                  <a:cubicBezTo>
                    <a:pt x="44" y="54"/>
                    <a:pt x="44" y="54"/>
                    <a:pt x="44" y="54"/>
                  </a:cubicBezTo>
                  <a:cubicBezTo>
                    <a:pt x="44" y="54"/>
                    <a:pt x="45" y="54"/>
                    <a:pt x="47" y="54"/>
                  </a:cubicBezTo>
                  <a:cubicBezTo>
                    <a:pt x="49" y="54"/>
                    <a:pt x="50" y="54"/>
                    <a:pt x="50" y="54"/>
                  </a:cubicBezTo>
                  <a:cubicBezTo>
                    <a:pt x="53" y="54"/>
                    <a:pt x="54" y="54"/>
                    <a:pt x="55" y="56"/>
                  </a:cubicBezTo>
                  <a:cubicBezTo>
                    <a:pt x="56" y="57"/>
                    <a:pt x="56" y="59"/>
                    <a:pt x="55" y="61"/>
                  </a:cubicBezTo>
                  <a:cubicBezTo>
                    <a:pt x="54" y="64"/>
                    <a:pt x="52" y="67"/>
                    <a:pt x="51" y="70"/>
                  </a:cubicBezTo>
                  <a:cubicBezTo>
                    <a:pt x="51" y="70"/>
                    <a:pt x="52" y="70"/>
                    <a:pt x="52" y="70"/>
                  </a:cubicBezTo>
                  <a:cubicBezTo>
                    <a:pt x="53" y="71"/>
                    <a:pt x="54" y="71"/>
                    <a:pt x="54" y="71"/>
                  </a:cubicBezTo>
                  <a:cubicBezTo>
                    <a:pt x="56" y="72"/>
                    <a:pt x="55" y="75"/>
                    <a:pt x="50" y="78"/>
                  </a:cubicBezTo>
                  <a:cubicBezTo>
                    <a:pt x="50" y="78"/>
                    <a:pt x="49" y="78"/>
                    <a:pt x="48" y="79"/>
                  </a:cubicBezTo>
                  <a:cubicBezTo>
                    <a:pt x="46" y="80"/>
                    <a:pt x="45" y="81"/>
                    <a:pt x="44" y="82"/>
                  </a:cubicBezTo>
                  <a:cubicBezTo>
                    <a:pt x="43" y="83"/>
                    <a:pt x="43" y="83"/>
                    <a:pt x="43" y="82"/>
                  </a:cubicBezTo>
                  <a:cubicBezTo>
                    <a:pt x="42" y="82"/>
                    <a:pt x="42" y="82"/>
                    <a:pt x="43" y="81"/>
                  </a:cubicBezTo>
                  <a:cubicBezTo>
                    <a:pt x="45" y="80"/>
                    <a:pt x="47" y="77"/>
                    <a:pt x="49" y="75"/>
                  </a:cubicBezTo>
                  <a:cubicBezTo>
                    <a:pt x="48" y="75"/>
                    <a:pt x="47" y="75"/>
                    <a:pt x="47" y="75"/>
                  </a:cubicBezTo>
                  <a:cubicBezTo>
                    <a:pt x="45" y="75"/>
                    <a:pt x="44" y="75"/>
                    <a:pt x="44" y="74"/>
                  </a:cubicBezTo>
                  <a:cubicBezTo>
                    <a:pt x="44" y="73"/>
                    <a:pt x="43" y="73"/>
                    <a:pt x="43" y="72"/>
                  </a:cubicBezTo>
                  <a:cubicBezTo>
                    <a:pt x="42" y="71"/>
                    <a:pt x="42" y="71"/>
                    <a:pt x="43" y="70"/>
                  </a:cubicBezTo>
                  <a:cubicBezTo>
                    <a:pt x="44" y="69"/>
                    <a:pt x="44" y="68"/>
                    <a:pt x="45" y="67"/>
                  </a:cubicBezTo>
                  <a:cubicBezTo>
                    <a:pt x="47" y="65"/>
                    <a:pt x="48" y="63"/>
                    <a:pt x="49" y="61"/>
                  </a:cubicBezTo>
                  <a:cubicBezTo>
                    <a:pt x="50" y="60"/>
                    <a:pt x="50" y="59"/>
                    <a:pt x="49" y="59"/>
                  </a:cubicBezTo>
                  <a:cubicBezTo>
                    <a:pt x="49" y="59"/>
                    <a:pt x="48" y="59"/>
                    <a:pt x="48" y="59"/>
                  </a:cubicBezTo>
                  <a:cubicBezTo>
                    <a:pt x="44" y="61"/>
                    <a:pt x="41" y="63"/>
                    <a:pt x="40" y="64"/>
                  </a:cubicBezTo>
                  <a:cubicBezTo>
                    <a:pt x="39" y="65"/>
                    <a:pt x="38" y="66"/>
                    <a:pt x="38" y="66"/>
                  </a:cubicBezTo>
                  <a:cubicBezTo>
                    <a:pt x="38" y="70"/>
                    <a:pt x="37" y="72"/>
                    <a:pt x="36" y="73"/>
                  </a:cubicBezTo>
                  <a:cubicBezTo>
                    <a:pt x="35" y="74"/>
                    <a:pt x="34" y="74"/>
                    <a:pt x="33" y="73"/>
                  </a:cubicBezTo>
                  <a:cubicBezTo>
                    <a:pt x="33" y="73"/>
                    <a:pt x="33" y="73"/>
                    <a:pt x="33" y="73"/>
                  </a:cubicBezTo>
                  <a:cubicBezTo>
                    <a:pt x="32" y="71"/>
                    <a:pt x="32" y="70"/>
                    <a:pt x="31" y="70"/>
                  </a:cubicBezTo>
                  <a:cubicBezTo>
                    <a:pt x="30" y="68"/>
                    <a:pt x="31" y="66"/>
                    <a:pt x="32" y="64"/>
                  </a:cubicBezTo>
                  <a:cubicBezTo>
                    <a:pt x="33" y="62"/>
                    <a:pt x="34" y="61"/>
                    <a:pt x="36" y="59"/>
                  </a:cubicBezTo>
                  <a:cubicBezTo>
                    <a:pt x="36" y="58"/>
                    <a:pt x="37" y="57"/>
                    <a:pt x="37" y="56"/>
                  </a:cubicBezTo>
                  <a:cubicBezTo>
                    <a:pt x="38" y="55"/>
                    <a:pt x="39" y="54"/>
                    <a:pt x="39" y="53"/>
                  </a:cubicBezTo>
                  <a:cubicBezTo>
                    <a:pt x="41" y="51"/>
                    <a:pt x="42" y="49"/>
                    <a:pt x="43" y="48"/>
                  </a:cubicBezTo>
                  <a:cubicBezTo>
                    <a:pt x="39" y="48"/>
                    <a:pt x="37" y="48"/>
                    <a:pt x="37" y="47"/>
                  </a:cubicBezTo>
                  <a:cubicBezTo>
                    <a:pt x="37" y="46"/>
                    <a:pt x="36" y="45"/>
                    <a:pt x="36" y="45"/>
                  </a:cubicBezTo>
                  <a:cubicBezTo>
                    <a:pt x="35" y="45"/>
                    <a:pt x="35" y="44"/>
                    <a:pt x="35" y="43"/>
                  </a:cubicBezTo>
                  <a:cubicBezTo>
                    <a:pt x="35" y="43"/>
                    <a:pt x="35" y="42"/>
                    <a:pt x="35" y="42"/>
                  </a:cubicBezTo>
                  <a:cubicBezTo>
                    <a:pt x="35" y="39"/>
                    <a:pt x="36" y="35"/>
                    <a:pt x="37" y="31"/>
                  </a:cubicBezTo>
                  <a:cubicBezTo>
                    <a:pt x="34" y="31"/>
                    <a:pt x="31" y="31"/>
                    <a:pt x="29" y="30"/>
                  </a:cubicBezTo>
                  <a:cubicBezTo>
                    <a:pt x="28" y="30"/>
                    <a:pt x="27" y="29"/>
                    <a:pt x="27" y="29"/>
                  </a:cubicBezTo>
                  <a:cubicBezTo>
                    <a:pt x="27" y="28"/>
                    <a:pt x="27" y="28"/>
                    <a:pt x="28" y="27"/>
                  </a:cubicBezTo>
                  <a:cubicBezTo>
                    <a:pt x="30" y="26"/>
                    <a:pt x="33" y="24"/>
                    <a:pt x="38" y="22"/>
                  </a:cubicBezTo>
                  <a:cubicBezTo>
                    <a:pt x="38" y="18"/>
                    <a:pt x="38" y="15"/>
                    <a:pt x="39" y="13"/>
                  </a:cubicBezTo>
                  <a:cubicBezTo>
                    <a:pt x="39" y="12"/>
                    <a:pt x="39" y="12"/>
                    <a:pt x="40" y="11"/>
                  </a:cubicBezTo>
                  <a:cubicBezTo>
                    <a:pt x="40" y="10"/>
                    <a:pt x="40" y="9"/>
                    <a:pt x="40" y="8"/>
                  </a:cubicBezTo>
                  <a:cubicBezTo>
                    <a:pt x="39" y="7"/>
                    <a:pt x="40" y="5"/>
                    <a:pt x="42" y="1"/>
                  </a:cubicBezTo>
                  <a:close/>
                </a:path>
              </a:pathLst>
            </a:custGeom>
            <a:solidFill>
              <a:srgbClr val="23191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2405" name="Freeform 433"/>
            <p:cNvSpPr>
              <a:spLocks noEditPoints="1"/>
            </p:cNvSpPr>
            <p:nvPr/>
          </p:nvSpPr>
          <p:spPr bwMode="auto">
            <a:xfrm>
              <a:off x="7864476" y="4291013"/>
              <a:ext cx="177800" cy="196850"/>
            </a:xfrm>
            <a:custGeom>
              <a:avLst/>
              <a:gdLst>
                <a:gd name="T0" fmla="*/ 50421 w 67"/>
                <a:gd name="T1" fmla="*/ 13301 h 74"/>
                <a:gd name="T2" fmla="*/ 58382 w 67"/>
                <a:gd name="T3" fmla="*/ 42562 h 74"/>
                <a:gd name="T4" fmla="*/ 37152 w 67"/>
                <a:gd name="T5" fmla="*/ 79804 h 74"/>
                <a:gd name="T6" fmla="*/ 39806 w 67"/>
                <a:gd name="T7" fmla="*/ 130347 h 74"/>
                <a:gd name="T8" fmla="*/ 74304 w 67"/>
                <a:gd name="T9" fmla="*/ 111726 h 74"/>
                <a:gd name="T10" fmla="*/ 50421 w 67"/>
                <a:gd name="T11" fmla="*/ 178229 h 74"/>
                <a:gd name="T12" fmla="*/ 42460 w 67"/>
                <a:gd name="T13" fmla="*/ 191530 h 74"/>
                <a:gd name="T14" fmla="*/ 21230 w 67"/>
                <a:gd name="T15" fmla="*/ 180889 h 74"/>
                <a:gd name="T16" fmla="*/ 31845 w 67"/>
                <a:gd name="T17" fmla="*/ 146307 h 74"/>
                <a:gd name="T18" fmla="*/ 15922 w 67"/>
                <a:gd name="T19" fmla="*/ 130347 h 74"/>
                <a:gd name="T20" fmla="*/ 21230 w 67"/>
                <a:gd name="T21" fmla="*/ 98425 h 74"/>
                <a:gd name="T22" fmla="*/ 2654 w 67"/>
                <a:gd name="T23" fmla="*/ 82464 h 74"/>
                <a:gd name="T24" fmla="*/ 127379 w 67"/>
                <a:gd name="T25" fmla="*/ 0 h 74"/>
                <a:gd name="T26" fmla="*/ 119418 w 67"/>
                <a:gd name="T27" fmla="*/ 18621 h 74"/>
                <a:gd name="T28" fmla="*/ 151263 w 67"/>
                <a:gd name="T29" fmla="*/ 18621 h 74"/>
                <a:gd name="T30" fmla="*/ 140648 w 67"/>
                <a:gd name="T31" fmla="*/ 39902 h 74"/>
                <a:gd name="T32" fmla="*/ 132687 w 67"/>
                <a:gd name="T33" fmla="*/ 55863 h 74"/>
                <a:gd name="T34" fmla="*/ 148609 w 67"/>
                <a:gd name="T35" fmla="*/ 55863 h 74"/>
                <a:gd name="T36" fmla="*/ 124725 w 67"/>
                <a:gd name="T37" fmla="*/ 79804 h 74"/>
                <a:gd name="T38" fmla="*/ 103496 w 67"/>
                <a:gd name="T39" fmla="*/ 103745 h 74"/>
                <a:gd name="T40" fmla="*/ 140648 w 67"/>
                <a:gd name="T41" fmla="*/ 127686 h 74"/>
                <a:gd name="T42" fmla="*/ 159224 w 67"/>
                <a:gd name="T43" fmla="*/ 135667 h 74"/>
                <a:gd name="T44" fmla="*/ 143301 w 67"/>
                <a:gd name="T45" fmla="*/ 114386 h 74"/>
                <a:gd name="T46" fmla="*/ 140648 w 67"/>
                <a:gd name="T47" fmla="*/ 95765 h 74"/>
                <a:gd name="T48" fmla="*/ 164531 w 67"/>
                <a:gd name="T49" fmla="*/ 87784 h 74"/>
                <a:gd name="T50" fmla="*/ 159224 w 67"/>
                <a:gd name="T51" fmla="*/ 111726 h 74"/>
                <a:gd name="T52" fmla="*/ 151263 w 67"/>
                <a:gd name="T53" fmla="*/ 122366 h 74"/>
                <a:gd name="T54" fmla="*/ 175146 w 67"/>
                <a:gd name="T55" fmla="*/ 143647 h 74"/>
                <a:gd name="T56" fmla="*/ 143301 w 67"/>
                <a:gd name="T57" fmla="*/ 162268 h 74"/>
                <a:gd name="T58" fmla="*/ 87573 w 67"/>
                <a:gd name="T59" fmla="*/ 164928 h 74"/>
                <a:gd name="T60" fmla="*/ 124725 w 67"/>
                <a:gd name="T61" fmla="*/ 175569 h 74"/>
                <a:gd name="T62" fmla="*/ 108803 w 67"/>
                <a:gd name="T63" fmla="*/ 156948 h 74"/>
                <a:gd name="T64" fmla="*/ 100842 w 67"/>
                <a:gd name="T65" fmla="*/ 146307 h 74"/>
                <a:gd name="T66" fmla="*/ 100842 w 67"/>
                <a:gd name="T67" fmla="*/ 127686 h 74"/>
                <a:gd name="T68" fmla="*/ 84919 w 67"/>
                <a:gd name="T69" fmla="*/ 151628 h 74"/>
                <a:gd name="T70" fmla="*/ 84919 w 67"/>
                <a:gd name="T71" fmla="*/ 119706 h 74"/>
                <a:gd name="T72" fmla="*/ 92881 w 67"/>
                <a:gd name="T73" fmla="*/ 122366 h 74"/>
                <a:gd name="T74" fmla="*/ 98188 w 67"/>
                <a:gd name="T75" fmla="*/ 127686 h 74"/>
                <a:gd name="T76" fmla="*/ 114110 w 67"/>
                <a:gd name="T77" fmla="*/ 125026 h 74"/>
                <a:gd name="T78" fmla="*/ 116764 w 67"/>
                <a:gd name="T79" fmla="*/ 130347 h 74"/>
                <a:gd name="T80" fmla="*/ 92881 w 67"/>
                <a:gd name="T81" fmla="*/ 114386 h 74"/>
                <a:gd name="T82" fmla="*/ 92881 w 67"/>
                <a:gd name="T83" fmla="*/ 103745 h 74"/>
                <a:gd name="T84" fmla="*/ 82266 w 67"/>
                <a:gd name="T85" fmla="*/ 93105 h 74"/>
                <a:gd name="T86" fmla="*/ 90227 w 67"/>
                <a:gd name="T87" fmla="*/ 79804 h 74"/>
                <a:gd name="T88" fmla="*/ 140648 w 67"/>
                <a:gd name="T89" fmla="*/ 23941 h 74"/>
                <a:gd name="T90" fmla="*/ 106149 w 67"/>
                <a:gd name="T91" fmla="*/ 37242 h 74"/>
                <a:gd name="T92" fmla="*/ 103496 w 67"/>
                <a:gd name="T93" fmla="*/ 21281 h 74"/>
                <a:gd name="T94" fmla="*/ 127379 w 67"/>
                <a:gd name="T95" fmla="*/ 0 h 74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67"/>
                <a:gd name="T145" fmla="*/ 0 h 74"/>
                <a:gd name="T146" fmla="*/ 67 w 67"/>
                <a:gd name="T147" fmla="*/ 74 h 74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67" h="74">
                  <a:moveTo>
                    <a:pt x="14" y="4"/>
                  </a:moveTo>
                  <a:cubicBezTo>
                    <a:pt x="15" y="3"/>
                    <a:pt x="17" y="3"/>
                    <a:pt x="19" y="5"/>
                  </a:cubicBezTo>
                  <a:cubicBezTo>
                    <a:pt x="23" y="7"/>
                    <a:pt x="25" y="10"/>
                    <a:pt x="24" y="11"/>
                  </a:cubicBezTo>
                  <a:cubicBezTo>
                    <a:pt x="24" y="13"/>
                    <a:pt x="23" y="14"/>
                    <a:pt x="22" y="16"/>
                  </a:cubicBezTo>
                  <a:cubicBezTo>
                    <a:pt x="22" y="18"/>
                    <a:pt x="21" y="19"/>
                    <a:pt x="21" y="20"/>
                  </a:cubicBezTo>
                  <a:cubicBezTo>
                    <a:pt x="19" y="24"/>
                    <a:pt x="17" y="27"/>
                    <a:pt x="14" y="30"/>
                  </a:cubicBezTo>
                  <a:cubicBezTo>
                    <a:pt x="18" y="31"/>
                    <a:pt x="20" y="33"/>
                    <a:pt x="20" y="36"/>
                  </a:cubicBezTo>
                  <a:cubicBezTo>
                    <a:pt x="20" y="38"/>
                    <a:pt x="18" y="42"/>
                    <a:pt x="15" y="49"/>
                  </a:cubicBezTo>
                  <a:cubicBezTo>
                    <a:pt x="18" y="52"/>
                    <a:pt x="19" y="54"/>
                    <a:pt x="18" y="56"/>
                  </a:cubicBezTo>
                  <a:cubicBezTo>
                    <a:pt x="18" y="57"/>
                    <a:pt x="22" y="53"/>
                    <a:pt x="28" y="42"/>
                  </a:cubicBezTo>
                  <a:cubicBezTo>
                    <a:pt x="28" y="40"/>
                    <a:pt x="29" y="41"/>
                    <a:pt x="28" y="42"/>
                  </a:cubicBezTo>
                  <a:cubicBezTo>
                    <a:pt x="26" y="52"/>
                    <a:pt x="23" y="60"/>
                    <a:pt x="19" y="67"/>
                  </a:cubicBezTo>
                  <a:cubicBezTo>
                    <a:pt x="19" y="67"/>
                    <a:pt x="18" y="68"/>
                    <a:pt x="17" y="70"/>
                  </a:cubicBezTo>
                  <a:cubicBezTo>
                    <a:pt x="17" y="71"/>
                    <a:pt x="16" y="72"/>
                    <a:pt x="16" y="72"/>
                  </a:cubicBezTo>
                  <a:cubicBezTo>
                    <a:pt x="15" y="73"/>
                    <a:pt x="13" y="74"/>
                    <a:pt x="11" y="73"/>
                  </a:cubicBezTo>
                  <a:cubicBezTo>
                    <a:pt x="8" y="70"/>
                    <a:pt x="7" y="68"/>
                    <a:pt x="8" y="68"/>
                  </a:cubicBezTo>
                  <a:cubicBezTo>
                    <a:pt x="10" y="65"/>
                    <a:pt x="12" y="61"/>
                    <a:pt x="12" y="55"/>
                  </a:cubicBezTo>
                  <a:cubicBezTo>
                    <a:pt x="12" y="55"/>
                    <a:pt x="12" y="55"/>
                    <a:pt x="12" y="55"/>
                  </a:cubicBezTo>
                  <a:cubicBezTo>
                    <a:pt x="12" y="54"/>
                    <a:pt x="11" y="54"/>
                    <a:pt x="11" y="55"/>
                  </a:cubicBezTo>
                  <a:cubicBezTo>
                    <a:pt x="8" y="55"/>
                    <a:pt x="6" y="53"/>
                    <a:pt x="6" y="49"/>
                  </a:cubicBezTo>
                  <a:cubicBezTo>
                    <a:pt x="9" y="45"/>
                    <a:pt x="11" y="40"/>
                    <a:pt x="11" y="34"/>
                  </a:cubicBezTo>
                  <a:cubicBezTo>
                    <a:pt x="10" y="35"/>
                    <a:pt x="9" y="36"/>
                    <a:pt x="8" y="37"/>
                  </a:cubicBezTo>
                  <a:cubicBezTo>
                    <a:pt x="6" y="38"/>
                    <a:pt x="4" y="38"/>
                    <a:pt x="2" y="37"/>
                  </a:cubicBezTo>
                  <a:cubicBezTo>
                    <a:pt x="0" y="34"/>
                    <a:pt x="0" y="32"/>
                    <a:pt x="1" y="31"/>
                  </a:cubicBezTo>
                  <a:cubicBezTo>
                    <a:pt x="8" y="23"/>
                    <a:pt x="12" y="14"/>
                    <a:pt x="14" y="4"/>
                  </a:cubicBezTo>
                  <a:close/>
                  <a:moveTo>
                    <a:pt x="48" y="0"/>
                  </a:moveTo>
                  <a:cubicBezTo>
                    <a:pt x="48" y="0"/>
                    <a:pt x="49" y="1"/>
                    <a:pt x="48" y="2"/>
                  </a:cubicBezTo>
                  <a:cubicBezTo>
                    <a:pt x="47" y="3"/>
                    <a:pt x="46" y="5"/>
                    <a:pt x="45" y="7"/>
                  </a:cubicBezTo>
                  <a:cubicBezTo>
                    <a:pt x="44" y="8"/>
                    <a:pt x="45" y="8"/>
                    <a:pt x="45" y="8"/>
                  </a:cubicBezTo>
                  <a:cubicBezTo>
                    <a:pt x="51" y="5"/>
                    <a:pt x="55" y="5"/>
                    <a:pt x="57" y="7"/>
                  </a:cubicBezTo>
                  <a:cubicBezTo>
                    <a:pt x="57" y="8"/>
                    <a:pt x="57" y="10"/>
                    <a:pt x="55" y="13"/>
                  </a:cubicBezTo>
                  <a:cubicBezTo>
                    <a:pt x="55" y="14"/>
                    <a:pt x="54" y="14"/>
                    <a:pt x="53" y="15"/>
                  </a:cubicBezTo>
                  <a:cubicBezTo>
                    <a:pt x="51" y="18"/>
                    <a:pt x="50" y="19"/>
                    <a:pt x="50" y="20"/>
                  </a:cubicBezTo>
                  <a:cubicBezTo>
                    <a:pt x="49" y="21"/>
                    <a:pt x="49" y="21"/>
                    <a:pt x="50" y="21"/>
                  </a:cubicBezTo>
                  <a:cubicBezTo>
                    <a:pt x="51" y="21"/>
                    <a:pt x="52" y="21"/>
                    <a:pt x="54" y="21"/>
                  </a:cubicBezTo>
                  <a:cubicBezTo>
                    <a:pt x="56" y="21"/>
                    <a:pt x="56" y="21"/>
                    <a:pt x="56" y="21"/>
                  </a:cubicBezTo>
                  <a:cubicBezTo>
                    <a:pt x="57" y="22"/>
                    <a:pt x="56" y="24"/>
                    <a:pt x="53" y="26"/>
                  </a:cubicBezTo>
                  <a:cubicBezTo>
                    <a:pt x="50" y="27"/>
                    <a:pt x="48" y="28"/>
                    <a:pt x="47" y="30"/>
                  </a:cubicBezTo>
                  <a:cubicBezTo>
                    <a:pt x="44" y="33"/>
                    <a:pt x="42" y="36"/>
                    <a:pt x="39" y="38"/>
                  </a:cubicBezTo>
                  <a:cubicBezTo>
                    <a:pt x="38" y="39"/>
                    <a:pt x="38" y="39"/>
                    <a:pt x="39" y="39"/>
                  </a:cubicBezTo>
                  <a:cubicBezTo>
                    <a:pt x="44" y="38"/>
                    <a:pt x="47" y="39"/>
                    <a:pt x="48" y="40"/>
                  </a:cubicBezTo>
                  <a:cubicBezTo>
                    <a:pt x="50" y="41"/>
                    <a:pt x="52" y="44"/>
                    <a:pt x="53" y="48"/>
                  </a:cubicBezTo>
                  <a:cubicBezTo>
                    <a:pt x="53" y="50"/>
                    <a:pt x="54" y="54"/>
                    <a:pt x="54" y="60"/>
                  </a:cubicBezTo>
                  <a:cubicBezTo>
                    <a:pt x="55" y="58"/>
                    <a:pt x="57" y="55"/>
                    <a:pt x="60" y="51"/>
                  </a:cubicBezTo>
                  <a:cubicBezTo>
                    <a:pt x="59" y="50"/>
                    <a:pt x="58" y="49"/>
                    <a:pt x="55" y="49"/>
                  </a:cubicBezTo>
                  <a:cubicBezTo>
                    <a:pt x="52" y="48"/>
                    <a:pt x="52" y="45"/>
                    <a:pt x="54" y="43"/>
                  </a:cubicBezTo>
                  <a:cubicBezTo>
                    <a:pt x="56" y="42"/>
                    <a:pt x="57" y="39"/>
                    <a:pt x="58" y="35"/>
                  </a:cubicBezTo>
                  <a:cubicBezTo>
                    <a:pt x="58" y="35"/>
                    <a:pt x="56" y="35"/>
                    <a:pt x="53" y="36"/>
                  </a:cubicBezTo>
                  <a:cubicBezTo>
                    <a:pt x="52" y="37"/>
                    <a:pt x="52" y="37"/>
                    <a:pt x="53" y="36"/>
                  </a:cubicBezTo>
                  <a:cubicBezTo>
                    <a:pt x="57" y="33"/>
                    <a:pt x="60" y="32"/>
                    <a:pt x="62" y="33"/>
                  </a:cubicBezTo>
                  <a:cubicBezTo>
                    <a:pt x="62" y="35"/>
                    <a:pt x="62" y="37"/>
                    <a:pt x="60" y="39"/>
                  </a:cubicBezTo>
                  <a:cubicBezTo>
                    <a:pt x="60" y="40"/>
                    <a:pt x="60" y="41"/>
                    <a:pt x="60" y="42"/>
                  </a:cubicBezTo>
                  <a:cubicBezTo>
                    <a:pt x="59" y="43"/>
                    <a:pt x="58" y="45"/>
                    <a:pt x="56" y="46"/>
                  </a:cubicBezTo>
                  <a:cubicBezTo>
                    <a:pt x="56" y="46"/>
                    <a:pt x="56" y="46"/>
                    <a:pt x="57" y="46"/>
                  </a:cubicBezTo>
                  <a:cubicBezTo>
                    <a:pt x="61" y="47"/>
                    <a:pt x="65" y="48"/>
                    <a:pt x="66" y="49"/>
                  </a:cubicBezTo>
                  <a:cubicBezTo>
                    <a:pt x="67" y="50"/>
                    <a:pt x="67" y="52"/>
                    <a:pt x="66" y="54"/>
                  </a:cubicBezTo>
                  <a:cubicBezTo>
                    <a:pt x="63" y="57"/>
                    <a:pt x="59" y="59"/>
                    <a:pt x="57" y="60"/>
                  </a:cubicBezTo>
                  <a:cubicBezTo>
                    <a:pt x="55" y="60"/>
                    <a:pt x="54" y="60"/>
                    <a:pt x="54" y="61"/>
                  </a:cubicBezTo>
                  <a:cubicBezTo>
                    <a:pt x="53" y="69"/>
                    <a:pt x="50" y="73"/>
                    <a:pt x="44" y="72"/>
                  </a:cubicBezTo>
                  <a:cubicBezTo>
                    <a:pt x="40" y="70"/>
                    <a:pt x="36" y="67"/>
                    <a:pt x="33" y="62"/>
                  </a:cubicBezTo>
                  <a:cubicBezTo>
                    <a:pt x="33" y="61"/>
                    <a:pt x="33" y="61"/>
                    <a:pt x="34" y="62"/>
                  </a:cubicBezTo>
                  <a:cubicBezTo>
                    <a:pt x="42" y="68"/>
                    <a:pt x="46" y="69"/>
                    <a:pt x="47" y="66"/>
                  </a:cubicBezTo>
                  <a:cubicBezTo>
                    <a:pt x="51" y="61"/>
                    <a:pt x="51" y="53"/>
                    <a:pt x="48" y="44"/>
                  </a:cubicBezTo>
                  <a:cubicBezTo>
                    <a:pt x="45" y="50"/>
                    <a:pt x="42" y="55"/>
                    <a:pt x="41" y="59"/>
                  </a:cubicBezTo>
                  <a:cubicBezTo>
                    <a:pt x="40" y="60"/>
                    <a:pt x="39" y="61"/>
                    <a:pt x="39" y="61"/>
                  </a:cubicBezTo>
                  <a:cubicBezTo>
                    <a:pt x="37" y="60"/>
                    <a:pt x="37" y="58"/>
                    <a:pt x="38" y="55"/>
                  </a:cubicBezTo>
                  <a:cubicBezTo>
                    <a:pt x="39" y="53"/>
                    <a:pt x="40" y="51"/>
                    <a:pt x="40" y="49"/>
                  </a:cubicBezTo>
                  <a:cubicBezTo>
                    <a:pt x="40" y="48"/>
                    <a:pt x="39" y="48"/>
                    <a:pt x="38" y="48"/>
                  </a:cubicBezTo>
                  <a:cubicBezTo>
                    <a:pt x="36" y="50"/>
                    <a:pt x="35" y="52"/>
                    <a:pt x="35" y="54"/>
                  </a:cubicBezTo>
                  <a:cubicBezTo>
                    <a:pt x="34" y="56"/>
                    <a:pt x="33" y="57"/>
                    <a:pt x="32" y="57"/>
                  </a:cubicBezTo>
                  <a:cubicBezTo>
                    <a:pt x="31" y="56"/>
                    <a:pt x="31" y="54"/>
                    <a:pt x="31" y="52"/>
                  </a:cubicBezTo>
                  <a:cubicBezTo>
                    <a:pt x="33" y="47"/>
                    <a:pt x="34" y="45"/>
                    <a:pt x="32" y="45"/>
                  </a:cubicBezTo>
                  <a:cubicBezTo>
                    <a:pt x="31" y="45"/>
                    <a:pt x="31" y="45"/>
                    <a:pt x="32" y="45"/>
                  </a:cubicBezTo>
                  <a:cubicBezTo>
                    <a:pt x="34" y="44"/>
                    <a:pt x="35" y="44"/>
                    <a:pt x="35" y="46"/>
                  </a:cubicBezTo>
                  <a:cubicBezTo>
                    <a:pt x="35" y="46"/>
                    <a:pt x="35" y="47"/>
                    <a:pt x="35" y="49"/>
                  </a:cubicBezTo>
                  <a:cubicBezTo>
                    <a:pt x="36" y="49"/>
                    <a:pt x="36" y="48"/>
                    <a:pt x="37" y="48"/>
                  </a:cubicBezTo>
                  <a:cubicBezTo>
                    <a:pt x="38" y="47"/>
                    <a:pt x="38" y="47"/>
                    <a:pt x="38" y="47"/>
                  </a:cubicBezTo>
                  <a:cubicBezTo>
                    <a:pt x="41" y="46"/>
                    <a:pt x="43" y="46"/>
                    <a:pt x="43" y="47"/>
                  </a:cubicBezTo>
                  <a:cubicBezTo>
                    <a:pt x="43" y="47"/>
                    <a:pt x="43" y="48"/>
                    <a:pt x="44" y="49"/>
                  </a:cubicBezTo>
                  <a:cubicBezTo>
                    <a:pt x="44" y="49"/>
                    <a:pt x="44" y="49"/>
                    <a:pt x="44" y="49"/>
                  </a:cubicBezTo>
                  <a:cubicBezTo>
                    <a:pt x="46" y="46"/>
                    <a:pt x="48" y="45"/>
                    <a:pt x="48" y="44"/>
                  </a:cubicBezTo>
                  <a:cubicBezTo>
                    <a:pt x="45" y="40"/>
                    <a:pt x="41" y="39"/>
                    <a:pt x="35" y="43"/>
                  </a:cubicBezTo>
                  <a:cubicBezTo>
                    <a:pt x="34" y="44"/>
                    <a:pt x="33" y="44"/>
                    <a:pt x="33" y="43"/>
                  </a:cubicBezTo>
                  <a:cubicBezTo>
                    <a:pt x="33" y="41"/>
                    <a:pt x="33" y="40"/>
                    <a:pt x="35" y="39"/>
                  </a:cubicBezTo>
                  <a:cubicBezTo>
                    <a:pt x="37" y="38"/>
                    <a:pt x="38" y="36"/>
                    <a:pt x="39" y="35"/>
                  </a:cubicBezTo>
                  <a:cubicBezTo>
                    <a:pt x="37" y="36"/>
                    <a:pt x="34" y="36"/>
                    <a:pt x="31" y="35"/>
                  </a:cubicBezTo>
                  <a:cubicBezTo>
                    <a:pt x="30" y="34"/>
                    <a:pt x="30" y="32"/>
                    <a:pt x="32" y="30"/>
                  </a:cubicBezTo>
                  <a:cubicBezTo>
                    <a:pt x="33" y="31"/>
                    <a:pt x="33" y="31"/>
                    <a:pt x="34" y="30"/>
                  </a:cubicBezTo>
                  <a:cubicBezTo>
                    <a:pt x="36" y="29"/>
                    <a:pt x="37" y="27"/>
                    <a:pt x="39" y="26"/>
                  </a:cubicBezTo>
                  <a:cubicBezTo>
                    <a:pt x="42" y="25"/>
                    <a:pt x="46" y="19"/>
                    <a:pt x="53" y="9"/>
                  </a:cubicBezTo>
                  <a:cubicBezTo>
                    <a:pt x="53" y="9"/>
                    <a:pt x="53" y="8"/>
                    <a:pt x="52" y="8"/>
                  </a:cubicBezTo>
                  <a:cubicBezTo>
                    <a:pt x="48" y="9"/>
                    <a:pt x="44" y="11"/>
                    <a:pt x="40" y="14"/>
                  </a:cubicBezTo>
                  <a:cubicBezTo>
                    <a:pt x="39" y="15"/>
                    <a:pt x="39" y="15"/>
                    <a:pt x="38" y="14"/>
                  </a:cubicBezTo>
                  <a:cubicBezTo>
                    <a:pt x="37" y="12"/>
                    <a:pt x="37" y="10"/>
                    <a:pt x="39" y="8"/>
                  </a:cubicBezTo>
                  <a:cubicBezTo>
                    <a:pt x="41" y="6"/>
                    <a:pt x="42" y="3"/>
                    <a:pt x="43" y="1"/>
                  </a:cubicBezTo>
                  <a:cubicBezTo>
                    <a:pt x="43" y="0"/>
                    <a:pt x="45" y="0"/>
                    <a:pt x="48" y="0"/>
                  </a:cubicBezTo>
                  <a:close/>
                </a:path>
              </a:pathLst>
            </a:custGeom>
            <a:solidFill>
              <a:srgbClr val="23191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</p:grpSp>
      <p:grpSp>
        <p:nvGrpSpPr>
          <p:cNvPr id="4" name="组合 154"/>
          <p:cNvGrpSpPr>
            <a:grpSpLocks/>
          </p:cNvGrpSpPr>
          <p:nvPr/>
        </p:nvGrpSpPr>
        <p:grpSpPr bwMode="auto">
          <a:xfrm>
            <a:off x="7397750" y="3068638"/>
            <a:ext cx="192088" cy="2741612"/>
            <a:chOff x="7546976" y="2640013"/>
            <a:chExt cx="192087" cy="2741612"/>
          </a:xfrm>
        </p:grpSpPr>
        <p:sp>
          <p:nvSpPr>
            <p:cNvPr id="2391" name="Freeform 434"/>
            <p:cNvSpPr>
              <a:spLocks noEditPoints="1"/>
            </p:cNvSpPr>
            <p:nvPr/>
          </p:nvSpPr>
          <p:spPr bwMode="auto">
            <a:xfrm>
              <a:off x="7546976" y="2640013"/>
              <a:ext cx="180975" cy="204787"/>
            </a:xfrm>
            <a:custGeom>
              <a:avLst/>
              <a:gdLst>
                <a:gd name="T0" fmla="*/ 180975 w 68"/>
                <a:gd name="T1" fmla="*/ 58511 h 77"/>
                <a:gd name="T2" fmla="*/ 109117 w 68"/>
                <a:gd name="T3" fmla="*/ 71808 h 77"/>
                <a:gd name="T4" fmla="*/ 79842 w 68"/>
                <a:gd name="T5" fmla="*/ 82447 h 77"/>
                <a:gd name="T6" fmla="*/ 5323 w 68"/>
                <a:gd name="T7" fmla="*/ 103723 h 77"/>
                <a:gd name="T8" fmla="*/ 5323 w 68"/>
                <a:gd name="T9" fmla="*/ 95745 h 77"/>
                <a:gd name="T10" fmla="*/ 66535 w 68"/>
                <a:gd name="T11" fmla="*/ 74468 h 77"/>
                <a:gd name="T12" fmla="*/ 111779 w 68"/>
                <a:gd name="T13" fmla="*/ 61170 h 77"/>
                <a:gd name="T14" fmla="*/ 154361 w 68"/>
                <a:gd name="T15" fmla="*/ 74468 h 77"/>
                <a:gd name="T16" fmla="*/ 170329 w 68"/>
                <a:gd name="T17" fmla="*/ 114362 h 77"/>
                <a:gd name="T18" fmla="*/ 149038 w 68"/>
                <a:gd name="T19" fmla="*/ 202127 h 77"/>
                <a:gd name="T20" fmla="*/ 143715 w 68"/>
                <a:gd name="T21" fmla="*/ 199468 h 77"/>
                <a:gd name="T22" fmla="*/ 157022 w 68"/>
                <a:gd name="T23" fmla="*/ 79787 h 77"/>
                <a:gd name="T24" fmla="*/ 154361 w 68"/>
                <a:gd name="T25" fmla="*/ 79787 h 77"/>
                <a:gd name="T26" fmla="*/ 125086 w 68"/>
                <a:gd name="T27" fmla="*/ 138298 h 77"/>
                <a:gd name="T28" fmla="*/ 119763 w 68"/>
                <a:gd name="T29" fmla="*/ 109042 h 77"/>
                <a:gd name="T30" fmla="*/ 109117 w 68"/>
                <a:gd name="T31" fmla="*/ 117021 h 77"/>
                <a:gd name="T32" fmla="*/ 82503 w 68"/>
                <a:gd name="T33" fmla="*/ 170213 h 77"/>
                <a:gd name="T34" fmla="*/ 95810 w 68"/>
                <a:gd name="T35" fmla="*/ 122340 h 77"/>
                <a:gd name="T36" fmla="*/ 95810 w 68"/>
                <a:gd name="T37" fmla="*/ 109042 h 77"/>
                <a:gd name="T38" fmla="*/ 90488 w 68"/>
                <a:gd name="T39" fmla="*/ 103723 h 77"/>
                <a:gd name="T40" fmla="*/ 61212 w 68"/>
                <a:gd name="T41" fmla="*/ 167553 h 77"/>
                <a:gd name="T42" fmla="*/ 50567 w 68"/>
                <a:gd name="T43" fmla="*/ 175532 h 77"/>
                <a:gd name="T44" fmla="*/ 95810 w 68"/>
                <a:gd name="T45" fmla="*/ 93085 h 77"/>
                <a:gd name="T46" fmla="*/ 130408 w 68"/>
                <a:gd name="T47" fmla="*/ 114362 h 77"/>
                <a:gd name="T48" fmla="*/ 135731 w 68"/>
                <a:gd name="T49" fmla="*/ 114362 h 77"/>
                <a:gd name="T50" fmla="*/ 69196 w 68"/>
                <a:gd name="T51" fmla="*/ 21277 h 77"/>
                <a:gd name="T52" fmla="*/ 98472 w 68"/>
                <a:gd name="T53" fmla="*/ 13298 h 77"/>
                <a:gd name="T54" fmla="*/ 79842 w 68"/>
                <a:gd name="T55" fmla="*/ 39894 h 77"/>
                <a:gd name="T56" fmla="*/ 55889 w 68"/>
                <a:gd name="T57" fmla="*/ 45213 h 77"/>
                <a:gd name="T58" fmla="*/ 69196 w 68"/>
                <a:gd name="T59" fmla="*/ 21277 h 77"/>
                <a:gd name="T60" fmla="*/ 98472 w 68"/>
                <a:gd name="T61" fmla="*/ 127659 h 77"/>
                <a:gd name="T62" fmla="*/ 90488 w 68"/>
                <a:gd name="T63" fmla="*/ 135638 h 77"/>
                <a:gd name="T64" fmla="*/ 90488 w 68"/>
                <a:gd name="T65" fmla="*/ 156915 h 77"/>
                <a:gd name="T66" fmla="*/ 98472 w 68"/>
                <a:gd name="T67" fmla="*/ 127659 h 77"/>
                <a:gd name="T68" fmla="*/ 146377 w 68"/>
                <a:gd name="T69" fmla="*/ 18617 h 77"/>
                <a:gd name="T70" fmla="*/ 95810 w 68"/>
                <a:gd name="T71" fmla="*/ 61170 h 77"/>
                <a:gd name="T72" fmla="*/ 95810 w 68"/>
                <a:gd name="T73" fmla="*/ 55851 h 77"/>
                <a:gd name="T74" fmla="*/ 133070 w 68"/>
                <a:gd name="T75" fmla="*/ 5319 h 77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68"/>
                <a:gd name="T115" fmla="*/ 0 h 77"/>
                <a:gd name="T116" fmla="*/ 68 w 68"/>
                <a:gd name="T117" fmla="*/ 77 h 77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68" h="77">
                  <a:moveTo>
                    <a:pt x="62" y="18"/>
                  </a:moveTo>
                  <a:cubicBezTo>
                    <a:pt x="66" y="19"/>
                    <a:pt x="68" y="20"/>
                    <a:pt x="68" y="22"/>
                  </a:cubicBezTo>
                  <a:cubicBezTo>
                    <a:pt x="67" y="23"/>
                    <a:pt x="66" y="24"/>
                    <a:pt x="64" y="23"/>
                  </a:cubicBezTo>
                  <a:cubicBezTo>
                    <a:pt x="60" y="22"/>
                    <a:pt x="52" y="23"/>
                    <a:pt x="41" y="27"/>
                  </a:cubicBezTo>
                  <a:cubicBezTo>
                    <a:pt x="37" y="29"/>
                    <a:pt x="33" y="30"/>
                    <a:pt x="30" y="31"/>
                  </a:cubicBezTo>
                  <a:cubicBezTo>
                    <a:pt x="30" y="31"/>
                    <a:pt x="30" y="31"/>
                    <a:pt x="30" y="31"/>
                  </a:cubicBezTo>
                  <a:cubicBezTo>
                    <a:pt x="27" y="32"/>
                    <a:pt x="24" y="33"/>
                    <a:pt x="22" y="34"/>
                  </a:cubicBezTo>
                  <a:cubicBezTo>
                    <a:pt x="13" y="39"/>
                    <a:pt x="6" y="41"/>
                    <a:pt x="2" y="39"/>
                  </a:cubicBezTo>
                  <a:cubicBezTo>
                    <a:pt x="1" y="39"/>
                    <a:pt x="0" y="38"/>
                    <a:pt x="0" y="38"/>
                  </a:cubicBezTo>
                  <a:cubicBezTo>
                    <a:pt x="0" y="37"/>
                    <a:pt x="1" y="37"/>
                    <a:pt x="2" y="36"/>
                  </a:cubicBezTo>
                  <a:cubicBezTo>
                    <a:pt x="4" y="36"/>
                    <a:pt x="7" y="35"/>
                    <a:pt x="9" y="34"/>
                  </a:cubicBezTo>
                  <a:cubicBezTo>
                    <a:pt x="14" y="32"/>
                    <a:pt x="19" y="30"/>
                    <a:pt x="25" y="28"/>
                  </a:cubicBezTo>
                  <a:cubicBezTo>
                    <a:pt x="27" y="28"/>
                    <a:pt x="30" y="27"/>
                    <a:pt x="33" y="26"/>
                  </a:cubicBezTo>
                  <a:cubicBezTo>
                    <a:pt x="37" y="25"/>
                    <a:pt x="40" y="24"/>
                    <a:pt x="42" y="23"/>
                  </a:cubicBezTo>
                  <a:cubicBezTo>
                    <a:pt x="53" y="20"/>
                    <a:pt x="59" y="18"/>
                    <a:pt x="62" y="18"/>
                  </a:cubicBezTo>
                  <a:close/>
                  <a:moveTo>
                    <a:pt x="58" y="28"/>
                  </a:moveTo>
                  <a:cubicBezTo>
                    <a:pt x="60" y="26"/>
                    <a:pt x="61" y="26"/>
                    <a:pt x="61" y="27"/>
                  </a:cubicBezTo>
                  <a:cubicBezTo>
                    <a:pt x="63" y="31"/>
                    <a:pt x="64" y="36"/>
                    <a:pt x="64" y="43"/>
                  </a:cubicBezTo>
                  <a:cubicBezTo>
                    <a:pt x="64" y="52"/>
                    <a:pt x="64" y="60"/>
                    <a:pt x="63" y="68"/>
                  </a:cubicBezTo>
                  <a:cubicBezTo>
                    <a:pt x="63" y="72"/>
                    <a:pt x="60" y="74"/>
                    <a:pt x="56" y="76"/>
                  </a:cubicBezTo>
                  <a:cubicBezTo>
                    <a:pt x="55" y="76"/>
                    <a:pt x="54" y="77"/>
                    <a:pt x="54" y="76"/>
                  </a:cubicBezTo>
                  <a:cubicBezTo>
                    <a:pt x="53" y="76"/>
                    <a:pt x="54" y="76"/>
                    <a:pt x="54" y="75"/>
                  </a:cubicBezTo>
                  <a:cubicBezTo>
                    <a:pt x="56" y="73"/>
                    <a:pt x="58" y="70"/>
                    <a:pt x="58" y="67"/>
                  </a:cubicBezTo>
                  <a:cubicBezTo>
                    <a:pt x="61" y="48"/>
                    <a:pt x="61" y="36"/>
                    <a:pt x="59" y="30"/>
                  </a:cubicBezTo>
                  <a:cubicBezTo>
                    <a:pt x="59" y="29"/>
                    <a:pt x="59" y="29"/>
                    <a:pt x="59" y="29"/>
                  </a:cubicBezTo>
                  <a:cubicBezTo>
                    <a:pt x="58" y="30"/>
                    <a:pt x="58" y="30"/>
                    <a:pt x="58" y="30"/>
                  </a:cubicBezTo>
                  <a:cubicBezTo>
                    <a:pt x="54" y="36"/>
                    <a:pt x="52" y="43"/>
                    <a:pt x="50" y="51"/>
                  </a:cubicBezTo>
                  <a:cubicBezTo>
                    <a:pt x="50" y="53"/>
                    <a:pt x="49" y="53"/>
                    <a:pt x="47" y="52"/>
                  </a:cubicBezTo>
                  <a:cubicBezTo>
                    <a:pt x="46" y="51"/>
                    <a:pt x="46" y="49"/>
                    <a:pt x="46" y="47"/>
                  </a:cubicBezTo>
                  <a:cubicBezTo>
                    <a:pt x="47" y="44"/>
                    <a:pt x="46" y="42"/>
                    <a:pt x="45" y="41"/>
                  </a:cubicBezTo>
                  <a:cubicBezTo>
                    <a:pt x="45" y="41"/>
                    <a:pt x="44" y="41"/>
                    <a:pt x="43" y="41"/>
                  </a:cubicBezTo>
                  <a:cubicBezTo>
                    <a:pt x="42" y="42"/>
                    <a:pt x="41" y="43"/>
                    <a:pt x="41" y="44"/>
                  </a:cubicBezTo>
                  <a:cubicBezTo>
                    <a:pt x="42" y="55"/>
                    <a:pt x="41" y="62"/>
                    <a:pt x="36" y="64"/>
                  </a:cubicBezTo>
                  <a:cubicBezTo>
                    <a:pt x="34" y="65"/>
                    <a:pt x="33" y="65"/>
                    <a:pt x="31" y="64"/>
                  </a:cubicBezTo>
                  <a:cubicBezTo>
                    <a:pt x="30" y="63"/>
                    <a:pt x="29" y="61"/>
                    <a:pt x="30" y="60"/>
                  </a:cubicBezTo>
                  <a:cubicBezTo>
                    <a:pt x="31" y="55"/>
                    <a:pt x="33" y="50"/>
                    <a:pt x="36" y="46"/>
                  </a:cubicBezTo>
                  <a:cubicBezTo>
                    <a:pt x="37" y="46"/>
                    <a:pt x="37" y="45"/>
                    <a:pt x="37" y="44"/>
                  </a:cubicBezTo>
                  <a:cubicBezTo>
                    <a:pt x="37" y="43"/>
                    <a:pt x="37" y="42"/>
                    <a:pt x="36" y="41"/>
                  </a:cubicBezTo>
                  <a:cubicBezTo>
                    <a:pt x="36" y="41"/>
                    <a:pt x="36" y="40"/>
                    <a:pt x="36" y="40"/>
                  </a:cubicBezTo>
                  <a:cubicBezTo>
                    <a:pt x="36" y="39"/>
                    <a:pt x="35" y="39"/>
                    <a:pt x="34" y="39"/>
                  </a:cubicBezTo>
                  <a:cubicBezTo>
                    <a:pt x="29" y="45"/>
                    <a:pt x="24" y="51"/>
                    <a:pt x="22" y="59"/>
                  </a:cubicBezTo>
                  <a:cubicBezTo>
                    <a:pt x="21" y="61"/>
                    <a:pt x="22" y="62"/>
                    <a:pt x="23" y="63"/>
                  </a:cubicBezTo>
                  <a:cubicBezTo>
                    <a:pt x="24" y="64"/>
                    <a:pt x="24" y="66"/>
                    <a:pt x="23" y="67"/>
                  </a:cubicBezTo>
                  <a:cubicBezTo>
                    <a:pt x="22" y="68"/>
                    <a:pt x="20" y="68"/>
                    <a:pt x="19" y="66"/>
                  </a:cubicBezTo>
                  <a:cubicBezTo>
                    <a:pt x="17" y="64"/>
                    <a:pt x="17" y="60"/>
                    <a:pt x="18" y="55"/>
                  </a:cubicBezTo>
                  <a:cubicBezTo>
                    <a:pt x="22" y="44"/>
                    <a:pt x="28" y="38"/>
                    <a:pt x="36" y="35"/>
                  </a:cubicBezTo>
                  <a:cubicBezTo>
                    <a:pt x="39" y="33"/>
                    <a:pt x="40" y="35"/>
                    <a:pt x="41" y="41"/>
                  </a:cubicBezTo>
                  <a:cubicBezTo>
                    <a:pt x="46" y="38"/>
                    <a:pt x="49" y="39"/>
                    <a:pt x="49" y="43"/>
                  </a:cubicBezTo>
                  <a:cubicBezTo>
                    <a:pt x="49" y="43"/>
                    <a:pt x="50" y="43"/>
                    <a:pt x="50" y="43"/>
                  </a:cubicBezTo>
                  <a:cubicBezTo>
                    <a:pt x="50" y="43"/>
                    <a:pt x="50" y="43"/>
                    <a:pt x="51" y="43"/>
                  </a:cubicBezTo>
                  <a:cubicBezTo>
                    <a:pt x="54" y="36"/>
                    <a:pt x="56" y="31"/>
                    <a:pt x="58" y="28"/>
                  </a:cubicBezTo>
                  <a:close/>
                  <a:moveTo>
                    <a:pt x="26" y="8"/>
                  </a:moveTo>
                  <a:cubicBezTo>
                    <a:pt x="26" y="11"/>
                    <a:pt x="28" y="10"/>
                    <a:pt x="32" y="7"/>
                  </a:cubicBezTo>
                  <a:cubicBezTo>
                    <a:pt x="35" y="6"/>
                    <a:pt x="36" y="5"/>
                    <a:pt x="37" y="5"/>
                  </a:cubicBezTo>
                  <a:cubicBezTo>
                    <a:pt x="38" y="5"/>
                    <a:pt x="38" y="5"/>
                    <a:pt x="37" y="7"/>
                  </a:cubicBezTo>
                  <a:cubicBezTo>
                    <a:pt x="33" y="10"/>
                    <a:pt x="31" y="13"/>
                    <a:pt x="30" y="15"/>
                  </a:cubicBezTo>
                  <a:cubicBezTo>
                    <a:pt x="30" y="17"/>
                    <a:pt x="29" y="18"/>
                    <a:pt x="27" y="19"/>
                  </a:cubicBezTo>
                  <a:cubicBezTo>
                    <a:pt x="25" y="20"/>
                    <a:pt x="23" y="20"/>
                    <a:pt x="21" y="17"/>
                  </a:cubicBezTo>
                  <a:cubicBezTo>
                    <a:pt x="19" y="12"/>
                    <a:pt x="19" y="8"/>
                    <a:pt x="20" y="5"/>
                  </a:cubicBezTo>
                  <a:cubicBezTo>
                    <a:pt x="22" y="3"/>
                    <a:pt x="24" y="4"/>
                    <a:pt x="26" y="8"/>
                  </a:cubicBezTo>
                  <a:close/>
                  <a:moveTo>
                    <a:pt x="37" y="48"/>
                  </a:moveTo>
                  <a:cubicBezTo>
                    <a:pt x="37" y="48"/>
                    <a:pt x="37" y="48"/>
                    <a:pt x="37" y="48"/>
                  </a:cubicBezTo>
                  <a:cubicBezTo>
                    <a:pt x="36" y="48"/>
                    <a:pt x="36" y="49"/>
                    <a:pt x="36" y="49"/>
                  </a:cubicBezTo>
                  <a:cubicBezTo>
                    <a:pt x="35" y="50"/>
                    <a:pt x="35" y="50"/>
                    <a:pt x="34" y="51"/>
                  </a:cubicBezTo>
                  <a:cubicBezTo>
                    <a:pt x="33" y="54"/>
                    <a:pt x="32" y="57"/>
                    <a:pt x="33" y="58"/>
                  </a:cubicBezTo>
                  <a:cubicBezTo>
                    <a:pt x="34" y="59"/>
                    <a:pt x="34" y="59"/>
                    <a:pt x="34" y="59"/>
                  </a:cubicBezTo>
                  <a:cubicBezTo>
                    <a:pt x="34" y="60"/>
                    <a:pt x="34" y="60"/>
                    <a:pt x="34" y="60"/>
                  </a:cubicBezTo>
                  <a:cubicBezTo>
                    <a:pt x="36" y="60"/>
                    <a:pt x="37" y="57"/>
                    <a:pt x="37" y="48"/>
                  </a:cubicBezTo>
                  <a:close/>
                  <a:moveTo>
                    <a:pt x="53" y="1"/>
                  </a:moveTo>
                  <a:cubicBezTo>
                    <a:pt x="56" y="2"/>
                    <a:pt x="56" y="4"/>
                    <a:pt x="55" y="7"/>
                  </a:cubicBezTo>
                  <a:cubicBezTo>
                    <a:pt x="53" y="12"/>
                    <a:pt x="49" y="16"/>
                    <a:pt x="43" y="18"/>
                  </a:cubicBezTo>
                  <a:cubicBezTo>
                    <a:pt x="40" y="20"/>
                    <a:pt x="38" y="21"/>
                    <a:pt x="36" y="23"/>
                  </a:cubicBezTo>
                  <a:cubicBezTo>
                    <a:pt x="35" y="23"/>
                    <a:pt x="34" y="24"/>
                    <a:pt x="34" y="23"/>
                  </a:cubicBezTo>
                  <a:cubicBezTo>
                    <a:pt x="34" y="23"/>
                    <a:pt x="34" y="22"/>
                    <a:pt x="36" y="21"/>
                  </a:cubicBezTo>
                  <a:cubicBezTo>
                    <a:pt x="41" y="17"/>
                    <a:pt x="45" y="12"/>
                    <a:pt x="49" y="6"/>
                  </a:cubicBezTo>
                  <a:cubicBezTo>
                    <a:pt x="50" y="5"/>
                    <a:pt x="50" y="3"/>
                    <a:pt x="50" y="2"/>
                  </a:cubicBezTo>
                  <a:cubicBezTo>
                    <a:pt x="50" y="1"/>
                    <a:pt x="51" y="0"/>
                    <a:pt x="53" y="1"/>
                  </a:cubicBezTo>
                  <a:close/>
                </a:path>
              </a:pathLst>
            </a:custGeom>
            <a:solidFill>
              <a:srgbClr val="23191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2392" name="Freeform 435"/>
            <p:cNvSpPr>
              <a:spLocks/>
            </p:cNvSpPr>
            <p:nvPr/>
          </p:nvSpPr>
          <p:spPr bwMode="auto">
            <a:xfrm>
              <a:off x="7546976" y="2938463"/>
              <a:ext cx="184150" cy="122237"/>
            </a:xfrm>
            <a:custGeom>
              <a:avLst/>
              <a:gdLst>
                <a:gd name="T0" fmla="*/ 146786 w 69"/>
                <a:gd name="T1" fmla="*/ 0 h 46"/>
                <a:gd name="T2" fmla="*/ 162799 w 69"/>
                <a:gd name="T3" fmla="*/ 5315 h 46"/>
                <a:gd name="T4" fmla="*/ 157462 w 69"/>
                <a:gd name="T5" fmla="*/ 23916 h 46"/>
                <a:gd name="T6" fmla="*/ 157462 w 69"/>
                <a:gd name="T7" fmla="*/ 26573 h 46"/>
                <a:gd name="T8" fmla="*/ 152124 w 69"/>
                <a:gd name="T9" fmla="*/ 34545 h 46"/>
                <a:gd name="T10" fmla="*/ 173475 w 69"/>
                <a:gd name="T11" fmla="*/ 34545 h 46"/>
                <a:gd name="T12" fmla="*/ 184150 w 69"/>
                <a:gd name="T13" fmla="*/ 47832 h 46"/>
                <a:gd name="T14" fmla="*/ 176143 w 69"/>
                <a:gd name="T15" fmla="*/ 53147 h 46"/>
                <a:gd name="T16" fmla="*/ 170806 w 69"/>
                <a:gd name="T17" fmla="*/ 50489 h 46"/>
                <a:gd name="T18" fmla="*/ 154793 w 69"/>
                <a:gd name="T19" fmla="*/ 50489 h 46"/>
                <a:gd name="T20" fmla="*/ 144117 w 69"/>
                <a:gd name="T21" fmla="*/ 50489 h 46"/>
                <a:gd name="T22" fmla="*/ 104085 w 69"/>
                <a:gd name="T23" fmla="*/ 98321 h 46"/>
                <a:gd name="T24" fmla="*/ 109422 w 69"/>
                <a:gd name="T25" fmla="*/ 98321 h 46"/>
                <a:gd name="T26" fmla="*/ 144117 w 69"/>
                <a:gd name="T27" fmla="*/ 93006 h 46"/>
                <a:gd name="T28" fmla="*/ 152124 w 69"/>
                <a:gd name="T29" fmla="*/ 100978 h 46"/>
                <a:gd name="T30" fmla="*/ 146786 w 69"/>
                <a:gd name="T31" fmla="*/ 111608 h 46"/>
                <a:gd name="T32" fmla="*/ 144117 w 69"/>
                <a:gd name="T33" fmla="*/ 111608 h 46"/>
                <a:gd name="T34" fmla="*/ 125435 w 69"/>
                <a:gd name="T35" fmla="*/ 114265 h 46"/>
                <a:gd name="T36" fmla="*/ 117429 w 69"/>
                <a:gd name="T37" fmla="*/ 119580 h 46"/>
                <a:gd name="T38" fmla="*/ 114760 w 69"/>
                <a:gd name="T39" fmla="*/ 119580 h 46"/>
                <a:gd name="T40" fmla="*/ 114760 w 69"/>
                <a:gd name="T41" fmla="*/ 119580 h 46"/>
                <a:gd name="T42" fmla="*/ 114760 w 69"/>
                <a:gd name="T43" fmla="*/ 116922 h 46"/>
                <a:gd name="T44" fmla="*/ 117429 w 69"/>
                <a:gd name="T45" fmla="*/ 114265 h 46"/>
                <a:gd name="T46" fmla="*/ 104085 w 69"/>
                <a:gd name="T47" fmla="*/ 116922 h 46"/>
                <a:gd name="T48" fmla="*/ 88072 w 69"/>
                <a:gd name="T49" fmla="*/ 108950 h 46"/>
                <a:gd name="T50" fmla="*/ 88072 w 69"/>
                <a:gd name="T51" fmla="*/ 106293 h 46"/>
                <a:gd name="T52" fmla="*/ 88072 w 69"/>
                <a:gd name="T53" fmla="*/ 100978 h 46"/>
                <a:gd name="T54" fmla="*/ 109422 w 69"/>
                <a:gd name="T55" fmla="*/ 71748 h 46"/>
                <a:gd name="T56" fmla="*/ 120098 w 69"/>
                <a:gd name="T57" fmla="*/ 53147 h 46"/>
                <a:gd name="T58" fmla="*/ 101416 w 69"/>
                <a:gd name="T59" fmla="*/ 61119 h 46"/>
                <a:gd name="T60" fmla="*/ 74728 w 69"/>
                <a:gd name="T61" fmla="*/ 69090 h 46"/>
                <a:gd name="T62" fmla="*/ 74728 w 69"/>
                <a:gd name="T63" fmla="*/ 74405 h 46"/>
                <a:gd name="T64" fmla="*/ 66721 w 69"/>
                <a:gd name="T65" fmla="*/ 87692 h 46"/>
                <a:gd name="T66" fmla="*/ 50708 w 69"/>
                <a:gd name="T67" fmla="*/ 77062 h 46"/>
                <a:gd name="T68" fmla="*/ 5338 w 69"/>
                <a:gd name="T69" fmla="*/ 82377 h 46"/>
                <a:gd name="T70" fmla="*/ 0 w 69"/>
                <a:gd name="T71" fmla="*/ 79720 h 46"/>
                <a:gd name="T72" fmla="*/ 2669 w 69"/>
                <a:gd name="T73" fmla="*/ 77062 h 46"/>
                <a:gd name="T74" fmla="*/ 50708 w 69"/>
                <a:gd name="T75" fmla="*/ 53147 h 46"/>
                <a:gd name="T76" fmla="*/ 58714 w 69"/>
                <a:gd name="T77" fmla="*/ 13287 h 46"/>
                <a:gd name="T78" fmla="*/ 61383 w 69"/>
                <a:gd name="T79" fmla="*/ 10629 h 46"/>
                <a:gd name="T80" fmla="*/ 61383 w 69"/>
                <a:gd name="T81" fmla="*/ 13287 h 46"/>
                <a:gd name="T82" fmla="*/ 66721 w 69"/>
                <a:gd name="T83" fmla="*/ 50489 h 46"/>
                <a:gd name="T84" fmla="*/ 98747 w 69"/>
                <a:gd name="T85" fmla="*/ 42517 h 46"/>
                <a:gd name="T86" fmla="*/ 96078 w 69"/>
                <a:gd name="T87" fmla="*/ 29231 h 46"/>
                <a:gd name="T88" fmla="*/ 96078 w 69"/>
                <a:gd name="T89" fmla="*/ 23916 h 46"/>
                <a:gd name="T90" fmla="*/ 101416 w 69"/>
                <a:gd name="T91" fmla="*/ 10629 h 46"/>
                <a:gd name="T92" fmla="*/ 104085 w 69"/>
                <a:gd name="T93" fmla="*/ 5315 h 46"/>
                <a:gd name="T94" fmla="*/ 109422 w 69"/>
                <a:gd name="T95" fmla="*/ 7972 h 46"/>
                <a:gd name="T96" fmla="*/ 120098 w 69"/>
                <a:gd name="T97" fmla="*/ 37203 h 46"/>
                <a:gd name="T98" fmla="*/ 136111 w 69"/>
                <a:gd name="T99" fmla="*/ 37203 h 46"/>
                <a:gd name="T100" fmla="*/ 144117 w 69"/>
                <a:gd name="T101" fmla="*/ 5315 h 46"/>
                <a:gd name="T102" fmla="*/ 144117 w 69"/>
                <a:gd name="T103" fmla="*/ 2657 h 46"/>
                <a:gd name="T104" fmla="*/ 146786 w 69"/>
                <a:gd name="T105" fmla="*/ 0 h 4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69"/>
                <a:gd name="T160" fmla="*/ 0 h 46"/>
                <a:gd name="T161" fmla="*/ 69 w 69"/>
                <a:gd name="T162" fmla="*/ 46 h 4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69" h="46">
                  <a:moveTo>
                    <a:pt x="55" y="0"/>
                  </a:moveTo>
                  <a:cubicBezTo>
                    <a:pt x="58" y="0"/>
                    <a:pt x="60" y="1"/>
                    <a:pt x="61" y="2"/>
                  </a:cubicBezTo>
                  <a:cubicBezTo>
                    <a:pt x="61" y="5"/>
                    <a:pt x="61" y="7"/>
                    <a:pt x="59" y="9"/>
                  </a:cubicBezTo>
                  <a:cubicBezTo>
                    <a:pt x="59" y="9"/>
                    <a:pt x="59" y="10"/>
                    <a:pt x="59" y="10"/>
                  </a:cubicBezTo>
                  <a:cubicBezTo>
                    <a:pt x="58" y="12"/>
                    <a:pt x="57" y="13"/>
                    <a:pt x="57" y="13"/>
                  </a:cubicBezTo>
                  <a:cubicBezTo>
                    <a:pt x="61" y="13"/>
                    <a:pt x="63" y="13"/>
                    <a:pt x="65" y="13"/>
                  </a:cubicBezTo>
                  <a:cubicBezTo>
                    <a:pt x="68" y="13"/>
                    <a:pt x="69" y="15"/>
                    <a:pt x="69" y="18"/>
                  </a:cubicBezTo>
                  <a:cubicBezTo>
                    <a:pt x="69" y="20"/>
                    <a:pt x="68" y="21"/>
                    <a:pt x="66" y="20"/>
                  </a:cubicBezTo>
                  <a:cubicBezTo>
                    <a:pt x="65" y="20"/>
                    <a:pt x="65" y="19"/>
                    <a:pt x="64" y="19"/>
                  </a:cubicBezTo>
                  <a:cubicBezTo>
                    <a:pt x="61" y="19"/>
                    <a:pt x="59" y="19"/>
                    <a:pt x="58" y="19"/>
                  </a:cubicBezTo>
                  <a:cubicBezTo>
                    <a:pt x="57" y="19"/>
                    <a:pt x="56" y="19"/>
                    <a:pt x="54" y="19"/>
                  </a:cubicBezTo>
                  <a:cubicBezTo>
                    <a:pt x="49" y="24"/>
                    <a:pt x="44" y="30"/>
                    <a:pt x="39" y="37"/>
                  </a:cubicBezTo>
                  <a:cubicBezTo>
                    <a:pt x="40" y="37"/>
                    <a:pt x="41" y="37"/>
                    <a:pt x="41" y="37"/>
                  </a:cubicBezTo>
                  <a:cubicBezTo>
                    <a:pt x="46" y="35"/>
                    <a:pt x="50" y="35"/>
                    <a:pt x="54" y="35"/>
                  </a:cubicBezTo>
                  <a:cubicBezTo>
                    <a:pt x="56" y="35"/>
                    <a:pt x="57" y="36"/>
                    <a:pt x="57" y="38"/>
                  </a:cubicBezTo>
                  <a:cubicBezTo>
                    <a:pt x="57" y="40"/>
                    <a:pt x="56" y="41"/>
                    <a:pt x="55" y="42"/>
                  </a:cubicBezTo>
                  <a:cubicBezTo>
                    <a:pt x="54" y="42"/>
                    <a:pt x="54" y="42"/>
                    <a:pt x="54" y="42"/>
                  </a:cubicBezTo>
                  <a:cubicBezTo>
                    <a:pt x="51" y="42"/>
                    <a:pt x="48" y="43"/>
                    <a:pt x="47" y="43"/>
                  </a:cubicBezTo>
                  <a:cubicBezTo>
                    <a:pt x="47" y="43"/>
                    <a:pt x="46" y="44"/>
                    <a:pt x="44" y="45"/>
                  </a:cubicBezTo>
                  <a:cubicBezTo>
                    <a:pt x="44" y="45"/>
                    <a:pt x="44" y="45"/>
                    <a:pt x="43" y="45"/>
                  </a:cubicBezTo>
                  <a:cubicBezTo>
                    <a:pt x="42" y="46"/>
                    <a:pt x="42" y="46"/>
                    <a:pt x="43" y="45"/>
                  </a:cubicBezTo>
                  <a:cubicBezTo>
                    <a:pt x="43" y="44"/>
                    <a:pt x="43" y="44"/>
                    <a:pt x="43" y="44"/>
                  </a:cubicBezTo>
                  <a:cubicBezTo>
                    <a:pt x="43" y="44"/>
                    <a:pt x="44" y="43"/>
                    <a:pt x="44" y="43"/>
                  </a:cubicBezTo>
                  <a:cubicBezTo>
                    <a:pt x="42" y="43"/>
                    <a:pt x="41" y="43"/>
                    <a:pt x="39" y="44"/>
                  </a:cubicBezTo>
                  <a:cubicBezTo>
                    <a:pt x="37" y="44"/>
                    <a:pt x="35" y="43"/>
                    <a:pt x="33" y="41"/>
                  </a:cubicBezTo>
                  <a:cubicBezTo>
                    <a:pt x="33" y="40"/>
                    <a:pt x="33" y="40"/>
                    <a:pt x="33" y="40"/>
                  </a:cubicBezTo>
                  <a:cubicBezTo>
                    <a:pt x="32" y="39"/>
                    <a:pt x="32" y="38"/>
                    <a:pt x="33" y="38"/>
                  </a:cubicBezTo>
                  <a:cubicBezTo>
                    <a:pt x="35" y="35"/>
                    <a:pt x="37" y="32"/>
                    <a:pt x="41" y="27"/>
                  </a:cubicBezTo>
                  <a:cubicBezTo>
                    <a:pt x="43" y="24"/>
                    <a:pt x="45" y="22"/>
                    <a:pt x="45" y="20"/>
                  </a:cubicBezTo>
                  <a:cubicBezTo>
                    <a:pt x="44" y="20"/>
                    <a:pt x="42" y="21"/>
                    <a:pt x="38" y="23"/>
                  </a:cubicBezTo>
                  <a:cubicBezTo>
                    <a:pt x="37" y="23"/>
                    <a:pt x="33" y="25"/>
                    <a:pt x="28" y="26"/>
                  </a:cubicBezTo>
                  <a:cubicBezTo>
                    <a:pt x="28" y="27"/>
                    <a:pt x="27" y="27"/>
                    <a:pt x="28" y="28"/>
                  </a:cubicBezTo>
                  <a:cubicBezTo>
                    <a:pt x="27" y="30"/>
                    <a:pt x="27" y="32"/>
                    <a:pt x="25" y="33"/>
                  </a:cubicBezTo>
                  <a:cubicBezTo>
                    <a:pt x="23" y="33"/>
                    <a:pt x="20" y="31"/>
                    <a:pt x="19" y="29"/>
                  </a:cubicBezTo>
                  <a:cubicBezTo>
                    <a:pt x="16" y="30"/>
                    <a:pt x="10" y="31"/>
                    <a:pt x="2" y="31"/>
                  </a:cubicBezTo>
                  <a:cubicBezTo>
                    <a:pt x="1" y="31"/>
                    <a:pt x="0" y="30"/>
                    <a:pt x="0" y="30"/>
                  </a:cubicBezTo>
                  <a:cubicBezTo>
                    <a:pt x="0" y="30"/>
                    <a:pt x="1" y="30"/>
                    <a:pt x="1" y="29"/>
                  </a:cubicBezTo>
                  <a:cubicBezTo>
                    <a:pt x="5" y="26"/>
                    <a:pt x="11" y="23"/>
                    <a:pt x="19" y="20"/>
                  </a:cubicBezTo>
                  <a:cubicBezTo>
                    <a:pt x="20" y="15"/>
                    <a:pt x="21" y="10"/>
                    <a:pt x="22" y="5"/>
                  </a:cubicBezTo>
                  <a:cubicBezTo>
                    <a:pt x="22" y="5"/>
                    <a:pt x="23" y="4"/>
                    <a:pt x="23" y="4"/>
                  </a:cubicBezTo>
                  <a:cubicBezTo>
                    <a:pt x="23" y="4"/>
                    <a:pt x="23" y="5"/>
                    <a:pt x="23" y="5"/>
                  </a:cubicBezTo>
                  <a:cubicBezTo>
                    <a:pt x="24" y="13"/>
                    <a:pt x="25" y="17"/>
                    <a:pt x="25" y="19"/>
                  </a:cubicBezTo>
                  <a:cubicBezTo>
                    <a:pt x="31" y="17"/>
                    <a:pt x="34" y="16"/>
                    <a:pt x="37" y="16"/>
                  </a:cubicBezTo>
                  <a:cubicBezTo>
                    <a:pt x="37" y="13"/>
                    <a:pt x="37" y="11"/>
                    <a:pt x="36" y="11"/>
                  </a:cubicBezTo>
                  <a:cubicBezTo>
                    <a:pt x="35" y="11"/>
                    <a:pt x="35" y="10"/>
                    <a:pt x="36" y="9"/>
                  </a:cubicBezTo>
                  <a:cubicBezTo>
                    <a:pt x="37" y="7"/>
                    <a:pt x="38" y="5"/>
                    <a:pt x="38" y="4"/>
                  </a:cubicBezTo>
                  <a:cubicBezTo>
                    <a:pt x="38" y="3"/>
                    <a:pt x="39" y="2"/>
                    <a:pt x="39" y="2"/>
                  </a:cubicBezTo>
                  <a:cubicBezTo>
                    <a:pt x="39" y="2"/>
                    <a:pt x="40" y="2"/>
                    <a:pt x="41" y="3"/>
                  </a:cubicBezTo>
                  <a:cubicBezTo>
                    <a:pt x="45" y="4"/>
                    <a:pt x="46" y="8"/>
                    <a:pt x="45" y="14"/>
                  </a:cubicBezTo>
                  <a:cubicBezTo>
                    <a:pt x="47" y="14"/>
                    <a:pt x="49" y="14"/>
                    <a:pt x="51" y="14"/>
                  </a:cubicBezTo>
                  <a:cubicBezTo>
                    <a:pt x="54" y="9"/>
                    <a:pt x="55" y="5"/>
                    <a:pt x="54" y="2"/>
                  </a:cubicBezTo>
                  <a:cubicBezTo>
                    <a:pt x="54" y="2"/>
                    <a:pt x="54" y="1"/>
                    <a:pt x="54" y="1"/>
                  </a:cubicBezTo>
                  <a:cubicBezTo>
                    <a:pt x="54" y="0"/>
                    <a:pt x="54" y="0"/>
                    <a:pt x="55" y="0"/>
                  </a:cubicBezTo>
                  <a:close/>
                </a:path>
              </a:pathLst>
            </a:custGeom>
            <a:solidFill>
              <a:srgbClr val="23191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2393" name="Freeform 436"/>
            <p:cNvSpPr>
              <a:spLocks noEditPoints="1"/>
            </p:cNvSpPr>
            <p:nvPr/>
          </p:nvSpPr>
          <p:spPr bwMode="auto">
            <a:xfrm>
              <a:off x="7597776" y="3140075"/>
              <a:ext cx="125413" cy="215900"/>
            </a:xfrm>
            <a:custGeom>
              <a:avLst/>
              <a:gdLst>
                <a:gd name="T0" fmla="*/ 69377 w 47"/>
                <a:gd name="T1" fmla="*/ 47978 h 81"/>
                <a:gd name="T2" fmla="*/ 85388 w 47"/>
                <a:gd name="T3" fmla="*/ 55974 h 81"/>
                <a:gd name="T4" fmla="*/ 77382 w 47"/>
                <a:gd name="T5" fmla="*/ 111948 h 81"/>
                <a:gd name="T6" fmla="*/ 56036 w 47"/>
                <a:gd name="T7" fmla="*/ 133272 h 81"/>
                <a:gd name="T8" fmla="*/ 37357 w 47"/>
                <a:gd name="T9" fmla="*/ 130606 h 81"/>
                <a:gd name="T10" fmla="*/ 34689 w 47"/>
                <a:gd name="T11" fmla="*/ 133272 h 81"/>
                <a:gd name="T12" fmla="*/ 34689 w 47"/>
                <a:gd name="T13" fmla="*/ 189246 h 81"/>
                <a:gd name="T14" fmla="*/ 40025 w 47"/>
                <a:gd name="T15" fmla="*/ 189246 h 81"/>
                <a:gd name="T16" fmla="*/ 66709 w 47"/>
                <a:gd name="T17" fmla="*/ 154595 h 81"/>
                <a:gd name="T18" fmla="*/ 82719 w 47"/>
                <a:gd name="T19" fmla="*/ 151930 h 81"/>
                <a:gd name="T20" fmla="*/ 98729 w 47"/>
                <a:gd name="T21" fmla="*/ 162591 h 81"/>
                <a:gd name="T22" fmla="*/ 122745 w 47"/>
                <a:gd name="T23" fmla="*/ 175919 h 81"/>
                <a:gd name="T24" fmla="*/ 122745 w 47"/>
                <a:gd name="T25" fmla="*/ 183915 h 81"/>
                <a:gd name="T26" fmla="*/ 109403 w 47"/>
                <a:gd name="T27" fmla="*/ 181249 h 81"/>
                <a:gd name="T28" fmla="*/ 82719 w 47"/>
                <a:gd name="T29" fmla="*/ 165257 h 81"/>
                <a:gd name="T30" fmla="*/ 80051 w 47"/>
                <a:gd name="T31" fmla="*/ 162591 h 81"/>
                <a:gd name="T32" fmla="*/ 74714 w 47"/>
                <a:gd name="T33" fmla="*/ 162591 h 81"/>
                <a:gd name="T34" fmla="*/ 66709 w 47"/>
                <a:gd name="T35" fmla="*/ 175919 h 81"/>
                <a:gd name="T36" fmla="*/ 56036 w 47"/>
                <a:gd name="T37" fmla="*/ 186580 h 81"/>
                <a:gd name="T38" fmla="*/ 50699 w 47"/>
                <a:gd name="T39" fmla="*/ 194577 h 81"/>
                <a:gd name="T40" fmla="*/ 24015 w 47"/>
                <a:gd name="T41" fmla="*/ 207904 h 81"/>
                <a:gd name="T42" fmla="*/ 18679 w 47"/>
                <a:gd name="T43" fmla="*/ 186580 h 81"/>
                <a:gd name="T44" fmla="*/ 21347 w 47"/>
                <a:gd name="T45" fmla="*/ 122610 h 81"/>
                <a:gd name="T46" fmla="*/ 18679 w 47"/>
                <a:gd name="T47" fmla="*/ 117279 h 81"/>
                <a:gd name="T48" fmla="*/ 16010 w 47"/>
                <a:gd name="T49" fmla="*/ 114614 h 81"/>
                <a:gd name="T50" fmla="*/ 18679 w 47"/>
                <a:gd name="T51" fmla="*/ 109283 h 81"/>
                <a:gd name="T52" fmla="*/ 34689 w 47"/>
                <a:gd name="T53" fmla="*/ 114614 h 81"/>
                <a:gd name="T54" fmla="*/ 45362 w 47"/>
                <a:gd name="T55" fmla="*/ 122610 h 81"/>
                <a:gd name="T56" fmla="*/ 61372 w 47"/>
                <a:gd name="T57" fmla="*/ 109283 h 81"/>
                <a:gd name="T58" fmla="*/ 69377 w 47"/>
                <a:gd name="T59" fmla="*/ 63970 h 81"/>
                <a:gd name="T60" fmla="*/ 64041 w 47"/>
                <a:gd name="T61" fmla="*/ 61305 h 81"/>
                <a:gd name="T62" fmla="*/ 64041 w 47"/>
                <a:gd name="T63" fmla="*/ 61305 h 81"/>
                <a:gd name="T64" fmla="*/ 32020 w 47"/>
                <a:gd name="T65" fmla="*/ 79963 h 81"/>
                <a:gd name="T66" fmla="*/ 2668 w 47"/>
                <a:gd name="T67" fmla="*/ 82628 h 81"/>
                <a:gd name="T68" fmla="*/ 2668 w 47"/>
                <a:gd name="T69" fmla="*/ 74632 h 81"/>
                <a:gd name="T70" fmla="*/ 18679 w 47"/>
                <a:gd name="T71" fmla="*/ 69301 h 81"/>
                <a:gd name="T72" fmla="*/ 69377 w 47"/>
                <a:gd name="T73" fmla="*/ 47978 h 81"/>
                <a:gd name="T74" fmla="*/ 64041 w 47"/>
                <a:gd name="T75" fmla="*/ 5331 h 81"/>
                <a:gd name="T76" fmla="*/ 64041 w 47"/>
                <a:gd name="T77" fmla="*/ 21323 h 81"/>
                <a:gd name="T78" fmla="*/ 50699 w 47"/>
                <a:gd name="T79" fmla="*/ 18658 h 81"/>
                <a:gd name="T80" fmla="*/ 40025 w 47"/>
                <a:gd name="T81" fmla="*/ 7996 h 81"/>
                <a:gd name="T82" fmla="*/ 40025 w 47"/>
                <a:gd name="T83" fmla="*/ 5331 h 81"/>
                <a:gd name="T84" fmla="*/ 42694 w 47"/>
                <a:gd name="T85" fmla="*/ 2665 h 81"/>
                <a:gd name="T86" fmla="*/ 53367 w 47"/>
                <a:gd name="T87" fmla="*/ 2665 h 81"/>
                <a:gd name="T88" fmla="*/ 64041 w 47"/>
                <a:gd name="T89" fmla="*/ 5331 h 81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47"/>
                <a:gd name="T136" fmla="*/ 0 h 81"/>
                <a:gd name="T137" fmla="*/ 47 w 47"/>
                <a:gd name="T138" fmla="*/ 81 h 81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47" h="81">
                  <a:moveTo>
                    <a:pt x="26" y="18"/>
                  </a:moveTo>
                  <a:cubicBezTo>
                    <a:pt x="29" y="17"/>
                    <a:pt x="31" y="18"/>
                    <a:pt x="32" y="21"/>
                  </a:cubicBezTo>
                  <a:cubicBezTo>
                    <a:pt x="34" y="26"/>
                    <a:pt x="33" y="33"/>
                    <a:pt x="29" y="42"/>
                  </a:cubicBezTo>
                  <a:cubicBezTo>
                    <a:pt x="26" y="46"/>
                    <a:pt x="24" y="48"/>
                    <a:pt x="21" y="50"/>
                  </a:cubicBezTo>
                  <a:cubicBezTo>
                    <a:pt x="18" y="50"/>
                    <a:pt x="16" y="50"/>
                    <a:pt x="14" y="49"/>
                  </a:cubicBezTo>
                  <a:cubicBezTo>
                    <a:pt x="14" y="48"/>
                    <a:pt x="13" y="49"/>
                    <a:pt x="13" y="50"/>
                  </a:cubicBezTo>
                  <a:cubicBezTo>
                    <a:pt x="12" y="53"/>
                    <a:pt x="12" y="60"/>
                    <a:pt x="13" y="71"/>
                  </a:cubicBezTo>
                  <a:cubicBezTo>
                    <a:pt x="13" y="72"/>
                    <a:pt x="14" y="72"/>
                    <a:pt x="15" y="71"/>
                  </a:cubicBezTo>
                  <a:cubicBezTo>
                    <a:pt x="20" y="67"/>
                    <a:pt x="24" y="62"/>
                    <a:pt x="25" y="58"/>
                  </a:cubicBezTo>
                  <a:cubicBezTo>
                    <a:pt x="26" y="56"/>
                    <a:pt x="28" y="55"/>
                    <a:pt x="31" y="57"/>
                  </a:cubicBezTo>
                  <a:cubicBezTo>
                    <a:pt x="32" y="58"/>
                    <a:pt x="35" y="59"/>
                    <a:pt x="37" y="61"/>
                  </a:cubicBezTo>
                  <a:cubicBezTo>
                    <a:pt x="41" y="62"/>
                    <a:pt x="43" y="63"/>
                    <a:pt x="46" y="66"/>
                  </a:cubicBezTo>
                  <a:cubicBezTo>
                    <a:pt x="47" y="67"/>
                    <a:pt x="47" y="68"/>
                    <a:pt x="46" y="69"/>
                  </a:cubicBezTo>
                  <a:cubicBezTo>
                    <a:pt x="44" y="70"/>
                    <a:pt x="43" y="70"/>
                    <a:pt x="41" y="68"/>
                  </a:cubicBezTo>
                  <a:cubicBezTo>
                    <a:pt x="38" y="66"/>
                    <a:pt x="35" y="64"/>
                    <a:pt x="31" y="62"/>
                  </a:cubicBezTo>
                  <a:cubicBezTo>
                    <a:pt x="30" y="61"/>
                    <a:pt x="30" y="61"/>
                    <a:pt x="30" y="61"/>
                  </a:cubicBezTo>
                  <a:cubicBezTo>
                    <a:pt x="29" y="60"/>
                    <a:pt x="28" y="60"/>
                    <a:pt x="28" y="61"/>
                  </a:cubicBezTo>
                  <a:cubicBezTo>
                    <a:pt x="27" y="63"/>
                    <a:pt x="26" y="65"/>
                    <a:pt x="25" y="66"/>
                  </a:cubicBezTo>
                  <a:cubicBezTo>
                    <a:pt x="24" y="67"/>
                    <a:pt x="23" y="68"/>
                    <a:pt x="21" y="70"/>
                  </a:cubicBezTo>
                  <a:cubicBezTo>
                    <a:pt x="20" y="71"/>
                    <a:pt x="20" y="72"/>
                    <a:pt x="19" y="73"/>
                  </a:cubicBezTo>
                  <a:cubicBezTo>
                    <a:pt x="14" y="80"/>
                    <a:pt x="11" y="81"/>
                    <a:pt x="9" y="78"/>
                  </a:cubicBezTo>
                  <a:cubicBezTo>
                    <a:pt x="7" y="77"/>
                    <a:pt x="6" y="74"/>
                    <a:pt x="7" y="70"/>
                  </a:cubicBezTo>
                  <a:cubicBezTo>
                    <a:pt x="9" y="64"/>
                    <a:pt x="9" y="56"/>
                    <a:pt x="8" y="46"/>
                  </a:cubicBezTo>
                  <a:cubicBezTo>
                    <a:pt x="8" y="45"/>
                    <a:pt x="8" y="44"/>
                    <a:pt x="7" y="44"/>
                  </a:cubicBezTo>
                  <a:cubicBezTo>
                    <a:pt x="7" y="44"/>
                    <a:pt x="6" y="44"/>
                    <a:pt x="6" y="43"/>
                  </a:cubicBezTo>
                  <a:cubicBezTo>
                    <a:pt x="6" y="43"/>
                    <a:pt x="6" y="42"/>
                    <a:pt x="7" y="41"/>
                  </a:cubicBezTo>
                  <a:cubicBezTo>
                    <a:pt x="9" y="40"/>
                    <a:pt x="11" y="41"/>
                    <a:pt x="13" y="43"/>
                  </a:cubicBezTo>
                  <a:cubicBezTo>
                    <a:pt x="14" y="45"/>
                    <a:pt x="16" y="46"/>
                    <a:pt x="17" y="46"/>
                  </a:cubicBezTo>
                  <a:cubicBezTo>
                    <a:pt x="19" y="47"/>
                    <a:pt x="21" y="45"/>
                    <a:pt x="23" y="41"/>
                  </a:cubicBezTo>
                  <a:cubicBezTo>
                    <a:pt x="25" y="36"/>
                    <a:pt x="26" y="30"/>
                    <a:pt x="26" y="24"/>
                  </a:cubicBezTo>
                  <a:cubicBezTo>
                    <a:pt x="25" y="23"/>
                    <a:pt x="25" y="22"/>
                    <a:pt x="24" y="23"/>
                  </a:cubicBezTo>
                  <a:cubicBezTo>
                    <a:pt x="24" y="23"/>
                    <a:pt x="24" y="23"/>
                    <a:pt x="24" y="23"/>
                  </a:cubicBezTo>
                  <a:cubicBezTo>
                    <a:pt x="20" y="25"/>
                    <a:pt x="16" y="28"/>
                    <a:pt x="12" y="30"/>
                  </a:cubicBezTo>
                  <a:cubicBezTo>
                    <a:pt x="8" y="33"/>
                    <a:pt x="4" y="34"/>
                    <a:pt x="1" y="31"/>
                  </a:cubicBezTo>
                  <a:cubicBezTo>
                    <a:pt x="0" y="30"/>
                    <a:pt x="0" y="29"/>
                    <a:pt x="1" y="28"/>
                  </a:cubicBezTo>
                  <a:cubicBezTo>
                    <a:pt x="2" y="29"/>
                    <a:pt x="4" y="28"/>
                    <a:pt x="7" y="26"/>
                  </a:cubicBezTo>
                  <a:cubicBezTo>
                    <a:pt x="16" y="20"/>
                    <a:pt x="22" y="18"/>
                    <a:pt x="26" y="18"/>
                  </a:cubicBezTo>
                  <a:close/>
                  <a:moveTo>
                    <a:pt x="24" y="2"/>
                  </a:moveTo>
                  <a:cubicBezTo>
                    <a:pt x="26" y="4"/>
                    <a:pt x="26" y="6"/>
                    <a:pt x="24" y="8"/>
                  </a:cubicBezTo>
                  <a:cubicBezTo>
                    <a:pt x="22" y="9"/>
                    <a:pt x="21" y="9"/>
                    <a:pt x="19" y="7"/>
                  </a:cubicBezTo>
                  <a:cubicBezTo>
                    <a:pt x="18" y="6"/>
                    <a:pt x="17" y="5"/>
                    <a:pt x="15" y="3"/>
                  </a:cubicBezTo>
                  <a:cubicBezTo>
                    <a:pt x="15" y="3"/>
                    <a:pt x="15" y="2"/>
                    <a:pt x="15" y="2"/>
                  </a:cubicBezTo>
                  <a:cubicBezTo>
                    <a:pt x="15" y="1"/>
                    <a:pt x="15" y="1"/>
                    <a:pt x="16" y="1"/>
                  </a:cubicBezTo>
                  <a:cubicBezTo>
                    <a:pt x="18" y="1"/>
                    <a:pt x="19" y="1"/>
                    <a:pt x="20" y="1"/>
                  </a:cubicBezTo>
                  <a:cubicBezTo>
                    <a:pt x="22" y="0"/>
                    <a:pt x="23" y="0"/>
                    <a:pt x="24" y="2"/>
                  </a:cubicBezTo>
                  <a:close/>
                </a:path>
              </a:pathLst>
            </a:custGeom>
            <a:solidFill>
              <a:srgbClr val="23191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2394" name="Freeform 437"/>
            <p:cNvSpPr>
              <a:spLocks noEditPoints="1"/>
            </p:cNvSpPr>
            <p:nvPr/>
          </p:nvSpPr>
          <p:spPr bwMode="auto">
            <a:xfrm>
              <a:off x="7561263" y="3400425"/>
              <a:ext cx="177800" cy="196850"/>
            </a:xfrm>
            <a:custGeom>
              <a:avLst/>
              <a:gdLst>
                <a:gd name="T0" fmla="*/ 50421 w 67"/>
                <a:gd name="T1" fmla="*/ 13301 h 74"/>
                <a:gd name="T2" fmla="*/ 58382 w 67"/>
                <a:gd name="T3" fmla="*/ 45222 h 74"/>
                <a:gd name="T4" fmla="*/ 34499 w 67"/>
                <a:gd name="T5" fmla="*/ 79804 h 74"/>
                <a:gd name="T6" fmla="*/ 39806 w 67"/>
                <a:gd name="T7" fmla="*/ 133007 h 74"/>
                <a:gd name="T8" fmla="*/ 71651 w 67"/>
                <a:gd name="T9" fmla="*/ 114386 h 74"/>
                <a:gd name="T10" fmla="*/ 50421 w 67"/>
                <a:gd name="T11" fmla="*/ 178229 h 74"/>
                <a:gd name="T12" fmla="*/ 42460 w 67"/>
                <a:gd name="T13" fmla="*/ 194190 h 74"/>
                <a:gd name="T14" fmla="*/ 21230 w 67"/>
                <a:gd name="T15" fmla="*/ 180889 h 74"/>
                <a:gd name="T16" fmla="*/ 31845 w 67"/>
                <a:gd name="T17" fmla="*/ 146307 h 74"/>
                <a:gd name="T18" fmla="*/ 13269 w 67"/>
                <a:gd name="T19" fmla="*/ 133007 h 74"/>
                <a:gd name="T20" fmla="*/ 18576 w 67"/>
                <a:gd name="T21" fmla="*/ 101085 h 74"/>
                <a:gd name="T22" fmla="*/ 2654 w 67"/>
                <a:gd name="T23" fmla="*/ 85124 h 74"/>
                <a:gd name="T24" fmla="*/ 124725 w 67"/>
                <a:gd name="T25" fmla="*/ 2660 h 74"/>
                <a:gd name="T26" fmla="*/ 116764 w 67"/>
                <a:gd name="T27" fmla="*/ 21281 h 74"/>
                <a:gd name="T28" fmla="*/ 151263 w 67"/>
                <a:gd name="T29" fmla="*/ 21281 h 74"/>
                <a:gd name="T30" fmla="*/ 140648 w 67"/>
                <a:gd name="T31" fmla="*/ 42562 h 74"/>
                <a:gd name="T32" fmla="*/ 132687 w 67"/>
                <a:gd name="T33" fmla="*/ 55863 h 74"/>
                <a:gd name="T34" fmla="*/ 145955 w 67"/>
                <a:gd name="T35" fmla="*/ 58523 h 74"/>
                <a:gd name="T36" fmla="*/ 124725 w 67"/>
                <a:gd name="T37" fmla="*/ 82464 h 74"/>
                <a:gd name="T38" fmla="*/ 103496 w 67"/>
                <a:gd name="T39" fmla="*/ 106405 h 74"/>
                <a:gd name="T40" fmla="*/ 140648 w 67"/>
                <a:gd name="T41" fmla="*/ 130347 h 74"/>
                <a:gd name="T42" fmla="*/ 159224 w 67"/>
                <a:gd name="T43" fmla="*/ 135667 h 74"/>
                <a:gd name="T44" fmla="*/ 143301 w 67"/>
                <a:gd name="T45" fmla="*/ 114386 h 74"/>
                <a:gd name="T46" fmla="*/ 140648 w 67"/>
                <a:gd name="T47" fmla="*/ 98425 h 74"/>
                <a:gd name="T48" fmla="*/ 164531 w 67"/>
                <a:gd name="T49" fmla="*/ 90445 h 74"/>
                <a:gd name="T50" fmla="*/ 156570 w 67"/>
                <a:gd name="T51" fmla="*/ 114386 h 74"/>
                <a:gd name="T52" fmla="*/ 148609 w 67"/>
                <a:gd name="T53" fmla="*/ 125026 h 74"/>
                <a:gd name="T54" fmla="*/ 175146 w 67"/>
                <a:gd name="T55" fmla="*/ 143647 h 74"/>
                <a:gd name="T56" fmla="*/ 140648 w 67"/>
                <a:gd name="T57" fmla="*/ 162268 h 74"/>
                <a:gd name="T58" fmla="*/ 87573 w 67"/>
                <a:gd name="T59" fmla="*/ 167588 h 74"/>
                <a:gd name="T60" fmla="*/ 124725 w 67"/>
                <a:gd name="T61" fmla="*/ 178229 h 74"/>
                <a:gd name="T62" fmla="*/ 108803 w 67"/>
                <a:gd name="T63" fmla="*/ 159608 h 74"/>
                <a:gd name="T64" fmla="*/ 100842 w 67"/>
                <a:gd name="T65" fmla="*/ 148968 h 74"/>
                <a:gd name="T66" fmla="*/ 100842 w 67"/>
                <a:gd name="T67" fmla="*/ 130347 h 74"/>
                <a:gd name="T68" fmla="*/ 84919 w 67"/>
                <a:gd name="T69" fmla="*/ 151628 h 74"/>
                <a:gd name="T70" fmla="*/ 84919 w 67"/>
                <a:gd name="T71" fmla="*/ 122366 h 74"/>
                <a:gd name="T72" fmla="*/ 92881 w 67"/>
                <a:gd name="T73" fmla="*/ 122366 h 74"/>
                <a:gd name="T74" fmla="*/ 98188 w 67"/>
                <a:gd name="T75" fmla="*/ 127686 h 74"/>
                <a:gd name="T76" fmla="*/ 114110 w 67"/>
                <a:gd name="T77" fmla="*/ 127686 h 74"/>
                <a:gd name="T78" fmla="*/ 116764 w 67"/>
                <a:gd name="T79" fmla="*/ 133007 h 74"/>
                <a:gd name="T80" fmla="*/ 92881 w 67"/>
                <a:gd name="T81" fmla="*/ 117046 h 74"/>
                <a:gd name="T82" fmla="*/ 90227 w 67"/>
                <a:gd name="T83" fmla="*/ 106405 h 74"/>
                <a:gd name="T84" fmla="*/ 79612 w 67"/>
                <a:gd name="T85" fmla="*/ 93105 h 74"/>
                <a:gd name="T86" fmla="*/ 90227 w 67"/>
                <a:gd name="T87" fmla="*/ 82464 h 74"/>
                <a:gd name="T88" fmla="*/ 137994 w 67"/>
                <a:gd name="T89" fmla="*/ 26601 h 74"/>
                <a:gd name="T90" fmla="*/ 106149 w 67"/>
                <a:gd name="T91" fmla="*/ 39902 h 74"/>
                <a:gd name="T92" fmla="*/ 100842 w 67"/>
                <a:gd name="T93" fmla="*/ 23941 h 74"/>
                <a:gd name="T94" fmla="*/ 124725 w 67"/>
                <a:gd name="T95" fmla="*/ 2660 h 74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67"/>
                <a:gd name="T145" fmla="*/ 0 h 74"/>
                <a:gd name="T146" fmla="*/ 67 w 67"/>
                <a:gd name="T147" fmla="*/ 74 h 74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67" h="74">
                  <a:moveTo>
                    <a:pt x="14" y="5"/>
                  </a:moveTo>
                  <a:cubicBezTo>
                    <a:pt x="15" y="4"/>
                    <a:pt x="17" y="4"/>
                    <a:pt x="19" y="5"/>
                  </a:cubicBezTo>
                  <a:cubicBezTo>
                    <a:pt x="23" y="8"/>
                    <a:pt x="24" y="10"/>
                    <a:pt x="24" y="12"/>
                  </a:cubicBezTo>
                  <a:cubicBezTo>
                    <a:pt x="23" y="13"/>
                    <a:pt x="23" y="15"/>
                    <a:pt x="22" y="17"/>
                  </a:cubicBezTo>
                  <a:cubicBezTo>
                    <a:pt x="22" y="18"/>
                    <a:pt x="21" y="20"/>
                    <a:pt x="21" y="20"/>
                  </a:cubicBezTo>
                  <a:cubicBezTo>
                    <a:pt x="19" y="24"/>
                    <a:pt x="16" y="28"/>
                    <a:pt x="13" y="30"/>
                  </a:cubicBezTo>
                  <a:cubicBezTo>
                    <a:pt x="18" y="32"/>
                    <a:pt x="20" y="34"/>
                    <a:pt x="19" y="36"/>
                  </a:cubicBezTo>
                  <a:cubicBezTo>
                    <a:pt x="19" y="39"/>
                    <a:pt x="18" y="43"/>
                    <a:pt x="15" y="50"/>
                  </a:cubicBezTo>
                  <a:cubicBezTo>
                    <a:pt x="17" y="52"/>
                    <a:pt x="18" y="55"/>
                    <a:pt x="18" y="57"/>
                  </a:cubicBezTo>
                  <a:cubicBezTo>
                    <a:pt x="18" y="58"/>
                    <a:pt x="21" y="53"/>
                    <a:pt x="27" y="43"/>
                  </a:cubicBezTo>
                  <a:cubicBezTo>
                    <a:pt x="28" y="41"/>
                    <a:pt x="28" y="41"/>
                    <a:pt x="28" y="43"/>
                  </a:cubicBezTo>
                  <a:cubicBezTo>
                    <a:pt x="26" y="53"/>
                    <a:pt x="23" y="61"/>
                    <a:pt x="19" y="67"/>
                  </a:cubicBezTo>
                  <a:cubicBezTo>
                    <a:pt x="19" y="68"/>
                    <a:pt x="18" y="69"/>
                    <a:pt x="17" y="71"/>
                  </a:cubicBezTo>
                  <a:cubicBezTo>
                    <a:pt x="16" y="72"/>
                    <a:pt x="16" y="72"/>
                    <a:pt x="16" y="73"/>
                  </a:cubicBezTo>
                  <a:cubicBezTo>
                    <a:pt x="15" y="74"/>
                    <a:pt x="13" y="74"/>
                    <a:pt x="11" y="74"/>
                  </a:cubicBezTo>
                  <a:cubicBezTo>
                    <a:pt x="7" y="71"/>
                    <a:pt x="6" y="69"/>
                    <a:pt x="8" y="68"/>
                  </a:cubicBezTo>
                  <a:cubicBezTo>
                    <a:pt x="10" y="65"/>
                    <a:pt x="11" y="61"/>
                    <a:pt x="12" y="56"/>
                  </a:cubicBezTo>
                  <a:cubicBezTo>
                    <a:pt x="12" y="56"/>
                    <a:pt x="12" y="55"/>
                    <a:pt x="12" y="55"/>
                  </a:cubicBezTo>
                  <a:cubicBezTo>
                    <a:pt x="11" y="55"/>
                    <a:pt x="11" y="55"/>
                    <a:pt x="11" y="55"/>
                  </a:cubicBezTo>
                  <a:cubicBezTo>
                    <a:pt x="7" y="56"/>
                    <a:pt x="5" y="54"/>
                    <a:pt x="5" y="50"/>
                  </a:cubicBezTo>
                  <a:cubicBezTo>
                    <a:pt x="8" y="46"/>
                    <a:pt x="10" y="41"/>
                    <a:pt x="11" y="35"/>
                  </a:cubicBezTo>
                  <a:cubicBezTo>
                    <a:pt x="10" y="36"/>
                    <a:pt x="8" y="37"/>
                    <a:pt x="7" y="38"/>
                  </a:cubicBezTo>
                  <a:cubicBezTo>
                    <a:pt x="5" y="39"/>
                    <a:pt x="4" y="39"/>
                    <a:pt x="2" y="38"/>
                  </a:cubicBezTo>
                  <a:cubicBezTo>
                    <a:pt x="0" y="35"/>
                    <a:pt x="0" y="33"/>
                    <a:pt x="1" y="32"/>
                  </a:cubicBezTo>
                  <a:cubicBezTo>
                    <a:pt x="8" y="24"/>
                    <a:pt x="12" y="15"/>
                    <a:pt x="14" y="5"/>
                  </a:cubicBezTo>
                  <a:close/>
                  <a:moveTo>
                    <a:pt x="47" y="1"/>
                  </a:moveTo>
                  <a:cubicBezTo>
                    <a:pt x="48" y="1"/>
                    <a:pt x="48" y="1"/>
                    <a:pt x="48" y="2"/>
                  </a:cubicBezTo>
                  <a:cubicBezTo>
                    <a:pt x="47" y="4"/>
                    <a:pt x="46" y="5"/>
                    <a:pt x="44" y="8"/>
                  </a:cubicBezTo>
                  <a:cubicBezTo>
                    <a:pt x="44" y="8"/>
                    <a:pt x="44" y="9"/>
                    <a:pt x="45" y="8"/>
                  </a:cubicBezTo>
                  <a:cubicBezTo>
                    <a:pt x="50" y="6"/>
                    <a:pt x="54" y="6"/>
                    <a:pt x="57" y="8"/>
                  </a:cubicBezTo>
                  <a:cubicBezTo>
                    <a:pt x="57" y="9"/>
                    <a:pt x="56" y="11"/>
                    <a:pt x="54" y="14"/>
                  </a:cubicBezTo>
                  <a:cubicBezTo>
                    <a:pt x="54" y="14"/>
                    <a:pt x="54" y="15"/>
                    <a:pt x="53" y="16"/>
                  </a:cubicBezTo>
                  <a:cubicBezTo>
                    <a:pt x="51" y="18"/>
                    <a:pt x="50" y="20"/>
                    <a:pt x="49" y="21"/>
                  </a:cubicBezTo>
                  <a:cubicBezTo>
                    <a:pt x="49" y="21"/>
                    <a:pt x="49" y="22"/>
                    <a:pt x="50" y="21"/>
                  </a:cubicBezTo>
                  <a:cubicBezTo>
                    <a:pt x="51" y="21"/>
                    <a:pt x="52" y="22"/>
                    <a:pt x="54" y="22"/>
                  </a:cubicBezTo>
                  <a:cubicBezTo>
                    <a:pt x="55" y="22"/>
                    <a:pt x="55" y="22"/>
                    <a:pt x="55" y="22"/>
                  </a:cubicBezTo>
                  <a:cubicBezTo>
                    <a:pt x="57" y="23"/>
                    <a:pt x="56" y="25"/>
                    <a:pt x="52" y="27"/>
                  </a:cubicBezTo>
                  <a:cubicBezTo>
                    <a:pt x="50" y="27"/>
                    <a:pt x="48" y="29"/>
                    <a:pt x="47" y="31"/>
                  </a:cubicBezTo>
                  <a:cubicBezTo>
                    <a:pt x="44" y="34"/>
                    <a:pt x="41" y="37"/>
                    <a:pt x="38" y="39"/>
                  </a:cubicBezTo>
                  <a:cubicBezTo>
                    <a:pt x="38" y="39"/>
                    <a:pt x="38" y="40"/>
                    <a:pt x="39" y="40"/>
                  </a:cubicBezTo>
                  <a:cubicBezTo>
                    <a:pt x="43" y="39"/>
                    <a:pt x="46" y="39"/>
                    <a:pt x="48" y="40"/>
                  </a:cubicBezTo>
                  <a:cubicBezTo>
                    <a:pt x="50" y="42"/>
                    <a:pt x="51" y="44"/>
                    <a:pt x="53" y="49"/>
                  </a:cubicBezTo>
                  <a:cubicBezTo>
                    <a:pt x="53" y="51"/>
                    <a:pt x="53" y="55"/>
                    <a:pt x="53" y="61"/>
                  </a:cubicBezTo>
                  <a:cubicBezTo>
                    <a:pt x="55" y="59"/>
                    <a:pt x="57" y="56"/>
                    <a:pt x="60" y="51"/>
                  </a:cubicBezTo>
                  <a:cubicBezTo>
                    <a:pt x="59" y="50"/>
                    <a:pt x="57" y="50"/>
                    <a:pt x="55" y="50"/>
                  </a:cubicBezTo>
                  <a:cubicBezTo>
                    <a:pt x="52" y="48"/>
                    <a:pt x="52" y="46"/>
                    <a:pt x="54" y="43"/>
                  </a:cubicBezTo>
                  <a:cubicBezTo>
                    <a:pt x="55" y="42"/>
                    <a:pt x="57" y="40"/>
                    <a:pt x="58" y="36"/>
                  </a:cubicBezTo>
                  <a:cubicBezTo>
                    <a:pt x="58" y="35"/>
                    <a:pt x="56" y="36"/>
                    <a:pt x="53" y="37"/>
                  </a:cubicBezTo>
                  <a:cubicBezTo>
                    <a:pt x="52" y="38"/>
                    <a:pt x="52" y="38"/>
                    <a:pt x="53" y="37"/>
                  </a:cubicBezTo>
                  <a:cubicBezTo>
                    <a:pt x="57" y="33"/>
                    <a:pt x="60" y="32"/>
                    <a:pt x="62" y="34"/>
                  </a:cubicBezTo>
                  <a:cubicBezTo>
                    <a:pt x="62" y="35"/>
                    <a:pt x="61" y="37"/>
                    <a:pt x="60" y="40"/>
                  </a:cubicBezTo>
                  <a:cubicBezTo>
                    <a:pt x="60" y="41"/>
                    <a:pt x="59" y="42"/>
                    <a:pt x="59" y="43"/>
                  </a:cubicBezTo>
                  <a:cubicBezTo>
                    <a:pt x="59" y="44"/>
                    <a:pt x="58" y="46"/>
                    <a:pt x="56" y="47"/>
                  </a:cubicBezTo>
                  <a:cubicBezTo>
                    <a:pt x="55" y="47"/>
                    <a:pt x="56" y="47"/>
                    <a:pt x="56" y="47"/>
                  </a:cubicBezTo>
                  <a:cubicBezTo>
                    <a:pt x="61" y="48"/>
                    <a:pt x="64" y="49"/>
                    <a:pt x="66" y="50"/>
                  </a:cubicBezTo>
                  <a:cubicBezTo>
                    <a:pt x="67" y="51"/>
                    <a:pt x="67" y="53"/>
                    <a:pt x="66" y="54"/>
                  </a:cubicBezTo>
                  <a:cubicBezTo>
                    <a:pt x="62" y="58"/>
                    <a:pt x="59" y="60"/>
                    <a:pt x="56" y="60"/>
                  </a:cubicBezTo>
                  <a:cubicBezTo>
                    <a:pt x="55" y="60"/>
                    <a:pt x="54" y="61"/>
                    <a:pt x="53" y="61"/>
                  </a:cubicBezTo>
                  <a:cubicBezTo>
                    <a:pt x="53" y="70"/>
                    <a:pt x="50" y="74"/>
                    <a:pt x="44" y="73"/>
                  </a:cubicBezTo>
                  <a:cubicBezTo>
                    <a:pt x="40" y="71"/>
                    <a:pt x="36" y="68"/>
                    <a:pt x="33" y="63"/>
                  </a:cubicBezTo>
                  <a:cubicBezTo>
                    <a:pt x="33" y="62"/>
                    <a:pt x="33" y="62"/>
                    <a:pt x="34" y="63"/>
                  </a:cubicBezTo>
                  <a:cubicBezTo>
                    <a:pt x="42" y="68"/>
                    <a:pt x="46" y="70"/>
                    <a:pt x="47" y="67"/>
                  </a:cubicBezTo>
                  <a:cubicBezTo>
                    <a:pt x="50" y="61"/>
                    <a:pt x="51" y="54"/>
                    <a:pt x="48" y="45"/>
                  </a:cubicBezTo>
                  <a:cubicBezTo>
                    <a:pt x="45" y="51"/>
                    <a:pt x="42" y="56"/>
                    <a:pt x="41" y="60"/>
                  </a:cubicBezTo>
                  <a:cubicBezTo>
                    <a:pt x="40" y="61"/>
                    <a:pt x="39" y="62"/>
                    <a:pt x="38" y="62"/>
                  </a:cubicBezTo>
                  <a:cubicBezTo>
                    <a:pt x="37" y="60"/>
                    <a:pt x="37" y="58"/>
                    <a:pt x="38" y="56"/>
                  </a:cubicBezTo>
                  <a:cubicBezTo>
                    <a:pt x="39" y="54"/>
                    <a:pt x="40" y="52"/>
                    <a:pt x="40" y="50"/>
                  </a:cubicBezTo>
                  <a:cubicBezTo>
                    <a:pt x="40" y="49"/>
                    <a:pt x="39" y="49"/>
                    <a:pt x="38" y="49"/>
                  </a:cubicBezTo>
                  <a:cubicBezTo>
                    <a:pt x="36" y="51"/>
                    <a:pt x="34" y="53"/>
                    <a:pt x="34" y="55"/>
                  </a:cubicBezTo>
                  <a:cubicBezTo>
                    <a:pt x="34" y="57"/>
                    <a:pt x="33" y="58"/>
                    <a:pt x="32" y="57"/>
                  </a:cubicBezTo>
                  <a:cubicBezTo>
                    <a:pt x="31" y="56"/>
                    <a:pt x="30" y="55"/>
                    <a:pt x="31" y="53"/>
                  </a:cubicBezTo>
                  <a:cubicBezTo>
                    <a:pt x="33" y="48"/>
                    <a:pt x="33" y="46"/>
                    <a:pt x="32" y="46"/>
                  </a:cubicBezTo>
                  <a:cubicBezTo>
                    <a:pt x="31" y="46"/>
                    <a:pt x="31" y="46"/>
                    <a:pt x="31" y="45"/>
                  </a:cubicBezTo>
                  <a:cubicBezTo>
                    <a:pt x="34" y="45"/>
                    <a:pt x="35" y="45"/>
                    <a:pt x="35" y="46"/>
                  </a:cubicBezTo>
                  <a:cubicBezTo>
                    <a:pt x="35" y="47"/>
                    <a:pt x="35" y="48"/>
                    <a:pt x="35" y="49"/>
                  </a:cubicBezTo>
                  <a:cubicBezTo>
                    <a:pt x="35" y="49"/>
                    <a:pt x="36" y="49"/>
                    <a:pt x="37" y="48"/>
                  </a:cubicBezTo>
                  <a:cubicBezTo>
                    <a:pt x="37" y="48"/>
                    <a:pt x="38" y="48"/>
                    <a:pt x="38" y="48"/>
                  </a:cubicBezTo>
                  <a:cubicBezTo>
                    <a:pt x="41" y="47"/>
                    <a:pt x="43" y="47"/>
                    <a:pt x="43" y="48"/>
                  </a:cubicBezTo>
                  <a:cubicBezTo>
                    <a:pt x="43" y="48"/>
                    <a:pt x="43" y="49"/>
                    <a:pt x="43" y="49"/>
                  </a:cubicBezTo>
                  <a:cubicBezTo>
                    <a:pt x="44" y="50"/>
                    <a:pt x="44" y="50"/>
                    <a:pt x="44" y="50"/>
                  </a:cubicBezTo>
                  <a:cubicBezTo>
                    <a:pt x="46" y="47"/>
                    <a:pt x="47" y="45"/>
                    <a:pt x="48" y="45"/>
                  </a:cubicBezTo>
                  <a:cubicBezTo>
                    <a:pt x="45" y="40"/>
                    <a:pt x="40" y="40"/>
                    <a:pt x="35" y="44"/>
                  </a:cubicBezTo>
                  <a:cubicBezTo>
                    <a:pt x="33" y="45"/>
                    <a:pt x="33" y="45"/>
                    <a:pt x="32" y="44"/>
                  </a:cubicBezTo>
                  <a:cubicBezTo>
                    <a:pt x="32" y="42"/>
                    <a:pt x="33" y="41"/>
                    <a:pt x="34" y="40"/>
                  </a:cubicBezTo>
                  <a:cubicBezTo>
                    <a:pt x="36" y="39"/>
                    <a:pt x="38" y="37"/>
                    <a:pt x="39" y="35"/>
                  </a:cubicBezTo>
                  <a:cubicBezTo>
                    <a:pt x="37" y="37"/>
                    <a:pt x="34" y="37"/>
                    <a:pt x="30" y="35"/>
                  </a:cubicBezTo>
                  <a:cubicBezTo>
                    <a:pt x="29" y="34"/>
                    <a:pt x="30" y="33"/>
                    <a:pt x="32" y="31"/>
                  </a:cubicBezTo>
                  <a:cubicBezTo>
                    <a:pt x="32" y="32"/>
                    <a:pt x="33" y="32"/>
                    <a:pt x="34" y="31"/>
                  </a:cubicBezTo>
                  <a:cubicBezTo>
                    <a:pt x="35" y="29"/>
                    <a:pt x="37" y="28"/>
                    <a:pt x="38" y="27"/>
                  </a:cubicBezTo>
                  <a:cubicBezTo>
                    <a:pt x="41" y="25"/>
                    <a:pt x="46" y="20"/>
                    <a:pt x="52" y="10"/>
                  </a:cubicBezTo>
                  <a:cubicBezTo>
                    <a:pt x="53" y="9"/>
                    <a:pt x="52" y="9"/>
                    <a:pt x="51" y="9"/>
                  </a:cubicBezTo>
                  <a:cubicBezTo>
                    <a:pt x="48" y="9"/>
                    <a:pt x="44" y="11"/>
                    <a:pt x="40" y="15"/>
                  </a:cubicBezTo>
                  <a:cubicBezTo>
                    <a:pt x="39" y="16"/>
                    <a:pt x="39" y="15"/>
                    <a:pt x="38" y="15"/>
                  </a:cubicBezTo>
                  <a:cubicBezTo>
                    <a:pt x="37" y="12"/>
                    <a:pt x="37" y="10"/>
                    <a:pt x="38" y="9"/>
                  </a:cubicBezTo>
                  <a:cubicBezTo>
                    <a:pt x="40" y="7"/>
                    <a:pt x="42" y="4"/>
                    <a:pt x="43" y="1"/>
                  </a:cubicBezTo>
                  <a:cubicBezTo>
                    <a:pt x="43" y="1"/>
                    <a:pt x="44" y="0"/>
                    <a:pt x="47" y="1"/>
                  </a:cubicBezTo>
                  <a:close/>
                </a:path>
              </a:pathLst>
            </a:custGeom>
            <a:solidFill>
              <a:srgbClr val="23191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2395" name="Freeform 438"/>
            <p:cNvSpPr>
              <a:spLocks noEditPoints="1"/>
            </p:cNvSpPr>
            <p:nvPr/>
          </p:nvSpPr>
          <p:spPr bwMode="auto">
            <a:xfrm>
              <a:off x="7562851" y="3648075"/>
              <a:ext cx="173038" cy="217487"/>
            </a:xfrm>
            <a:custGeom>
              <a:avLst/>
              <a:gdLst>
                <a:gd name="T0" fmla="*/ 85188 w 65"/>
                <a:gd name="T1" fmla="*/ 2652 h 82"/>
                <a:gd name="T2" fmla="*/ 93174 w 65"/>
                <a:gd name="T3" fmla="*/ 13261 h 82"/>
                <a:gd name="T4" fmla="*/ 98499 w 65"/>
                <a:gd name="T5" fmla="*/ 18566 h 82"/>
                <a:gd name="T6" fmla="*/ 95836 w 65"/>
                <a:gd name="T7" fmla="*/ 26523 h 82"/>
                <a:gd name="T8" fmla="*/ 95836 w 65"/>
                <a:gd name="T9" fmla="*/ 29175 h 82"/>
                <a:gd name="T10" fmla="*/ 87850 w 65"/>
                <a:gd name="T11" fmla="*/ 42436 h 82"/>
                <a:gd name="T12" fmla="*/ 50580 w 65"/>
                <a:gd name="T13" fmla="*/ 98134 h 82"/>
                <a:gd name="T14" fmla="*/ 5324 w 65"/>
                <a:gd name="T15" fmla="*/ 137919 h 82"/>
                <a:gd name="T16" fmla="*/ 0 w 65"/>
                <a:gd name="T17" fmla="*/ 140571 h 82"/>
                <a:gd name="T18" fmla="*/ 5324 w 65"/>
                <a:gd name="T19" fmla="*/ 135266 h 82"/>
                <a:gd name="T20" fmla="*/ 61229 w 65"/>
                <a:gd name="T21" fmla="*/ 50393 h 82"/>
                <a:gd name="T22" fmla="*/ 74539 w 65"/>
                <a:gd name="T23" fmla="*/ 23871 h 82"/>
                <a:gd name="T24" fmla="*/ 77202 w 65"/>
                <a:gd name="T25" fmla="*/ 13261 h 82"/>
                <a:gd name="T26" fmla="*/ 77202 w 65"/>
                <a:gd name="T27" fmla="*/ 5305 h 82"/>
                <a:gd name="T28" fmla="*/ 79864 w 65"/>
                <a:gd name="T29" fmla="*/ 0 h 82"/>
                <a:gd name="T30" fmla="*/ 85188 w 65"/>
                <a:gd name="T31" fmla="*/ 2652 h 82"/>
                <a:gd name="T32" fmla="*/ 109147 w 65"/>
                <a:gd name="T33" fmla="*/ 143223 h 82"/>
                <a:gd name="T34" fmla="*/ 125120 w 65"/>
                <a:gd name="T35" fmla="*/ 148528 h 82"/>
                <a:gd name="T36" fmla="*/ 125120 w 65"/>
                <a:gd name="T37" fmla="*/ 161789 h 82"/>
                <a:gd name="T38" fmla="*/ 106485 w 65"/>
                <a:gd name="T39" fmla="*/ 183007 h 82"/>
                <a:gd name="T40" fmla="*/ 101161 w 65"/>
                <a:gd name="T41" fmla="*/ 188312 h 82"/>
                <a:gd name="T42" fmla="*/ 98499 w 65"/>
                <a:gd name="T43" fmla="*/ 190964 h 82"/>
                <a:gd name="T44" fmla="*/ 69215 w 65"/>
                <a:gd name="T45" fmla="*/ 214835 h 82"/>
                <a:gd name="T46" fmla="*/ 63891 w 65"/>
                <a:gd name="T47" fmla="*/ 217487 h 82"/>
                <a:gd name="T48" fmla="*/ 66553 w 65"/>
                <a:gd name="T49" fmla="*/ 214835 h 82"/>
                <a:gd name="T50" fmla="*/ 103823 w 65"/>
                <a:gd name="T51" fmla="*/ 153832 h 82"/>
                <a:gd name="T52" fmla="*/ 77202 w 65"/>
                <a:gd name="T53" fmla="*/ 167094 h 82"/>
                <a:gd name="T54" fmla="*/ 34608 w 65"/>
                <a:gd name="T55" fmla="*/ 164441 h 82"/>
                <a:gd name="T56" fmla="*/ 34608 w 65"/>
                <a:gd name="T57" fmla="*/ 159137 h 82"/>
                <a:gd name="T58" fmla="*/ 39932 w 65"/>
                <a:gd name="T59" fmla="*/ 159137 h 82"/>
                <a:gd name="T60" fmla="*/ 53242 w 65"/>
                <a:gd name="T61" fmla="*/ 159137 h 82"/>
                <a:gd name="T62" fmla="*/ 87850 w 65"/>
                <a:gd name="T63" fmla="*/ 145875 h 82"/>
                <a:gd name="T64" fmla="*/ 87850 w 65"/>
                <a:gd name="T65" fmla="*/ 145875 h 82"/>
                <a:gd name="T66" fmla="*/ 109147 w 65"/>
                <a:gd name="T67" fmla="*/ 143223 h 82"/>
                <a:gd name="T68" fmla="*/ 77202 w 65"/>
                <a:gd name="T69" fmla="*/ 106091 h 82"/>
                <a:gd name="T70" fmla="*/ 93174 w 65"/>
                <a:gd name="T71" fmla="*/ 114048 h 82"/>
                <a:gd name="T72" fmla="*/ 98499 w 65"/>
                <a:gd name="T73" fmla="*/ 124657 h 82"/>
                <a:gd name="T74" fmla="*/ 79864 w 65"/>
                <a:gd name="T75" fmla="*/ 124657 h 82"/>
                <a:gd name="T76" fmla="*/ 71877 w 65"/>
                <a:gd name="T77" fmla="*/ 114048 h 82"/>
                <a:gd name="T78" fmla="*/ 71877 w 65"/>
                <a:gd name="T79" fmla="*/ 106091 h 82"/>
                <a:gd name="T80" fmla="*/ 77202 w 65"/>
                <a:gd name="T81" fmla="*/ 106091 h 82"/>
                <a:gd name="T82" fmla="*/ 79864 w 65"/>
                <a:gd name="T83" fmla="*/ 68959 h 82"/>
                <a:gd name="T84" fmla="*/ 79864 w 65"/>
                <a:gd name="T85" fmla="*/ 66307 h 82"/>
                <a:gd name="T86" fmla="*/ 109147 w 65"/>
                <a:gd name="T87" fmla="*/ 79568 h 82"/>
                <a:gd name="T88" fmla="*/ 130444 w 65"/>
                <a:gd name="T89" fmla="*/ 92830 h 82"/>
                <a:gd name="T90" fmla="*/ 159727 w 65"/>
                <a:gd name="T91" fmla="*/ 111396 h 82"/>
                <a:gd name="T92" fmla="*/ 167714 w 65"/>
                <a:gd name="T93" fmla="*/ 129962 h 82"/>
                <a:gd name="T94" fmla="*/ 154403 w 65"/>
                <a:gd name="T95" fmla="*/ 129962 h 82"/>
                <a:gd name="T96" fmla="*/ 133106 w 65"/>
                <a:gd name="T97" fmla="*/ 116700 h 82"/>
                <a:gd name="T98" fmla="*/ 111809 w 65"/>
                <a:gd name="T99" fmla="*/ 98134 h 82"/>
                <a:gd name="T100" fmla="*/ 103823 w 65"/>
                <a:gd name="T101" fmla="*/ 90178 h 82"/>
                <a:gd name="T102" fmla="*/ 79864 w 65"/>
                <a:gd name="T103" fmla="*/ 68959 h 82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65"/>
                <a:gd name="T157" fmla="*/ 0 h 82"/>
                <a:gd name="T158" fmla="*/ 65 w 65"/>
                <a:gd name="T159" fmla="*/ 82 h 82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65" h="82">
                  <a:moveTo>
                    <a:pt x="32" y="1"/>
                  </a:moveTo>
                  <a:cubicBezTo>
                    <a:pt x="33" y="2"/>
                    <a:pt x="34" y="3"/>
                    <a:pt x="35" y="5"/>
                  </a:cubicBezTo>
                  <a:cubicBezTo>
                    <a:pt x="36" y="6"/>
                    <a:pt x="36" y="7"/>
                    <a:pt x="37" y="7"/>
                  </a:cubicBezTo>
                  <a:cubicBezTo>
                    <a:pt x="38" y="8"/>
                    <a:pt x="37" y="9"/>
                    <a:pt x="36" y="10"/>
                  </a:cubicBezTo>
                  <a:cubicBezTo>
                    <a:pt x="36" y="10"/>
                    <a:pt x="36" y="11"/>
                    <a:pt x="36" y="11"/>
                  </a:cubicBezTo>
                  <a:cubicBezTo>
                    <a:pt x="35" y="11"/>
                    <a:pt x="34" y="13"/>
                    <a:pt x="33" y="16"/>
                  </a:cubicBezTo>
                  <a:cubicBezTo>
                    <a:pt x="26" y="26"/>
                    <a:pt x="22" y="33"/>
                    <a:pt x="19" y="37"/>
                  </a:cubicBezTo>
                  <a:cubicBezTo>
                    <a:pt x="15" y="41"/>
                    <a:pt x="10" y="47"/>
                    <a:pt x="2" y="52"/>
                  </a:cubicBezTo>
                  <a:cubicBezTo>
                    <a:pt x="1" y="53"/>
                    <a:pt x="1" y="53"/>
                    <a:pt x="0" y="53"/>
                  </a:cubicBezTo>
                  <a:cubicBezTo>
                    <a:pt x="0" y="52"/>
                    <a:pt x="1" y="52"/>
                    <a:pt x="2" y="51"/>
                  </a:cubicBezTo>
                  <a:cubicBezTo>
                    <a:pt x="10" y="42"/>
                    <a:pt x="17" y="32"/>
                    <a:pt x="23" y="19"/>
                  </a:cubicBezTo>
                  <a:cubicBezTo>
                    <a:pt x="26" y="13"/>
                    <a:pt x="28" y="9"/>
                    <a:pt x="28" y="9"/>
                  </a:cubicBezTo>
                  <a:cubicBezTo>
                    <a:pt x="29" y="8"/>
                    <a:pt x="30" y="6"/>
                    <a:pt x="29" y="5"/>
                  </a:cubicBezTo>
                  <a:cubicBezTo>
                    <a:pt x="29" y="4"/>
                    <a:pt x="29" y="3"/>
                    <a:pt x="29" y="2"/>
                  </a:cubicBezTo>
                  <a:cubicBezTo>
                    <a:pt x="29" y="1"/>
                    <a:pt x="29" y="0"/>
                    <a:pt x="30" y="0"/>
                  </a:cubicBezTo>
                  <a:cubicBezTo>
                    <a:pt x="30" y="0"/>
                    <a:pt x="31" y="0"/>
                    <a:pt x="32" y="1"/>
                  </a:cubicBezTo>
                  <a:close/>
                  <a:moveTo>
                    <a:pt x="41" y="54"/>
                  </a:moveTo>
                  <a:cubicBezTo>
                    <a:pt x="43" y="54"/>
                    <a:pt x="45" y="54"/>
                    <a:pt x="47" y="56"/>
                  </a:cubicBezTo>
                  <a:cubicBezTo>
                    <a:pt x="48" y="57"/>
                    <a:pt x="48" y="59"/>
                    <a:pt x="47" y="61"/>
                  </a:cubicBezTo>
                  <a:cubicBezTo>
                    <a:pt x="44" y="65"/>
                    <a:pt x="42" y="68"/>
                    <a:pt x="40" y="69"/>
                  </a:cubicBezTo>
                  <a:cubicBezTo>
                    <a:pt x="40" y="69"/>
                    <a:pt x="39" y="70"/>
                    <a:pt x="38" y="71"/>
                  </a:cubicBezTo>
                  <a:cubicBezTo>
                    <a:pt x="38" y="72"/>
                    <a:pt x="37" y="72"/>
                    <a:pt x="37" y="72"/>
                  </a:cubicBezTo>
                  <a:cubicBezTo>
                    <a:pt x="34" y="76"/>
                    <a:pt x="30" y="79"/>
                    <a:pt x="26" y="81"/>
                  </a:cubicBezTo>
                  <a:cubicBezTo>
                    <a:pt x="25" y="82"/>
                    <a:pt x="24" y="82"/>
                    <a:pt x="24" y="82"/>
                  </a:cubicBezTo>
                  <a:cubicBezTo>
                    <a:pt x="24" y="82"/>
                    <a:pt x="24" y="81"/>
                    <a:pt x="25" y="81"/>
                  </a:cubicBezTo>
                  <a:cubicBezTo>
                    <a:pt x="32" y="71"/>
                    <a:pt x="37" y="63"/>
                    <a:pt x="39" y="58"/>
                  </a:cubicBezTo>
                  <a:cubicBezTo>
                    <a:pt x="37" y="59"/>
                    <a:pt x="34" y="60"/>
                    <a:pt x="29" y="63"/>
                  </a:cubicBezTo>
                  <a:cubicBezTo>
                    <a:pt x="22" y="66"/>
                    <a:pt x="17" y="66"/>
                    <a:pt x="13" y="62"/>
                  </a:cubicBezTo>
                  <a:cubicBezTo>
                    <a:pt x="13" y="61"/>
                    <a:pt x="13" y="61"/>
                    <a:pt x="13" y="60"/>
                  </a:cubicBezTo>
                  <a:cubicBezTo>
                    <a:pt x="13" y="60"/>
                    <a:pt x="14" y="60"/>
                    <a:pt x="15" y="60"/>
                  </a:cubicBezTo>
                  <a:cubicBezTo>
                    <a:pt x="16" y="61"/>
                    <a:pt x="18" y="60"/>
                    <a:pt x="20" y="60"/>
                  </a:cubicBezTo>
                  <a:cubicBezTo>
                    <a:pt x="24" y="58"/>
                    <a:pt x="28" y="56"/>
                    <a:pt x="33" y="55"/>
                  </a:cubicBezTo>
                  <a:cubicBezTo>
                    <a:pt x="33" y="55"/>
                    <a:pt x="33" y="55"/>
                    <a:pt x="33" y="55"/>
                  </a:cubicBezTo>
                  <a:cubicBezTo>
                    <a:pt x="35" y="55"/>
                    <a:pt x="38" y="55"/>
                    <a:pt x="41" y="54"/>
                  </a:cubicBezTo>
                  <a:close/>
                  <a:moveTo>
                    <a:pt x="29" y="40"/>
                  </a:moveTo>
                  <a:cubicBezTo>
                    <a:pt x="32" y="41"/>
                    <a:pt x="34" y="42"/>
                    <a:pt x="35" y="43"/>
                  </a:cubicBezTo>
                  <a:cubicBezTo>
                    <a:pt x="37" y="44"/>
                    <a:pt x="37" y="46"/>
                    <a:pt x="37" y="47"/>
                  </a:cubicBezTo>
                  <a:cubicBezTo>
                    <a:pt x="35" y="49"/>
                    <a:pt x="33" y="49"/>
                    <a:pt x="30" y="47"/>
                  </a:cubicBezTo>
                  <a:cubicBezTo>
                    <a:pt x="29" y="46"/>
                    <a:pt x="28" y="44"/>
                    <a:pt x="27" y="43"/>
                  </a:cubicBezTo>
                  <a:cubicBezTo>
                    <a:pt x="26" y="42"/>
                    <a:pt x="26" y="41"/>
                    <a:pt x="27" y="40"/>
                  </a:cubicBezTo>
                  <a:cubicBezTo>
                    <a:pt x="27" y="40"/>
                    <a:pt x="28" y="40"/>
                    <a:pt x="29" y="40"/>
                  </a:cubicBezTo>
                  <a:close/>
                  <a:moveTo>
                    <a:pt x="30" y="26"/>
                  </a:moveTo>
                  <a:cubicBezTo>
                    <a:pt x="28" y="25"/>
                    <a:pt x="28" y="25"/>
                    <a:pt x="30" y="25"/>
                  </a:cubicBezTo>
                  <a:cubicBezTo>
                    <a:pt x="33" y="26"/>
                    <a:pt x="37" y="28"/>
                    <a:pt x="41" y="30"/>
                  </a:cubicBezTo>
                  <a:cubicBezTo>
                    <a:pt x="44" y="32"/>
                    <a:pt x="47" y="33"/>
                    <a:pt x="49" y="35"/>
                  </a:cubicBezTo>
                  <a:cubicBezTo>
                    <a:pt x="54" y="37"/>
                    <a:pt x="58" y="40"/>
                    <a:pt x="60" y="42"/>
                  </a:cubicBezTo>
                  <a:cubicBezTo>
                    <a:pt x="64" y="45"/>
                    <a:pt x="65" y="48"/>
                    <a:pt x="63" y="49"/>
                  </a:cubicBezTo>
                  <a:cubicBezTo>
                    <a:pt x="62" y="51"/>
                    <a:pt x="60" y="51"/>
                    <a:pt x="58" y="49"/>
                  </a:cubicBezTo>
                  <a:cubicBezTo>
                    <a:pt x="56" y="47"/>
                    <a:pt x="53" y="45"/>
                    <a:pt x="50" y="44"/>
                  </a:cubicBezTo>
                  <a:cubicBezTo>
                    <a:pt x="49" y="43"/>
                    <a:pt x="46" y="40"/>
                    <a:pt x="42" y="37"/>
                  </a:cubicBezTo>
                  <a:cubicBezTo>
                    <a:pt x="40" y="35"/>
                    <a:pt x="39" y="34"/>
                    <a:pt x="39" y="34"/>
                  </a:cubicBezTo>
                  <a:cubicBezTo>
                    <a:pt x="36" y="31"/>
                    <a:pt x="33" y="28"/>
                    <a:pt x="30" y="26"/>
                  </a:cubicBezTo>
                  <a:close/>
                </a:path>
              </a:pathLst>
            </a:custGeom>
            <a:solidFill>
              <a:srgbClr val="23191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2396" name="Freeform 439"/>
            <p:cNvSpPr>
              <a:spLocks noEditPoints="1"/>
            </p:cNvSpPr>
            <p:nvPr/>
          </p:nvSpPr>
          <p:spPr bwMode="auto">
            <a:xfrm>
              <a:off x="7585076" y="3916363"/>
              <a:ext cx="119063" cy="184150"/>
            </a:xfrm>
            <a:custGeom>
              <a:avLst/>
              <a:gdLst>
                <a:gd name="T0" fmla="*/ 63500 w 45"/>
                <a:gd name="T1" fmla="*/ 8007 h 69"/>
                <a:gd name="T2" fmla="*/ 66146 w 45"/>
                <a:gd name="T3" fmla="*/ 2669 h 69"/>
                <a:gd name="T4" fmla="*/ 74084 w 45"/>
                <a:gd name="T5" fmla="*/ 5338 h 69"/>
                <a:gd name="T6" fmla="*/ 82021 w 45"/>
                <a:gd name="T7" fmla="*/ 29357 h 69"/>
                <a:gd name="T8" fmla="*/ 79375 w 45"/>
                <a:gd name="T9" fmla="*/ 42701 h 69"/>
                <a:gd name="T10" fmla="*/ 76729 w 45"/>
                <a:gd name="T11" fmla="*/ 56046 h 69"/>
                <a:gd name="T12" fmla="*/ 103188 w 45"/>
                <a:gd name="T13" fmla="*/ 40033 h 69"/>
                <a:gd name="T14" fmla="*/ 119063 w 45"/>
                <a:gd name="T15" fmla="*/ 42701 h 69"/>
                <a:gd name="T16" fmla="*/ 111125 w 45"/>
                <a:gd name="T17" fmla="*/ 53377 h 69"/>
                <a:gd name="T18" fmla="*/ 82021 w 45"/>
                <a:gd name="T19" fmla="*/ 69390 h 69"/>
                <a:gd name="T20" fmla="*/ 76729 w 45"/>
                <a:gd name="T21" fmla="*/ 74728 h 69"/>
                <a:gd name="T22" fmla="*/ 76729 w 45"/>
                <a:gd name="T23" fmla="*/ 90741 h 69"/>
                <a:gd name="T24" fmla="*/ 74084 w 45"/>
                <a:gd name="T25" fmla="*/ 104085 h 69"/>
                <a:gd name="T26" fmla="*/ 76729 w 45"/>
                <a:gd name="T27" fmla="*/ 109422 h 69"/>
                <a:gd name="T28" fmla="*/ 84667 w 45"/>
                <a:gd name="T29" fmla="*/ 120098 h 69"/>
                <a:gd name="T30" fmla="*/ 76729 w 45"/>
                <a:gd name="T31" fmla="*/ 144117 h 69"/>
                <a:gd name="T32" fmla="*/ 74084 w 45"/>
                <a:gd name="T33" fmla="*/ 154793 h 69"/>
                <a:gd name="T34" fmla="*/ 100542 w 45"/>
                <a:gd name="T35" fmla="*/ 152124 h 69"/>
                <a:gd name="T36" fmla="*/ 105834 w 45"/>
                <a:gd name="T37" fmla="*/ 160130 h 69"/>
                <a:gd name="T38" fmla="*/ 95250 w 45"/>
                <a:gd name="T39" fmla="*/ 170806 h 69"/>
                <a:gd name="T40" fmla="*/ 76729 w 45"/>
                <a:gd name="T41" fmla="*/ 173475 h 69"/>
                <a:gd name="T42" fmla="*/ 52917 w 45"/>
                <a:gd name="T43" fmla="*/ 178812 h 69"/>
                <a:gd name="T44" fmla="*/ 50271 w 45"/>
                <a:gd name="T45" fmla="*/ 181481 h 69"/>
                <a:gd name="T46" fmla="*/ 42334 w 45"/>
                <a:gd name="T47" fmla="*/ 184150 h 69"/>
                <a:gd name="T48" fmla="*/ 34396 w 45"/>
                <a:gd name="T49" fmla="*/ 178812 h 69"/>
                <a:gd name="T50" fmla="*/ 37042 w 45"/>
                <a:gd name="T51" fmla="*/ 168137 h 69"/>
                <a:gd name="T52" fmla="*/ 50271 w 45"/>
                <a:gd name="T53" fmla="*/ 152124 h 69"/>
                <a:gd name="T54" fmla="*/ 50271 w 45"/>
                <a:gd name="T55" fmla="*/ 149455 h 69"/>
                <a:gd name="T56" fmla="*/ 39688 w 45"/>
                <a:gd name="T57" fmla="*/ 136111 h 69"/>
                <a:gd name="T58" fmla="*/ 37042 w 45"/>
                <a:gd name="T59" fmla="*/ 122767 h 69"/>
                <a:gd name="T60" fmla="*/ 58209 w 45"/>
                <a:gd name="T61" fmla="*/ 112091 h 69"/>
                <a:gd name="T62" fmla="*/ 58209 w 45"/>
                <a:gd name="T63" fmla="*/ 112091 h 69"/>
                <a:gd name="T64" fmla="*/ 60854 w 45"/>
                <a:gd name="T65" fmla="*/ 106754 h 69"/>
                <a:gd name="T66" fmla="*/ 60854 w 45"/>
                <a:gd name="T67" fmla="*/ 93409 h 69"/>
                <a:gd name="T68" fmla="*/ 60854 w 45"/>
                <a:gd name="T69" fmla="*/ 82734 h 69"/>
                <a:gd name="T70" fmla="*/ 58209 w 45"/>
                <a:gd name="T71" fmla="*/ 80065 h 69"/>
                <a:gd name="T72" fmla="*/ 50271 w 45"/>
                <a:gd name="T73" fmla="*/ 85403 h 69"/>
                <a:gd name="T74" fmla="*/ 26458 w 45"/>
                <a:gd name="T75" fmla="*/ 96078 h 69"/>
                <a:gd name="T76" fmla="*/ 15875 w 45"/>
                <a:gd name="T77" fmla="*/ 104085 h 69"/>
                <a:gd name="T78" fmla="*/ 5292 w 45"/>
                <a:gd name="T79" fmla="*/ 106754 h 69"/>
                <a:gd name="T80" fmla="*/ 0 w 45"/>
                <a:gd name="T81" fmla="*/ 90741 h 69"/>
                <a:gd name="T82" fmla="*/ 2646 w 45"/>
                <a:gd name="T83" fmla="*/ 80065 h 69"/>
                <a:gd name="T84" fmla="*/ 5292 w 45"/>
                <a:gd name="T85" fmla="*/ 72059 h 69"/>
                <a:gd name="T86" fmla="*/ 13229 w 45"/>
                <a:gd name="T87" fmla="*/ 64052 h 69"/>
                <a:gd name="T88" fmla="*/ 18521 w 45"/>
                <a:gd name="T89" fmla="*/ 77396 h 69"/>
                <a:gd name="T90" fmla="*/ 23813 w 45"/>
                <a:gd name="T91" fmla="*/ 80065 h 69"/>
                <a:gd name="T92" fmla="*/ 50271 w 45"/>
                <a:gd name="T93" fmla="*/ 69390 h 69"/>
                <a:gd name="T94" fmla="*/ 58209 w 45"/>
                <a:gd name="T95" fmla="*/ 66721 h 69"/>
                <a:gd name="T96" fmla="*/ 60854 w 45"/>
                <a:gd name="T97" fmla="*/ 61383 h 69"/>
                <a:gd name="T98" fmla="*/ 63500 w 45"/>
                <a:gd name="T99" fmla="*/ 32026 h 69"/>
                <a:gd name="T100" fmla="*/ 63500 w 45"/>
                <a:gd name="T101" fmla="*/ 8007 h 69"/>
                <a:gd name="T102" fmla="*/ 60854 w 45"/>
                <a:gd name="T103" fmla="*/ 128104 h 69"/>
                <a:gd name="T104" fmla="*/ 58209 w 45"/>
                <a:gd name="T105" fmla="*/ 128104 h 69"/>
                <a:gd name="T106" fmla="*/ 47625 w 45"/>
                <a:gd name="T107" fmla="*/ 133442 h 69"/>
                <a:gd name="T108" fmla="*/ 47625 w 45"/>
                <a:gd name="T109" fmla="*/ 138780 h 69"/>
                <a:gd name="T110" fmla="*/ 55563 w 45"/>
                <a:gd name="T111" fmla="*/ 146786 h 69"/>
                <a:gd name="T112" fmla="*/ 55563 w 45"/>
                <a:gd name="T113" fmla="*/ 146786 h 69"/>
                <a:gd name="T114" fmla="*/ 58209 w 45"/>
                <a:gd name="T115" fmla="*/ 146786 h 69"/>
                <a:gd name="T116" fmla="*/ 60854 w 45"/>
                <a:gd name="T117" fmla="*/ 128104 h 69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45"/>
                <a:gd name="T178" fmla="*/ 0 h 69"/>
                <a:gd name="T179" fmla="*/ 45 w 45"/>
                <a:gd name="T180" fmla="*/ 69 h 69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45" h="69">
                  <a:moveTo>
                    <a:pt x="24" y="3"/>
                  </a:moveTo>
                  <a:cubicBezTo>
                    <a:pt x="24" y="2"/>
                    <a:pt x="25" y="1"/>
                    <a:pt x="25" y="1"/>
                  </a:cubicBezTo>
                  <a:cubicBezTo>
                    <a:pt x="26" y="0"/>
                    <a:pt x="27" y="1"/>
                    <a:pt x="28" y="2"/>
                  </a:cubicBezTo>
                  <a:cubicBezTo>
                    <a:pt x="30" y="4"/>
                    <a:pt x="31" y="7"/>
                    <a:pt x="31" y="11"/>
                  </a:cubicBezTo>
                  <a:cubicBezTo>
                    <a:pt x="31" y="12"/>
                    <a:pt x="30" y="13"/>
                    <a:pt x="30" y="16"/>
                  </a:cubicBezTo>
                  <a:cubicBezTo>
                    <a:pt x="30" y="18"/>
                    <a:pt x="29" y="20"/>
                    <a:pt x="29" y="21"/>
                  </a:cubicBezTo>
                  <a:cubicBezTo>
                    <a:pt x="33" y="19"/>
                    <a:pt x="36" y="17"/>
                    <a:pt x="39" y="15"/>
                  </a:cubicBezTo>
                  <a:cubicBezTo>
                    <a:pt x="42" y="13"/>
                    <a:pt x="44" y="14"/>
                    <a:pt x="45" y="16"/>
                  </a:cubicBezTo>
                  <a:cubicBezTo>
                    <a:pt x="45" y="18"/>
                    <a:pt x="44" y="19"/>
                    <a:pt x="42" y="20"/>
                  </a:cubicBezTo>
                  <a:cubicBezTo>
                    <a:pt x="39" y="22"/>
                    <a:pt x="35" y="24"/>
                    <a:pt x="31" y="26"/>
                  </a:cubicBezTo>
                  <a:cubicBezTo>
                    <a:pt x="30" y="27"/>
                    <a:pt x="29" y="27"/>
                    <a:pt x="29" y="28"/>
                  </a:cubicBezTo>
                  <a:cubicBezTo>
                    <a:pt x="29" y="30"/>
                    <a:pt x="29" y="32"/>
                    <a:pt x="29" y="34"/>
                  </a:cubicBezTo>
                  <a:cubicBezTo>
                    <a:pt x="29" y="36"/>
                    <a:pt x="29" y="38"/>
                    <a:pt x="28" y="39"/>
                  </a:cubicBezTo>
                  <a:cubicBezTo>
                    <a:pt x="28" y="40"/>
                    <a:pt x="28" y="40"/>
                    <a:pt x="29" y="41"/>
                  </a:cubicBezTo>
                  <a:cubicBezTo>
                    <a:pt x="31" y="41"/>
                    <a:pt x="32" y="42"/>
                    <a:pt x="32" y="45"/>
                  </a:cubicBezTo>
                  <a:cubicBezTo>
                    <a:pt x="32" y="47"/>
                    <a:pt x="31" y="50"/>
                    <a:pt x="29" y="54"/>
                  </a:cubicBezTo>
                  <a:cubicBezTo>
                    <a:pt x="28" y="55"/>
                    <a:pt x="28" y="56"/>
                    <a:pt x="28" y="58"/>
                  </a:cubicBezTo>
                  <a:cubicBezTo>
                    <a:pt x="30" y="57"/>
                    <a:pt x="34" y="56"/>
                    <a:pt x="38" y="57"/>
                  </a:cubicBezTo>
                  <a:cubicBezTo>
                    <a:pt x="38" y="57"/>
                    <a:pt x="39" y="58"/>
                    <a:pt x="40" y="60"/>
                  </a:cubicBezTo>
                  <a:cubicBezTo>
                    <a:pt x="41" y="62"/>
                    <a:pt x="40" y="64"/>
                    <a:pt x="36" y="64"/>
                  </a:cubicBezTo>
                  <a:cubicBezTo>
                    <a:pt x="34" y="63"/>
                    <a:pt x="32" y="64"/>
                    <a:pt x="29" y="65"/>
                  </a:cubicBezTo>
                  <a:cubicBezTo>
                    <a:pt x="26" y="66"/>
                    <a:pt x="23" y="67"/>
                    <a:pt x="20" y="67"/>
                  </a:cubicBezTo>
                  <a:cubicBezTo>
                    <a:pt x="19" y="67"/>
                    <a:pt x="19" y="68"/>
                    <a:pt x="19" y="68"/>
                  </a:cubicBezTo>
                  <a:cubicBezTo>
                    <a:pt x="18" y="68"/>
                    <a:pt x="17" y="68"/>
                    <a:pt x="16" y="69"/>
                  </a:cubicBezTo>
                  <a:cubicBezTo>
                    <a:pt x="14" y="69"/>
                    <a:pt x="13" y="69"/>
                    <a:pt x="13" y="67"/>
                  </a:cubicBezTo>
                  <a:cubicBezTo>
                    <a:pt x="12" y="66"/>
                    <a:pt x="12" y="64"/>
                    <a:pt x="14" y="63"/>
                  </a:cubicBezTo>
                  <a:cubicBezTo>
                    <a:pt x="16" y="61"/>
                    <a:pt x="17" y="59"/>
                    <a:pt x="19" y="57"/>
                  </a:cubicBezTo>
                  <a:cubicBezTo>
                    <a:pt x="19" y="57"/>
                    <a:pt x="19" y="57"/>
                    <a:pt x="19" y="56"/>
                  </a:cubicBezTo>
                  <a:cubicBezTo>
                    <a:pt x="17" y="54"/>
                    <a:pt x="16" y="52"/>
                    <a:pt x="15" y="51"/>
                  </a:cubicBezTo>
                  <a:cubicBezTo>
                    <a:pt x="14" y="49"/>
                    <a:pt x="13" y="47"/>
                    <a:pt x="14" y="46"/>
                  </a:cubicBezTo>
                  <a:cubicBezTo>
                    <a:pt x="16" y="45"/>
                    <a:pt x="19" y="43"/>
                    <a:pt x="22" y="42"/>
                  </a:cubicBezTo>
                  <a:cubicBezTo>
                    <a:pt x="22" y="42"/>
                    <a:pt x="22" y="42"/>
                    <a:pt x="22" y="42"/>
                  </a:cubicBezTo>
                  <a:cubicBezTo>
                    <a:pt x="22" y="42"/>
                    <a:pt x="23" y="41"/>
                    <a:pt x="23" y="40"/>
                  </a:cubicBezTo>
                  <a:cubicBezTo>
                    <a:pt x="23" y="39"/>
                    <a:pt x="23" y="38"/>
                    <a:pt x="23" y="35"/>
                  </a:cubicBezTo>
                  <a:cubicBezTo>
                    <a:pt x="23" y="33"/>
                    <a:pt x="23" y="31"/>
                    <a:pt x="23" y="31"/>
                  </a:cubicBezTo>
                  <a:cubicBezTo>
                    <a:pt x="23" y="31"/>
                    <a:pt x="23" y="30"/>
                    <a:pt x="22" y="30"/>
                  </a:cubicBezTo>
                  <a:cubicBezTo>
                    <a:pt x="21" y="31"/>
                    <a:pt x="21" y="31"/>
                    <a:pt x="19" y="32"/>
                  </a:cubicBezTo>
                  <a:cubicBezTo>
                    <a:pt x="15" y="34"/>
                    <a:pt x="12" y="35"/>
                    <a:pt x="10" y="36"/>
                  </a:cubicBezTo>
                  <a:cubicBezTo>
                    <a:pt x="8" y="37"/>
                    <a:pt x="6" y="38"/>
                    <a:pt x="6" y="39"/>
                  </a:cubicBezTo>
                  <a:cubicBezTo>
                    <a:pt x="5" y="41"/>
                    <a:pt x="4" y="41"/>
                    <a:pt x="2" y="40"/>
                  </a:cubicBezTo>
                  <a:cubicBezTo>
                    <a:pt x="0" y="38"/>
                    <a:pt x="0" y="36"/>
                    <a:pt x="0" y="34"/>
                  </a:cubicBezTo>
                  <a:cubicBezTo>
                    <a:pt x="1" y="33"/>
                    <a:pt x="1" y="32"/>
                    <a:pt x="1" y="30"/>
                  </a:cubicBezTo>
                  <a:cubicBezTo>
                    <a:pt x="2" y="29"/>
                    <a:pt x="2" y="28"/>
                    <a:pt x="2" y="27"/>
                  </a:cubicBezTo>
                  <a:cubicBezTo>
                    <a:pt x="3" y="25"/>
                    <a:pt x="4" y="24"/>
                    <a:pt x="5" y="24"/>
                  </a:cubicBezTo>
                  <a:cubicBezTo>
                    <a:pt x="6" y="25"/>
                    <a:pt x="6" y="26"/>
                    <a:pt x="7" y="29"/>
                  </a:cubicBezTo>
                  <a:cubicBezTo>
                    <a:pt x="8" y="31"/>
                    <a:pt x="8" y="31"/>
                    <a:pt x="9" y="30"/>
                  </a:cubicBezTo>
                  <a:cubicBezTo>
                    <a:pt x="11" y="29"/>
                    <a:pt x="15" y="28"/>
                    <a:pt x="19" y="26"/>
                  </a:cubicBezTo>
                  <a:cubicBezTo>
                    <a:pt x="21" y="25"/>
                    <a:pt x="22" y="25"/>
                    <a:pt x="22" y="25"/>
                  </a:cubicBezTo>
                  <a:cubicBezTo>
                    <a:pt x="23" y="24"/>
                    <a:pt x="23" y="23"/>
                    <a:pt x="23" y="23"/>
                  </a:cubicBezTo>
                  <a:cubicBezTo>
                    <a:pt x="23" y="20"/>
                    <a:pt x="24" y="16"/>
                    <a:pt x="24" y="12"/>
                  </a:cubicBezTo>
                  <a:cubicBezTo>
                    <a:pt x="24" y="9"/>
                    <a:pt x="24" y="6"/>
                    <a:pt x="24" y="3"/>
                  </a:cubicBezTo>
                  <a:close/>
                  <a:moveTo>
                    <a:pt x="23" y="48"/>
                  </a:moveTo>
                  <a:cubicBezTo>
                    <a:pt x="23" y="48"/>
                    <a:pt x="22" y="48"/>
                    <a:pt x="22" y="48"/>
                  </a:cubicBezTo>
                  <a:cubicBezTo>
                    <a:pt x="20" y="48"/>
                    <a:pt x="19" y="49"/>
                    <a:pt x="18" y="50"/>
                  </a:cubicBezTo>
                  <a:cubicBezTo>
                    <a:pt x="18" y="50"/>
                    <a:pt x="18" y="51"/>
                    <a:pt x="18" y="52"/>
                  </a:cubicBezTo>
                  <a:cubicBezTo>
                    <a:pt x="18" y="52"/>
                    <a:pt x="19" y="54"/>
                    <a:pt x="21" y="55"/>
                  </a:cubicBezTo>
                  <a:cubicBezTo>
                    <a:pt x="21" y="55"/>
                    <a:pt x="21" y="55"/>
                    <a:pt x="21" y="55"/>
                  </a:cubicBezTo>
                  <a:cubicBezTo>
                    <a:pt x="22" y="55"/>
                    <a:pt x="22" y="55"/>
                    <a:pt x="22" y="55"/>
                  </a:cubicBezTo>
                  <a:cubicBezTo>
                    <a:pt x="23" y="55"/>
                    <a:pt x="23" y="52"/>
                    <a:pt x="23" y="48"/>
                  </a:cubicBezTo>
                  <a:close/>
                </a:path>
              </a:pathLst>
            </a:custGeom>
            <a:solidFill>
              <a:srgbClr val="23191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2397" name="Freeform 440"/>
            <p:cNvSpPr>
              <a:spLocks noEditPoints="1"/>
            </p:cNvSpPr>
            <p:nvPr/>
          </p:nvSpPr>
          <p:spPr bwMode="auto">
            <a:xfrm>
              <a:off x="7578726" y="4160838"/>
              <a:ext cx="149225" cy="204787"/>
            </a:xfrm>
            <a:custGeom>
              <a:avLst/>
              <a:gdLst>
                <a:gd name="T0" fmla="*/ 149225 w 56"/>
                <a:gd name="T1" fmla="*/ 37234 h 77"/>
                <a:gd name="T2" fmla="*/ 130572 w 56"/>
                <a:gd name="T3" fmla="*/ 47872 h 77"/>
                <a:gd name="T4" fmla="*/ 114583 w 56"/>
                <a:gd name="T5" fmla="*/ 55851 h 77"/>
                <a:gd name="T6" fmla="*/ 109254 w 56"/>
                <a:gd name="T7" fmla="*/ 55851 h 77"/>
                <a:gd name="T8" fmla="*/ 119913 w 56"/>
                <a:gd name="T9" fmla="*/ 45213 h 77"/>
                <a:gd name="T10" fmla="*/ 122578 w 56"/>
                <a:gd name="T11" fmla="*/ 39894 h 77"/>
                <a:gd name="T12" fmla="*/ 117248 w 56"/>
                <a:gd name="T13" fmla="*/ 39894 h 77"/>
                <a:gd name="T14" fmla="*/ 66618 w 56"/>
                <a:gd name="T15" fmla="*/ 58511 h 77"/>
                <a:gd name="T16" fmla="*/ 55959 w 56"/>
                <a:gd name="T17" fmla="*/ 61170 h 77"/>
                <a:gd name="T18" fmla="*/ 26647 w 56"/>
                <a:gd name="T19" fmla="*/ 69149 h 77"/>
                <a:gd name="T20" fmla="*/ 15988 w 56"/>
                <a:gd name="T21" fmla="*/ 77128 h 77"/>
                <a:gd name="T22" fmla="*/ 7994 w 56"/>
                <a:gd name="T23" fmla="*/ 85106 h 77"/>
                <a:gd name="T24" fmla="*/ 2665 w 56"/>
                <a:gd name="T25" fmla="*/ 69149 h 77"/>
                <a:gd name="T26" fmla="*/ 10659 w 56"/>
                <a:gd name="T27" fmla="*/ 50532 h 77"/>
                <a:gd name="T28" fmla="*/ 18653 w 56"/>
                <a:gd name="T29" fmla="*/ 63830 h 77"/>
                <a:gd name="T30" fmla="*/ 21318 w 56"/>
                <a:gd name="T31" fmla="*/ 66489 h 77"/>
                <a:gd name="T32" fmla="*/ 37306 w 56"/>
                <a:gd name="T33" fmla="*/ 58511 h 77"/>
                <a:gd name="T34" fmla="*/ 50630 w 56"/>
                <a:gd name="T35" fmla="*/ 53191 h 77"/>
                <a:gd name="T36" fmla="*/ 127907 w 56"/>
                <a:gd name="T37" fmla="*/ 29255 h 77"/>
                <a:gd name="T38" fmla="*/ 149225 w 56"/>
                <a:gd name="T39" fmla="*/ 37234 h 77"/>
                <a:gd name="T40" fmla="*/ 82607 w 56"/>
                <a:gd name="T41" fmla="*/ 122340 h 77"/>
                <a:gd name="T42" fmla="*/ 95930 w 56"/>
                <a:gd name="T43" fmla="*/ 119681 h 77"/>
                <a:gd name="T44" fmla="*/ 103925 w 56"/>
                <a:gd name="T45" fmla="*/ 125000 h 77"/>
                <a:gd name="T46" fmla="*/ 101260 w 56"/>
                <a:gd name="T47" fmla="*/ 130319 h 77"/>
                <a:gd name="T48" fmla="*/ 87936 w 56"/>
                <a:gd name="T49" fmla="*/ 143617 h 77"/>
                <a:gd name="T50" fmla="*/ 58624 w 56"/>
                <a:gd name="T51" fmla="*/ 164893 h 77"/>
                <a:gd name="T52" fmla="*/ 50630 w 56"/>
                <a:gd name="T53" fmla="*/ 170213 h 77"/>
                <a:gd name="T54" fmla="*/ 45300 w 56"/>
                <a:gd name="T55" fmla="*/ 172872 h 77"/>
                <a:gd name="T56" fmla="*/ 125242 w 56"/>
                <a:gd name="T57" fmla="*/ 186170 h 77"/>
                <a:gd name="T58" fmla="*/ 127907 w 56"/>
                <a:gd name="T59" fmla="*/ 202127 h 77"/>
                <a:gd name="T60" fmla="*/ 111919 w 56"/>
                <a:gd name="T61" fmla="*/ 199468 h 77"/>
                <a:gd name="T62" fmla="*/ 95930 w 56"/>
                <a:gd name="T63" fmla="*/ 194149 h 77"/>
                <a:gd name="T64" fmla="*/ 45300 w 56"/>
                <a:gd name="T65" fmla="*/ 175532 h 77"/>
                <a:gd name="T66" fmla="*/ 37306 w 56"/>
                <a:gd name="T67" fmla="*/ 178191 h 77"/>
                <a:gd name="T68" fmla="*/ 42636 w 56"/>
                <a:gd name="T69" fmla="*/ 170213 h 77"/>
                <a:gd name="T70" fmla="*/ 53295 w 56"/>
                <a:gd name="T71" fmla="*/ 159574 h 77"/>
                <a:gd name="T72" fmla="*/ 69283 w 56"/>
                <a:gd name="T73" fmla="*/ 143617 h 77"/>
                <a:gd name="T74" fmla="*/ 66618 w 56"/>
                <a:gd name="T75" fmla="*/ 140957 h 77"/>
                <a:gd name="T76" fmla="*/ 45300 w 56"/>
                <a:gd name="T77" fmla="*/ 140957 h 77"/>
                <a:gd name="T78" fmla="*/ 39971 w 56"/>
                <a:gd name="T79" fmla="*/ 130319 h 77"/>
                <a:gd name="T80" fmla="*/ 39971 w 56"/>
                <a:gd name="T81" fmla="*/ 127659 h 77"/>
                <a:gd name="T82" fmla="*/ 42636 w 56"/>
                <a:gd name="T83" fmla="*/ 127659 h 77"/>
                <a:gd name="T84" fmla="*/ 53295 w 56"/>
                <a:gd name="T85" fmla="*/ 130319 h 77"/>
                <a:gd name="T86" fmla="*/ 71948 w 56"/>
                <a:gd name="T87" fmla="*/ 125000 h 77"/>
                <a:gd name="T88" fmla="*/ 82607 w 56"/>
                <a:gd name="T89" fmla="*/ 122340 h 77"/>
                <a:gd name="T90" fmla="*/ 61289 w 56"/>
                <a:gd name="T91" fmla="*/ 0 h 77"/>
                <a:gd name="T92" fmla="*/ 82607 w 56"/>
                <a:gd name="T93" fmla="*/ 13298 h 77"/>
                <a:gd name="T94" fmla="*/ 82607 w 56"/>
                <a:gd name="T95" fmla="*/ 26596 h 77"/>
                <a:gd name="T96" fmla="*/ 69283 w 56"/>
                <a:gd name="T97" fmla="*/ 23936 h 77"/>
                <a:gd name="T98" fmla="*/ 61289 w 56"/>
                <a:gd name="T99" fmla="*/ 15957 h 77"/>
                <a:gd name="T100" fmla="*/ 55959 w 56"/>
                <a:gd name="T101" fmla="*/ 2660 h 77"/>
                <a:gd name="T102" fmla="*/ 61289 w 56"/>
                <a:gd name="T103" fmla="*/ 0 h 77"/>
                <a:gd name="T104" fmla="*/ 69283 w 56"/>
                <a:gd name="T105" fmla="*/ 79787 h 77"/>
                <a:gd name="T106" fmla="*/ 85271 w 56"/>
                <a:gd name="T107" fmla="*/ 82447 h 77"/>
                <a:gd name="T108" fmla="*/ 98595 w 56"/>
                <a:gd name="T109" fmla="*/ 90425 h 77"/>
                <a:gd name="T110" fmla="*/ 93266 w 56"/>
                <a:gd name="T111" fmla="*/ 98404 h 77"/>
                <a:gd name="T112" fmla="*/ 77277 w 56"/>
                <a:gd name="T113" fmla="*/ 93085 h 77"/>
                <a:gd name="T114" fmla="*/ 63954 w 56"/>
                <a:gd name="T115" fmla="*/ 85106 h 77"/>
                <a:gd name="T116" fmla="*/ 63954 w 56"/>
                <a:gd name="T117" fmla="*/ 79787 h 77"/>
                <a:gd name="T118" fmla="*/ 69283 w 56"/>
                <a:gd name="T119" fmla="*/ 79787 h 77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56"/>
                <a:gd name="T181" fmla="*/ 0 h 77"/>
                <a:gd name="T182" fmla="*/ 56 w 56"/>
                <a:gd name="T183" fmla="*/ 77 h 77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56" h="77">
                  <a:moveTo>
                    <a:pt x="56" y="14"/>
                  </a:moveTo>
                  <a:cubicBezTo>
                    <a:pt x="56" y="15"/>
                    <a:pt x="54" y="17"/>
                    <a:pt x="49" y="18"/>
                  </a:cubicBezTo>
                  <a:cubicBezTo>
                    <a:pt x="47" y="19"/>
                    <a:pt x="45" y="20"/>
                    <a:pt x="43" y="21"/>
                  </a:cubicBezTo>
                  <a:cubicBezTo>
                    <a:pt x="40" y="23"/>
                    <a:pt x="39" y="23"/>
                    <a:pt x="41" y="21"/>
                  </a:cubicBezTo>
                  <a:cubicBezTo>
                    <a:pt x="43" y="19"/>
                    <a:pt x="44" y="18"/>
                    <a:pt x="45" y="17"/>
                  </a:cubicBezTo>
                  <a:cubicBezTo>
                    <a:pt x="46" y="16"/>
                    <a:pt x="46" y="16"/>
                    <a:pt x="46" y="15"/>
                  </a:cubicBezTo>
                  <a:cubicBezTo>
                    <a:pt x="44" y="15"/>
                    <a:pt x="44" y="15"/>
                    <a:pt x="44" y="15"/>
                  </a:cubicBezTo>
                  <a:cubicBezTo>
                    <a:pt x="38" y="17"/>
                    <a:pt x="32" y="19"/>
                    <a:pt x="25" y="22"/>
                  </a:cubicBezTo>
                  <a:cubicBezTo>
                    <a:pt x="24" y="22"/>
                    <a:pt x="22" y="23"/>
                    <a:pt x="21" y="23"/>
                  </a:cubicBezTo>
                  <a:cubicBezTo>
                    <a:pt x="17" y="25"/>
                    <a:pt x="13" y="26"/>
                    <a:pt x="10" y="26"/>
                  </a:cubicBezTo>
                  <a:cubicBezTo>
                    <a:pt x="7" y="27"/>
                    <a:pt x="6" y="28"/>
                    <a:pt x="6" y="29"/>
                  </a:cubicBezTo>
                  <a:cubicBezTo>
                    <a:pt x="6" y="31"/>
                    <a:pt x="4" y="32"/>
                    <a:pt x="3" y="32"/>
                  </a:cubicBezTo>
                  <a:cubicBezTo>
                    <a:pt x="1" y="31"/>
                    <a:pt x="0" y="29"/>
                    <a:pt x="1" y="26"/>
                  </a:cubicBezTo>
                  <a:cubicBezTo>
                    <a:pt x="2" y="25"/>
                    <a:pt x="3" y="22"/>
                    <a:pt x="4" y="19"/>
                  </a:cubicBezTo>
                  <a:cubicBezTo>
                    <a:pt x="5" y="16"/>
                    <a:pt x="6" y="17"/>
                    <a:pt x="7" y="24"/>
                  </a:cubicBezTo>
                  <a:cubicBezTo>
                    <a:pt x="7" y="24"/>
                    <a:pt x="8" y="25"/>
                    <a:pt x="8" y="25"/>
                  </a:cubicBezTo>
                  <a:cubicBezTo>
                    <a:pt x="9" y="24"/>
                    <a:pt x="11" y="23"/>
                    <a:pt x="14" y="22"/>
                  </a:cubicBezTo>
                  <a:cubicBezTo>
                    <a:pt x="16" y="21"/>
                    <a:pt x="18" y="20"/>
                    <a:pt x="19" y="20"/>
                  </a:cubicBezTo>
                  <a:cubicBezTo>
                    <a:pt x="30" y="14"/>
                    <a:pt x="40" y="11"/>
                    <a:pt x="48" y="11"/>
                  </a:cubicBezTo>
                  <a:cubicBezTo>
                    <a:pt x="53" y="10"/>
                    <a:pt x="55" y="11"/>
                    <a:pt x="56" y="14"/>
                  </a:cubicBezTo>
                  <a:close/>
                  <a:moveTo>
                    <a:pt x="31" y="46"/>
                  </a:moveTo>
                  <a:cubicBezTo>
                    <a:pt x="33" y="45"/>
                    <a:pt x="35" y="45"/>
                    <a:pt x="36" y="45"/>
                  </a:cubicBezTo>
                  <a:cubicBezTo>
                    <a:pt x="38" y="46"/>
                    <a:pt x="39" y="46"/>
                    <a:pt x="39" y="47"/>
                  </a:cubicBezTo>
                  <a:cubicBezTo>
                    <a:pt x="39" y="48"/>
                    <a:pt x="39" y="48"/>
                    <a:pt x="38" y="49"/>
                  </a:cubicBezTo>
                  <a:cubicBezTo>
                    <a:pt x="36" y="51"/>
                    <a:pt x="34" y="52"/>
                    <a:pt x="33" y="54"/>
                  </a:cubicBezTo>
                  <a:cubicBezTo>
                    <a:pt x="30" y="57"/>
                    <a:pt x="26" y="59"/>
                    <a:pt x="22" y="62"/>
                  </a:cubicBezTo>
                  <a:cubicBezTo>
                    <a:pt x="21" y="62"/>
                    <a:pt x="20" y="63"/>
                    <a:pt x="19" y="64"/>
                  </a:cubicBezTo>
                  <a:cubicBezTo>
                    <a:pt x="19" y="64"/>
                    <a:pt x="18" y="64"/>
                    <a:pt x="17" y="65"/>
                  </a:cubicBezTo>
                  <a:cubicBezTo>
                    <a:pt x="31" y="65"/>
                    <a:pt x="41" y="67"/>
                    <a:pt x="47" y="70"/>
                  </a:cubicBezTo>
                  <a:cubicBezTo>
                    <a:pt x="50" y="72"/>
                    <a:pt x="51" y="74"/>
                    <a:pt x="48" y="76"/>
                  </a:cubicBezTo>
                  <a:cubicBezTo>
                    <a:pt x="47" y="77"/>
                    <a:pt x="45" y="77"/>
                    <a:pt x="42" y="75"/>
                  </a:cubicBezTo>
                  <a:cubicBezTo>
                    <a:pt x="40" y="74"/>
                    <a:pt x="38" y="73"/>
                    <a:pt x="36" y="73"/>
                  </a:cubicBezTo>
                  <a:cubicBezTo>
                    <a:pt x="30" y="71"/>
                    <a:pt x="24" y="69"/>
                    <a:pt x="17" y="66"/>
                  </a:cubicBezTo>
                  <a:cubicBezTo>
                    <a:pt x="16" y="66"/>
                    <a:pt x="15" y="66"/>
                    <a:pt x="14" y="67"/>
                  </a:cubicBezTo>
                  <a:cubicBezTo>
                    <a:pt x="13" y="67"/>
                    <a:pt x="13" y="66"/>
                    <a:pt x="16" y="64"/>
                  </a:cubicBezTo>
                  <a:cubicBezTo>
                    <a:pt x="17" y="63"/>
                    <a:pt x="18" y="61"/>
                    <a:pt x="20" y="60"/>
                  </a:cubicBezTo>
                  <a:cubicBezTo>
                    <a:pt x="23" y="57"/>
                    <a:pt x="25" y="55"/>
                    <a:pt x="26" y="54"/>
                  </a:cubicBezTo>
                  <a:cubicBezTo>
                    <a:pt x="26" y="53"/>
                    <a:pt x="26" y="53"/>
                    <a:pt x="25" y="53"/>
                  </a:cubicBezTo>
                  <a:cubicBezTo>
                    <a:pt x="21" y="55"/>
                    <a:pt x="18" y="55"/>
                    <a:pt x="17" y="53"/>
                  </a:cubicBezTo>
                  <a:cubicBezTo>
                    <a:pt x="15" y="52"/>
                    <a:pt x="15" y="51"/>
                    <a:pt x="15" y="49"/>
                  </a:cubicBezTo>
                  <a:cubicBezTo>
                    <a:pt x="15" y="49"/>
                    <a:pt x="15" y="48"/>
                    <a:pt x="15" y="48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16" y="50"/>
                    <a:pt x="18" y="50"/>
                    <a:pt x="20" y="49"/>
                  </a:cubicBezTo>
                  <a:cubicBezTo>
                    <a:pt x="22" y="49"/>
                    <a:pt x="24" y="48"/>
                    <a:pt x="27" y="47"/>
                  </a:cubicBezTo>
                  <a:cubicBezTo>
                    <a:pt x="29" y="46"/>
                    <a:pt x="30" y="46"/>
                    <a:pt x="31" y="46"/>
                  </a:cubicBezTo>
                  <a:close/>
                  <a:moveTo>
                    <a:pt x="23" y="0"/>
                  </a:moveTo>
                  <a:cubicBezTo>
                    <a:pt x="26" y="1"/>
                    <a:pt x="28" y="3"/>
                    <a:pt x="31" y="5"/>
                  </a:cubicBezTo>
                  <a:cubicBezTo>
                    <a:pt x="32" y="7"/>
                    <a:pt x="32" y="8"/>
                    <a:pt x="31" y="10"/>
                  </a:cubicBezTo>
                  <a:cubicBezTo>
                    <a:pt x="29" y="11"/>
                    <a:pt x="28" y="11"/>
                    <a:pt x="26" y="9"/>
                  </a:cubicBezTo>
                  <a:cubicBezTo>
                    <a:pt x="25" y="9"/>
                    <a:pt x="24" y="8"/>
                    <a:pt x="23" y="6"/>
                  </a:cubicBezTo>
                  <a:cubicBezTo>
                    <a:pt x="22" y="5"/>
                    <a:pt x="21" y="3"/>
                    <a:pt x="21" y="1"/>
                  </a:cubicBezTo>
                  <a:cubicBezTo>
                    <a:pt x="21" y="0"/>
                    <a:pt x="22" y="0"/>
                    <a:pt x="23" y="0"/>
                  </a:cubicBezTo>
                  <a:close/>
                  <a:moveTo>
                    <a:pt x="26" y="30"/>
                  </a:moveTo>
                  <a:cubicBezTo>
                    <a:pt x="28" y="30"/>
                    <a:pt x="30" y="30"/>
                    <a:pt x="32" y="31"/>
                  </a:cubicBezTo>
                  <a:cubicBezTo>
                    <a:pt x="35" y="31"/>
                    <a:pt x="37" y="32"/>
                    <a:pt x="37" y="34"/>
                  </a:cubicBezTo>
                  <a:cubicBezTo>
                    <a:pt x="38" y="36"/>
                    <a:pt x="37" y="37"/>
                    <a:pt x="35" y="37"/>
                  </a:cubicBezTo>
                  <a:cubicBezTo>
                    <a:pt x="33" y="38"/>
                    <a:pt x="31" y="37"/>
                    <a:pt x="29" y="35"/>
                  </a:cubicBezTo>
                  <a:cubicBezTo>
                    <a:pt x="28" y="34"/>
                    <a:pt x="26" y="33"/>
                    <a:pt x="24" y="32"/>
                  </a:cubicBezTo>
                  <a:cubicBezTo>
                    <a:pt x="24" y="31"/>
                    <a:pt x="23" y="31"/>
                    <a:pt x="24" y="30"/>
                  </a:cubicBezTo>
                  <a:cubicBezTo>
                    <a:pt x="24" y="30"/>
                    <a:pt x="25" y="30"/>
                    <a:pt x="26" y="30"/>
                  </a:cubicBezTo>
                  <a:close/>
                </a:path>
              </a:pathLst>
            </a:custGeom>
            <a:solidFill>
              <a:srgbClr val="23191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2398" name="Freeform 441"/>
            <p:cNvSpPr>
              <a:spLocks noEditPoints="1"/>
            </p:cNvSpPr>
            <p:nvPr/>
          </p:nvSpPr>
          <p:spPr bwMode="auto">
            <a:xfrm>
              <a:off x="7585076" y="4408488"/>
              <a:ext cx="127000" cy="214312"/>
            </a:xfrm>
            <a:custGeom>
              <a:avLst/>
              <a:gdLst>
                <a:gd name="T0" fmla="*/ 108479 w 48"/>
                <a:gd name="T1" fmla="*/ 7937 h 81"/>
                <a:gd name="T2" fmla="*/ 108479 w 48"/>
                <a:gd name="T3" fmla="*/ 23812 h 81"/>
                <a:gd name="T4" fmla="*/ 103188 w 48"/>
                <a:gd name="T5" fmla="*/ 44979 h 81"/>
                <a:gd name="T6" fmla="*/ 105833 w 48"/>
                <a:gd name="T7" fmla="*/ 47625 h 81"/>
                <a:gd name="T8" fmla="*/ 113771 w 48"/>
                <a:gd name="T9" fmla="*/ 60854 h 81"/>
                <a:gd name="T10" fmla="*/ 92604 w 48"/>
                <a:gd name="T11" fmla="*/ 79375 h 81"/>
                <a:gd name="T12" fmla="*/ 89958 w 48"/>
                <a:gd name="T13" fmla="*/ 84666 h 81"/>
                <a:gd name="T14" fmla="*/ 66146 w 48"/>
                <a:gd name="T15" fmla="*/ 119062 h 81"/>
                <a:gd name="T16" fmla="*/ 76729 w 48"/>
                <a:gd name="T17" fmla="*/ 119062 h 81"/>
                <a:gd name="T18" fmla="*/ 84667 w 48"/>
                <a:gd name="T19" fmla="*/ 116416 h 81"/>
                <a:gd name="T20" fmla="*/ 97896 w 48"/>
                <a:gd name="T21" fmla="*/ 119062 h 81"/>
                <a:gd name="T22" fmla="*/ 103188 w 48"/>
                <a:gd name="T23" fmla="*/ 132291 h 81"/>
                <a:gd name="T24" fmla="*/ 92604 w 48"/>
                <a:gd name="T25" fmla="*/ 137583 h 81"/>
                <a:gd name="T26" fmla="*/ 26458 w 48"/>
                <a:gd name="T27" fmla="*/ 193145 h 81"/>
                <a:gd name="T28" fmla="*/ 0 w 48"/>
                <a:gd name="T29" fmla="*/ 211666 h 81"/>
                <a:gd name="T30" fmla="*/ 0 w 48"/>
                <a:gd name="T31" fmla="*/ 209020 h 81"/>
                <a:gd name="T32" fmla="*/ 2646 w 48"/>
                <a:gd name="T33" fmla="*/ 198437 h 81"/>
                <a:gd name="T34" fmla="*/ 52917 w 48"/>
                <a:gd name="T35" fmla="*/ 148166 h 81"/>
                <a:gd name="T36" fmla="*/ 52917 w 48"/>
                <a:gd name="T37" fmla="*/ 145520 h 81"/>
                <a:gd name="T38" fmla="*/ 39687 w 48"/>
                <a:gd name="T39" fmla="*/ 150812 h 81"/>
                <a:gd name="T40" fmla="*/ 29104 w 48"/>
                <a:gd name="T41" fmla="*/ 150812 h 81"/>
                <a:gd name="T42" fmla="*/ 23813 w 48"/>
                <a:gd name="T43" fmla="*/ 140229 h 81"/>
                <a:gd name="T44" fmla="*/ 31750 w 48"/>
                <a:gd name="T45" fmla="*/ 124354 h 81"/>
                <a:gd name="T46" fmla="*/ 60854 w 48"/>
                <a:gd name="T47" fmla="*/ 92604 h 81"/>
                <a:gd name="T48" fmla="*/ 52917 w 48"/>
                <a:gd name="T49" fmla="*/ 92604 h 81"/>
                <a:gd name="T50" fmla="*/ 47625 w 48"/>
                <a:gd name="T51" fmla="*/ 92604 h 81"/>
                <a:gd name="T52" fmla="*/ 47625 w 48"/>
                <a:gd name="T53" fmla="*/ 97896 h 81"/>
                <a:gd name="T54" fmla="*/ 47625 w 48"/>
                <a:gd name="T55" fmla="*/ 108479 h 81"/>
                <a:gd name="T56" fmla="*/ 31750 w 48"/>
                <a:gd name="T57" fmla="*/ 111125 h 81"/>
                <a:gd name="T58" fmla="*/ 23813 w 48"/>
                <a:gd name="T59" fmla="*/ 95250 h 81"/>
                <a:gd name="T60" fmla="*/ 5292 w 48"/>
                <a:gd name="T61" fmla="*/ 89958 h 81"/>
                <a:gd name="T62" fmla="*/ 10583 w 48"/>
                <a:gd name="T63" fmla="*/ 79375 h 81"/>
                <a:gd name="T64" fmla="*/ 23813 w 48"/>
                <a:gd name="T65" fmla="*/ 71437 h 81"/>
                <a:gd name="T66" fmla="*/ 34396 w 48"/>
                <a:gd name="T67" fmla="*/ 18521 h 81"/>
                <a:gd name="T68" fmla="*/ 42333 w 48"/>
                <a:gd name="T69" fmla="*/ 18521 h 81"/>
                <a:gd name="T70" fmla="*/ 44979 w 48"/>
                <a:gd name="T71" fmla="*/ 26458 h 81"/>
                <a:gd name="T72" fmla="*/ 44979 w 48"/>
                <a:gd name="T73" fmla="*/ 60854 h 81"/>
                <a:gd name="T74" fmla="*/ 44979 w 48"/>
                <a:gd name="T75" fmla="*/ 66146 h 81"/>
                <a:gd name="T76" fmla="*/ 47625 w 48"/>
                <a:gd name="T77" fmla="*/ 66146 h 81"/>
                <a:gd name="T78" fmla="*/ 66146 w 48"/>
                <a:gd name="T79" fmla="*/ 58208 h 81"/>
                <a:gd name="T80" fmla="*/ 82021 w 48"/>
                <a:gd name="T81" fmla="*/ 50271 h 81"/>
                <a:gd name="T82" fmla="*/ 82021 w 48"/>
                <a:gd name="T83" fmla="*/ 21167 h 81"/>
                <a:gd name="T84" fmla="*/ 82021 w 48"/>
                <a:gd name="T85" fmla="*/ 2646 h 81"/>
                <a:gd name="T86" fmla="*/ 92604 w 48"/>
                <a:gd name="T87" fmla="*/ 2646 h 81"/>
                <a:gd name="T88" fmla="*/ 92604 w 48"/>
                <a:gd name="T89" fmla="*/ 2646 h 81"/>
                <a:gd name="T90" fmla="*/ 108479 w 48"/>
                <a:gd name="T91" fmla="*/ 7937 h 81"/>
                <a:gd name="T92" fmla="*/ 74083 w 48"/>
                <a:gd name="T93" fmla="*/ 169333 h 81"/>
                <a:gd name="T94" fmla="*/ 124354 w 48"/>
                <a:gd name="T95" fmla="*/ 201083 h 81"/>
                <a:gd name="T96" fmla="*/ 111125 w 48"/>
                <a:gd name="T97" fmla="*/ 214312 h 81"/>
                <a:gd name="T98" fmla="*/ 100542 w 48"/>
                <a:gd name="T99" fmla="*/ 206375 h 81"/>
                <a:gd name="T100" fmla="*/ 84667 w 48"/>
                <a:gd name="T101" fmla="*/ 190500 h 81"/>
                <a:gd name="T102" fmla="*/ 71437 w 48"/>
                <a:gd name="T103" fmla="*/ 174625 h 81"/>
                <a:gd name="T104" fmla="*/ 68792 w 48"/>
                <a:gd name="T105" fmla="*/ 171979 h 81"/>
                <a:gd name="T106" fmla="*/ 74083 w 48"/>
                <a:gd name="T107" fmla="*/ 169333 h 81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48"/>
                <a:gd name="T163" fmla="*/ 0 h 81"/>
                <a:gd name="T164" fmla="*/ 48 w 48"/>
                <a:gd name="T165" fmla="*/ 81 h 81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48" h="81">
                  <a:moveTo>
                    <a:pt x="41" y="3"/>
                  </a:moveTo>
                  <a:cubicBezTo>
                    <a:pt x="41" y="5"/>
                    <a:pt x="41" y="7"/>
                    <a:pt x="41" y="9"/>
                  </a:cubicBezTo>
                  <a:cubicBezTo>
                    <a:pt x="42" y="11"/>
                    <a:pt x="41" y="14"/>
                    <a:pt x="39" y="17"/>
                  </a:cubicBezTo>
                  <a:cubicBezTo>
                    <a:pt x="39" y="18"/>
                    <a:pt x="39" y="18"/>
                    <a:pt x="40" y="18"/>
                  </a:cubicBezTo>
                  <a:cubicBezTo>
                    <a:pt x="41" y="18"/>
                    <a:pt x="42" y="20"/>
                    <a:pt x="43" y="23"/>
                  </a:cubicBezTo>
                  <a:cubicBezTo>
                    <a:pt x="44" y="26"/>
                    <a:pt x="41" y="29"/>
                    <a:pt x="35" y="30"/>
                  </a:cubicBezTo>
                  <a:cubicBezTo>
                    <a:pt x="34" y="31"/>
                    <a:pt x="34" y="32"/>
                    <a:pt x="34" y="32"/>
                  </a:cubicBezTo>
                  <a:cubicBezTo>
                    <a:pt x="31" y="38"/>
                    <a:pt x="28" y="42"/>
                    <a:pt x="25" y="45"/>
                  </a:cubicBezTo>
                  <a:cubicBezTo>
                    <a:pt x="27" y="45"/>
                    <a:pt x="28" y="45"/>
                    <a:pt x="29" y="45"/>
                  </a:cubicBezTo>
                  <a:cubicBezTo>
                    <a:pt x="30" y="43"/>
                    <a:pt x="31" y="43"/>
                    <a:pt x="32" y="44"/>
                  </a:cubicBezTo>
                  <a:cubicBezTo>
                    <a:pt x="33" y="44"/>
                    <a:pt x="35" y="44"/>
                    <a:pt x="37" y="45"/>
                  </a:cubicBezTo>
                  <a:cubicBezTo>
                    <a:pt x="40" y="46"/>
                    <a:pt x="41" y="48"/>
                    <a:pt x="39" y="50"/>
                  </a:cubicBezTo>
                  <a:cubicBezTo>
                    <a:pt x="38" y="51"/>
                    <a:pt x="36" y="52"/>
                    <a:pt x="35" y="52"/>
                  </a:cubicBezTo>
                  <a:cubicBezTo>
                    <a:pt x="29" y="55"/>
                    <a:pt x="21" y="62"/>
                    <a:pt x="10" y="73"/>
                  </a:cubicBezTo>
                  <a:cubicBezTo>
                    <a:pt x="6" y="76"/>
                    <a:pt x="3" y="79"/>
                    <a:pt x="0" y="80"/>
                  </a:cubicBezTo>
                  <a:cubicBezTo>
                    <a:pt x="0" y="81"/>
                    <a:pt x="0" y="81"/>
                    <a:pt x="0" y="79"/>
                  </a:cubicBezTo>
                  <a:cubicBezTo>
                    <a:pt x="0" y="77"/>
                    <a:pt x="0" y="75"/>
                    <a:pt x="1" y="75"/>
                  </a:cubicBezTo>
                  <a:cubicBezTo>
                    <a:pt x="4" y="75"/>
                    <a:pt x="11" y="69"/>
                    <a:pt x="20" y="56"/>
                  </a:cubicBezTo>
                  <a:cubicBezTo>
                    <a:pt x="20" y="56"/>
                    <a:pt x="20" y="55"/>
                    <a:pt x="20" y="55"/>
                  </a:cubicBezTo>
                  <a:cubicBezTo>
                    <a:pt x="19" y="56"/>
                    <a:pt x="17" y="56"/>
                    <a:pt x="15" y="57"/>
                  </a:cubicBezTo>
                  <a:cubicBezTo>
                    <a:pt x="14" y="56"/>
                    <a:pt x="13" y="56"/>
                    <a:pt x="11" y="57"/>
                  </a:cubicBezTo>
                  <a:cubicBezTo>
                    <a:pt x="10" y="56"/>
                    <a:pt x="9" y="54"/>
                    <a:pt x="9" y="53"/>
                  </a:cubicBezTo>
                  <a:cubicBezTo>
                    <a:pt x="10" y="51"/>
                    <a:pt x="11" y="49"/>
                    <a:pt x="12" y="47"/>
                  </a:cubicBezTo>
                  <a:cubicBezTo>
                    <a:pt x="17" y="43"/>
                    <a:pt x="20" y="39"/>
                    <a:pt x="23" y="35"/>
                  </a:cubicBezTo>
                  <a:cubicBezTo>
                    <a:pt x="22" y="35"/>
                    <a:pt x="21" y="35"/>
                    <a:pt x="20" y="35"/>
                  </a:cubicBezTo>
                  <a:cubicBezTo>
                    <a:pt x="19" y="35"/>
                    <a:pt x="18" y="35"/>
                    <a:pt x="18" y="35"/>
                  </a:cubicBezTo>
                  <a:cubicBezTo>
                    <a:pt x="18" y="36"/>
                    <a:pt x="18" y="36"/>
                    <a:pt x="18" y="37"/>
                  </a:cubicBezTo>
                  <a:cubicBezTo>
                    <a:pt x="19" y="38"/>
                    <a:pt x="19" y="39"/>
                    <a:pt x="18" y="41"/>
                  </a:cubicBezTo>
                  <a:cubicBezTo>
                    <a:pt x="16" y="43"/>
                    <a:pt x="14" y="43"/>
                    <a:pt x="12" y="42"/>
                  </a:cubicBezTo>
                  <a:cubicBezTo>
                    <a:pt x="10" y="40"/>
                    <a:pt x="9" y="37"/>
                    <a:pt x="9" y="36"/>
                  </a:cubicBezTo>
                  <a:cubicBezTo>
                    <a:pt x="6" y="35"/>
                    <a:pt x="4" y="35"/>
                    <a:pt x="2" y="34"/>
                  </a:cubicBezTo>
                  <a:cubicBezTo>
                    <a:pt x="2" y="32"/>
                    <a:pt x="3" y="31"/>
                    <a:pt x="4" y="30"/>
                  </a:cubicBezTo>
                  <a:cubicBezTo>
                    <a:pt x="7" y="29"/>
                    <a:pt x="8" y="28"/>
                    <a:pt x="9" y="27"/>
                  </a:cubicBezTo>
                  <a:cubicBezTo>
                    <a:pt x="9" y="23"/>
                    <a:pt x="10" y="17"/>
                    <a:pt x="13" y="7"/>
                  </a:cubicBezTo>
                  <a:cubicBezTo>
                    <a:pt x="14" y="6"/>
                    <a:pt x="15" y="6"/>
                    <a:pt x="16" y="7"/>
                  </a:cubicBezTo>
                  <a:cubicBezTo>
                    <a:pt x="17" y="7"/>
                    <a:pt x="17" y="8"/>
                    <a:pt x="17" y="10"/>
                  </a:cubicBezTo>
                  <a:cubicBezTo>
                    <a:pt x="17" y="17"/>
                    <a:pt x="17" y="21"/>
                    <a:pt x="17" y="23"/>
                  </a:cubicBezTo>
                  <a:cubicBezTo>
                    <a:pt x="16" y="24"/>
                    <a:pt x="16" y="24"/>
                    <a:pt x="17" y="25"/>
                  </a:cubicBezTo>
                  <a:cubicBezTo>
                    <a:pt x="17" y="25"/>
                    <a:pt x="17" y="25"/>
                    <a:pt x="18" y="25"/>
                  </a:cubicBezTo>
                  <a:cubicBezTo>
                    <a:pt x="19" y="24"/>
                    <a:pt x="22" y="23"/>
                    <a:pt x="25" y="22"/>
                  </a:cubicBezTo>
                  <a:cubicBezTo>
                    <a:pt x="27" y="20"/>
                    <a:pt x="29" y="19"/>
                    <a:pt x="31" y="19"/>
                  </a:cubicBezTo>
                  <a:cubicBezTo>
                    <a:pt x="32" y="14"/>
                    <a:pt x="32" y="10"/>
                    <a:pt x="31" y="8"/>
                  </a:cubicBezTo>
                  <a:cubicBezTo>
                    <a:pt x="29" y="4"/>
                    <a:pt x="30" y="1"/>
                    <a:pt x="31" y="1"/>
                  </a:cubicBezTo>
                  <a:cubicBezTo>
                    <a:pt x="32" y="2"/>
                    <a:pt x="33" y="2"/>
                    <a:pt x="35" y="1"/>
                  </a:cubicBezTo>
                  <a:cubicBezTo>
                    <a:pt x="35" y="1"/>
                    <a:pt x="35" y="1"/>
                    <a:pt x="35" y="1"/>
                  </a:cubicBezTo>
                  <a:cubicBezTo>
                    <a:pt x="39" y="0"/>
                    <a:pt x="41" y="1"/>
                    <a:pt x="41" y="3"/>
                  </a:cubicBezTo>
                  <a:close/>
                  <a:moveTo>
                    <a:pt x="28" y="64"/>
                  </a:moveTo>
                  <a:cubicBezTo>
                    <a:pt x="38" y="63"/>
                    <a:pt x="44" y="66"/>
                    <a:pt x="47" y="76"/>
                  </a:cubicBezTo>
                  <a:cubicBezTo>
                    <a:pt x="48" y="79"/>
                    <a:pt x="46" y="81"/>
                    <a:pt x="42" y="81"/>
                  </a:cubicBezTo>
                  <a:cubicBezTo>
                    <a:pt x="40" y="80"/>
                    <a:pt x="38" y="79"/>
                    <a:pt x="38" y="78"/>
                  </a:cubicBezTo>
                  <a:cubicBezTo>
                    <a:pt x="37" y="76"/>
                    <a:pt x="36" y="74"/>
                    <a:pt x="32" y="72"/>
                  </a:cubicBezTo>
                  <a:cubicBezTo>
                    <a:pt x="31" y="70"/>
                    <a:pt x="29" y="68"/>
                    <a:pt x="27" y="66"/>
                  </a:cubicBezTo>
                  <a:cubicBezTo>
                    <a:pt x="26" y="66"/>
                    <a:pt x="26" y="65"/>
                    <a:pt x="26" y="65"/>
                  </a:cubicBezTo>
                  <a:lnTo>
                    <a:pt x="28" y="64"/>
                  </a:lnTo>
                  <a:close/>
                </a:path>
              </a:pathLst>
            </a:custGeom>
            <a:solidFill>
              <a:srgbClr val="23191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2399" name="Freeform 442"/>
            <p:cNvSpPr>
              <a:spLocks noEditPoints="1"/>
            </p:cNvSpPr>
            <p:nvPr/>
          </p:nvSpPr>
          <p:spPr bwMode="auto">
            <a:xfrm>
              <a:off x="7566026" y="4660900"/>
              <a:ext cx="150813" cy="220662"/>
            </a:xfrm>
            <a:custGeom>
              <a:avLst/>
              <a:gdLst>
                <a:gd name="T0" fmla="*/ 55563 w 57"/>
                <a:gd name="T1" fmla="*/ 18610 h 83"/>
                <a:gd name="T2" fmla="*/ 29104 w 57"/>
                <a:gd name="T3" fmla="*/ 66464 h 83"/>
                <a:gd name="T4" fmla="*/ 31750 w 57"/>
                <a:gd name="T5" fmla="*/ 82416 h 83"/>
                <a:gd name="T6" fmla="*/ 26458 w 57"/>
                <a:gd name="T7" fmla="*/ 140905 h 83"/>
                <a:gd name="T8" fmla="*/ 37042 w 57"/>
                <a:gd name="T9" fmla="*/ 170149 h 83"/>
                <a:gd name="T10" fmla="*/ 52917 w 57"/>
                <a:gd name="T11" fmla="*/ 154198 h 83"/>
                <a:gd name="T12" fmla="*/ 37042 w 57"/>
                <a:gd name="T13" fmla="*/ 202052 h 83"/>
                <a:gd name="T14" fmla="*/ 18521 w 57"/>
                <a:gd name="T15" fmla="*/ 204711 h 83"/>
                <a:gd name="T16" fmla="*/ 13229 w 57"/>
                <a:gd name="T17" fmla="*/ 186100 h 83"/>
                <a:gd name="T18" fmla="*/ 5292 w 57"/>
                <a:gd name="T19" fmla="*/ 151539 h 83"/>
                <a:gd name="T20" fmla="*/ 10583 w 57"/>
                <a:gd name="T21" fmla="*/ 124953 h 83"/>
                <a:gd name="T22" fmla="*/ 21167 w 57"/>
                <a:gd name="T23" fmla="*/ 93050 h 83"/>
                <a:gd name="T24" fmla="*/ 13229 w 57"/>
                <a:gd name="T25" fmla="*/ 87733 h 83"/>
                <a:gd name="T26" fmla="*/ 2646 w 57"/>
                <a:gd name="T27" fmla="*/ 77099 h 83"/>
                <a:gd name="T28" fmla="*/ 37042 w 57"/>
                <a:gd name="T29" fmla="*/ 10634 h 83"/>
                <a:gd name="T30" fmla="*/ 116417 w 57"/>
                <a:gd name="T31" fmla="*/ 2659 h 83"/>
                <a:gd name="T32" fmla="*/ 134938 w 57"/>
                <a:gd name="T33" fmla="*/ 45196 h 83"/>
                <a:gd name="T34" fmla="*/ 150813 w 57"/>
                <a:gd name="T35" fmla="*/ 50513 h 83"/>
                <a:gd name="T36" fmla="*/ 124355 w 57"/>
                <a:gd name="T37" fmla="*/ 74440 h 83"/>
                <a:gd name="T38" fmla="*/ 124355 w 57"/>
                <a:gd name="T39" fmla="*/ 106343 h 83"/>
                <a:gd name="T40" fmla="*/ 132292 w 57"/>
                <a:gd name="T41" fmla="*/ 130270 h 83"/>
                <a:gd name="T42" fmla="*/ 121709 w 57"/>
                <a:gd name="T43" fmla="*/ 143563 h 83"/>
                <a:gd name="T44" fmla="*/ 127000 w 57"/>
                <a:gd name="T45" fmla="*/ 146222 h 83"/>
                <a:gd name="T46" fmla="*/ 148167 w 57"/>
                <a:gd name="T47" fmla="*/ 148880 h 83"/>
                <a:gd name="T48" fmla="*/ 134938 w 57"/>
                <a:gd name="T49" fmla="*/ 186100 h 83"/>
                <a:gd name="T50" fmla="*/ 145521 w 57"/>
                <a:gd name="T51" fmla="*/ 191418 h 83"/>
                <a:gd name="T52" fmla="*/ 129646 w 57"/>
                <a:gd name="T53" fmla="*/ 212686 h 83"/>
                <a:gd name="T54" fmla="*/ 113771 w 57"/>
                <a:gd name="T55" fmla="*/ 220662 h 83"/>
                <a:gd name="T56" fmla="*/ 129646 w 57"/>
                <a:gd name="T57" fmla="*/ 202052 h 83"/>
                <a:gd name="T58" fmla="*/ 119063 w 57"/>
                <a:gd name="T59" fmla="*/ 199393 h 83"/>
                <a:gd name="T60" fmla="*/ 116417 w 57"/>
                <a:gd name="T61" fmla="*/ 188759 h 83"/>
                <a:gd name="T62" fmla="*/ 132292 w 57"/>
                <a:gd name="T63" fmla="*/ 162173 h 83"/>
                <a:gd name="T64" fmla="*/ 127000 w 57"/>
                <a:gd name="T65" fmla="*/ 159515 h 83"/>
                <a:gd name="T66" fmla="*/ 103188 w 57"/>
                <a:gd name="T67" fmla="*/ 178125 h 83"/>
                <a:gd name="T68" fmla="*/ 89959 w 57"/>
                <a:gd name="T69" fmla="*/ 196735 h 83"/>
                <a:gd name="T70" fmla="*/ 84667 w 57"/>
                <a:gd name="T71" fmla="*/ 188759 h 83"/>
                <a:gd name="T72" fmla="*/ 95250 w 57"/>
                <a:gd name="T73" fmla="*/ 159515 h 83"/>
                <a:gd name="T74" fmla="*/ 105834 w 57"/>
                <a:gd name="T75" fmla="*/ 143563 h 83"/>
                <a:gd name="T76" fmla="*/ 100542 w 57"/>
                <a:gd name="T77" fmla="*/ 127612 h 83"/>
                <a:gd name="T78" fmla="*/ 95250 w 57"/>
                <a:gd name="T79" fmla="*/ 116977 h 83"/>
                <a:gd name="T80" fmla="*/ 97896 w 57"/>
                <a:gd name="T81" fmla="*/ 82416 h 83"/>
                <a:gd name="T82" fmla="*/ 74084 w 57"/>
                <a:gd name="T83" fmla="*/ 77099 h 83"/>
                <a:gd name="T84" fmla="*/ 103188 w 57"/>
                <a:gd name="T85" fmla="*/ 61147 h 83"/>
                <a:gd name="T86" fmla="*/ 105834 w 57"/>
                <a:gd name="T87" fmla="*/ 31903 h 83"/>
                <a:gd name="T88" fmla="*/ 111125 w 57"/>
                <a:gd name="T89" fmla="*/ 5317 h 83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57"/>
                <a:gd name="T136" fmla="*/ 0 h 83"/>
                <a:gd name="T137" fmla="*/ 57 w 57"/>
                <a:gd name="T138" fmla="*/ 83 h 83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57" h="83">
                  <a:moveTo>
                    <a:pt x="14" y="4"/>
                  </a:moveTo>
                  <a:cubicBezTo>
                    <a:pt x="16" y="4"/>
                    <a:pt x="18" y="5"/>
                    <a:pt x="21" y="7"/>
                  </a:cubicBezTo>
                  <a:cubicBezTo>
                    <a:pt x="23" y="9"/>
                    <a:pt x="22" y="12"/>
                    <a:pt x="19" y="14"/>
                  </a:cubicBezTo>
                  <a:cubicBezTo>
                    <a:pt x="17" y="15"/>
                    <a:pt x="15" y="19"/>
                    <a:pt x="11" y="25"/>
                  </a:cubicBezTo>
                  <a:cubicBezTo>
                    <a:pt x="10" y="27"/>
                    <a:pt x="9" y="28"/>
                    <a:pt x="7" y="29"/>
                  </a:cubicBezTo>
                  <a:cubicBezTo>
                    <a:pt x="9" y="29"/>
                    <a:pt x="11" y="30"/>
                    <a:pt x="12" y="31"/>
                  </a:cubicBezTo>
                  <a:cubicBezTo>
                    <a:pt x="16" y="32"/>
                    <a:pt x="17" y="35"/>
                    <a:pt x="15" y="39"/>
                  </a:cubicBezTo>
                  <a:cubicBezTo>
                    <a:pt x="12" y="46"/>
                    <a:pt x="10" y="51"/>
                    <a:pt x="10" y="53"/>
                  </a:cubicBezTo>
                  <a:cubicBezTo>
                    <a:pt x="15" y="55"/>
                    <a:pt x="17" y="58"/>
                    <a:pt x="15" y="61"/>
                  </a:cubicBezTo>
                  <a:cubicBezTo>
                    <a:pt x="15" y="62"/>
                    <a:pt x="15" y="63"/>
                    <a:pt x="14" y="64"/>
                  </a:cubicBezTo>
                  <a:cubicBezTo>
                    <a:pt x="14" y="65"/>
                    <a:pt x="14" y="65"/>
                    <a:pt x="14" y="66"/>
                  </a:cubicBezTo>
                  <a:cubicBezTo>
                    <a:pt x="16" y="64"/>
                    <a:pt x="18" y="61"/>
                    <a:pt x="20" y="58"/>
                  </a:cubicBezTo>
                  <a:cubicBezTo>
                    <a:pt x="21" y="56"/>
                    <a:pt x="21" y="56"/>
                    <a:pt x="20" y="59"/>
                  </a:cubicBezTo>
                  <a:cubicBezTo>
                    <a:pt x="18" y="66"/>
                    <a:pt x="16" y="72"/>
                    <a:pt x="14" y="76"/>
                  </a:cubicBezTo>
                  <a:cubicBezTo>
                    <a:pt x="13" y="79"/>
                    <a:pt x="11" y="79"/>
                    <a:pt x="8" y="78"/>
                  </a:cubicBezTo>
                  <a:cubicBezTo>
                    <a:pt x="8" y="78"/>
                    <a:pt x="8" y="77"/>
                    <a:pt x="7" y="77"/>
                  </a:cubicBezTo>
                  <a:cubicBezTo>
                    <a:pt x="6" y="77"/>
                    <a:pt x="6" y="76"/>
                    <a:pt x="5" y="76"/>
                  </a:cubicBezTo>
                  <a:cubicBezTo>
                    <a:pt x="4" y="76"/>
                    <a:pt x="4" y="74"/>
                    <a:pt x="5" y="70"/>
                  </a:cubicBezTo>
                  <a:cubicBezTo>
                    <a:pt x="6" y="69"/>
                    <a:pt x="7" y="65"/>
                    <a:pt x="8" y="59"/>
                  </a:cubicBezTo>
                  <a:cubicBezTo>
                    <a:pt x="5" y="60"/>
                    <a:pt x="3" y="59"/>
                    <a:pt x="2" y="57"/>
                  </a:cubicBezTo>
                  <a:cubicBezTo>
                    <a:pt x="0" y="55"/>
                    <a:pt x="0" y="53"/>
                    <a:pt x="2" y="51"/>
                  </a:cubicBezTo>
                  <a:cubicBezTo>
                    <a:pt x="2" y="50"/>
                    <a:pt x="3" y="49"/>
                    <a:pt x="4" y="47"/>
                  </a:cubicBezTo>
                  <a:cubicBezTo>
                    <a:pt x="4" y="45"/>
                    <a:pt x="5" y="42"/>
                    <a:pt x="7" y="38"/>
                  </a:cubicBezTo>
                  <a:cubicBezTo>
                    <a:pt x="7" y="37"/>
                    <a:pt x="8" y="36"/>
                    <a:pt x="8" y="35"/>
                  </a:cubicBezTo>
                  <a:cubicBezTo>
                    <a:pt x="8" y="34"/>
                    <a:pt x="8" y="34"/>
                    <a:pt x="8" y="33"/>
                  </a:cubicBezTo>
                  <a:cubicBezTo>
                    <a:pt x="7" y="33"/>
                    <a:pt x="6" y="33"/>
                    <a:pt x="5" y="33"/>
                  </a:cubicBezTo>
                  <a:cubicBezTo>
                    <a:pt x="4" y="34"/>
                    <a:pt x="3" y="34"/>
                    <a:pt x="2" y="33"/>
                  </a:cubicBezTo>
                  <a:cubicBezTo>
                    <a:pt x="0" y="32"/>
                    <a:pt x="0" y="30"/>
                    <a:pt x="1" y="29"/>
                  </a:cubicBezTo>
                  <a:cubicBezTo>
                    <a:pt x="8" y="19"/>
                    <a:pt x="11" y="11"/>
                    <a:pt x="11" y="7"/>
                  </a:cubicBezTo>
                  <a:cubicBezTo>
                    <a:pt x="11" y="4"/>
                    <a:pt x="12" y="3"/>
                    <a:pt x="14" y="4"/>
                  </a:cubicBezTo>
                  <a:close/>
                  <a:moveTo>
                    <a:pt x="42" y="2"/>
                  </a:moveTo>
                  <a:cubicBezTo>
                    <a:pt x="43" y="1"/>
                    <a:pt x="43" y="0"/>
                    <a:pt x="44" y="1"/>
                  </a:cubicBezTo>
                  <a:cubicBezTo>
                    <a:pt x="49" y="3"/>
                    <a:pt x="50" y="8"/>
                    <a:pt x="49" y="17"/>
                  </a:cubicBezTo>
                  <a:cubicBezTo>
                    <a:pt x="49" y="17"/>
                    <a:pt x="50" y="17"/>
                    <a:pt x="51" y="17"/>
                  </a:cubicBezTo>
                  <a:cubicBezTo>
                    <a:pt x="51" y="17"/>
                    <a:pt x="51" y="17"/>
                    <a:pt x="51" y="17"/>
                  </a:cubicBezTo>
                  <a:cubicBezTo>
                    <a:pt x="55" y="15"/>
                    <a:pt x="57" y="16"/>
                    <a:pt x="57" y="19"/>
                  </a:cubicBezTo>
                  <a:cubicBezTo>
                    <a:pt x="57" y="22"/>
                    <a:pt x="56" y="24"/>
                    <a:pt x="54" y="25"/>
                  </a:cubicBezTo>
                  <a:cubicBezTo>
                    <a:pt x="51" y="26"/>
                    <a:pt x="49" y="28"/>
                    <a:pt x="47" y="28"/>
                  </a:cubicBezTo>
                  <a:cubicBezTo>
                    <a:pt x="46" y="33"/>
                    <a:pt x="45" y="36"/>
                    <a:pt x="45" y="39"/>
                  </a:cubicBezTo>
                  <a:cubicBezTo>
                    <a:pt x="45" y="40"/>
                    <a:pt x="46" y="40"/>
                    <a:pt x="47" y="40"/>
                  </a:cubicBezTo>
                  <a:cubicBezTo>
                    <a:pt x="51" y="41"/>
                    <a:pt x="54" y="42"/>
                    <a:pt x="55" y="44"/>
                  </a:cubicBezTo>
                  <a:cubicBezTo>
                    <a:pt x="54" y="45"/>
                    <a:pt x="53" y="47"/>
                    <a:pt x="50" y="49"/>
                  </a:cubicBezTo>
                  <a:cubicBezTo>
                    <a:pt x="50" y="49"/>
                    <a:pt x="50" y="49"/>
                    <a:pt x="50" y="50"/>
                  </a:cubicBezTo>
                  <a:cubicBezTo>
                    <a:pt x="49" y="50"/>
                    <a:pt x="47" y="52"/>
                    <a:pt x="46" y="54"/>
                  </a:cubicBezTo>
                  <a:cubicBezTo>
                    <a:pt x="45" y="54"/>
                    <a:pt x="45" y="55"/>
                    <a:pt x="45" y="55"/>
                  </a:cubicBezTo>
                  <a:cubicBezTo>
                    <a:pt x="45" y="55"/>
                    <a:pt x="46" y="55"/>
                    <a:pt x="48" y="55"/>
                  </a:cubicBezTo>
                  <a:cubicBezTo>
                    <a:pt x="49" y="55"/>
                    <a:pt x="50" y="55"/>
                    <a:pt x="51" y="55"/>
                  </a:cubicBezTo>
                  <a:cubicBezTo>
                    <a:pt x="53" y="55"/>
                    <a:pt x="55" y="55"/>
                    <a:pt x="56" y="56"/>
                  </a:cubicBezTo>
                  <a:cubicBezTo>
                    <a:pt x="57" y="57"/>
                    <a:pt x="56" y="59"/>
                    <a:pt x="55" y="62"/>
                  </a:cubicBezTo>
                  <a:cubicBezTo>
                    <a:pt x="54" y="65"/>
                    <a:pt x="53" y="68"/>
                    <a:pt x="51" y="70"/>
                  </a:cubicBezTo>
                  <a:cubicBezTo>
                    <a:pt x="52" y="70"/>
                    <a:pt x="52" y="71"/>
                    <a:pt x="53" y="71"/>
                  </a:cubicBezTo>
                  <a:cubicBezTo>
                    <a:pt x="54" y="71"/>
                    <a:pt x="54" y="72"/>
                    <a:pt x="55" y="72"/>
                  </a:cubicBezTo>
                  <a:cubicBezTo>
                    <a:pt x="57" y="73"/>
                    <a:pt x="56" y="75"/>
                    <a:pt x="51" y="78"/>
                  </a:cubicBezTo>
                  <a:cubicBezTo>
                    <a:pt x="51" y="79"/>
                    <a:pt x="50" y="79"/>
                    <a:pt x="49" y="80"/>
                  </a:cubicBezTo>
                  <a:cubicBezTo>
                    <a:pt x="47" y="81"/>
                    <a:pt x="46" y="82"/>
                    <a:pt x="45" y="83"/>
                  </a:cubicBezTo>
                  <a:cubicBezTo>
                    <a:pt x="44" y="83"/>
                    <a:pt x="43" y="83"/>
                    <a:pt x="43" y="83"/>
                  </a:cubicBezTo>
                  <a:cubicBezTo>
                    <a:pt x="43" y="83"/>
                    <a:pt x="43" y="83"/>
                    <a:pt x="43" y="82"/>
                  </a:cubicBezTo>
                  <a:cubicBezTo>
                    <a:pt x="46" y="80"/>
                    <a:pt x="48" y="78"/>
                    <a:pt x="49" y="76"/>
                  </a:cubicBezTo>
                  <a:cubicBezTo>
                    <a:pt x="49" y="76"/>
                    <a:pt x="48" y="76"/>
                    <a:pt x="48" y="76"/>
                  </a:cubicBezTo>
                  <a:cubicBezTo>
                    <a:pt x="46" y="76"/>
                    <a:pt x="45" y="76"/>
                    <a:pt x="45" y="75"/>
                  </a:cubicBezTo>
                  <a:cubicBezTo>
                    <a:pt x="45" y="74"/>
                    <a:pt x="44" y="74"/>
                    <a:pt x="43" y="73"/>
                  </a:cubicBezTo>
                  <a:cubicBezTo>
                    <a:pt x="43" y="72"/>
                    <a:pt x="43" y="71"/>
                    <a:pt x="44" y="71"/>
                  </a:cubicBezTo>
                  <a:cubicBezTo>
                    <a:pt x="44" y="70"/>
                    <a:pt x="45" y="69"/>
                    <a:pt x="46" y="68"/>
                  </a:cubicBezTo>
                  <a:cubicBezTo>
                    <a:pt x="48" y="66"/>
                    <a:pt x="49" y="64"/>
                    <a:pt x="50" y="61"/>
                  </a:cubicBezTo>
                  <a:cubicBezTo>
                    <a:pt x="50" y="61"/>
                    <a:pt x="50" y="60"/>
                    <a:pt x="50" y="60"/>
                  </a:cubicBezTo>
                  <a:cubicBezTo>
                    <a:pt x="50" y="60"/>
                    <a:pt x="49" y="59"/>
                    <a:pt x="48" y="60"/>
                  </a:cubicBezTo>
                  <a:cubicBezTo>
                    <a:pt x="44" y="62"/>
                    <a:pt x="42" y="63"/>
                    <a:pt x="40" y="65"/>
                  </a:cubicBezTo>
                  <a:cubicBezTo>
                    <a:pt x="40" y="66"/>
                    <a:pt x="39" y="67"/>
                    <a:pt x="39" y="67"/>
                  </a:cubicBezTo>
                  <a:cubicBezTo>
                    <a:pt x="39" y="71"/>
                    <a:pt x="38" y="73"/>
                    <a:pt x="37" y="74"/>
                  </a:cubicBezTo>
                  <a:cubicBezTo>
                    <a:pt x="35" y="75"/>
                    <a:pt x="34" y="75"/>
                    <a:pt x="34" y="74"/>
                  </a:cubicBezTo>
                  <a:cubicBezTo>
                    <a:pt x="33" y="73"/>
                    <a:pt x="33" y="73"/>
                    <a:pt x="33" y="73"/>
                  </a:cubicBezTo>
                  <a:cubicBezTo>
                    <a:pt x="33" y="72"/>
                    <a:pt x="32" y="71"/>
                    <a:pt x="32" y="71"/>
                  </a:cubicBezTo>
                  <a:cubicBezTo>
                    <a:pt x="31" y="69"/>
                    <a:pt x="31" y="67"/>
                    <a:pt x="33" y="65"/>
                  </a:cubicBezTo>
                  <a:cubicBezTo>
                    <a:pt x="33" y="63"/>
                    <a:pt x="35" y="61"/>
                    <a:pt x="36" y="60"/>
                  </a:cubicBezTo>
                  <a:cubicBezTo>
                    <a:pt x="37" y="59"/>
                    <a:pt x="37" y="58"/>
                    <a:pt x="38" y="57"/>
                  </a:cubicBezTo>
                  <a:cubicBezTo>
                    <a:pt x="39" y="55"/>
                    <a:pt x="40" y="55"/>
                    <a:pt x="40" y="54"/>
                  </a:cubicBezTo>
                  <a:cubicBezTo>
                    <a:pt x="42" y="52"/>
                    <a:pt x="43" y="50"/>
                    <a:pt x="43" y="48"/>
                  </a:cubicBezTo>
                  <a:cubicBezTo>
                    <a:pt x="40" y="49"/>
                    <a:pt x="38" y="49"/>
                    <a:pt x="38" y="48"/>
                  </a:cubicBezTo>
                  <a:cubicBezTo>
                    <a:pt x="38" y="47"/>
                    <a:pt x="37" y="46"/>
                    <a:pt x="36" y="46"/>
                  </a:cubicBezTo>
                  <a:cubicBezTo>
                    <a:pt x="36" y="45"/>
                    <a:pt x="36" y="45"/>
                    <a:pt x="36" y="44"/>
                  </a:cubicBezTo>
                  <a:cubicBezTo>
                    <a:pt x="36" y="43"/>
                    <a:pt x="36" y="43"/>
                    <a:pt x="36" y="42"/>
                  </a:cubicBezTo>
                  <a:cubicBezTo>
                    <a:pt x="36" y="39"/>
                    <a:pt x="37" y="36"/>
                    <a:pt x="37" y="31"/>
                  </a:cubicBezTo>
                  <a:cubicBezTo>
                    <a:pt x="34" y="32"/>
                    <a:pt x="32" y="32"/>
                    <a:pt x="29" y="31"/>
                  </a:cubicBezTo>
                  <a:cubicBezTo>
                    <a:pt x="28" y="30"/>
                    <a:pt x="28" y="30"/>
                    <a:pt x="28" y="29"/>
                  </a:cubicBezTo>
                  <a:cubicBezTo>
                    <a:pt x="28" y="29"/>
                    <a:pt x="28" y="28"/>
                    <a:pt x="29" y="28"/>
                  </a:cubicBezTo>
                  <a:cubicBezTo>
                    <a:pt x="30" y="27"/>
                    <a:pt x="34" y="25"/>
                    <a:pt x="39" y="23"/>
                  </a:cubicBezTo>
                  <a:cubicBezTo>
                    <a:pt x="39" y="19"/>
                    <a:pt x="39" y="16"/>
                    <a:pt x="40" y="13"/>
                  </a:cubicBezTo>
                  <a:cubicBezTo>
                    <a:pt x="40" y="13"/>
                    <a:pt x="40" y="12"/>
                    <a:pt x="40" y="12"/>
                  </a:cubicBezTo>
                  <a:cubicBezTo>
                    <a:pt x="41" y="10"/>
                    <a:pt x="41" y="9"/>
                    <a:pt x="40" y="9"/>
                  </a:cubicBezTo>
                  <a:cubicBezTo>
                    <a:pt x="40" y="8"/>
                    <a:pt x="41" y="6"/>
                    <a:pt x="42" y="2"/>
                  </a:cubicBezTo>
                  <a:close/>
                </a:path>
              </a:pathLst>
            </a:custGeom>
            <a:solidFill>
              <a:srgbClr val="23191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2400" name="Freeform 443"/>
            <p:cNvSpPr>
              <a:spLocks noEditPoints="1"/>
            </p:cNvSpPr>
            <p:nvPr/>
          </p:nvSpPr>
          <p:spPr bwMode="auto">
            <a:xfrm>
              <a:off x="7594601" y="4948238"/>
              <a:ext cx="109538" cy="139700"/>
            </a:xfrm>
            <a:custGeom>
              <a:avLst/>
              <a:gdLst>
                <a:gd name="T0" fmla="*/ 85493 w 41"/>
                <a:gd name="T1" fmla="*/ 42174 h 53"/>
                <a:gd name="T2" fmla="*/ 109538 w 41"/>
                <a:gd name="T3" fmla="*/ 65896 h 53"/>
                <a:gd name="T4" fmla="*/ 109538 w 41"/>
                <a:gd name="T5" fmla="*/ 81711 h 53"/>
                <a:gd name="T6" fmla="*/ 109538 w 41"/>
                <a:gd name="T7" fmla="*/ 86983 h 53"/>
                <a:gd name="T8" fmla="*/ 106866 w 41"/>
                <a:gd name="T9" fmla="*/ 100162 h 53"/>
                <a:gd name="T10" fmla="*/ 88165 w 41"/>
                <a:gd name="T11" fmla="*/ 137064 h 53"/>
                <a:gd name="T12" fmla="*/ 74806 w 41"/>
                <a:gd name="T13" fmla="*/ 139700 h 53"/>
                <a:gd name="T14" fmla="*/ 58776 w 41"/>
                <a:gd name="T15" fmla="*/ 139700 h 53"/>
                <a:gd name="T16" fmla="*/ 34732 w 41"/>
                <a:gd name="T17" fmla="*/ 126521 h 53"/>
                <a:gd name="T18" fmla="*/ 32060 w 41"/>
                <a:gd name="T19" fmla="*/ 129157 h 53"/>
                <a:gd name="T20" fmla="*/ 32060 w 41"/>
                <a:gd name="T21" fmla="*/ 131792 h 53"/>
                <a:gd name="T22" fmla="*/ 18702 w 41"/>
                <a:gd name="T23" fmla="*/ 137064 h 53"/>
                <a:gd name="T24" fmla="*/ 8015 w 41"/>
                <a:gd name="T25" fmla="*/ 129157 h 53"/>
                <a:gd name="T26" fmla="*/ 5343 w 41"/>
                <a:gd name="T27" fmla="*/ 113342 h 53"/>
                <a:gd name="T28" fmla="*/ 2672 w 41"/>
                <a:gd name="T29" fmla="*/ 105434 h 53"/>
                <a:gd name="T30" fmla="*/ 0 w 41"/>
                <a:gd name="T31" fmla="*/ 84347 h 53"/>
                <a:gd name="T32" fmla="*/ 0 w 41"/>
                <a:gd name="T33" fmla="*/ 81711 h 53"/>
                <a:gd name="T34" fmla="*/ 5343 w 41"/>
                <a:gd name="T35" fmla="*/ 84347 h 53"/>
                <a:gd name="T36" fmla="*/ 13358 w 41"/>
                <a:gd name="T37" fmla="*/ 89619 h 53"/>
                <a:gd name="T38" fmla="*/ 29388 w 41"/>
                <a:gd name="T39" fmla="*/ 110706 h 53"/>
                <a:gd name="T40" fmla="*/ 32060 w 41"/>
                <a:gd name="T41" fmla="*/ 115977 h 53"/>
                <a:gd name="T42" fmla="*/ 34732 w 41"/>
                <a:gd name="T43" fmla="*/ 105434 h 53"/>
                <a:gd name="T44" fmla="*/ 34732 w 41"/>
                <a:gd name="T45" fmla="*/ 102798 h 53"/>
                <a:gd name="T46" fmla="*/ 77478 w 41"/>
                <a:gd name="T47" fmla="*/ 81711 h 53"/>
                <a:gd name="T48" fmla="*/ 82821 w 41"/>
                <a:gd name="T49" fmla="*/ 86983 h 53"/>
                <a:gd name="T50" fmla="*/ 82821 w 41"/>
                <a:gd name="T51" fmla="*/ 89619 h 53"/>
                <a:gd name="T52" fmla="*/ 72135 w 41"/>
                <a:gd name="T53" fmla="*/ 97526 h 53"/>
                <a:gd name="T54" fmla="*/ 42747 w 41"/>
                <a:gd name="T55" fmla="*/ 102798 h 53"/>
                <a:gd name="T56" fmla="*/ 40075 w 41"/>
                <a:gd name="T57" fmla="*/ 105434 h 53"/>
                <a:gd name="T58" fmla="*/ 40075 w 41"/>
                <a:gd name="T59" fmla="*/ 118613 h 53"/>
                <a:gd name="T60" fmla="*/ 45418 w 41"/>
                <a:gd name="T61" fmla="*/ 121249 h 53"/>
                <a:gd name="T62" fmla="*/ 58776 w 41"/>
                <a:gd name="T63" fmla="*/ 129157 h 53"/>
                <a:gd name="T64" fmla="*/ 93508 w 41"/>
                <a:gd name="T65" fmla="*/ 94891 h 53"/>
                <a:gd name="T66" fmla="*/ 93508 w 41"/>
                <a:gd name="T67" fmla="*/ 86983 h 53"/>
                <a:gd name="T68" fmla="*/ 96180 w 41"/>
                <a:gd name="T69" fmla="*/ 65896 h 53"/>
                <a:gd name="T70" fmla="*/ 93508 w 41"/>
                <a:gd name="T71" fmla="*/ 57989 h 53"/>
                <a:gd name="T72" fmla="*/ 90836 w 41"/>
                <a:gd name="T73" fmla="*/ 55353 h 53"/>
                <a:gd name="T74" fmla="*/ 85493 w 41"/>
                <a:gd name="T75" fmla="*/ 52717 h 53"/>
                <a:gd name="T76" fmla="*/ 69463 w 41"/>
                <a:gd name="T77" fmla="*/ 60625 h 53"/>
                <a:gd name="T78" fmla="*/ 37403 w 41"/>
                <a:gd name="T79" fmla="*/ 63260 h 53"/>
                <a:gd name="T80" fmla="*/ 34732 w 41"/>
                <a:gd name="T81" fmla="*/ 63260 h 53"/>
                <a:gd name="T82" fmla="*/ 37403 w 41"/>
                <a:gd name="T83" fmla="*/ 60625 h 53"/>
                <a:gd name="T84" fmla="*/ 85493 w 41"/>
                <a:gd name="T85" fmla="*/ 42174 h 53"/>
                <a:gd name="T86" fmla="*/ 32060 w 41"/>
                <a:gd name="T87" fmla="*/ 2636 h 53"/>
                <a:gd name="T88" fmla="*/ 37403 w 41"/>
                <a:gd name="T89" fmla="*/ 0 h 53"/>
                <a:gd name="T90" fmla="*/ 48090 w 41"/>
                <a:gd name="T91" fmla="*/ 2636 h 53"/>
                <a:gd name="T92" fmla="*/ 56105 w 41"/>
                <a:gd name="T93" fmla="*/ 13179 h 53"/>
                <a:gd name="T94" fmla="*/ 45418 w 41"/>
                <a:gd name="T95" fmla="*/ 31630 h 53"/>
                <a:gd name="T96" fmla="*/ 24045 w 41"/>
                <a:gd name="T97" fmla="*/ 55353 h 53"/>
                <a:gd name="T98" fmla="*/ 5343 w 41"/>
                <a:gd name="T99" fmla="*/ 76440 h 53"/>
                <a:gd name="T100" fmla="*/ 5343 w 41"/>
                <a:gd name="T101" fmla="*/ 76440 h 53"/>
                <a:gd name="T102" fmla="*/ 18702 w 41"/>
                <a:gd name="T103" fmla="*/ 52717 h 53"/>
                <a:gd name="T104" fmla="*/ 32060 w 41"/>
                <a:gd name="T105" fmla="*/ 23723 h 53"/>
                <a:gd name="T106" fmla="*/ 32060 w 41"/>
                <a:gd name="T107" fmla="*/ 2636 h 53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41"/>
                <a:gd name="T163" fmla="*/ 0 h 53"/>
                <a:gd name="T164" fmla="*/ 41 w 41"/>
                <a:gd name="T165" fmla="*/ 53 h 53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41" h="53">
                  <a:moveTo>
                    <a:pt x="32" y="16"/>
                  </a:moveTo>
                  <a:cubicBezTo>
                    <a:pt x="38" y="15"/>
                    <a:pt x="41" y="18"/>
                    <a:pt x="41" y="25"/>
                  </a:cubicBezTo>
                  <a:cubicBezTo>
                    <a:pt x="41" y="26"/>
                    <a:pt x="41" y="28"/>
                    <a:pt x="41" y="31"/>
                  </a:cubicBezTo>
                  <a:cubicBezTo>
                    <a:pt x="41" y="32"/>
                    <a:pt x="41" y="33"/>
                    <a:pt x="41" y="33"/>
                  </a:cubicBezTo>
                  <a:cubicBezTo>
                    <a:pt x="40" y="35"/>
                    <a:pt x="40" y="36"/>
                    <a:pt x="40" y="38"/>
                  </a:cubicBezTo>
                  <a:cubicBezTo>
                    <a:pt x="39" y="43"/>
                    <a:pt x="37" y="48"/>
                    <a:pt x="33" y="52"/>
                  </a:cubicBezTo>
                  <a:cubicBezTo>
                    <a:pt x="32" y="53"/>
                    <a:pt x="30" y="53"/>
                    <a:pt x="28" y="53"/>
                  </a:cubicBezTo>
                  <a:cubicBezTo>
                    <a:pt x="27" y="53"/>
                    <a:pt x="24" y="53"/>
                    <a:pt x="22" y="53"/>
                  </a:cubicBezTo>
                  <a:cubicBezTo>
                    <a:pt x="18" y="53"/>
                    <a:pt x="16" y="51"/>
                    <a:pt x="13" y="48"/>
                  </a:cubicBezTo>
                  <a:cubicBezTo>
                    <a:pt x="13" y="48"/>
                    <a:pt x="13" y="49"/>
                    <a:pt x="12" y="49"/>
                  </a:cubicBezTo>
                  <a:cubicBezTo>
                    <a:pt x="12" y="50"/>
                    <a:pt x="12" y="50"/>
                    <a:pt x="12" y="50"/>
                  </a:cubicBezTo>
                  <a:cubicBezTo>
                    <a:pt x="11" y="51"/>
                    <a:pt x="10" y="52"/>
                    <a:pt x="7" y="52"/>
                  </a:cubicBezTo>
                  <a:cubicBezTo>
                    <a:pt x="6" y="52"/>
                    <a:pt x="4" y="51"/>
                    <a:pt x="3" y="49"/>
                  </a:cubicBezTo>
                  <a:cubicBezTo>
                    <a:pt x="2" y="47"/>
                    <a:pt x="2" y="45"/>
                    <a:pt x="2" y="43"/>
                  </a:cubicBezTo>
                  <a:cubicBezTo>
                    <a:pt x="2" y="42"/>
                    <a:pt x="1" y="41"/>
                    <a:pt x="1" y="40"/>
                  </a:cubicBezTo>
                  <a:cubicBezTo>
                    <a:pt x="0" y="39"/>
                    <a:pt x="0" y="36"/>
                    <a:pt x="0" y="3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1" y="31"/>
                    <a:pt x="1" y="31"/>
                    <a:pt x="2" y="32"/>
                  </a:cubicBezTo>
                  <a:cubicBezTo>
                    <a:pt x="2" y="33"/>
                    <a:pt x="3" y="34"/>
                    <a:pt x="5" y="34"/>
                  </a:cubicBezTo>
                  <a:cubicBezTo>
                    <a:pt x="6" y="34"/>
                    <a:pt x="8" y="37"/>
                    <a:pt x="11" y="42"/>
                  </a:cubicBezTo>
                  <a:cubicBezTo>
                    <a:pt x="11" y="43"/>
                    <a:pt x="11" y="44"/>
                    <a:pt x="12" y="44"/>
                  </a:cubicBezTo>
                  <a:cubicBezTo>
                    <a:pt x="12" y="42"/>
                    <a:pt x="12" y="41"/>
                    <a:pt x="13" y="40"/>
                  </a:cubicBezTo>
                  <a:cubicBezTo>
                    <a:pt x="13" y="39"/>
                    <a:pt x="13" y="39"/>
                    <a:pt x="13" y="39"/>
                  </a:cubicBezTo>
                  <a:cubicBezTo>
                    <a:pt x="17" y="33"/>
                    <a:pt x="22" y="30"/>
                    <a:pt x="29" y="31"/>
                  </a:cubicBezTo>
                  <a:cubicBezTo>
                    <a:pt x="30" y="32"/>
                    <a:pt x="30" y="32"/>
                    <a:pt x="31" y="33"/>
                  </a:cubicBezTo>
                  <a:cubicBezTo>
                    <a:pt x="31" y="33"/>
                    <a:pt x="31" y="34"/>
                    <a:pt x="31" y="34"/>
                  </a:cubicBezTo>
                  <a:cubicBezTo>
                    <a:pt x="31" y="36"/>
                    <a:pt x="30" y="37"/>
                    <a:pt x="27" y="37"/>
                  </a:cubicBezTo>
                  <a:cubicBezTo>
                    <a:pt x="22" y="36"/>
                    <a:pt x="18" y="37"/>
                    <a:pt x="16" y="39"/>
                  </a:cubicBezTo>
                  <a:cubicBezTo>
                    <a:pt x="16" y="40"/>
                    <a:pt x="15" y="40"/>
                    <a:pt x="15" y="40"/>
                  </a:cubicBezTo>
                  <a:cubicBezTo>
                    <a:pt x="14" y="42"/>
                    <a:pt x="14" y="43"/>
                    <a:pt x="15" y="45"/>
                  </a:cubicBezTo>
                  <a:cubicBezTo>
                    <a:pt x="15" y="45"/>
                    <a:pt x="16" y="45"/>
                    <a:pt x="17" y="46"/>
                  </a:cubicBezTo>
                  <a:cubicBezTo>
                    <a:pt x="19" y="48"/>
                    <a:pt x="20" y="49"/>
                    <a:pt x="22" y="49"/>
                  </a:cubicBezTo>
                  <a:cubicBezTo>
                    <a:pt x="29" y="47"/>
                    <a:pt x="33" y="43"/>
                    <a:pt x="35" y="36"/>
                  </a:cubicBezTo>
                  <a:cubicBezTo>
                    <a:pt x="35" y="35"/>
                    <a:pt x="35" y="34"/>
                    <a:pt x="35" y="33"/>
                  </a:cubicBezTo>
                  <a:cubicBezTo>
                    <a:pt x="36" y="31"/>
                    <a:pt x="36" y="29"/>
                    <a:pt x="36" y="25"/>
                  </a:cubicBezTo>
                  <a:cubicBezTo>
                    <a:pt x="36" y="25"/>
                    <a:pt x="35" y="24"/>
                    <a:pt x="35" y="22"/>
                  </a:cubicBezTo>
                  <a:cubicBezTo>
                    <a:pt x="34" y="22"/>
                    <a:pt x="34" y="21"/>
                    <a:pt x="34" y="21"/>
                  </a:cubicBezTo>
                  <a:cubicBezTo>
                    <a:pt x="34" y="20"/>
                    <a:pt x="33" y="19"/>
                    <a:pt x="32" y="20"/>
                  </a:cubicBezTo>
                  <a:cubicBezTo>
                    <a:pt x="30" y="20"/>
                    <a:pt x="28" y="21"/>
                    <a:pt x="26" y="23"/>
                  </a:cubicBezTo>
                  <a:cubicBezTo>
                    <a:pt x="24" y="24"/>
                    <a:pt x="20" y="25"/>
                    <a:pt x="14" y="24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4" y="23"/>
                    <a:pt x="14" y="23"/>
                    <a:pt x="14" y="23"/>
                  </a:cubicBezTo>
                  <a:cubicBezTo>
                    <a:pt x="21" y="19"/>
                    <a:pt x="27" y="16"/>
                    <a:pt x="32" y="16"/>
                  </a:cubicBezTo>
                  <a:close/>
                  <a:moveTo>
                    <a:pt x="12" y="1"/>
                  </a:moveTo>
                  <a:cubicBezTo>
                    <a:pt x="12" y="0"/>
                    <a:pt x="13" y="0"/>
                    <a:pt x="14" y="0"/>
                  </a:cubicBezTo>
                  <a:cubicBezTo>
                    <a:pt x="15" y="0"/>
                    <a:pt x="16" y="1"/>
                    <a:pt x="18" y="1"/>
                  </a:cubicBezTo>
                  <a:cubicBezTo>
                    <a:pt x="19" y="1"/>
                    <a:pt x="20" y="2"/>
                    <a:pt x="21" y="5"/>
                  </a:cubicBezTo>
                  <a:cubicBezTo>
                    <a:pt x="21" y="7"/>
                    <a:pt x="20" y="10"/>
                    <a:pt x="17" y="12"/>
                  </a:cubicBezTo>
                  <a:cubicBezTo>
                    <a:pt x="15" y="13"/>
                    <a:pt x="12" y="16"/>
                    <a:pt x="9" y="21"/>
                  </a:cubicBezTo>
                  <a:cubicBezTo>
                    <a:pt x="7" y="23"/>
                    <a:pt x="5" y="26"/>
                    <a:pt x="2" y="29"/>
                  </a:cubicBezTo>
                  <a:cubicBezTo>
                    <a:pt x="1" y="30"/>
                    <a:pt x="1" y="29"/>
                    <a:pt x="2" y="29"/>
                  </a:cubicBezTo>
                  <a:cubicBezTo>
                    <a:pt x="4" y="25"/>
                    <a:pt x="6" y="22"/>
                    <a:pt x="7" y="20"/>
                  </a:cubicBezTo>
                  <a:cubicBezTo>
                    <a:pt x="8" y="17"/>
                    <a:pt x="9" y="14"/>
                    <a:pt x="12" y="9"/>
                  </a:cubicBezTo>
                  <a:cubicBezTo>
                    <a:pt x="13" y="5"/>
                    <a:pt x="14" y="3"/>
                    <a:pt x="12" y="1"/>
                  </a:cubicBezTo>
                  <a:close/>
                </a:path>
              </a:pathLst>
            </a:custGeom>
            <a:solidFill>
              <a:srgbClr val="23191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2401" name="Freeform 444"/>
            <p:cNvSpPr>
              <a:spLocks noEditPoints="1"/>
            </p:cNvSpPr>
            <p:nvPr/>
          </p:nvSpPr>
          <p:spPr bwMode="auto">
            <a:xfrm>
              <a:off x="7569201" y="5178425"/>
              <a:ext cx="153988" cy="203200"/>
            </a:xfrm>
            <a:custGeom>
              <a:avLst/>
              <a:gdLst>
                <a:gd name="T0" fmla="*/ 153988 w 58"/>
                <a:gd name="T1" fmla="*/ 61495 h 76"/>
                <a:gd name="T2" fmla="*/ 138058 w 58"/>
                <a:gd name="T3" fmla="*/ 61495 h 76"/>
                <a:gd name="T4" fmla="*/ 79649 w 58"/>
                <a:gd name="T5" fmla="*/ 101600 h 76"/>
                <a:gd name="T6" fmla="*/ 82304 w 58"/>
                <a:gd name="T7" fmla="*/ 104274 h 76"/>
                <a:gd name="T8" fmla="*/ 114164 w 58"/>
                <a:gd name="T9" fmla="*/ 104274 h 76"/>
                <a:gd name="T10" fmla="*/ 114164 w 58"/>
                <a:gd name="T11" fmla="*/ 187158 h 76"/>
                <a:gd name="T12" fmla="*/ 95579 w 58"/>
                <a:gd name="T13" fmla="*/ 197853 h 76"/>
                <a:gd name="T14" fmla="*/ 71684 w 58"/>
                <a:gd name="T15" fmla="*/ 187158 h 76"/>
                <a:gd name="T16" fmla="*/ 69029 w 58"/>
                <a:gd name="T17" fmla="*/ 184484 h 76"/>
                <a:gd name="T18" fmla="*/ 103544 w 58"/>
                <a:gd name="T19" fmla="*/ 128337 h 76"/>
                <a:gd name="T20" fmla="*/ 95579 w 58"/>
                <a:gd name="T21" fmla="*/ 109621 h 76"/>
                <a:gd name="T22" fmla="*/ 71684 w 58"/>
                <a:gd name="T23" fmla="*/ 122989 h 76"/>
                <a:gd name="T24" fmla="*/ 66374 w 58"/>
                <a:gd name="T25" fmla="*/ 163095 h 76"/>
                <a:gd name="T26" fmla="*/ 66374 w 58"/>
                <a:gd name="T27" fmla="*/ 197853 h 76"/>
                <a:gd name="T28" fmla="*/ 63719 w 58"/>
                <a:gd name="T29" fmla="*/ 203200 h 76"/>
                <a:gd name="T30" fmla="*/ 50444 w 58"/>
                <a:gd name="T31" fmla="*/ 187158 h 76"/>
                <a:gd name="T32" fmla="*/ 76994 w 58"/>
                <a:gd name="T33" fmla="*/ 88232 h 76"/>
                <a:gd name="T34" fmla="*/ 0 w 58"/>
                <a:gd name="T35" fmla="*/ 101600 h 76"/>
                <a:gd name="T36" fmla="*/ 2655 w 58"/>
                <a:gd name="T37" fmla="*/ 96253 h 76"/>
                <a:gd name="T38" fmla="*/ 50444 w 58"/>
                <a:gd name="T39" fmla="*/ 77537 h 76"/>
                <a:gd name="T40" fmla="*/ 135403 w 58"/>
                <a:gd name="T41" fmla="*/ 50800 h 76"/>
                <a:gd name="T42" fmla="*/ 151333 w 58"/>
                <a:gd name="T43" fmla="*/ 53474 h 76"/>
                <a:gd name="T44" fmla="*/ 95579 w 58"/>
                <a:gd name="T45" fmla="*/ 5347 h 76"/>
                <a:gd name="T46" fmla="*/ 127438 w 58"/>
                <a:gd name="T47" fmla="*/ 32084 h 76"/>
                <a:gd name="T48" fmla="*/ 95579 w 58"/>
                <a:gd name="T49" fmla="*/ 53474 h 76"/>
                <a:gd name="T50" fmla="*/ 116818 w 58"/>
                <a:gd name="T51" fmla="*/ 13368 h 76"/>
                <a:gd name="T52" fmla="*/ 79649 w 58"/>
                <a:gd name="T53" fmla="*/ 26737 h 76"/>
                <a:gd name="T54" fmla="*/ 66374 w 58"/>
                <a:gd name="T55" fmla="*/ 45453 h 76"/>
                <a:gd name="T56" fmla="*/ 42479 w 58"/>
                <a:gd name="T57" fmla="*/ 40105 h 76"/>
                <a:gd name="T58" fmla="*/ 45134 w 58"/>
                <a:gd name="T59" fmla="*/ 16042 h 76"/>
                <a:gd name="T60" fmla="*/ 53099 w 58"/>
                <a:gd name="T61" fmla="*/ 26737 h 76"/>
                <a:gd name="T62" fmla="*/ 95579 w 58"/>
                <a:gd name="T63" fmla="*/ 5347 h 76"/>
                <a:gd name="T64" fmla="*/ 90269 w 58"/>
                <a:gd name="T65" fmla="*/ 155074 h 76"/>
                <a:gd name="T66" fmla="*/ 98234 w 58"/>
                <a:gd name="T67" fmla="*/ 163095 h 76"/>
                <a:gd name="T68" fmla="*/ 98234 w 58"/>
                <a:gd name="T69" fmla="*/ 171116 h 76"/>
                <a:gd name="T70" fmla="*/ 87614 w 58"/>
                <a:gd name="T71" fmla="*/ 168442 h 76"/>
                <a:gd name="T72" fmla="*/ 84959 w 58"/>
                <a:gd name="T73" fmla="*/ 152400 h 76"/>
                <a:gd name="T74" fmla="*/ 87614 w 58"/>
                <a:gd name="T75" fmla="*/ 141705 h 76"/>
                <a:gd name="T76" fmla="*/ 84959 w 58"/>
                <a:gd name="T77" fmla="*/ 139032 h 76"/>
                <a:gd name="T78" fmla="*/ 90269 w 58"/>
                <a:gd name="T79" fmla="*/ 187158 h 76"/>
                <a:gd name="T80" fmla="*/ 103544 w 58"/>
                <a:gd name="T81" fmla="*/ 157747 h 76"/>
                <a:gd name="T82" fmla="*/ 103544 w 58"/>
                <a:gd name="T83" fmla="*/ 131011 h 7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58"/>
                <a:gd name="T127" fmla="*/ 0 h 76"/>
                <a:gd name="T128" fmla="*/ 58 w 58"/>
                <a:gd name="T129" fmla="*/ 76 h 7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58" h="76">
                  <a:moveTo>
                    <a:pt x="58" y="21"/>
                  </a:moveTo>
                  <a:cubicBezTo>
                    <a:pt x="58" y="22"/>
                    <a:pt x="58" y="22"/>
                    <a:pt x="58" y="23"/>
                  </a:cubicBezTo>
                  <a:cubicBezTo>
                    <a:pt x="58" y="23"/>
                    <a:pt x="57" y="23"/>
                    <a:pt x="56" y="22"/>
                  </a:cubicBezTo>
                  <a:cubicBezTo>
                    <a:pt x="55" y="22"/>
                    <a:pt x="54" y="22"/>
                    <a:pt x="52" y="23"/>
                  </a:cubicBezTo>
                  <a:cubicBezTo>
                    <a:pt x="48" y="25"/>
                    <a:pt x="45" y="26"/>
                    <a:pt x="42" y="27"/>
                  </a:cubicBezTo>
                  <a:cubicBezTo>
                    <a:pt x="37" y="29"/>
                    <a:pt x="33" y="32"/>
                    <a:pt x="30" y="38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0" y="39"/>
                    <a:pt x="30" y="39"/>
                    <a:pt x="31" y="39"/>
                  </a:cubicBezTo>
                  <a:cubicBezTo>
                    <a:pt x="33" y="38"/>
                    <a:pt x="34" y="37"/>
                    <a:pt x="36" y="36"/>
                  </a:cubicBezTo>
                  <a:cubicBezTo>
                    <a:pt x="39" y="35"/>
                    <a:pt x="41" y="35"/>
                    <a:pt x="43" y="39"/>
                  </a:cubicBezTo>
                  <a:cubicBezTo>
                    <a:pt x="43" y="42"/>
                    <a:pt x="44" y="48"/>
                    <a:pt x="44" y="55"/>
                  </a:cubicBezTo>
                  <a:cubicBezTo>
                    <a:pt x="44" y="62"/>
                    <a:pt x="44" y="67"/>
                    <a:pt x="43" y="70"/>
                  </a:cubicBezTo>
                  <a:cubicBezTo>
                    <a:pt x="42" y="72"/>
                    <a:pt x="40" y="73"/>
                    <a:pt x="37" y="74"/>
                  </a:cubicBezTo>
                  <a:cubicBezTo>
                    <a:pt x="36" y="74"/>
                    <a:pt x="36" y="74"/>
                    <a:pt x="36" y="74"/>
                  </a:cubicBezTo>
                  <a:cubicBezTo>
                    <a:pt x="35" y="74"/>
                    <a:pt x="34" y="74"/>
                    <a:pt x="34" y="74"/>
                  </a:cubicBezTo>
                  <a:cubicBezTo>
                    <a:pt x="32" y="75"/>
                    <a:pt x="30" y="74"/>
                    <a:pt x="27" y="70"/>
                  </a:cubicBezTo>
                  <a:cubicBezTo>
                    <a:pt x="26" y="70"/>
                    <a:pt x="26" y="69"/>
                    <a:pt x="26" y="69"/>
                  </a:cubicBezTo>
                  <a:cubicBezTo>
                    <a:pt x="26" y="69"/>
                    <a:pt x="26" y="69"/>
                    <a:pt x="26" y="69"/>
                  </a:cubicBezTo>
                  <a:cubicBezTo>
                    <a:pt x="24" y="63"/>
                    <a:pt x="26" y="56"/>
                    <a:pt x="31" y="50"/>
                  </a:cubicBezTo>
                  <a:cubicBezTo>
                    <a:pt x="33" y="48"/>
                    <a:pt x="36" y="47"/>
                    <a:pt x="39" y="48"/>
                  </a:cubicBezTo>
                  <a:cubicBezTo>
                    <a:pt x="39" y="46"/>
                    <a:pt x="39" y="44"/>
                    <a:pt x="38" y="42"/>
                  </a:cubicBezTo>
                  <a:cubicBezTo>
                    <a:pt x="38" y="41"/>
                    <a:pt x="37" y="40"/>
                    <a:pt x="36" y="41"/>
                  </a:cubicBezTo>
                  <a:cubicBezTo>
                    <a:pt x="35" y="42"/>
                    <a:pt x="34" y="42"/>
                    <a:pt x="32" y="42"/>
                  </a:cubicBezTo>
                  <a:cubicBezTo>
                    <a:pt x="30" y="43"/>
                    <a:pt x="28" y="44"/>
                    <a:pt x="27" y="46"/>
                  </a:cubicBezTo>
                  <a:cubicBezTo>
                    <a:pt x="27" y="47"/>
                    <a:pt x="27" y="48"/>
                    <a:pt x="26" y="50"/>
                  </a:cubicBezTo>
                  <a:cubicBezTo>
                    <a:pt x="25" y="56"/>
                    <a:pt x="25" y="60"/>
                    <a:pt x="25" y="61"/>
                  </a:cubicBezTo>
                  <a:cubicBezTo>
                    <a:pt x="24" y="66"/>
                    <a:pt x="24" y="69"/>
                    <a:pt x="25" y="71"/>
                  </a:cubicBezTo>
                  <a:cubicBezTo>
                    <a:pt x="25" y="71"/>
                    <a:pt x="25" y="72"/>
                    <a:pt x="25" y="74"/>
                  </a:cubicBezTo>
                  <a:cubicBezTo>
                    <a:pt x="25" y="74"/>
                    <a:pt x="25" y="74"/>
                    <a:pt x="25" y="74"/>
                  </a:cubicBezTo>
                  <a:cubicBezTo>
                    <a:pt x="25" y="75"/>
                    <a:pt x="24" y="76"/>
                    <a:pt x="24" y="76"/>
                  </a:cubicBezTo>
                  <a:cubicBezTo>
                    <a:pt x="23" y="76"/>
                    <a:pt x="23" y="76"/>
                    <a:pt x="22" y="75"/>
                  </a:cubicBezTo>
                  <a:cubicBezTo>
                    <a:pt x="22" y="73"/>
                    <a:pt x="21" y="72"/>
                    <a:pt x="19" y="70"/>
                  </a:cubicBezTo>
                  <a:cubicBezTo>
                    <a:pt x="19" y="69"/>
                    <a:pt x="19" y="68"/>
                    <a:pt x="20" y="67"/>
                  </a:cubicBezTo>
                  <a:cubicBezTo>
                    <a:pt x="20" y="53"/>
                    <a:pt x="23" y="42"/>
                    <a:pt x="29" y="33"/>
                  </a:cubicBezTo>
                  <a:cubicBezTo>
                    <a:pt x="27" y="34"/>
                    <a:pt x="24" y="35"/>
                    <a:pt x="20" y="37"/>
                  </a:cubicBezTo>
                  <a:cubicBezTo>
                    <a:pt x="13" y="40"/>
                    <a:pt x="7" y="40"/>
                    <a:pt x="0" y="38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0" y="37"/>
                    <a:pt x="1" y="36"/>
                  </a:cubicBezTo>
                  <a:cubicBezTo>
                    <a:pt x="3" y="36"/>
                    <a:pt x="5" y="35"/>
                    <a:pt x="7" y="34"/>
                  </a:cubicBezTo>
                  <a:cubicBezTo>
                    <a:pt x="9" y="33"/>
                    <a:pt x="13" y="32"/>
                    <a:pt x="19" y="29"/>
                  </a:cubicBezTo>
                  <a:cubicBezTo>
                    <a:pt x="31" y="25"/>
                    <a:pt x="38" y="23"/>
                    <a:pt x="40" y="22"/>
                  </a:cubicBezTo>
                  <a:cubicBezTo>
                    <a:pt x="43" y="22"/>
                    <a:pt x="47" y="20"/>
                    <a:pt x="51" y="19"/>
                  </a:cubicBezTo>
                  <a:cubicBezTo>
                    <a:pt x="53" y="18"/>
                    <a:pt x="55" y="18"/>
                    <a:pt x="56" y="19"/>
                  </a:cubicBezTo>
                  <a:cubicBezTo>
                    <a:pt x="56" y="19"/>
                    <a:pt x="56" y="19"/>
                    <a:pt x="57" y="20"/>
                  </a:cubicBezTo>
                  <a:cubicBezTo>
                    <a:pt x="57" y="20"/>
                    <a:pt x="58" y="21"/>
                    <a:pt x="58" y="21"/>
                  </a:cubicBezTo>
                  <a:close/>
                  <a:moveTo>
                    <a:pt x="36" y="2"/>
                  </a:moveTo>
                  <a:cubicBezTo>
                    <a:pt x="42" y="0"/>
                    <a:pt x="47" y="0"/>
                    <a:pt x="50" y="3"/>
                  </a:cubicBezTo>
                  <a:cubicBezTo>
                    <a:pt x="51" y="7"/>
                    <a:pt x="51" y="10"/>
                    <a:pt x="48" y="12"/>
                  </a:cubicBezTo>
                  <a:cubicBezTo>
                    <a:pt x="45" y="14"/>
                    <a:pt x="41" y="17"/>
                    <a:pt x="38" y="19"/>
                  </a:cubicBezTo>
                  <a:cubicBezTo>
                    <a:pt x="37" y="20"/>
                    <a:pt x="36" y="20"/>
                    <a:pt x="36" y="20"/>
                  </a:cubicBezTo>
                  <a:cubicBezTo>
                    <a:pt x="35" y="19"/>
                    <a:pt x="35" y="19"/>
                    <a:pt x="36" y="18"/>
                  </a:cubicBezTo>
                  <a:cubicBezTo>
                    <a:pt x="41" y="13"/>
                    <a:pt x="44" y="8"/>
                    <a:pt x="44" y="5"/>
                  </a:cubicBezTo>
                  <a:cubicBezTo>
                    <a:pt x="45" y="3"/>
                    <a:pt x="44" y="2"/>
                    <a:pt x="41" y="2"/>
                  </a:cubicBezTo>
                  <a:cubicBezTo>
                    <a:pt x="37" y="3"/>
                    <a:pt x="34" y="6"/>
                    <a:pt x="30" y="10"/>
                  </a:cubicBezTo>
                  <a:cubicBezTo>
                    <a:pt x="29" y="11"/>
                    <a:pt x="28" y="13"/>
                    <a:pt x="26" y="15"/>
                  </a:cubicBezTo>
                  <a:cubicBezTo>
                    <a:pt x="25" y="16"/>
                    <a:pt x="25" y="17"/>
                    <a:pt x="25" y="17"/>
                  </a:cubicBezTo>
                  <a:cubicBezTo>
                    <a:pt x="22" y="20"/>
                    <a:pt x="20" y="20"/>
                    <a:pt x="18" y="18"/>
                  </a:cubicBezTo>
                  <a:cubicBezTo>
                    <a:pt x="17" y="17"/>
                    <a:pt x="17" y="16"/>
                    <a:pt x="16" y="15"/>
                  </a:cubicBezTo>
                  <a:cubicBezTo>
                    <a:pt x="15" y="14"/>
                    <a:pt x="15" y="12"/>
                    <a:pt x="16" y="8"/>
                  </a:cubicBezTo>
                  <a:cubicBezTo>
                    <a:pt x="17" y="7"/>
                    <a:pt x="17" y="6"/>
                    <a:pt x="17" y="6"/>
                  </a:cubicBezTo>
                  <a:cubicBezTo>
                    <a:pt x="17" y="6"/>
                    <a:pt x="18" y="6"/>
                    <a:pt x="19" y="7"/>
                  </a:cubicBezTo>
                  <a:cubicBezTo>
                    <a:pt x="19" y="8"/>
                    <a:pt x="20" y="9"/>
                    <a:pt x="20" y="10"/>
                  </a:cubicBezTo>
                  <a:cubicBezTo>
                    <a:pt x="21" y="11"/>
                    <a:pt x="21" y="11"/>
                    <a:pt x="22" y="10"/>
                  </a:cubicBezTo>
                  <a:cubicBezTo>
                    <a:pt x="24" y="10"/>
                    <a:pt x="28" y="7"/>
                    <a:pt x="36" y="2"/>
                  </a:cubicBezTo>
                  <a:close/>
                  <a:moveTo>
                    <a:pt x="39" y="49"/>
                  </a:moveTo>
                  <a:cubicBezTo>
                    <a:pt x="37" y="54"/>
                    <a:pt x="35" y="57"/>
                    <a:pt x="34" y="58"/>
                  </a:cubicBezTo>
                  <a:cubicBezTo>
                    <a:pt x="33" y="59"/>
                    <a:pt x="34" y="60"/>
                    <a:pt x="34" y="60"/>
                  </a:cubicBezTo>
                  <a:cubicBezTo>
                    <a:pt x="35" y="61"/>
                    <a:pt x="36" y="61"/>
                    <a:pt x="37" y="61"/>
                  </a:cubicBezTo>
                  <a:cubicBezTo>
                    <a:pt x="38" y="61"/>
                    <a:pt x="38" y="62"/>
                    <a:pt x="38" y="63"/>
                  </a:cubicBezTo>
                  <a:cubicBezTo>
                    <a:pt x="38" y="64"/>
                    <a:pt x="37" y="64"/>
                    <a:pt x="37" y="64"/>
                  </a:cubicBezTo>
                  <a:cubicBezTo>
                    <a:pt x="36" y="64"/>
                    <a:pt x="35" y="64"/>
                    <a:pt x="34" y="64"/>
                  </a:cubicBezTo>
                  <a:cubicBezTo>
                    <a:pt x="33" y="64"/>
                    <a:pt x="33" y="64"/>
                    <a:pt x="33" y="63"/>
                  </a:cubicBezTo>
                  <a:cubicBezTo>
                    <a:pt x="33" y="63"/>
                    <a:pt x="33" y="62"/>
                    <a:pt x="33" y="61"/>
                  </a:cubicBezTo>
                  <a:cubicBezTo>
                    <a:pt x="32" y="60"/>
                    <a:pt x="31" y="58"/>
                    <a:pt x="32" y="57"/>
                  </a:cubicBezTo>
                  <a:cubicBezTo>
                    <a:pt x="32" y="57"/>
                    <a:pt x="32" y="56"/>
                    <a:pt x="32" y="55"/>
                  </a:cubicBezTo>
                  <a:cubicBezTo>
                    <a:pt x="33" y="54"/>
                    <a:pt x="33" y="53"/>
                    <a:pt x="33" y="53"/>
                  </a:cubicBezTo>
                  <a:cubicBezTo>
                    <a:pt x="33" y="53"/>
                    <a:pt x="33" y="52"/>
                    <a:pt x="32" y="52"/>
                  </a:cubicBezTo>
                  <a:cubicBezTo>
                    <a:pt x="32" y="52"/>
                    <a:pt x="32" y="52"/>
                    <a:pt x="32" y="52"/>
                  </a:cubicBezTo>
                  <a:cubicBezTo>
                    <a:pt x="28" y="56"/>
                    <a:pt x="27" y="61"/>
                    <a:pt x="29" y="66"/>
                  </a:cubicBezTo>
                  <a:cubicBezTo>
                    <a:pt x="30" y="68"/>
                    <a:pt x="32" y="69"/>
                    <a:pt x="34" y="70"/>
                  </a:cubicBezTo>
                  <a:cubicBezTo>
                    <a:pt x="35" y="71"/>
                    <a:pt x="36" y="69"/>
                    <a:pt x="39" y="66"/>
                  </a:cubicBezTo>
                  <a:cubicBezTo>
                    <a:pt x="39" y="63"/>
                    <a:pt x="39" y="61"/>
                    <a:pt x="39" y="59"/>
                  </a:cubicBezTo>
                  <a:cubicBezTo>
                    <a:pt x="39" y="58"/>
                    <a:pt x="39" y="56"/>
                    <a:pt x="39" y="52"/>
                  </a:cubicBezTo>
                  <a:cubicBezTo>
                    <a:pt x="39" y="50"/>
                    <a:pt x="39" y="49"/>
                    <a:pt x="39" y="49"/>
                  </a:cubicBezTo>
                  <a:close/>
                </a:path>
              </a:pathLst>
            </a:custGeom>
            <a:solidFill>
              <a:srgbClr val="23191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</p:grpSp>
      <p:grpSp>
        <p:nvGrpSpPr>
          <p:cNvPr id="5" name="组合 166"/>
          <p:cNvGrpSpPr>
            <a:grpSpLocks/>
          </p:cNvGrpSpPr>
          <p:nvPr/>
        </p:nvGrpSpPr>
        <p:grpSpPr bwMode="auto">
          <a:xfrm>
            <a:off x="7097713" y="3603625"/>
            <a:ext cx="207962" cy="1692275"/>
            <a:chOff x="7246938" y="3175000"/>
            <a:chExt cx="207963" cy="1692275"/>
          </a:xfrm>
        </p:grpSpPr>
        <p:sp>
          <p:nvSpPr>
            <p:cNvPr id="2384" name="Freeform 445"/>
            <p:cNvSpPr>
              <a:spLocks noEditPoints="1"/>
            </p:cNvSpPr>
            <p:nvPr/>
          </p:nvSpPr>
          <p:spPr bwMode="auto">
            <a:xfrm>
              <a:off x="7267576" y="3175000"/>
              <a:ext cx="155575" cy="157162"/>
            </a:xfrm>
            <a:custGeom>
              <a:avLst/>
              <a:gdLst>
                <a:gd name="T0" fmla="*/ 139481 w 58"/>
                <a:gd name="T1" fmla="*/ 2664 h 59"/>
                <a:gd name="T2" fmla="*/ 155575 w 58"/>
                <a:gd name="T3" fmla="*/ 10655 h 59"/>
                <a:gd name="T4" fmla="*/ 147528 w 58"/>
                <a:gd name="T5" fmla="*/ 15983 h 59"/>
                <a:gd name="T6" fmla="*/ 77788 w 58"/>
                <a:gd name="T7" fmla="*/ 23974 h 59"/>
                <a:gd name="T8" fmla="*/ 2682 w 58"/>
                <a:gd name="T9" fmla="*/ 42620 h 59"/>
                <a:gd name="T10" fmla="*/ 0 w 58"/>
                <a:gd name="T11" fmla="*/ 37293 h 59"/>
                <a:gd name="T12" fmla="*/ 5365 w 58"/>
                <a:gd name="T13" fmla="*/ 34629 h 59"/>
                <a:gd name="T14" fmla="*/ 16094 w 58"/>
                <a:gd name="T15" fmla="*/ 31965 h 59"/>
                <a:gd name="T16" fmla="*/ 115340 w 58"/>
                <a:gd name="T17" fmla="*/ 7991 h 59"/>
                <a:gd name="T18" fmla="*/ 139481 w 58"/>
                <a:gd name="T19" fmla="*/ 2664 h 59"/>
                <a:gd name="T20" fmla="*/ 18776 w 58"/>
                <a:gd name="T21" fmla="*/ 69258 h 59"/>
                <a:gd name="T22" fmla="*/ 21459 w 58"/>
                <a:gd name="T23" fmla="*/ 74585 h 59"/>
                <a:gd name="T24" fmla="*/ 21459 w 58"/>
                <a:gd name="T25" fmla="*/ 95895 h 59"/>
                <a:gd name="T26" fmla="*/ 21459 w 58"/>
                <a:gd name="T27" fmla="*/ 109214 h 59"/>
                <a:gd name="T28" fmla="*/ 24141 w 58"/>
                <a:gd name="T29" fmla="*/ 119869 h 59"/>
                <a:gd name="T30" fmla="*/ 24141 w 58"/>
                <a:gd name="T31" fmla="*/ 130524 h 59"/>
                <a:gd name="T32" fmla="*/ 18776 w 58"/>
                <a:gd name="T33" fmla="*/ 133188 h 59"/>
                <a:gd name="T34" fmla="*/ 10729 w 58"/>
                <a:gd name="T35" fmla="*/ 106551 h 59"/>
                <a:gd name="T36" fmla="*/ 18776 w 58"/>
                <a:gd name="T37" fmla="*/ 69258 h 59"/>
                <a:gd name="T38" fmla="*/ 50964 w 58"/>
                <a:gd name="T39" fmla="*/ 53275 h 59"/>
                <a:gd name="T40" fmla="*/ 53647 w 58"/>
                <a:gd name="T41" fmla="*/ 47948 h 59"/>
                <a:gd name="T42" fmla="*/ 61694 w 58"/>
                <a:gd name="T43" fmla="*/ 50611 h 59"/>
                <a:gd name="T44" fmla="*/ 61694 w 58"/>
                <a:gd name="T45" fmla="*/ 71922 h 59"/>
                <a:gd name="T46" fmla="*/ 67058 w 58"/>
                <a:gd name="T47" fmla="*/ 69258 h 59"/>
                <a:gd name="T48" fmla="*/ 72423 w 58"/>
                <a:gd name="T49" fmla="*/ 66594 h 59"/>
                <a:gd name="T50" fmla="*/ 72423 w 58"/>
                <a:gd name="T51" fmla="*/ 66594 h 59"/>
                <a:gd name="T52" fmla="*/ 67058 w 58"/>
                <a:gd name="T53" fmla="*/ 74585 h 59"/>
                <a:gd name="T54" fmla="*/ 61694 w 58"/>
                <a:gd name="T55" fmla="*/ 82577 h 59"/>
                <a:gd name="T56" fmla="*/ 59011 w 58"/>
                <a:gd name="T57" fmla="*/ 119869 h 59"/>
                <a:gd name="T58" fmla="*/ 53647 w 58"/>
                <a:gd name="T59" fmla="*/ 125197 h 59"/>
                <a:gd name="T60" fmla="*/ 48282 w 58"/>
                <a:gd name="T61" fmla="*/ 119869 h 59"/>
                <a:gd name="T62" fmla="*/ 48282 w 58"/>
                <a:gd name="T63" fmla="*/ 106551 h 59"/>
                <a:gd name="T64" fmla="*/ 50964 w 58"/>
                <a:gd name="T65" fmla="*/ 95895 h 59"/>
                <a:gd name="T66" fmla="*/ 42917 w 58"/>
                <a:gd name="T67" fmla="*/ 106551 h 59"/>
                <a:gd name="T68" fmla="*/ 37553 w 58"/>
                <a:gd name="T69" fmla="*/ 109214 h 59"/>
                <a:gd name="T70" fmla="*/ 32188 w 58"/>
                <a:gd name="T71" fmla="*/ 95895 h 59"/>
                <a:gd name="T72" fmla="*/ 50964 w 58"/>
                <a:gd name="T73" fmla="*/ 82577 h 59"/>
                <a:gd name="T74" fmla="*/ 50964 w 58"/>
                <a:gd name="T75" fmla="*/ 82577 h 59"/>
                <a:gd name="T76" fmla="*/ 50964 w 58"/>
                <a:gd name="T77" fmla="*/ 58603 h 59"/>
                <a:gd name="T78" fmla="*/ 50964 w 58"/>
                <a:gd name="T79" fmla="*/ 53275 h 59"/>
                <a:gd name="T80" fmla="*/ 99246 w 58"/>
                <a:gd name="T81" fmla="*/ 42620 h 59"/>
                <a:gd name="T82" fmla="*/ 104611 w 58"/>
                <a:gd name="T83" fmla="*/ 37293 h 59"/>
                <a:gd name="T84" fmla="*/ 107293 w 58"/>
                <a:gd name="T85" fmla="*/ 39956 h 59"/>
                <a:gd name="T86" fmla="*/ 99246 w 58"/>
                <a:gd name="T87" fmla="*/ 77249 h 59"/>
                <a:gd name="T88" fmla="*/ 131434 w 58"/>
                <a:gd name="T89" fmla="*/ 58603 h 59"/>
                <a:gd name="T90" fmla="*/ 142163 w 58"/>
                <a:gd name="T91" fmla="*/ 58603 h 59"/>
                <a:gd name="T92" fmla="*/ 136799 w 58"/>
                <a:gd name="T93" fmla="*/ 66594 h 59"/>
                <a:gd name="T94" fmla="*/ 126069 w 58"/>
                <a:gd name="T95" fmla="*/ 71922 h 59"/>
                <a:gd name="T96" fmla="*/ 118022 w 58"/>
                <a:gd name="T97" fmla="*/ 77249 h 59"/>
                <a:gd name="T98" fmla="*/ 112658 w 58"/>
                <a:gd name="T99" fmla="*/ 82577 h 59"/>
                <a:gd name="T100" fmla="*/ 118022 w 58"/>
                <a:gd name="T101" fmla="*/ 87904 h 59"/>
                <a:gd name="T102" fmla="*/ 128752 w 58"/>
                <a:gd name="T103" fmla="*/ 109214 h 59"/>
                <a:gd name="T104" fmla="*/ 93881 w 58"/>
                <a:gd name="T105" fmla="*/ 157162 h 59"/>
                <a:gd name="T106" fmla="*/ 91199 w 58"/>
                <a:gd name="T107" fmla="*/ 157162 h 59"/>
                <a:gd name="T108" fmla="*/ 91199 w 58"/>
                <a:gd name="T109" fmla="*/ 154498 h 59"/>
                <a:gd name="T110" fmla="*/ 109975 w 58"/>
                <a:gd name="T111" fmla="*/ 95895 h 59"/>
                <a:gd name="T112" fmla="*/ 109975 w 58"/>
                <a:gd name="T113" fmla="*/ 82577 h 59"/>
                <a:gd name="T114" fmla="*/ 96564 w 58"/>
                <a:gd name="T115" fmla="*/ 90568 h 59"/>
                <a:gd name="T116" fmla="*/ 85835 w 58"/>
                <a:gd name="T117" fmla="*/ 95895 h 59"/>
                <a:gd name="T118" fmla="*/ 83152 w 58"/>
                <a:gd name="T119" fmla="*/ 87904 h 59"/>
                <a:gd name="T120" fmla="*/ 88517 w 58"/>
                <a:gd name="T121" fmla="*/ 74585 h 59"/>
                <a:gd name="T122" fmla="*/ 99246 w 58"/>
                <a:gd name="T123" fmla="*/ 42620 h 59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58"/>
                <a:gd name="T187" fmla="*/ 0 h 59"/>
                <a:gd name="T188" fmla="*/ 58 w 58"/>
                <a:gd name="T189" fmla="*/ 59 h 59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58" h="59">
                  <a:moveTo>
                    <a:pt x="52" y="1"/>
                  </a:moveTo>
                  <a:cubicBezTo>
                    <a:pt x="55" y="0"/>
                    <a:pt x="57" y="1"/>
                    <a:pt x="58" y="4"/>
                  </a:cubicBezTo>
                  <a:cubicBezTo>
                    <a:pt x="57" y="6"/>
                    <a:pt x="56" y="7"/>
                    <a:pt x="55" y="6"/>
                  </a:cubicBezTo>
                  <a:cubicBezTo>
                    <a:pt x="51" y="4"/>
                    <a:pt x="42" y="4"/>
                    <a:pt x="29" y="9"/>
                  </a:cubicBezTo>
                  <a:cubicBezTo>
                    <a:pt x="15" y="14"/>
                    <a:pt x="5" y="16"/>
                    <a:pt x="1" y="16"/>
                  </a:cubicBezTo>
                  <a:cubicBezTo>
                    <a:pt x="0" y="15"/>
                    <a:pt x="0" y="15"/>
                    <a:pt x="0" y="14"/>
                  </a:cubicBezTo>
                  <a:cubicBezTo>
                    <a:pt x="0" y="14"/>
                    <a:pt x="1" y="13"/>
                    <a:pt x="2" y="13"/>
                  </a:cubicBezTo>
                  <a:cubicBezTo>
                    <a:pt x="3" y="13"/>
                    <a:pt x="5" y="13"/>
                    <a:pt x="6" y="12"/>
                  </a:cubicBezTo>
                  <a:cubicBezTo>
                    <a:pt x="15" y="9"/>
                    <a:pt x="27" y="6"/>
                    <a:pt x="43" y="3"/>
                  </a:cubicBezTo>
                  <a:cubicBezTo>
                    <a:pt x="48" y="2"/>
                    <a:pt x="50" y="2"/>
                    <a:pt x="52" y="1"/>
                  </a:cubicBezTo>
                  <a:close/>
                  <a:moveTo>
                    <a:pt x="7" y="26"/>
                  </a:moveTo>
                  <a:cubicBezTo>
                    <a:pt x="8" y="25"/>
                    <a:pt x="8" y="26"/>
                    <a:pt x="8" y="28"/>
                  </a:cubicBezTo>
                  <a:cubicBezTo>
                    <a:pt x="8" y="31"/>
                    <a:pt x="8" y="33"/>
                    <a:pt x="8" y="36"/>
                  </a:cubicBezTo>
                  <a:cubicBezTo>
                    <a:pt x="8" y="38"/>
                    <a:pt x="8" y="40"/>
                    <a:pt x="8" y="41"/>
                  </a:cubicBezTo>
                  <a:cubicBezTo>
                    <a:pt x="8" y="43"/>
                    <a:pt x="8" y="44"/>
                    <a:pt x="9" y="45"/>
                  </a:cubicBezTo>
                  <a:cubicBezTo>
                    <a:pt x="10" y="47"/>
                    <a:pt x="10" y="48"/>
                    <a:pt x="9" y="49"/>
                  </a:cubicBezTo>
                  <a:cubicBezTo>
                    <a:pt x="8" y="50"/>
                    <a:pt x="7" y="50"/>
                    <a:pt x="7" y="50"/>
                  </a:cubicBezTo>
                  <a:cubicBezTo>
                    <a:pt x="5" y="49"/>
                    <a:pt x="4" y="45"/>
                    <a:pt x="4" y="40"/>
                  </a:cubicBezTo>
                  <a:cubicBezTo>
                    <a:pt x="4" y="34"/>
                    <a:pt x="5" y="29"/>
                    <a:pt x="7" y="26"/>
                  </a:cubicBezTo>
                  <a:close/>
                  <a:moveTo>
                    <a:pt x="19" y="20"/>
                  </a:moveTo>
                  <a:cubicBezTo>
                    <a:pt x="19" y="19"/>
                    <a:pt x="19" y="18"/>
                    <a:pt x="20" y="18"/>
                  </a:cubicBezTo>
                  <a:cubicBezTo>
                    <a:pt x="21" y="18"/>
                    <a:pt x="22" y="18"/>
                    <a:pt x="23" y="19"/>
                  </a:cubicBezTo>
                  <a:cubicBezTo>
                    <a:pt x="23" y="21"/>
                    <a:pt x="23" y="24"/>
                    <a:pt x="23" y="27"/>
                  </a:cubicBezTo>
                  <a:cubicBezTo>
                    <a:pt x="23" y="27"/>
                    <a:pt x="24" y="26"/>
                    <a:pt x="25" y="26"/>
                  </a:cubicBezTo>
                  <a:cubicBezTo>
                    <a:pt x="26" y="25"/>
                    <a:pt x="26" y="25"/>
                    <a:pt x="27" y="25"/>
                  </a:cubicBezTo>
                  <a:cubicBezTo>
                    <a:pt x="27" y="24"/>
                    <a:pt x="27" y="24"/>
                    <a:pt x="27" y="25"/>
                  </a:cubicBezTo>
                  <a:cubicBezTo>
                    <a:pt x="26" y="26"/>
                    <a:pt x="25" y="27"/>
                    <a:pt x="25" y="28"/>
                  </a:cubicBezTo>
                  <a:cubicBezTo>
                    <a:pt x="24" y="29"/>
                    <a:pt x="24" y="30"/>
                    <a:pt x="23" y="31"/>
                  </a:cubicBezTo>
                  <a:cubicBezTo>
                    <a:pt x="23" y="39"/>
                    <a:pt x="22" y="43"/>
                    <a:pt x="22" y="45"/>
                  </a:cubicBezTo>
                  <a:cubicBezTo>
                    <a:pt x="21" y="46"/>
                    <a:pt x="21" y="46"/>
                    <a:pt x="20" y="47"/>
                  </a:cubicBezTo>
                  <a:cubicBezTo>
                    <a:pt x="19" y="47"/>
                    <a:pt x="19" y="46"/>
                    <a:pt x="18" y="45"/>
                  </a:cubicBezTo>
                  <a:cubicBezTo>
                    <a:pt x="18" y="43"/>
                    <a:pt x="18" y="41"/>
                    <a:pt x="18" y="40"/>
                  </a:cubicBezTo>
                  <a:cubicBezTo>
                    <a:pt x="19" y="39"/>
                    <a:pt x="19" y="38"/>
                    <a:pt x="19" y="36"/>
                  </a:cubicBezTo>
                  <a:cubicBezTo>
                    <a:pt x="17" y="37"/>
                    <a:pt x="16" y="39"/>
                    <a:pt x="16" y="40"/>
                  </a:cubicBezTo>
                  <a:cubicBezTo>
                    <a:pt x="16" y="40"/>
                    <a:pt x="15" y="41"/>
                    <a:pt x="14" y="41"/>
                  </a:cubicBezTo>
                  <a:cubicBezTo>
                    <a:pt x="11" y="40"/>
                    <a:pt x="10" y="38"/>
                    <a:pt x="12" y="36"/>
                  </a:cubicBezTo>
                  <a:cubicBezTo>
                    <a:pt x="13" y="36"/>
                    <a:pt x="15" y="34"/>
                    <a:pt x="19" y="31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19" y="29"/>
                    <a:pt x="19" y="26"/>
                    <a:pt x="19" y="22"/>
                  </a:cubicBezTo>
                  <a:cubicBezTo>
                    <a:pt x="19" y="21"/>
                    <a:pt x="19" y="21"/>
                    <a:pt x="19" y="20"/>
                  </a:cubicBezTo>
                  <a:close/>
                  <a:moveTo>
                    <a:pt x="37" y="16"/>
                  </a:moveTo>
                  <a:cubicBezTo>
                    <a:pt x="37" y="15"/>
                    <a:pt x="38" y="14"/>
                    <a:pt x="39" y="14"/>
                  </a:cubicBezTo>
                  <a:cubicBezTo>
                    <a:pt x="39" y="14"/>
                    <a:pt x="40" y="15"/>
                    <a:pt x="40" y="15"/>
                  </a:cubicBezTo>
                  <a:cubicBezTo>
                    <a:pt x="40" y="19"/>
                    <a:pt x="39" y="23"/>
                    <a:pt x="37" y="29"/>
                  </a:cubicBezTo>
                  <a:cubicBezTo>
                    <a:pt x="41" y="27"/>
                    <a:pt x="45" y="24"/>
                    <a:pt x="49" y="22"/>
                  </a:cubicBezTo>
                  <a:cubicBezTo>
                    <a:pt x="51" y="21"/>
                    <a:pt x="52" y="21"/>
                    <a:pt x="53" y="22"/>
                  </a:cubicBezTo>
                  <a:cubicBezTo>
                    <a:pt x="54" y="23"/>
                    <a:pt x="53" y="24"/>
                    <a:pt x="51" y="25"/>
                  </a:cubicBezTo>
                  <a:cubicBezTo>
                    <a:pt x="51" y="25"/>
                    <a:pt x="49" y="25"/>
                    <a:pt x="47" y="27"/>
                  </a:cubicBezTo>
                  <a:cubicBezTo>
                    <a:pt x="46" y="28"/>
                    <a:pt x="45" y="28"/>
                    <a:pt x="44" y="29"/>
                  </a:cubicBezTo>
                  <a:cubicBezTo>
                    <a:pt x="43" y="30"/>
                    <a:pt x="43" y="30"/>
                    <a:pt x="42" y="31"/>
                  </a:cubicBezTo>
                  <a:cubicBezTo>
                    <a:pt x="43" y="31"/>
                    <a:pt x="43" y="32"/>
                    <a:pt x="44" y="33"/>
                  </a:cubicBezTo>
                  <a:cubicBezTo>
                    <a:pt x="46" y="35"/>
                    <a:pt x="47" y="38"/>
                    <a:pt x="48" y="41"/>
                  </a:cubicBezTo>
                  <a:cubicBezTo>
                    <a:pt x="48" y="52"/>
                    <a:pt x="44" y="58"/>
                    <a:pt x="35" y="59"/>
                  </a:cubicBezTo>
                  <a:cubicBezTo>
                    <a:pt x="34" y="59"/>
                    <a:pt x="34" y="59"/>
                    <a:pt x="34" y="59"/>
                  </a:cubicBezTo>
                  <a:cubicBezTo>
                    <a:pt x="34" y="58"/>
                    <a:pt x="34" y="58"/>
                    <a:pt x="34" y="58"/>
                  </a:cubicBezTo>
                  <a:cubicBezTo>
                    <a:pt x="41" y="53"/>
                    <a:pt x="43" y="46"/>
                    <a:pt x="41" y="36"/>
                  </a:cubicBezTo>
                  <a:cubicBezTo>
                    <a:pt x="41" y="34"/>
                    <a:pt x="41" y="33"/>
                    <a:pt x="41" y="31"/>
                  </a:cubicBezTo>
                  <a:cubicBezTo>
                    <a:pt x="39" y="33"/>
                    <a:pt x="38" y="34"/>
                    <a:pt x="36" y="34"/>
                  </a:cubicBezTo>
                  <a:cubicBezTo>
                    <a:pt x="34" y="34"/>
                    <a:pt x="33" y="35"/>
                    <a:pt x="32" y="36"/>
                  </a:cubicBezTo>
                  <a:cubicBezTo>
                    <a:pt x="31" y="36"/>
                    <a:pt x="31" y="35"/>
                    <a:pt x="31" y="33"/>
                  </a:cubicBezTo>
                  <a:cubicBezTo>
                    <a:pt x="32" y="31"/>
                    <a:pt x="32" y="29"/>
                    <a:pt x="33" y="28"/>
                  </a:cubicBezTo>
                  <a:cubicBezTo>
                    <a:pt x="36" y="22"/>
                    <a:pt x="37" y="18"/>
                    <a:pt x="37" y="16"/>
                  </a:cubicBezTo>
                  <a:close/>
                </a:path>
              </a:pathLst>
            </a:custGeom>
            <a:solidFill>
              <a:srgbClr val="23191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2385" name="Freeform 446"/>
            <p:cNvSpPr>
              <a:spLocks noEditPoints="1"/>
            </p:cNvSpPr>
            <p:nvPr/>
          </p:nvSpPr>
          <p:spPr bwMode="auto">
            <a:xfrm>
              <a:off x="7270751" y="3408363"/>
              <a:ext cx="138113" cy="185737"/>
            </a:xfrm>
            <a:custGeom>
              <a:avLst/>
              <a:gdLst>
                <a:gd name="T0" fmla="*/ 90305 w 52"/>
                <a:gd name="T1" fmla="*/ 26534 h 70"/>
                <a:gd name="T2" fmla="*/ 130145 w 52"/>
                <a:gd name="T3" fmla="*/ 29187 h 70"/>
                <a:gd name="T4" fmla="*/ 127489 w 52"/>
                <a:gd name="T5" fmla="*/ 37147 h 70"/>
                <a:gd name="T6" fmla="*/ 79681 w 52"/>
                <a:gd name="T7" fmla="*/ 90215 h 70"/>
                <a:gd name="T8" fmla="*/ 111553 w 52"/>
                <a:gd name="T9" fmla="*/ 90215 h 70"/>
                <a:gd name="T10" fmla="*/ 106241 w 52"/>
                <a:gd name="T11" fmla="*/ 180430 h 70"/>
                <a:gd name="T12" fmla="*/ 84993 w 52"/>
                <a:gd name="T13" fmla="*/ 175123 h 70"/>
                <a:gd name="T14" fmla="*/ 77025 w 52"/>
                <a:gd name="T15" fmla="*/ 164510 h 70"/>
                <a:gd name="T16" fmla="*/ 95617 w 52"/>
                <a:gd name="T17" fmla="*/ 169817 h 70"/>
                <a:gd name="T18" fmla="*/ 100929 w 52"/>
                <a:gd name="T19" fmla="*/ 84908 h 70"/>
                <a:gd name="T20" fmla="*/ 98273 w 52"/>
                <a:gd name="T21" fmla="*/ 82255 h 70"/>
                <a:gd name="T22" fmla="*/ 77025 w 52"/>
                <a:gd name="T23" fmla="*/ 95522 h 70"/>
                <a:gd name="T24" fmla="*/ 66400 w 52"/>
                <a:gd name="T25" fmla="*/ 169817 h 70"/>
                <a:gd name="T26" fmla="*/ 61088 w 52"/>
                <a:gd name="T27" fmla="*/ 177777 h 70"/>
                <a:gd name="T28" fmla="*/ 61088 w 52"/>
                <a:gd name="T29" fmla="*/ 135323 h 70"/>
                <a:gd name="T30" fmla="*/ 77025 w 52"/>
                <a:gd name="T31" fmla="*/ 84908 h 70"/>
                <a:gd name="T32" fmla="*/ 84993 w 52"/>
                <a:gd name="T33" fmla="*/ 68988 h 70"/>
                <a:gd name="T34" fmla="*/ 111553 w 52"/>
                <a:gd name="T35" fmla="*/ 34494 h 70"/>
                <a:gd name="T36" fmla="*/ 87649 w 52"/>
                <a:gd name="T37" fmla="*/ 39801 h 70"/>
                <a:gd name="T38" fmla="*/ 5312 w 52"/>
                <a:gd name="T39" fmla="*/ 84908 h 70"/>
                <a:gd name="T40" fmla="*/ 66400 w 52"/>
                <a:gd name="T41" fmla="*/ 31841 h 70"/>
                <a:gd name="T42" fmla="*/ 69057 w 52"/>
                <a:gd name="T43" fmla="*/ 5307 h 70"/>
                <a:gd name="T44" fmla="*/ 74369 w 52"/>
                <a:gd name="T45" fmla="*/ 0 h 70"/>
                <a:gd name="T46" fmla="*/ 63744 w 52"/>
                <a:gd name="T47" fmla="*/ 42454 h 70"/>
                <a:gd name="T48" fmla="*/ 7968 w 52"/>
                <a:gd name="T49" fmla="*/ 76948 h 70"/>
                <a:gd name="T50" fmla="*/ 34528 w 52"/>
                <a:gd name="T51" fmla="*/ 82255 h 70"/>
                <a:gd name="T52" fmla="*/ 82337 w 52"/>
                <a:gd name="T53" fmla="*/ 106135 h 70"/>
                <a:gd name="T54" fmla="*/ 84993 w 52"/>
                <a:gd name="T55" fmla="*/ 122056 h 70"/>
                <a:gd name="T56" fmla="*/ 95617 w 52"/>
                <a:gd name="T57" fmla="*/ 135323 h 70"/>
                <a:gd name="T58" fmla="*/ 90305 w 52"/>
                <a:gd name="T59" fmla="*/ 140629 h 70"/>
                <a:gd name="T60" fmla="*/ 82337 w 52"/>
                <a:gd name="T61" fmla="*/ 143283 h 70"/>
                <a:gd name="T62" fmla="*/ 82337 w 52"/>
                <a:gd name="T63" fmla="*/ 130016 h 70"/>
                <a:gd name="T64" fmla="*/ 82337 w 52"/>
                <a:gd name="T65" fmla="*/ 111442 h 70"/>
                <a:gd name="T66" fmla="*/ 82337 w 52"/>
                <a:gd name="T67" fmla="*/ 106135 h 70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52"/>
                <a:gd name="T103" fmla="*/ 0 h 70"/>
                <a:gd name="T104" fmla="*/ 52 w 52"/>
                <a:gd name="T105" fmla="*/ 70 h 70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52" h="70">
                  <a:moveTo>
                    <a:pt x="28" y="0"/>
                  </a:moveTo>
                  <a:cubicBezTo>
                    <a:pt x="32" y="0"/>
                    <a:pt x="35" y="3"/>
                    <a:pt x="34" y="10"/>
                  </a:cubicBezTo>
                  <a:cubicBezTo>
                    <a:pt x="34" y="10"/>
                    <a:pt x="35" y="10"/>
                    <a:pt x="35" y="10"/>
                  </a:cubicBezTo>
                  <a:cubicBezTo>
                    <a:pt x="42" y="10"/>
                    <a:pt x="46" y="10"/>
                    <a:pt x="49" y="11"/>
                  </a:cubicBezTo>
                  <a:cubicBezTo>
                    <a:pt x="51" y="11"/>
                    <a:pt x="52" y="11"/>
                    <a:pt x="51" y="12"/>
                  </a:cubicBezTo>
                  <a:cubicBezTo>
                    <a:pt x="51" y="13"/>
                    <a:pt x="50" y="14"/>
                    <a:pt x="48" y="14"/>
                  </a:cubicBezTo>
                  <a:cubicBezTo>
                    <a:pt x="46" y="15"/>
                    <a:pt x="44" y="16"/>
                    <a:pt x="42" y="17"/>
                  </a:cubicBezTo>
                  <a:cubicBezTo>
                    <a:pt x="37" y="21"/>
                    <a:pt x="33" y="26"/>
                    <a:pt x="30" y="34"/>
                  </a:cubicBezTo>
                  <a:cubicBezTo>
                    <a:pt x="32" y="32"/>
                    <a:pt x="34" y="30"/>
                    <a:pt x="37" y="29"/>
                  </a:cubicBezTo>
                  <a:cubicBezTo>
                    <a:pt x="41" y="28"/>
                    <a:pt x="42" y="29"/>
                    <a:pt x="42" y="34"/>
                  </a:cubicBezTo>
                  <a:cubicBezTo>
                    <a:pt x="42" y="40"/>
                    <a:pt x="43" y="44"/>
                    <a:pt x="43" y="46"/>
                  </a:cubicBezTo>
                  <a:cubicBezTo>
                    <a:pt x="44" y="57"/>
                    <a:pt x="43" y="64"/>
                    <a:pt x="40" y="68"/>
                  </a:cubicBezTo>
                  <a:cubicBezTo>
                    <a:pt x="38" y="70"/>
                    <a:pt x="37" y="70"/>
                    <a:pt x="35" y="68"/>
                  </a:cubicBezTo>
                  <a:cubicBezTo>
                    <a:pt x="34" y="68"/>
                    <a:pt x="33" y="67"/>
                    <a:pt x="32" y="66"/>
                  </a:cubicBezTo>
                  <a:cubicBezTo>
                    <a:pt x="31" y="65"/>
                    <a:pt x="31" y="64"/>
                    <a:pt x="30" y="64"/>
                  </a:cubicBezTo>
                  <a:cubicBezTo>
                    <a:pt x="29" y="63"/>
                    <a:pt x="28" y="62"/>
                    <a:pt x="29" y="62"/>
                  </a:cubicBezTo>
                  <a:cubicBezTo>
                    <a:pt x="29" y="62"/>
                    <a:pt x="29" y="62"/>
                    <a:pt x="31" y="62"/>
                  </a:cubicBezTo>
                  <a:cubicBezTo>
                    <a:pt x="32" y="63"/>
                    <a:pt x="34" y="64"/>
                    <a:pt x="36" y="64"/>
                  </a:cubicBezTo>
                  <a:cubicBezTo>
                    <a:pt x="37" y="64"/>
                    <a:pt x="37" y="63"/>
                    <a:pt x="38" y="62"/>
                  </a:cubicBezTo>
                  <a:cubicBezTo>
                    <a:pt x="39" y="55"/>
                    <a:pt x="39" y="45"/>
                    <a:pt x="38" y="32"/>
                  </a:cubicBezTo>
                  <a:cubicBezTo>
                    <a:pt x="38" y="31"/>
                    <a:pt x="38" y="31"/>
                    <a:pt x="38" y="31"/>
                  </a:cubicBezTo>
                  <a:cubicBezTo>
                    <a:pt x="37" y="31"/>
                    <a:pt x="37" y="31"/>
                    <a:pt x="37" y="31"/>
                  </a:cubicBezTo>
                  <a:cubicBezTo>
                    <a:pt x="36" y="32"/>
                    <a:pt x="34" y="33"/>
                    <a:pt x="32" y="34"/>
                  </a:cubicBezTo>
                  <a:cubicBezTo>
                    <a:pt x="31" y="34"/>
                    <a:pt x="30" y="35"/>
                    <a:pt x="29" y="36"/>
                  </a:cubicBezTo>
                  <a:cubicBezTo>
                    <a:pt x="29" y="36"/>
                    <a:pt x="29" y="36"/>
                    <a:pt x="29" y="36"/>
                  </a:cubicBezTo>
                  <a:cubicBezTo>
                    <a:pt x="25" y="50"/>
                    <a:pt x="23" y="59"/>
                    <a:pt x="25" y="64"/>
                  </a:cubicBezTo>
                  <a:cubicBezTo>
                    <a:pt x="25" y="66"/>
                    <a:pt x="25" y="67"/>
                    <a:pt x="25" y="68"/>
                  </a:cubicBezTo>
                  <a:cubicBezTo>
                    <a:pt x="24" y="68"/>
                    <a:pt x="23" y="68"/>
                    <a:pt x="23" y="67"/>
                  </a:cubicBezTo>
                  <a:cubicBezTo>
                    <a:pt x="21" y="64"/>
                    <a:pt x="21" y="60"/>
                    <a:pt x="23" y="54"/>
                  </a:cubicBezTo>
                  <a:cubicBezTo>
                    <a:pt x="23" y="53"/>
                    <a:pt x="23" y="52"/>
                    <a:pt x="23" y="51"/>
                  </a:cubicBezTo>
                  <a:cubicBezTo>
                    <a:pt x="24" y="50"/>
                    <a:pt x="24" y="49"/>
                    <a:pt x="24" y="48"/>
                  </a:cubicBezTo>
                  <a:cubicBezTo>
                    <a:pt x="25" y="41"/>
                    <a:pt x="27" y="35"/>
                    <a:pt x="29" y="32"/>
                  </a:cubicBezTo>
                  <a:cubicBezTo>
                    <a:pt x="29" y="32"/>
                    <a:pt x="30" y="30"/>
                    <a:pt x="31" y="29"/>
                  </a:cubicBezTo>
                  <a:cubicBezTo>
                    <a:pt x="31" y="27"/>
                    <a:pt x="32" y="26"/>
                    <a:pt x="32" y="26"/>
                  </a:cubicBezTo>
                  <a:cubicBezTo>
                    <a:pt x="33" y="23"/>
                    <a:pt x="37" y="19"/>
                    <a:pt x="42" y="14"/>
                  </a:cubicBezTo>
                  <a:cubicBezTo>
                    <a:pt x="42" y="13"/>
                    <a:pt x="42" y="13"/>
                    <a:pt x="42" y="13"/>
                  </a:cubicBezTo>
                  <a:cubicBezTo>
                    <a:pt x="42" y="13"/>
                    <a:pt x="42" y="13"/>
                    <a:pt x="42" y="13"/>
                  </a:cubicBezTo>
                  <a:cubicBezTo>
                    <a:pt x="37" y="13"/>
                    <a:pt x="34" y="13"/>
                    <a:pt x="33" y="15"/>
                  </a:cubicBezTo>
                  <a:cubicBezTo>
                    <a:pt x="26" y="28"/>
                    <a:pt x="18" y="35"/>
                    <a:pt x="10" y="36"/>
                  </a:cubicBezTo>
                  <a:cubicBezTo>
                    <a:pt x="6" y="36"/>
                    <a:pt x="3" y="35"/>
                    <a:pt x="2" y="32"/>
                  </a:cubicBezTo>
                  <a:cubicBezTo>
                    <a:pt x="0" y="29"/>
                    <a:pt x="1" y="25"/>
                    <a:pt x="4" y="23"/>
                  </a:cubicBezTo>
                  <a:cubicBezTo>
                    <a:pt x="9" y="17"/>
                    <a:pt x="16" y="14"/>
                    <a:pt x="25" y="12"/>
                  </a:cubicBezTo>
                  <a:cubicBezTo>
                    <a:pt x="26" y="12"/>
                    <a:pt x="26" y="12"/>
                    <a:pt x="26" y="11"/>
                  </a:cubicBezTo>
                  <a:cubicBezTo>
                    <a:pt x="27" y="6"/>
                    <a:pt x="27" y="3"/>
                    <a:pt x="26" y="2"/>
                  </a:cubicBezTo>
                  <a:cubicBezTo>
                    <a:pt x="26" y="1"/>
                    <a:pt x="26" y="1"/>
                    <a:pt x="26" y="0"/>
                  </a:cubicBezTo>
                  <a:cubicBezTo>
                    <a:pt x="26" y="0"/>
                    <a:pt x="27" y="0"/>
                    <a:pt x="28" y="0"/>
                  </a:cubicBezTo>
                  <a:close/>
                  <a:moveTo>
                    <a:pt x="25" y="16"/>
                  </a:moveTo>
                  <a:cubicBezTo>
                    <a:pt x="25" y="16"/>
                    <a:pt x="24" y="16"/>
                    <a:pt x="24" y="16"/>
                  </a:cubicBezTo>
                  <a:cubicBezTo>
                    <a:pt x="17" y="17"/>
                    <a:pt x="12" y="20"/>
                    <a:pt x="7" y="23"/>
                  </a:cubicBezTo>
                  <a:cubicBezTo>
                    <a:pt x="4" y="25"/>
                    <a:pt x="3" y="27"/>
                    <a:pt x="3" y="29"/>
                  </a:cubicBezTo>
                  <a:cubicBezTo>
                    <a:pt x="2" y="31"/>
                    <a:pt x="4" y="32"/>
                    <a:pt x="8" y="32"/>
                  </a:cubicBezTo>
                  <a:cubicBezTo>
                    <a:pt x="10" y="33"/>
                    <a:pt x="11" y="32"/>
                    <a:pt x="13" y="31"/>
                  </a:cubicBezTo>
                  <a:cubicBezTo>
                    <a:pt x="18" y="28"/>
                    <a:pt x="22" y="23"/>
                    <a:pt x="25" y="16"/>
                  </a:cubicBezTo>
                  <a:close/>
                  <a:moveTo>
                    <a:pt x="31" y="40"/>
                  </a:moveTo>
                  <a:cubicBezTo>
                    <a:pt x="33" y="39"/>
                    <a:pt x="35" y="39"/>
                    <a:pt x="36" y="40"/>
                  </a:cubicBezTo>
                  <a:cubicBezTo>
                    <a:pt x="38" y="41"/>
                    <a:pt x="36" y="43"/>
                    <a:pt x="32" y="46"/>
                  </a:cubicBezTo>
                  <a:cubicBezTo>
                    <a:pt x="32" y="47"/>
                    <a:pt x="32" y="47"/>
                    <a:pt x="32" y="48"/>
                  </a:cubicBezTo>
                  <a:cubicBezTo>
                    <a:pt x="34" y="48"/>
                    <a:pt x="35" y="49"/>
                    <a:pt x="36" y="51"/>
                  </a:cubicBezTo>
                  <a:cubicBezTo>
                    <a:pt x="37" y="51"/>
                    <a:pt x="36" y="52"/>
                    <a:pt x="35" y="52"/>
                  </a:cubicBezTo>
                  <a:cubicBezTo>
                    <a:pt x="34" y="52"/>
                    <a:pt x="34" y="53"/>
                    <a:pt x="34" y="53"/>
                  </a:cubicBezTo>
                  <a:cubicBezTo>
                    <a:pt x="33" y="53"/>
                    <a:pt x="32" y="53"/>
                    <a:pt x="31" y="54"/>
                  </a:cubicBezTo>
                  <a:cubicBezTo>
                    <a:pt x="31" y="54"/>
                    <a:pt x="31" y="54"/>
                    <a:pt x="31" y="54"/>
                  </a:cubicBezTo>
                  <a:cubicBezTo>
                    <a:pt x="30" y="53"/>
                    <a:pt x="30" y="53"/>
                    <a:pt x="31" y="52"/>
                  </a:cubicBezTo>
                  <a:cubicBezTo>
                    <a:pt x="31" y="51"/>
                    <a:pt x="31" y="50"/>
                    <a:pt x="31" y="49"/>
                  </a:cubicBezTo>
                  <a:cubicBezTo>
                    <a:pt x="29" y="48"/>
                    <a:pt x="29" y="46"/>
                    <a:pt x="30" y="45"/>
                  </a:cubicBezTo>
                  <a:cubicBezTo>
                    <a:pt x="31" y="44"/>
                    <a:pt x="31" y="43"/>
                    <a:pt x="31" y="42"/>
                  </a:cubicBezTo>
                  <a:cubicBezTo>
                    <a:pt x="31" y="41"/>
                    <a:pt x="31" y="41"/>
                    <a:pt x="30" y="41"/>
                  </a:cubicBezTo>
                  <a:cubicBezTo>
                    <a:pt x="29" y="41"/>
                    <a:pt x="30" y="41"/>
                    <a:pt x="31" y="40"/>
                  </a:cubicBezTo>
                  <a:close/>
                </a:path>
              </a:pathLst>
            </a:custGeom>
            <a:solidFill>
              <a:srgbClr val="23191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2386" name="Freeform 447"/>
            <p:cNvSpPr>
              <a:spLocks noEditPoints="1"/>
            </p:cNvSpPr>
            <p:nvPr/>
          </p:nvSpPr>
          <p:spPr bwMode="auto">
            <a:xfrm>
              <a:off x="7278688" y="3675063"/>
              <a:ext cx="136525" cy="147637"/>
            </a:xfrm>
            <a:custGeom>
              <a:avLst/>
              <a:gdLst>
                <a:gd name="T0" fmla="*/ 48185 w 51"/>
                <a:gd name="T1" fmla="*/ 2636 h 56"/>
                <a:gd name="T2" fmla="*/ 26770 w 51"/>
                <a:gd name="T3" fmla="*/ 52728 h 56"/>
                <a:gd name="T4" fmla="*/ 8031 w 51"/>
                <a:gd name="T5" fmla="*/ 68546 h 56"/>
                <a:gd name="T6" fmla="*/ 48185 w 51"/>
                <a:gd name="T7" fmla="*/ 55364 h 56"/>
                <a:gd name="T8" fmla="*/ 91017 w 51"/>
                <a:gd name="T9" fmla="*/ 47455 h 56"/>
                <a:gd name="T10" fmla="*/ 117786 w 51"/>
                <a:gd name="T11" fmla="*/ 29000 h 56"/>
                <a:gd name="T12" fmla="*/ 101725 w 51"/>
                <a:gd name="T13" fmla="*/ 63273 h 56"/>
                <a:gd name="T14" fmla="*/ 101725 w 51"/>
                <a:gd name="T15" fmla="*/ 65909 h 56"/>
                <a:gd name="T16" fmla="*/ 128494 w 51"/>
                <a:gd name="T17" fmla="*/ 110728 h 56"/>
                <a:gd name="T18" fmla="*/ 77632 w 51"/>
                <a:gd name="T19" fmla="*/ 137092 h 56"/>
                <a:gd name="T20" fmla="*/ 77632 w 51"/>
                <a:gd name="T21" fmla="*/ 131819 h 56"/>
                <a:gd name="T22" fmla="*/ 96371 w 51"/>
                <a:gd name="T23" fmla="*/ 129182 h 56"/>
                <a:gd name="T24" fmla="*/ 123140 w 51"/>
                <a:gd name="T25" fmla="*/ 79091 h 56"/>
                <a:gd name="T26" fmla="*/ 93694 w 51"/>
                <a:gd name="T27" fmla="*/ 73819 h 56"/>
                <a:gd name="T28" fmla="*/ 91017 w 51"/>
                <a:gd name="T29" fmla="*/ 58000 h 56"/>
                <a:gd name="T30" fmla="*/ 93694 w 51"/>
                <a:gd name="T31" fmla="*/ 47455 h 56"/>
                <a:gd name="T32" fmla="*/ 72278 w 51"/>
                <a:gd name="T33" fmla="*/ 102819 h 56"/>
                <a:gd name="T34" fmla="*/ 29447 w 51"/>
                <a:gd name="T35" fmla="*/ 121273 h 56"/>
                <a:gd name="T36" fmla="*/ 58893 w 51"/>
                <a:gd name="T37" fmla="*/ 79091 h 56"/>
                <a:gd name="T38" fmla="*/ 56216 w 51"/>
                <a:gd name="T39" fmla="*/ 63273 h 56"/>
                <a:gd name="T40" fmla="*/ 42831 w 51"/>
                <a:gd name="T41" fmla="*/ 71182 h 56"/>
                <a:gd name="T42" fmla="*/ 21416 w 51"/>
                <a:gd name="T43" fmla="*/ 97546 h 56"/>
                <a:gd name="T44" fmla="*/ 18739 w 51"/>
                <a:gd name="T45" fmla="*/ 131819 h 56"/>
                <a:gd name="T46" fmla="*/ 2677 w 51"/>
                <a:gd name="T47" fmla="*/ 102819 h 56"/>
                <a:gd name="T48" fmla="*/ 8031 w 51"/>
                <a:gd name="T49" fmla="*/ 68546 h 56"/>
                <a:gd name="T50" fmla="*/ 24093 w 51"/>
                <a:gd name="T51" fmla="*/ 31637 h 56"/>
                <a:gd name="T52" fmla="*/ 42831 w 51"/>
                <a:gd name="T53" fmla="*/ 5273 h 56"/>
                <a:gd name="T54" fmla="*/ 45508 w 51"/>
                <a:gd name="T55" fmla="*/ 2636 h 56"/>
                <a:gd name="T56" fmla="*/ 61570 w 51"/>
                <a:gd name="T57" fmla="*/ 87000 h 56"/>
                <a:gd name="T58" fmla="*/ 40154 w 51"/>
                <a:gd name="T59" fmla="*/ 121273 h 56"/>
                <a:gd name="T60" fmla="*/ 58893 w 51"/>
                <a:gd name="T61" fmla="*/ 105455 h 56"/>
                <a:gd name="T62" fmla="*/ 85663 w 51"/>
                <a:gd name="T63" fmla="*/ 87000 h 56"/>
                <a:gd name="T64" fmla="*/ 93694 w 51"/>
                <a:gd name="T65" fmla="*/ 105455 h 56"/>
                <a:gd name="T66" fmla="*/ 82986 w 51"/>
                <a:gd name="T67" fmla="*/ 87000 h 5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51"/>
                <a:gd name="T103" fmla="*/ 0 h 56"/>
                <a:gd name="T104" fmla="*/ 51 w 51"/>
                <a:gd name="T105" fmla="*/ 56 h 5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51" h="56">
                  <a:moveTo>
                    <a:pt x="17" y="0"/>
                  </a:moveTo>
                  <a:cubicBezTo>
                    <a:pt x="18" y="1"/>
                    <a:pt x="18" y="1"/>
                    <a:pt x="18" y="1"/>
                  </a:cubicBezTo>
                  <a:cubicBezTo>
                    <a:pt x="21" y="4"/>
                    <a:pt x="22" y="7"/>
                    <a:pt x="20" y="10"/>
                  </a:cubicBezTo>
                  <a:cubicBezTo>
                    <a:pt x="18" y="13"/>
                    <a:pt x="14" y="17"/>
                    <a:pt x="10" y="20"/>
                  </a:cubicBezTo>
                  <a:cubicBezTo>
                    <a:pt x="8" y="21"/>
                    <a:pt x="5" y="23"/>
                    <a:pt x="3" y="25"/>
                  </a:cubicBezTo>
                  <a:cubicBezTo>
                    <a:pt x="3" y="25"/>
                    <a:pt x="3" y="25"/>
                    <a:pt x="3" y="26"/>
                  </a:cubicBezTo>
                  <a:cubicBezTo>
                    <a:pt x="5" y="26"/>
                    <a:pt x="6" y="29"/>
                    <a:pt x="6" y="33"/>
                  </a:cubicBezTo>
                  <a:cubicBezTo>
                    <a:pt x="10" y="26"/>
                    <a:pt x="14" y="22"/>
                    <a:pt x="18" y="21"/>
                  </a:cubicBezTo>
                  <a:cubicBezTo>
                    <a:pt x="22" y="21"/>
                    <a:pt x="25" y="22"/>
                    <a:pt x="26" y="26"/>
                  </a:cubicBezTo>
                  <a:cubicBezTo>
                    <a:pt x="28" y="24"/>
                    <a:pt x="30" y="22"/>
                    <a:pt x="34" y="18"/>
                  </a:cubicBezTo>
                  <a:cubicBezTo>
                    <a:pt x="35" y="16"/>
                    <a:pt x="37" y="15"/>
                    <a:pt x="37" y="14"/>
                  </a:cubicBezTo>
                  <a:cubicBezTo>
                    <a:pt x="40" y="11"/>
                    <a:pt x="42" y="10"/>
                    <a:pt x="44" y="11"/>
                  </a:cubicBezTo>
                  <a:cubicBezTo>
                    <a:pt x="46" y="11"/>
                    <a:pt x="46" y="13"/>
                    <a:pt x="44" y="15"/>
                  </a:cubicBezTo>
                  <a:cubicBezTo>
                    <a:pt x="41" y="19"/>
                    <a:pt x="39" y="22"/>
                    <a:pt x="38" y="24"/>
                  </a:cubicBezTo>
                  <a:cubicBezTo>
                    <a:pt x="37" y="25"/>
                    <a:pt x="37" y="25"/>
                    <a:pt x="38" y="25"/>
                  </a:cubicBezTo>
                  <a:cubicBezTo>
                    <a:pt x="38" y="25"/>
                    <a:pt x="38" y="25"/>
                    <a:pt x="38" y="25"/>
                  </a:cubicBezTo>
                  <a:cubicBezTo>
                    <a:pt x="46" y="24"/>
                    <a:pt x="50" y="26"/>
                    <a:pt x="51" y="31"/>
                  </a:cubicBezTo>
                  <a:cubicBezTo>
                    <a:pt x="51" y="34"/>
                    <a:pt x="50" y="38"/>
                    <a:pt x="48" y="42"/>
                  </a:cubicBezTo>
                  <a:cubicBezTo>
                    <a:pt x="46" y="47"/>
                    <a:pt x="44" y="50"/>
                    <a:pt x="41" y="52"/>
                  </a:cubicBezTo>
                  <a:cubicBezTo>
                    <a:pt x="34" y="56"/>
                    <a:pt x="30" y="56"/>
                    <a:pt x="29" y="52"/>
                  </a:cubicBezTo>
                  <a:cubicBezTo>
                    <a:pt x="28" y="51"/>
                    <a:pt x="28" y="50"/>
                    <a:pt x="27" y="50"/>
                  </a:cubicBezTo>
                  <a:cubicBezTo>
                    <a:pt x="28" y="50"/>
                    <a:pt x="28" y="50"/>
                    <a:pt x="29" y="50"/>
                  </a:cubicBezTo>
                  <a:cubicBezTo>
                    <a:pt x="29" y="50"/>
                    <a:pt x="29" y="50"/>
                    <a:pt x="29" y="50"/>
                  </a:cubicBezTo>
                  <a:cubicBezTo>
                    <a:pt x="32" y="51"/>
                    <a:pt x="34" y="51"/>
                    <a:pt x="36" y="49"/>
                  </a:cubicBezTo>
                  <a:cubicBezTo>
                    <a:pt x="39" y="47"/>
                    <a:pt x="42" y="44"/>
                    <a:pt x="43" y="40"/>
                  </a:cubicBezTo>
                  <a:cubicBezTo>
                    <a:pt x="45" y="36"/>
                    <a:pt x="46" y="32"/>
                    <a:pt x="46" y="30"/>
                  </a:cubicBezTo>
                  <a:cubicBezTo>
                    <a:pt x="46" y="28"/>
                    <a:pt x="44" y="27"/>
                    <a:pt x="40" y="28"/>
                  </a:cubicBezTo>
                  <a:cubicBezTo>
                    <a:pt x="37" y="29"/>
                    <a:pt x="35" y="29"/>
                    <a:pt x="35" y="28"/>
                  </a:cubicBezTo>
                  <a:cubicBezTo>
                    <a:pt x="35" y="27"/>
                    <a:pt x="34" y="26"/>
                    <a:pt x="34" y="26"/>
                  </a:cubicBezTo>
                  <a:cubicBezTo>
                    <a:pt x="33" y="26"/>
                    <a:pt x="33" y="24"/>
                    <a:pt x="34" y="22"/>
                  </a:cubicBezTo>
                  <a:cubicBezTo>
                    <a:pt x="34" y="22"/>
                    <a:pt x="34" y="21"/>
                    <a:pt x="34" y="21"/>
                  </a:cubicBezTo>
                  <a:cubicBezTo>
                    <a:pt x="35" y="19"/>
                    <a:pt x="35" y="19"/>
                    <a:pt x="35" y="18"/>
                  </a:cubicBezTo>
                  <a:cubicBezTo>
                    <a:pt x="32" y="23"/>
                    <a:pt x="29" y="26"/>
                    <a:pt x="27" y="29"/>
                  </a:cubicBezTo>
                  <a:cubicBezTo>
                    <a:pt x="27" y="32"/>
                    <a:pt x="27" y="36"/>
                    <a:pt x="27" y="39"/>
                  </a:cubicBezTo>
                  <a:cubicBezTo>
                    <a:pt x="26" y="45"/>
                    <a:pt x="23" y="49"/>
                    <a:pt x="18" y="51"/>
                  </a:cubicBezTo>
                  <a:cubicBezTo>
                    <a:pt x="13" y="52"/>
                    <a:pt x="11" y="50"/>
                    <a:pt x="11" y="46"/>
                  </a:cubicBezTo>
                  <a:cubicBezTo>
                    <a:pt x="11" y="43"/>
                    <a:pt x="13" y="39"/>
                    <a:pt x="17" y="35"/>
                  </a:cubicBezTo>
                  <a:cubicBezTo>
                    <a:pt x="18" y="34"/>
                    <a:pt x="20" y="32"/>
                    <a:pt x="22" y="30"/>
                  </a:cubicBezTo>
                  <a:cubicBezTo>
                    <a:pt x="22" y="30"/>
                    <a:pt x="23" y="29"/>
                    <a:pt x="23" y="29"/>
                  </a:cubicBezTo>
                  <a:cubicBezTo>
                    <a:pt x="23" y="26"/>
                    <a:pt x="22" y="24"/>
                    <a:pt x="21" y="24"/>
                  </a:cubicBezTo>
                  <a:cubicBezTo>
                    <a:pt x="20" y="24"/>
                    <a:pt x="19" y="25"/>
                    <a:pt x="17" y="26"/>
                  </a:cubicBezTo>
                  <a:cubicBezTo>
                    <a:pt x="19" y="25"/>
                    <a:pt x="19" y="25"/>
                    <a:pt x="16" y="27"/>
                  </a:cubicBezTo>
                  <a:cubicBezTo>
                    <a:pt x="13" y="29"/>
                    <a:pt x="11" y="31"/>
                    <a:pt x="10" y="33"/>
                  </a:cubicBezTo>
                  <a:cubicBezTo>
                    <a:pt x="10" y="35"/>
                    <a:pt x="9" y="36"/>
                    <a:pt x="8" y="37"/>
                  </a:cubicBezTo>
                  <a:cubicBezTo>
                    <a:pt x="8" y="38"/>
                    <a:pt x="8" y="40"/>
                    <a:pt x="9" y="43"/>
                  </a:cubicBezTo>
                  <a:cubicBezTo>
                    <a:pt x="10" y="47"/>
                    <a:pt x="9" y="49"/>
                    <a:pt x="7" y="50"/>
                  </a:cubicBezTo>
                  <a:cubicBezTo>
                    <a:pt x="4" y="49"/>
                    <a:pt x="3" y="47"/>
                    <a:pt x="2" y="42"/>
                  </a:cubicBezTo>
                  <a:cubicBezTo>
                    <a:pt x="2" y="42"/>
                    <a:pt x="2" y="41"/>
                    <a:pt x="1" y="39"/>
                  </a:cubicBezTo>
                  <a:cubicBezTo>
                    <a:pt x="1" y="37"/>
                    <a:pt x="1" y="36"/>
                    <a:pt x="1" y="35"/>
                  </a:cubicBezTo>
                  <a:cubicBezTo>
                    <a:pt x="0" y="32"/>
                    <a:pt x="0" y="29"/>
                    <a:pt x="3" y="26"/>
                  </a:cubicBezTo>
                  <a:cubicBezTo>
                    <a:pt x="3" y="25"/>
                    <a:pt x="4" y="21"/>
                    <a:pt x="8" y="14"/>
                  </a:cubicBezTo>
                  <a:cubicBezTo>
                    <a:pt x="8" y="14"/>
                    <a:pt x="9" y="13"/>
                    <a:pt x="9" y="12"/>
                  </a:cubicBezTo>
                  <a:cubicBezTo>
                    <a:pt x="9" y="12"/>
                    <a:pt x="10" y="11"/>
                    <a:pt x="12" y="9"/>
                  </a:cubicBezTo>
                  <a:cubicBezTo>
                    <a:pt x="14" y="5"/>
                    <a:pt x="15" y="3"/>
                    <a:pt x="16" y="2"/>
                  </a:cubicBezTo>
                  <a:cubicBezTo>
                    <a:pt x="16" y="2"/>
                    <a:pt x="16" y="2"/>
                    <a:pt x="16" y="1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7" y="1"/>
                    <a:pt x="17" y="0"/>
                    <a:pt x="17" y="0"/>
                  </a:cubicBezTo>
                  <a:close/>
                  <a:moveTo>
                    <a:pt x="23" y="33"/>
                  </a:moveTo>
                  <a:cubicBezTo>
                    <a:pt x="18" y="38"/>
                    <a:pt x="15" y="42"/>
                    <a:pt x="15" y="45"/>
                  </a:cubicBezTo>
                  <a:cubicBezTo>
                    <a:pt x="15" y="45"/>
                    <a:pt x="15" y="46"/>
                    <a:pt x="15" y="46"/>
                  </a:cubicBezTo>
                  <a:cubicBezTo>
                    <a:pt x="15" y="46"/>
                    <a:pt x="15" y="46"/>
                    <a:pt x="16" y="46"/>
                  </a:cubicBezTo>
                  <a:cubicBezTo>
                    <a:pt x="19" y="44"/>
                    <a:pt x="21" y="42"/>
                    <a:pt x="22" y="40"/>
                  </a:cubicBezTo>
                  <a:cubicBezTo>
                    <a:pt x="23" y="39"/>
                    <a:pt x="23" y="36"/>
                    <a:pt x="23" y="33"/>
                  </a:cubicBezTo>
                  <a:close/>
                  <a:moveTo>
                    <a:pt x="32" y="33"/>
                  </a:moveTo>
                  <a:cubicBezTo>
                    <a:pt x="34" y="33"/>
                    <a:pt x="35" y="34"/>
                    <a:pt x="37" y="36"/>
                  </a:cubicBezTo>
                  <a:cubicBezTo>
                    <a:pt x="38" y="37"/>
                    <a:pt x="37" y="39"/>
                    <a:pt x="35" y="40"/>
                  </a:cubicBezTo>
                  <a:cubicBezTo>
                    <a:pt x="33" y="40"/>
                    <a:pt x="32" y="38"/>
                    <a:pt x="31" y="34"/>
                  </a:cubicBezTo>
                  <a:cubicBezTo>
                    <a:pt x="31" y="33"/>
                    <a:pt x="31" y="33"/>
                    <a:pt x="31" y="33"/>
                  </a:cubicBezTo>
                  <a:cubicBezTo>
                    <a:pt x="31" y="33"/>
                    <a:pt x="32" y="33"/>
                    <a:pt x="32" y="33"/>
                  </a:cubicBezTo>
                  <a:close/>
                </a:path>
              </a:pathLst>
            </a:custGeom>
            <a:solidFill>
              <a:srgbClr val="23191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2387" name="Freeform 448"/>
            <p:cNvSpPr>
              <a:spLocks noEditPoints="1"/>
            </p:cNvSpPr>
            <p:nvPr/>
          </p:nvSpPr>
          <p:spPr bwMode="auto">
            <a:xfrm>
              <a:off x="7246938" y="3887788"/>
              <a:ext cx="207963" cy="246062"/>
            </a:xfrm>
            <a:custGeom>
              <a:avLst/>
              <a:gdLst>
                <a:gd name="T0" fmla="*/ 39993 w 78"/>
                <a:gd name="T1" fmla="*/ 13229 h 93"/>
                <a:gd name="T2" fmla="*/ 23996 w 78"/>
                <a:gd name="T3" fmla="*/ 79375 h 93"/>
                <a:gd name="T4" fmla="*/ 37327 w 78"/>
                <a:gd name="T5" fmla="*/ 111125 h 93"/>
                <a:gd name="T6" fmla="*/ 37327 w 78"/>
                <a:gd name="T7" fmla="*/ 127000 h 93"/>
                <a:gd name="T8" fmla="*/ 55990 w 78"/>
                <a:gd name="T9" fmla="*/ 134937 h 93"/>
                <a:gd name="T10" fmla="*/ 42659 w 78"/>
                <a:gd name="T11" fmla="*/ 179916 h 93"/>
                <a:gd name="T12" fmla="*/ 7999 w 78"/>
                <a:gd name="T13" fmla="*/ 198437 h 93"/>
                <a:gd name="T14" fmla="*/ 18663 w 78"/>
                <a:gd name="T15" fmla="*/ 137583 h 93"/>
                <a:gd name="T16" fmla="*/ 7999 w 78"/>
                <a:gd name="T17" fmla="*/ 132291 h 93"/>
                <a:gd name="T18" fmla="*/ 18663 w 78"/>
                <a:gd name="T19" fmla="*/ 95250 h 93"/>
                <a:gd name="T20" fmla="*/ 34660 w 78"/>
                <a:gd name="T21" fmla="*/ 15875 h 93"/>
                <a:gd name="T22" fmla="*/ 146641 w 78"/>
                <a:gd name="T23" fmla="*/ 15875 h 93"/>
                <a:gd name="T24" fmla="*/ 159972 w 78"/>
                <a:gd name="T25" fmla="*/ 52917 h 93"/>
                <a:gd name="T26" fmla="*/ 138642 w 78"/>
                <a:gd name="T27" fmla="*/ 68792 h 93"/>
                <a:gd name="T28" fmla="*/ 173303 w 78"/>
                <a:gd name="T29" fmla="*/ 63500 h 93"/>
                <a:gd name="T30" fmla="*/ 183967 w 78"/>
                <a:gd name="T31" fmla="*/ 76729 h 93"/>
                <a:gd name="T32" fmla="*/ 127977 w 78"/>
                <a:gd name="T33" fmla="*/ 111125 h 93"/>
                <a:gd name="T34" fmla="*/ 151973 w 78"/>
                <a:gd name="T35" fmla="*/ 113771 h 93"/>
                <a:gd name="T36" fmla="*/ 146641 w 78"/>
                <a:gd name="T37" fmla="*/ 129646 h 93"/>
                <a:gd name="T38" fmla="*/ 146641 w 78"/>
                <a:gd name="T39" fmla="*/ 145521 h 93"/>
                <a:gd name="T40" fmla="*/ 162638 w 78"/>
                <a:gd name="T41" fmla="*/ 161395 h 93"/>
                <a:gd name="T42" fmla="*/ 154639 w 78"/>
                <a:gd name="T43" fmla="*/ 177270 h 93"/>
                <a:gd name="T44" fmla="*/ 141308 w 78"/>
                <a:gd name="T45" fmla="*/ 187854 h 93"/>
                <a:gd name="T46" fmla="*/ 141308 w 78"/>
                <a:gd name="T47" fmla="*/ 166687 h 93"/>
                <a:gd name="T48" fmla="*/ 122645 w 78"/>
                <a:gd name="T49" fmla="*/ 174625 h 93"/>
                <a:gd name="T50" fmla="*/ 125311 w 78"/>
                <a:gd name="T51" fmla="*/ 198437 h 93"/>
                <a:gd name="T52" fmla="*/ 109314 w 78"/>
                <a:gd name="T53" fmla="*/ 193145 h 93"/>
                <a:gd name="T54" fmla="*/ 95983 w 78"/>
                <a:gd name="T55" fmla="*/ 111125 h 93"/>
                <a:gd name="T56" fmla="*/ 55990 w 78"/>
                <a:gd name="T57" fmla="*/ 116416 h 93"/>
                <a:gd name="T58" fmla="*/ 119979 w 78"/>
                <a:gd name="T59" fmla="*/ 76729 h 93"/>
                <a:gd name="T60" fmla="*/ 109314 w 78"/>
                <a:gd name="T61" fmla="*/ 66146 h 93"/>
                <a:gd name="T62" fmla="*/ 90651 w 78"/>
                <a:gd name="T63" fmla="*/ 63500 h 93"/>
                <a:gd name="T64" fmla="*/ 77320 w 78"/>
                <a:gd name="T65" fmla="*/ 82021 h 93"/>
                <a:gd name="T66" fmla="*/ 74653 w 78"/>
                <a:gd name="T67" fmla="*/ 47625 h 93"/>
                <a:gd name="T68" fmla="*/ 79986 w 78"/>
                <a:gd name="T69" fmla="*/ 52917 h 93"/>
                <a:gd name="T70" fmla="*/ 122645 w 78"/>
                <a:gd name="T71" fmla="*/ 7937 h 93"/>
                <a:gd name="T72" fmla="*/ 82652 w 78"/>
                <a:gd name="T73" fmla="*/ 156104 h 93"/>
                <a:gd name="T74" fmla="*/ 205297 w 78"/>
                <a:gd name="T75" fmla="*/ 214312 h 93"/>
                <a:gd name="T76" fmla="*/ 74653 w 78"/>
                <a:gd name="T77" fmla="*/ 171979 h 93"/>
                <a:gd name="T78" fmla="*/ 77320 w 78"/>
                <a:gd name="T79" fmla="*/ 134937 h 93"/>
                <a:gd name="T80" fmla="*/ 135976 w 78"/>
                <a:gd name="T81" fmla="*/ 142875 h 93"/>
                <a:gd name="T82" fmla="*/ 122645 w 78"/>
                <a:gd name="T83" fmla="*/ 137583 h 93"/>
                <a:gd name="T84" fmla="*/ 135976 w 78"/>
                <a:gd name="T85" fmla="*/ 113771 h 93"/>
                <a:gd name="T86" fmla="*/ 135976 w 78"/>
                <a:gd name="T87" fmla="*/ 121708 h 93"/>
                <a:gd name="T88" fmla="*/ 143974 w 78"/>
                <a:gd name="T89" fmla="*/ 31750 h 93"/>
                <a:gd name="T90" fmla="*/ 157305 w 78"/>
                <a:gd name="T91" fmla="*/ 26458 h 93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78"/>
                <a:gd name="T139" fmla="*/ 0 h 93"/>
                <a:gd name="T140" fmla="*/ 78 w 78"/>
                <a:gd name="T141" fmla="*/ 93 h 93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78" h="93">
                  <a:moveTo>
                    <a:pt x="13" y="6"/>
                  </a:moveTo>
                  <a:cubicBezTo>
                    <a:pt x="13" y="5"/>
                    <a:pt x="14" y="4"/>
                    <a:pt x="14" y="4"/>
                  </a:cubicBezTo>
                  <a:cubicBezTo>
                    <a:pt x="14" y="4"/>
                    <a:pt x="15" y="4"/>
                    <a:pt x="15" y="5"/>
                  </a:cubicBezTo>
                  <a:cubicBezTo>
                    <a:pt x="18" y="7"/>
                    <a:pt x="20" y="8"/>
                    <a:pt x="20" y="9"/>
                  </a:cubicBezTo>
                  <a:cubicBezTo>
                    <a:pt x="22" y="10"/>
                    <a:pt x="22" y="11"/>
                    <a:pt x="20" y="12"/>
                  </a:cubicBezTo>
                  <a:cubicBezTo>
                    <a:pt x="18" y="14"/>
                    <a:pt x="15" y="20"/>
                    <a:pt x="9" y="30"/>
                  </a:cubicBezTo>
                  <a:cubicBezTo>
                    <a:pt x="10" y="30"/>
                    <a:pt x="12" y="30"/>
                    <a:pt x="13" y="30"/>
                  </a:cubicBezTo>
                  <a:cubicBezTo>
                    <a:pt x="19" y="31"/>
                    <a:pt x="20" y="34"/>
                    <a:pt x="16" y="39"/>
                  </a:cubicBezTo>
                  <a:cubicBezTo>
                    <a:pt x="16" y="39"/>
                    <a:pt x="15" y="40"/>
                    <a:pt x="14" y="42"/>
                  </a:cubicBezTo>
                  <a:cubicBezTo>
                    <a:pt x="12" y="45"/>
                    <a:pt x="11" y="47"/>
                    <a:pt x="10" y="48"/>
                  </a:cubicBezTo>
                  <a:cubicBezTo>
                    <a:pt x="12" y="48"/>
                    <a:pt x="12" y="48"/>
                    <a:pt x="12" y="48"/>
                  </a:cubicBezTo>
                  <a:cubicBezTo>
                    <a:pt x="13" y="48"/>
                    <a:pt x="14" y="48"/>
                    <a:pt x="14" y="48"/>
                  </a:cubicBezTo>
                  <a:cubicBezTo>
                    <a:pt x="16" y="49"/>
                    <a:pt x="17" y="51"/>
                    <a:pt x="15" y="56"/>
                  </a:cubicBezTo>
                  <a:cubicBezTo>
                    <a:pt x="15" y="57"/>
                    <a:pt x="15" y="59"/>
                    <a:pt x="15" y="60"/>
                  </a:cubicBezTo>
                  <a:cubicBezTo>
                    <a:pt x="18" y="57"/>
                    <a:pt x="20" y="54"/>
                    <a:pt x="21" y="51"/>
                  </a:cubicBezTo>
                  <a:cubicBezTo>
                    <a:pt x="22" y="50"/>
                    <a:pt x="22" y="50"/>
                    <a:pt x="23" y="50"/>
                  </a:cubicBezTo>
                  <a:cubicBezTo>
                    <a:pt x="23" y="50"/>
                    <a:pt x="23" y="51"/>
                    <a:pt x="23" y="52"/>
                  </a:cubicBezTo>
                  <a:cubicBezTo>
                    <a:pt x="21" y="58"/>
                    <a:pt x="19" y="64"/>
                    <a:pt x="16" y="68"/>
                  </a:cubicBezTo>
                  <a:cubicBezTo>
                    <a:pt x="14" y="71"/>
                    <a:pt x="14" y="73"/>
                    <a:pt x="14" y="74"/>
                  </a:cubicBezTo>
                  <a:cubicBezTo>
                    <a:pt x="14" y="76"/>
                    <a:pt x="13" y="76"/>
                    <a:pt x="12" y="77"/>
                  </a:cubicBezTo>
                  <a:cubicBezTo>
                    <a:pt x="8" y="78"/>
                    <a:pt x="6" y="77"/>
                    <a:pt x="3" y="75"/>
                  </a:cubicBezTo>
                  <a:cubicBezTo>
                    <a:pt x="2" y="74"/>
                    <a:pt x="2" y="73"/>
                    <a:pt x="3" y="71"/>
                  </a:cubicBezTo>
                  <a:cubicBezTo>
                    <a:pt x="6" y="65"/>
                    <a:pt x="8" y="59"/>
                    <a:pt x="9" y="53"/>
                  </a:cubicBezTo>
                  <a:cubicBezTo>
                    <a:pt x="9" y="52"/>
                    <a:pt x="8" y="52"/>
                    <a:pt x="7" y="52"/>
                  </a:cubicBezTo>
                  <a:cubicBezTo>
                    <a:pt x="6" y="53"/>
                    <a:pt x="5" y="53"/>
                    <a:pt x="5" y="52"/>
                  </a:cubicBezTo>
                  <a:cubicBezTo>
                    <a:pt x="5" y="52"/>
                    <a:pt x="5" y="52"/>
                    <a:pt x="4" y="51"/>
                  </a:cubicBezTo>
                  <a:cubicBezTo>
                    <a:pt x="4" y="50"/>
                    <a:pt x="3" y="50"/>
                    <a:pt x="3" y="50"/>
                  </a:cubicBezTo>
                  <a:cubicBezTo>
                    <a:pt x="2" y="49"/>
                    <a:pt x="2" y="48"/>
                    <a:pt x="3" y="47"/>
                  </a:cubicBezTo>
                  <a:cubicBezTo>
                    <a:pt x="6" y="44"/>
                    <a:pt x="8" y="40"/>
                    <a:pt x="11" y="35"/>
                  </a:cubicBezTo>
                  <a:cubicBezTo>
                    <a:pt x="9" y="35"/>
                    <a:pt x="7" y="35"/>
                    <a:pt x="7" y="36"/>
                  </a:cubicBezTo>
                  <a:cubicBezTo>
                    <a:pt x="5" y="37"/>
                    <a:pt x="3" y="37"/>
                    <a:pt x="1" y="34"/>
                  </a:cubicBezTo>
                  <a:cubicBezTo>
                    <a:pt x="0" y="34"/>
                    <a:pt x="0" y="33"/>
                    <a:pt x="1" y="31"/>
                  </a:cubicBezTo>
                  <a:cubicBezTo>
                    <a:pt x="8" y="19"/>
                    <a:pt x="12" y="11"/>
                    <a:pt x="13" y="6"/>
                  </a:cubicBezTo>
                  <a:close/>
                  <a:moveTo>
                    <a:pt x="49" y="1"/>
                  </a:moveTo>
                  <a:cubicBezTo>
                    <a:pt x="51" y="2"/>
                    <a:pt x="53" y="3"/>
                    <a:pt x="55" y="5"/>
                  </a:cubicBezTo>
                  <a:cubicBezTo>
                    <a:pt x="56" y="5"/>
                    <a:pt x="56" y="6"/>
                    <a:pt x="55" y="6"/>
                  </a:cubicBezTo>
                  <a:cubicBezTo>
                    <a:pt x="55" y="7"/>
                    <a:pt x="55" y="7"/>
                    <a:pt x="55" y="8"/>
                  </a:cubicBezTo>
                  <a:cubicBezTo>
                    <a:pt x="61" y="6"/>
                    <a:pt x="65" y="7"/>
                    <a:pt x="67" y="10"/>
                  </a:cubicBezTo>
                  <a:cubicBezTo>
                    <a:pt x="68" y="14"/>
                    <a:pt x="66" y="17"/>
                    <a:pt x="60" y="20"/>
                  </a:cubicBezTo>
                  <a:cubicBezTo>
                    <a:pt x="60" y="20"/>
                    <a:pt x="58" y="22"/>
                    <a:pt x="55" y="24"/>
                  </a:cubicBezTo>
                  <a:cubicBezTo>
                    <a:pt x="54" y="24"/>
                    <a:pt x="53" y="25"/>
                    <a:pt x="53" y="25"/>
                  </a:cubicBezTo>
                  <a:cubicBezTo>
                    <a:pt x="52" y="26"/>
                    <a:pt x="52" y="26"/>
                    <a:pt x="52" y="26"/>
                  </a:cubicBezTo>
                  <a:cubicBezTo>
                    <a:pt x="51" y="27"/>
                    <a:pt x="51" y="28"/>
                    <a:pt x="51" y="29"/>
                  </a:cubicBezTo>
                  <a:cubicBezTo>
                    <a:pt x="54" y="28"/>
                    <a:pt x="57" y="27"/>
                    <a:pt x="59" y="26"/>
                  </a:cubicBezTo>
                  <a:cubicBezTo>
                    <a:pt x="61" y="24"/>
                    <a:pt x="63" y="24"/>
                    <a:pt x="65" y="24"/>
                  </a:cubicBezTo>
                  <a:cubicBezTo>
                    <a:pt x="66" y="25"/>
                    <a:pt x="66" y="25"/>
                    <a:pt x="67" y="26"/>
                  </a:cubicBezTo>
                  <a:cubicBezTo>
                    <a:pt x="68" y="26"/>
                    <a:pt x="68" y="26"/>
                    <a:pt x="69" y="26"/>
                  </a:cubicBezTo>
                  <a:cubicBezTo>
                    <a:pt x="70" y="27"/>
                    <a:pt x="70" y="28"/>
                    <a:pt x="69" y="29"/>
                  </a:cubicBezTo>
                  <a:cubicBezTo>
                    <a:pt x="67" y="30"/>
                    <a:pt x="66" y="30"/>
                    <a:pt x="64" y="30"/>
                  </a:cubicBezTo>
                  <a:cubicBezTo>
                    <a:pt x="63" y="30"/>
                    <a:pt x="59" y="31"/>
                    <a:pt x="54" y="34"/>
                  </a:cubicBezTo>
                  <a:cubicBezTo>
                    <a:pt x="51" y="35"/>
                    <a:pt x="49" y="38"/>
                    <a:pt x="48" y="42"/>
                  </a:cubicBezTo>
                  <a:cubicBezTo>
                    <a:pt x="51" y="39"/>
                    <a:pt x="54" y="38"/>
                    <a:pt x="58" y="37"/>
                  </a:cubicBezTo>
                  <a:cubicBezTo>
                    <a:pt x="59" y="37"/>
                    <a:pt x="59" y="38"/>
                    <a:pt x="58" y="40"/>
                  </a:cubicBezTo>
                  <a:cubicBezTo>
                    <a:pt x="57" y="41"/>
                    <a:pt x="57" y="42"/>
                    <a:pt x="57" y="43"/>
                  </a:cubicBezTo>
                  <a:cubicBezTo>
                    <a:pt x="57" y="45"/>
                    <a:pt x="56" y="47"/>
                    <a:pt x="54" y="48"/>
                  </a:cubicBezTo>
                  <a:cubicBezTo>
                    <a:pt x="54" y="49"/>
                    <a:pt x="54" y="49"/>
                    <a:pt x="54" y="49"/>
                  </a:cubicBezTo>
                  <a:cubicBezTo>
                    <a:pt x="54" y="49"/>
                    <a:pt x="55" y="49"/>
                    <a:pt x="55" y="49"/>
                  </a:cubicBezTo>
                  <a:cubicBezTo>
                    <a:pt x="57" y="49"/>
                    <a:pt x="58" y="50"/>
                    <a:pt x="58" y="51"/>
                  </a:cubicBezTo>
                  <a:cubicBezTo>
                    <a:pt x="58" y="53"/>
                    <a:pt x="57" y="53"/>
                    <a:pt x="56" y="53"/>
                  </a:cubicBezTo>
                  <a:cubicBezTo>
                    <a:pt x="56" y="53"/>
                    <a:pt x="56" y="54"/>
                    <a:pt x="55" y="55"/>
                  </a:cubicBezTo>
                  <a:cubicBezTo>
                    <a:pt x="54" y="56"/>
                    <a:pt x="52" y="58"/>
                    <a:pt x="50" y="60"/>
                  </a:cubicBezTo>
                  <a:cubicBezTo>
                    <a:pt x="54" y="58"/>
                    <a:pt x="57" y="58"/>
                    <a:pt x="59" y="58"/>
                  </a:cubicBezTo>
                  <a:cubicBezTo>
                    <a:pt x="61" y="58"/>
                    <a:pt x="61" y="59"/>
                    <a:pt x="61" y="61"/>
                  </a:cubicBezTo>
                  <a:cubicBezTo>
                    <a:pt x="60" y="63"/>
                    <a:pt x="59" y="64"/>
                    <a:pt x="57" y="66"/>
                  </a:cubicBezTo>
                  <a:cubicBezTo>
                    <a:pt x="57" y="66"/>
                    <a:pt x="57" y="66"/>
                    <a:pt x="57" y="66"/>
                  </a:cubicBezTo>
                  <a:cubicBezTo>
                    <a:pt x="57" y="67"/>
                    <a:pt x="57" y="67"/>
                    <a:pt x="58" y="67"/>
                  </a:cubicBezTo>
                  <a:cubicBezTo>
                    <a:pt x="59" y="67"/>
                    <a:pt x="60" y="68"/>
                    <a:pt x="60" y="69"/>
                  </a:cubicBezTo>
                  <a:cubicBezTo>
                    <a:pt x="58" y="70"/>
                    <a:pt x="57" y="71"/>
                    <a:pt x="56" y="71"/>
                  </a:cubicBezTo>
                  <a:cubicBezTo>
                    <a:pt x="55" y="71"/>
                    <a:pt x="54" y="71"/>
                    <a:pt x="53" y="71"/>
                  </a:cubicBezTo>
                  <a:cubicBezTo>
                    <a:pt x="52" y="71"/>
                    <a:pt x="51" y="70"/>
                    <a:pt x="50" y="69"/>
                  </a:cubicBezTo>
                  <a:cubicBezTo>
                    <a:pt x="49" y="68"/>
                    <a:pt x="49" y="67"/>
                    <a:pt x="50" y="66"/>
                  </a:cubicBezTo>
                  <a:cubicBezTo>
                    <a:pt x="52" y="64"/>
                    <a:pt x="53" y="63"/>
                    <a:pt x="53" y="63"/>
                  </a:cubicBezTo>
                  <a:cubicBezTo>
                    <a:pt x="53" y="62"/>
                    <a:pt x="53" y="62"/>
                    <a:pt x="52" y="62"/>
                  </a:cubicBezTo>
                  <a:cubicBezTo>
                    <a:pt x="50" y="63"/>
                    <a:pt x="49" y="64"/>
                    <a:pt x="48" y="65"/>
                  </a:cubicBezTo>
                  <a:cubicBezTo>
                    <a:pt x="47" y="66"/>
                    <a:pt x="47" y="66"/>
                    <a:pt x="46" y="66"/>
                  </a:cubicBezTo>
                  <a:cubicBezTo>
                    <a:pt x="46" y="66"/>
                    <a:pt x="46" y="65"/>
                    <a:pt x="45" y="64"/>
                  </a:cubicBezTo>
                  <a:cubicBezTo>
                    <a:pt x="45" y="66"/>
                    <a:pt x="45" y="67"/>
                    <a:pt x="45" y="69"/>
                  </a:cubicBezTo>
                  <a:cubicBezTo>
                    <a:pt x="46" y="71"/>
                    <a:pt x="47" y="73"/>
                    <a:pt x="47" y="75"/>
                  </a:cubicBezTo>
                  <a:cubicBezTo>
                    <a:pt x="47" y="78"/>
                    <a:pt x="46" y="79"/>
                    <a:pt x="43" y="78"/>
                  </a:cubicBezTo>
                  <a:cubicBezTo>
                    <a:pt x="42" y="76"/>
                    <a:pt x="42" y="75"/>
                    <a:pt x="41" y="75"/>
                  </a:cubicBezTo>
                  <a:cubicBezTo>
                    <a:pt x="40" y="75"/>
                    <a:pt x="40" y="74"/>
                    <a:pt x="41" y="73"/>
                  </a:cubicBezTo>
                  <a:cubicBezTo>
                    <a:pt x="41" y="58"/>
                    <a:pt x="42" y="46"/>
                    <a:pt x="47" y="37"/>
                  </a:cubicBezTo>
                  <a:cubicBezTo>
                    <a:pt x="45" y="38"/>
                    <a:pt x="43" y="39"/>
                    <a:pt x="40" y="41"/>
                  </a:cubicBezTo>
                  <a:cubicBezTo>
                    <a:pt x="38" y="41"/>
                    <a:pt x="37" y="42"/>
                    <a:pt x="36" y="42"/>
                  </a:cubicBezTo>
                  <a:cubicBezTo>
                    <a:pt x="34" y="43"/>
                    <a:pt x="30" y="44"/>
                    <a:pt x="26" y="47"/>
                  </a:cubicBezTo>
                  <a:cubicBezTo>
                    <a:pt x="23" y="47"/>
                    <a:pt x="22" y="47"/>
                    <a:pt x="22" y="46"/>
                  </a:cubicBezTo>
                  <a:cubicBezTo>
                    <a:pt x="22" y="45"/>
                    <a:pt x="22" y="45"/>
                    <a:pt x="21" y="44"/>
                  </a:cubicBezTo>
                  <a:cubicBezTo>
                    <a:pt x="21" y="42"/>
                    <a:pt x="21" y="42"/>
                    <a:pt x="23" y="41"/>
                  </a:cubicBezTo>
                  <a:cubicBezTo>
                    <a:pt x="28" y="39"/>
                    <a:pt x="35" y="35"/>
                    <a:pt x="45" y="31"/>
                  </a:cubicBezTo>
                  <a:cubicBezTo>
                    <a:pt x="45" y="31"/>
                    <a:pt x="45" y="30"/>
                    <a:pt x="45" y="29"/>
                  </a:cubicBezTo>
                  <a:cubicBezTo>
                    <a:pt x="45" y="28"/>
                    <a:pt x="44" y="27"/>
                    <a:pt x="43" y="28"/>
                  </a:cubicBezTo>
                  <a:cubicBezTo>
                    <a:pt x="42" y="27"/>
                    <a:pt x="41" y="27"/>
                    <a:pt x="40" y="26"/>
                  </a:cubicBezTo>
                  <a:cubicBezTo>
                    <a:pt x="40" y="25"/>
                    <a:pt x="40" y="25"/>
                    <a:pt x="41" y="25"/>
                  </a:cubicBezTo>
                  <a:cubicBezTo>
                    <a:pt x="42" y="25"/>
                    <a:pt x="44" y="24"/>
                    <a:pt x="45" y="23"/>
                  </a:cubicBezTo>
                  <a:cubicBezTo>
                    <a:pt x="45" y="22"/>
                    <a:pt x="45" y="19"/>
                    <a:pt x="45" y="16"/>
                  </a:cubicBezTo>
                  <a:cubicBezTo>
                    <a:pt x="41" y="19"/>
                    <a:pt x="37" y="22"/>
                    <a:pt x="34" y="24"/>
                  </a:cubicBezTo>
                  <a:cubicBezTo>
                    <a:pt x="33" y="25"/>
                    <a:pt x="33" y="27"/>
                    <a:pt x="34" y="28"/>
                  </a:cubicBezTo>
                  <a:cubicBezTo>
                    <a:pt x="35" y="30"/>
                    <a:pt x="35" y="32"/>
                    <a:pt x="34" y="33"/>
                  </a:cubicBezTo>
                  <a:cubicBezTo>
                    <a:pt x="32" y="34"/>
                    <a:pt x="30" y="34"/>
                    <a:pt x="29" y="31"/>
                  </a:cubicBezTo>
                  <a:cubicBezTo>
                    <a:pt x="28" y="31"/>
                    <a:pt x="28" y="30"/>
                    <a:pt x="27" y="30"/>
                  </a:cubicBezTo>
                  <a:cubicBezTo>
                    <a:pt x="27" y="28"/>
                    <a:pt x="27" y="26"/>
                    <a:pt x="27" y="24"/>
                  </a:cubicBezTo>
                  <a:cubicBezTo>
                    <a:pt x="27" y="23"/>
                    <a:pt x="28" y="21"/>
                    <a:pt x="28" y="18"/>
                  </a:cubicBezTo>
                  <a:cubicBezTo>
                    <a:pt x="28" y="18"/>
                    <a:pt x="28" y="18"/>
                    <a:pt x="28" y="18"/>
                  </a:cubicBezTo>
                  <a:cubicBezTo>
                    <a:pt x="29" y="18"/>
                    <a:pt x="29" y="18"/>
                    <a:pt x="29" y="18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1" y="21"/>
                    <a:pt x="31" y="22"/>
                    <a:pt x="32" y="23"/>
                  </a:cubicBezTo>
                  <a:cubicBezTo>
                    <a:pt x="34" y="20"/>
                    <a:pt x="38" y="16"/>
                    <a:pt x="46" y="12"/>
                  </a:cubicBezTo>
                  <a:cubicBezTo>
                    <a:pt x="46" y="9"/>
                    <a:pt x="46" y="6"/>
                    <a:pt x="46" y="3"/>
                  </a:cubicBezTo>
                  <a:cubicBezTo>
                    <a:pt x="46" y="1"/>
                    <a:pt x="47" y="0"/>
                    <a:pt x="49" y="1"/>
                  </a:cubicBezTo>
                  <a:close/>
                  <a:moveTo>
                    <a:pt x="29" y="51"/>
                  </a:moveTo>
                  <a:cubicBezTo>
                    <a:pt x="29" y="53"/>
                    <a:pt x="30" y="55"/>
                    <a:pt x="31" y="59"/>
                  </a:cubicBezTo>
                  <a:cubicBezTo>
                    <a:pt x="32" y="72"/>
                    <a:pt x="40" y="81"/>
                    <a:pt x="56" y="86"/>
                  </a:cubicBezTo>
                  <a:cubicBezTo>
                    <a:pt x="63" y="87"/>
                    <a:pt x="69" y="85"/>
                    <a:pt x="76" y="80"/>
                  </a:cubicBezTo>
                  <a:cubicBezTo>
                    <a:pt x="78" y="80"/>
                    <a:pt x="78" y="80"/>
                    <a:pt x="77" y="81"/>
                  </a:cubicBezTo>
                  <a:cubicBezTo>
                    <a:pt x="76" y="82"/>
                    <a:pt x="75" y="83"/>
                    <a:pt x="74" y="85"/>
                  </a:cubicBezTo>
                  <a:cubicBezTo>
                    <a:pt x="69" y="91"/>
                    <a:pt x="62" y="93"/>
                    <a:pt x="52" y="90"/>
                  </a:cubicBezTo>
                  <a:cubicBezTo>
                    <a:pt x="40" y="84"/>
                    <a:pt x="32" y="75"/>
                    <a:pt x="28" y="65"/>
                  </a:cubicBezTo>
                  <a:cubicBezTo>
                    <a:pt x="27" y="60"/>
                    <a:pt x="26" y="55"/>
                    <a:pt x="27" y="51"/>
                  </a:cubicBezTo>
                  <a:cubicBezTo>
                    <a:pt x="27" y="50"/>
                    <a:pt x="28" y="50"/>
                    <a:pt x="28" y="50"/>
                  </a:cubicBezTo>
                  <a:lnTo>
                    <a:pt x="29" y="51"/>
                  </a:lnTo>
                  <a:close/>
                  <a:moveTo>
                    <a:pt x="46" y="52"/>
                  </a:moveTo>
                  <a:cubicBezTo>
                    <a:pt x="45" y="56"/>
                    <a:pt x="45" y="60"/>
                    <a:pt x="45" y="62"/>
                  </a:cubicBezTo>
                  <a:cubicBezTo>
                    <a:pt x="47" y="60"/>
                    <a:pt x="49" y="57"/>
                    <a:pt x="51" y="54"/>
                  </a:cubicBezTo>
                  <a:cubicBezTo>
                    <a:pt x="50" y="54"/>
                    <a:pt x="49" y="55"/>
                    <a:pt x="49" y="55"/>
                  </a:cubicBezTo>
                  <a:cubicBezTo>
                    <a:pt x="48" y="55"/>
                    <a:pt x="48" y="55"/>
                    <a:pt x="47" y="54"/>
                  </a:cubicBezTo>
                  <a:cubicBezTo>
                    <a:pt x="47" y="53"/>
                    <a:pt x="47" y="52"/>
                    <a:pt x="46" y="52"/>
                  </a:cubicBezTo>
                  <a:close/>
                  <a:moveTo>
                    <a:pt x="52" y="44"/>
                  </a:moveTo>
                  <a:cubicBezTo>
                    <a:pt x="52" y="44"/>
                    <a:pt x="52" y="43"/>
                    <a:pt x="52" y="43"/>
                  </a:cubicBezTo>
                  <a:cubicBezTo>
                    <a:pt x="52" y="42"/>
                    <a:pt x="52" y="42"/>
                    <a:pt x="51" y="43"/>
                  </a:cubicBezTo>
                  <a:cubicBezTo>
                    <a:pt x="47" y="45"/>
                    <a:pt x="46" y="48"/>
                    <a:pt x="46" y="51"/>
                  </a:cubicBezTo>
                  <a:cubicBezTo>
                    <a:pt x="47" y="50"/>
                    <a:pt x="48" y="50"/>
                    <a:pt x="48" y="50"/>
                  </a:cubicBezTo>
                  <a:cubicBezTo>
                    <a:pt x="49" y="49"/>
                    <a:pt x="49" y="48"/>
                    <a:pt x="51" y="46"/>
                  </a:cubicBezTo>
                  <a:cubicBezTo>
                    <a:pt x="51" y="45"/>
                    <a:pt x="52" y="44"/>
                    <a:pt x="52" y="44"/>
                  </a:cubicBezTo>
                  <a:close/>
                  <a:moveTo>
                    <a:pt x="57" y="10"/>
                  </a:moveTo>
                  <a:cubicBezTo>
                    <a:pt x="55" y="10"/>
                    <a:pt x="54" y="11"/>
                    <a:pt x="54" y="12"/>
                  </a:cubicBezTo>
                  <a:cubicBezTo>
                    <a:pt x="54" y="14"/>
                    <a:pt x="54" y="17"/>
                    <a:pt x="53" y="19"/>
                  </a:cubicBezTo>
                  <a:cubicBezTo>
                    <a:pt x="56" y="17"/>
                    <a:pt x="58" y="15"/>
                    <a:pt x="59" y="13"/>
                  </a:cubicBezTo>
                  <a:cubicBezTo>
                    <a:pt x="59" y="12"/>
                    <a:pt x="60" y="11"/>
                    <a:pt x="59" y="10"/>
                  </a:cubicBezTo>
                  <a:cubicBezTo>
                    <a:pt x="59" y="10"/>
                    <a:pt x="58" y="10"/>
                    <a:pt x="57" y="10"/>
                  </a:cubicBezTo>
                  <a:close/>
                </a:path>
              </a:pathLst>
            </a:custGeom>
            <a:solidFill>
              <a:srgbClr val="23191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2388" name="Freeform 449"/>
            <p:cNvSpPr>
              <a:spLocks noEditPoints="1"/>
            </p:cNvSpPr>
            <p:nvPr/>
          </p:nvSpPr>
          <p:spPr bwMode="auto">
            <a:xfrm>
              <a:off x="7251701" y="4149725"/>
              <a:ext cx="184150" cy="219075"/>
            </a:xfrm>
            <a:custGeom>
              <a:avLst/>
              <a:gdLst>
                <a:gd name="T0" fmla="*/ 34695 w 69"/>
                <a:gd name="T1" fmla="*/ 18702 h 82"/>
                <a:gd name="T2" fmla="*/ 53377 w 69"/>
                <a:gd name="T3" fmla="*/ 45418 h 82"/>
                <a:gd name="T4" fmla="*/ 34695 w 69"/>
                <a:gd name="T5" fmla="*/ 88164 h 82"/>
                <a:gd name="T6" fmla="*/ 29357 w 69"/>
                <a:gd name="T7" fmla="*/ 136254 h 82"/>
                <a:gd name="T8" fmla="*/ 37364 w 69"/>
                <a:gd name="T9" fmla="*/ 176329 h 82"/>
                <a:gd name="T10" fmla="*/ 50708 w 69"/>
                <a:gd name="T11" fmla="*/ 162970 h 82"/>
                <a:gd name="T12" fmla="*/ 34695 w 69"/>
                <a:gd name="T13" fmla="*/ 213732 h 82"/>
                <a:gd name="T14" fmla="*/ 18682 w 69"/>
                <a:gd name="T15" fmla="*/ 195030 h 82"/>
                <a:gd name="T16" fmla="*/ 21351 w 69"/>
                <a:gd name="T17" fmla="*/ 179000 h 82"/>
                <a:gd name="T18" fmla="*/ 5338 w 69"/>
                <a:gd name="T19" fmla="*/ 149612 h 82"/>
                <a:gd name="T20" fmla="*/ 26688 w 69"/>
                <a:gd name="T21" fmla="*/ 106866 h 82"/>
                <a:gd name="T22" fmla="*/ 18682 w 69"/>
                <a:gd name="T23" fmla="*/ 98851 h 82"/>
                <a:gd name="T24" fmla="*/ 34695 w 69"/>
                <a:gd name="T25" fmla="*/ 24045 h 82"/>
                <a:gd name="T26" fmla="*/ 125435 w 69"/>
                <a:gd name="T27" fmla="*/ 13358 h 82"/>
                <a:gd name="T28" fmla="*/ 125435 w 69"/>
                <a:gd name="T29" fmla="*/ 24045 h 82"/>
                <a:gd name="T30" fmla="*/ 154793 w 69"/>
                <a:gd name="T31" fmla="*/ 21373 h 82"/>
                <a:gd name="T32" fmla="*/ 146786 w 69"/>
                <a:gd name="T33" fmla="*/ 42746 h 82"/>
                <a:gd name="T34" fmla="*/ 136111 w 69"/>
                <a:gd name="T35" fmla="*/ 48090 h 82"/>
                <a:gd name="T36" fmla="*/ 146786 w 69"/>
                <a:gd name="T37" fmla="*/ 32060 h 82"/>
                <a:gd name="T38" fmla="*/ 128104 w 69"/>
                <a:gd name="T39" fmla="*/ 29388 h 82"/>
                <a:gd name="T40" fmla="*/ 117429 w 69"/>
                <a:gd name="T41" fmla="*/ 72134 h 82"/>
                <a:gd name="T42" fmla="*/ 133442 w 69"/>
                <a:gd name="T43" fmla="*/ 64120 h 82"/>
                <a:gd name="T44" fmla="*/ 152124 w 69"/>
                <a:gd name="T45" fmla="*/ 64120 h 82"/>
                <a:gd name="T46" fmla="*/ 114760 w 69"/>
                <a:gd name="T47" fmla="*/ 85493 h 82"/>
                <a:gd name="T48" fmla="*/ 136111 w 69"/>
                <a:gd name="T49" fmla="*/ 90836 h 82"/>
                <a:gd name="T50" fmla="*/ 154793 w 69"/>
                <a:gd name="T51" fmla="*/ 85493 h 82"/>
                <a:gd name="T52" fmla="*/ 162799 w 69"/>
                <a:gd name="T53" fmla="*/ 90836 h 82"/>
                <a:gd name="T54" fmla="*/ 125435 w 69"/>
                <a:gd name="T55" fmla="*/ 109538 h 82"/>
                <a:gd name="T56" fmla="*/ 64052 w 69"/>
                <a:gd name="T57" fmla="*/ 187015 h 82"/>
                <a:gd name="T58" fmla="*/ 58714 w 69"/>
                <a:gd name="T59" fmla="*/ 181672 h 82"/>
                <a:gd name="T60" fmla="*/ 77396 w 69"/>
                <a:gd name="T61" fmla="*/ 122896 h 82"/>
                <a:gd name="T62" fmla="*/ 85403 w 69"/>
                <a:gd name="T63" fmla="*/ 114881 h 82"/>
                <a:gd name="T64" fmla="*/ 104085 w 69"/>
                <a:gd name="T65" fmla="*/ 88164 h 82"/>
                <a:gd name="T66" fmla="*/ 88072 w 69"/>
                <a:gd name="T67" fmla="*/ 90836 h 82"/>
                <a:gd name="T68" fmla="*/ 88072 w 69"/>
                <a:gd name="T69" fmla="*/ 85493 h 82"/>
                <a:gd name="T70" fmla="*/ 109422 w 69"/>
                <a:gd name="T71" fmla="*/ 53433 h 82"/>
                <a:gd name="T72" fmla="*/ 98747 w 69"/>
                <a:gd name="T73" fmla="*/ 50761 h 82"/>
                <a:gd name="T74" fmla="*/ 96078 w 69"/>
                <a:gd name="T75" fmla="*/ 61448 h 82"/>
                <a:gd name="T76" fmla="*/ 82734 w 69"/>
                <a:gd name="T77" fmla="*/ 48090 h 82"/>
                <a:gd name="T78" fmla="*/ 90741 w 69"/>
                <a:gd name="T79" fmla="*/ 32060 h 82"/>
                <a:gd name="T80" fmla="*/ 93409 w 69"/>
                <a:gd name="T81" fmla="*/ 34731 h 82"/>
                <a:gd name="T82" fmla="*/ 96078 w 69"/>
                <a:gd name="T83" fmla="*/ 40075 h 82"/>
                <a:gd name="T84" fmla="*/ 109422 w 69"/>
                <a:gd name="T85" fmla="*/ 8015 h 82"/>
                <a:gd name="T86" fmla="*/ 114760 w 69"/>
                <a:gd name="T87" fmla="*/ 2672 h 82"/>
                <a:gd name="T88" fmla="*/ 144117 w 69"/>
                <a:gd name="T89" fmla="*/ 144269 h 82"/>
                <a:gd name="T90" fmla="*/ 136111 w 69"/>
                <a:gd name="T91" fmla="*/ 160299 h 82"/>
                <a:gd name="T92" fmla="*/ 120098 w 69"/>
                <a:gd name="T93" fmla="*/ 176329 h 82"/>
                <a:gd name="T94" fmla="*/ 122767 w 69"/>
                <a:gd name="T95" fmla="*/ 195030 h 82"/>
                <a:gd name="T96" fmla="*/ 165468 w 69"/>
                <a:gd name="T97" fmla="*/ 184344 h 82"/>
                <a:gd name="T98" fmla="*/ 170806 w 69"/>
                <a:gd name="T99" fmla="*/ 184344 h 82"/>
                <a:gd name="T100" fmla="*/ 170806 w 69"/>
                <a:gd name="T101" fmla="*/ 205717 h 82"/>
                <a:gd name="T102" fmla="*/ 109422 w 69"/>
                <a:gd name="T103" fmla="*/ 195030 h 82"/>
                <a:gd name="T104" fmla="*/ 120098 w 69"/>
                <a:gd name="T105" fmla="*/ 162970 h 82"/>
                <a:gd name="T106" fmla="*/ 128104 w 69"/>
                <a:gd name="T107" fmla="*/ 146941 h 82"/>
                <a:gd name="T108" fmla="*/ 109422 w 69"/>
                <a:gd name="T109" fmla="*/ 152284 h 82"/>
                <a:gd name="T110" fmla="*/ 130773 w 69"/>
                <a:gd name="T111" fmla="*/ 138926 h 82"/>
                <a:gd name="T112" fmla="*/ 160130 w 69"/>
                <a:gd name="T113" fmla="*/ 117552 h 82"/>
                <a:gd name="T114" fmla="*/ 178812 w 69"/>
                <a:gd name="T115" fmla="*/ 133582 h 82"/>
                <a:gd name="T116" fmla="*/ 165468 w 69"/>
                <a:gd name="T117" fmla="*/ 141597 h 82"/>
                <a:gd name="T118" fmla="*/ 152124 w 69"/>
                <a:gd name="T119" fmla="*/ 130911 h 82"/>
                <a:gd name="T120" fmla="*/ 128104 w 69"/>
                <a:gd name="T121" fmla="*/ 114881 h 82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69"/>
                <a:gd name="T184" fmla="*/ 0 h 82"/>
                <a:gd name="T185" fmla="*/ 69 w 69"/>
                <a:gd name="T186" fmla="*/ 82 h 82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69" h="82">
                  <a:moveTo>
                    <a:pt x="13" y="9"/>
                  </a:moveTo>
                  <a:cubicBezTo>
                    <a:pt x="13" y="8"/>
                    <a:pt x="13" y="7"/>
                    <a:pt x="13" y="7"/>
                  </a:cubicBezTo>
                  <a:cubicBezTo>
                    <a:pt x="13" y="7"/>
                    <a:pt x="14" y="7"/>
                    <a:pt x="15" y="8"/>
                  </a:cubicBezTo>
                  <a:cubicBezTo>
                    <a:pt x="18" y="11"/>
                    <a:pt x="20" y="14"/>
                    <a:pt x="20" y="17"/>
                  </a:cubicBezTo>
                  <a:cubicBezTo>
                    <a:pt x="18" y="21"/>
                    <a:pt x="15" y="26"/>
                    <a:pt x="12" y="30"/>
                  </a:cubicBezTo>
                  <a:cubicBezTo>
                    <a:pt x="11" y="31"/>
                    <a:pt x="11" y="32"/>
                    <a:pt x="13" y="33"/>
                  </a:cubicBezTo>
                  <a:cubicBezTo>
                    <a:pt x="15" y="34"/>
                    <a:pt x="15" y="36"/>
                    <a:pt x="14" y="40"/>
                  </a:cubicBezTo>
                  <a:cubicBezTo>
                    <a:pt x="13" y="46"/>
                    <a:pt x="12" y="50"/>
                    <a:pt x="11" y="51"/>
                  </a:cubicBezTo>
                  <a:cubicBezTo>
                    <a:pt x="10" y="52"/>
                    <a:pt x="10" y="53"/>
                    <a:pt x="11" y="54"/>
                  </a:cubicBezTo>
                  <a:cubicBezTo>
                    <a:pt x="14" y="55"/>
                    <a:pt x="15" y="59"/>
                    <a:pt x="14" y="66"/>
                  </a:cubicBezTo>
                  <a:cubicBezTo>
                    <a:pt x="16" y="64"/>
                    <a:pt x="17" y="63"/>
                    <a:pt x="17" y="62"/>
                  </a:cubicBezTo>
                  <a:cubicBezTo>
                    <a:pt x="18" y="61"/>
                    <a:pt x="18" y="61"/>
                    <a:pt x="19" y="61"/>
                  </a:cubicBezTo>
                  <a:cubicBezTo>
                    <a:pt x="19" y="61"/>
                    <a:pt x="19" y="61"/>
                    <a:pt x="19" y="62"/>
                  </a:cubicBezTo>
                  <a:cubicBezTo>
                    <a:pt x="18" y="69"/>
                    <a:pt x="16" y="75"/>
                    <a:pt x="13" y="80"/>
                  </a:cubicBezTo>
                  <a:cubicBezTo>
                    <a:pt x="11" y="82"/>
                    <a:pt x="9" y="82"/>
                    <a:pt x="8" y="81"/>
                  </a:cubicBezTo>
                  <a:cubicBezTo>
                    <a:pt x="7" y="78"/>
                    <a:pt x="6" y="76"/>
                    <a:pt x="7" y="73"/>
                  </a:cubicBezTo>
                  <a:cubicBezTo>
                    <a:pt x="7" y="72"/>
                    <a:pt x="8" y="70"/>
                    <a:pt x="8" y="68"/>
                  </a:cubicBezTo>
                  <a:cubicBezTo>
                    <a:pt x="8" y="67"/>
                    <a:pt x="8" y="67"/>
                    <a:pt x="8" y="67"/>
                  </a:cubicBezTo>
                  <a:cubicBezTo>
                    <a:pt x="9" y="63"/>
                    <a:pt x="9" y="61"/>
                    <a:pt x="9" y="59"/>
                  </a:cubicBezTo>
                  <a:cubicBezTo>
                    <a:pt x="5" y="60"/>
                    <a:pt x="3" y="59"/>
                    <a:pt x="2" y="56"/>
                  </a:cubicBezTo>
                  <a:cubicBezTo>
                    <a:pt x="2" y="53"/>
                    <a:pt x="2" y="51"/>
                    <a:pt x="4" y="51"/>
                  </a:cubicBezTo>
                  <a:cubicBezTo>
                    <a:pt x="6" y="49"/>
                    <a:pt x="8" y="45"/>
                    <a:pt x="10" y="40"/>
                  </a:cubicBezTo>
                  <a:cubicBezTo>
                    <a:pt x="10" y="39"/>
                    <a:pt x="10" y="38"/>
                    <a:pt x="10" y="37"/>
                  </a:cubicBezTo>
                  <a:cubicBezTo>
                    <a:pt x="9" y="37"/>
                    <a:pt x="8" y="37"/>
                    <a:pt x="7" y="37"/>
                  </a:cubicBezTo>
                  <a:cubicBezTo>
                    <a:pt x="2" y="38"/>
                    <a:pt x="0" y="36"/>
                    <a:pt x="1" y="31"/>
                  </a:cubicBezTo>
                  <a:cubicBezTo>
                    <a:pt x="8" y="21"/>
                    <a:pt x="12" y="14"/>
                    <a:pt x="13" y="9"/>
                  </a:cubicBezTo>
                  <a:close/>
                  <a:moveTo>
                    <a:pt x="43" y="1"/>
                  </a:moveTo>
                  <a:cubicBezTo>
                    <a:pt x="45" y="2"/>
                    <a:pt x="46" y="3"/>
                    <a:pt x="47" y="5"/>
                  </a:cubicBezTo>
                  <a:cubicBezTo>
                    <a:pt x="48" y="5"/>
                    <a:pt x="48" y="6"/>
                    <a:pt x="47" y="7"/>
                  </a:cubicBezTo>
                  <a:cubicBezTo>
                    <a:pt x="47" y="7"/>
                    <a:pt x="47" y="8"/>
                    <a:pt x="47" y="9"/>
                  </a:cubicBezTo>
                  <a:cubicBezTo>
                    <a:pt x="48" y="9"/>
                    <a:pt x="50" y="8"/>
                    <a:pt x="52" y="7"/>
                  </a:cubicBezTo>
                  <a:cubicBezTo>
                    <a:pt x="54" y="7"/>
                    <a:pt x="56" y="7"/>
                    <a:pt x="58" y="8"/>
                  </a:cubicBezTo>
                  <a:cubicBezTo>
                    <a:pt x="60" y="9"/>
                    <a:pt x="60" y="11"/>
                    <a:pt x="58" y="14"/>
                  </a:cubicBezTo>
                  <a:cubicBezTo>
                    <a:pt x="58" y="14"/>
                    <a:pt x="57" y="15"/>
                    <a:pt x="55" y="16"/>
                  </a:cubicBezTo>
                  <a:cubicBezTo>
                    <a:pt x="54" y="17"/>
                    <a:pt x="53" y="18"/>
                    <a:pt x="53" y="18"/>
                  </a:cubicBezTo>
                  <a:cubicBezTo>
                    <a:pt x="52" y="19"/>
                    <a:pt x="52" y="19"/>
                    <a:pt x="51" y="18"/>
                  </a:cubicBezTo>
                  <a:cubicBezTo>
                    <a:pt x="51" y="18"/>
                    <a:pt x="51" y="17"/>
                    <a:pt x="52" y="16"/>
                  </a:cubicBezTo>
                  <a:cubicBezTo>
                    <a:pt x="53" y="15"/>
                    <a:pt x="54" y="14"/>
                    <a:pt x="55" y="12"/>
                  </a:cubicBezTo>
                  <a:cubicBezTo>
                    <a:pt x="55" y="10"/>
                    <a:pt x="54" y="9"/>
                    <a:pt x="53" y="10"/>
                  </a:cubicBezTo>
                  <a:cubicBezTo>
                    <a:pt x="52" y="10"/>
                    <a:pt x="51" y="10"/>
                    <a:pt x="48" y="11"/>
                  </a:cubicBezTo>
                  <a:cubicBezTo>
                    <a:pt x="47" y="11"/>
                    <a:pt x="47" y="12"/>
                    <a:pt x="46" y="12"/>
                  </a:cubicBezTo>
                  <a:cubicBezTo>
                    <a:pt x="46" y="16"/>
                    <a:pt x="45" y="21"/>
                    <a:pt x="44" y="27"/>
                  </a:cubicBezTo>
                  <a:cubicBezTo>
                    <a:pt x="44" y="27"/>
                    <a:pt x="45" y="26"/>
                    <a:pt x="47" y="26"/>
                  </a:cubicBezTo>
                  <a:cubicBezTo>
                    <a:pt x="49" y="25"/>
                    <a:pt x="50" y="24"/>
                    <a:pt x="50" y="24"/>
                  </a:cubicBezTo>
                  <a:cubicBezTo>
                    <a:pt x="52" y="23"/>
                    <a:pt x="54" y="22"/>
                    <a:pt x="56" y="22"/>
                  </a:cubicBezTo>
                  <a:cubicBezTo>
                    <a:pt x="57" y="22"/>
                    <a:pt x="58" y="22"/>
                    <a:pt x="57" y="24"/>
                  </a:cubicBezTo>
                  <a:cubicBezTo>
                    <a:pt x="57" y="26"/>
                    <a:pt x="55" y="27"/>
                    <a:pt x="53" y="28"/>
                  </a:cubicBezTo>
                  <a:cubicBezTo>
                    <a:pt x="51" y="28"/>
                    <a:pt x="48" y="30"/>
                    <a:pt x="43" y="32"/>
                  </a:cubicBezTo>
                  <a:cubicBezTo>
                    <a:pt x="43" y="34"/>
                    <a:pt x="42" y="37"/>
                    <a:pt x="41" y="39"/>
                  </a:cubicBezTo>
                  <a:cubicBezTo>
                    <a:pt x="44" y="37"/>
                    <a:pt x="48" y="36"/>
                    <a:pt x="51" y="34"/>
                  </a:cubicBezTo>
                  <a:cubicBezTo>
                    <a:pt x="52" y="33"/>
                    <a:pt x="53" y="32"/>
                    <a:pt x="54" y="32"/>
                  </a:cubicBezTo>
                  <a:cubicBezTo>
                    <a:pt x="55" y="32"/>
                    <a:pt x="56" y="32"/>
                    <a:pt x="58" y="32"/>
                  </a:cubicBezTo>
                  <a:cubicBezTo>
                    <a:pt x="59" y="32"/>
                    <a:pt x="59" y="32"/>
                    <a:pt x="59" y="32"/>
                  </a:cubicBezTo>
                  <a:cubicBezTo>
                    <a:pt x="60" y="32"/>
                    <a:pt x="61" y="32"/>
                    <a:pt x="61" y="34"/>
                  </a:cubicBezTo>
                  <a:cubicBezTo>
                    <a:pt x="60" y="35"/>
                    <a:pt x="59" y="36"/>
                    <a:pt x="57" y="36"/>
                  </a:cubicBezTo>
                  <a:cubicBezTo>
                    <a:pt x="55" y="36"/>
                    <a:pt x="51" y="38"/>
                    <a:pt x="47" y="41"/>
                  </a:cubicBezTo>
                  <a:cubicBezTo>
                    <a:pt x="45" y="42"/>
                    <a:pt x="43" y="43"/>
                    <a:pt x="41" y="44"/>
                  </a:cubicBezTo>
                  <a:cubicBezTo>
                    <a:pt x="37" y="57"/>
                    <a:pt x="32" y="66"/>
                    <a:pt x="24" y="70"/>
                  </a:cubicBezTo>
                  <a:cubicBezTo>
                    <a:pt x="22" y="71"/>
                    <a:pt x="21" y="71"/>
                    <a:pt x="21" y="70"/>
                  </a:cubicBezTo>
                  <a:cubicBezTo>
                    <a:pt x="20" y="70"/>
                    <a:pt x="21" y="69"/>
                    <a:pt x="22" y="68"/>
                  </a:cubicBezTo>
                  <a:cubicBezTo>
                    <a:pt x="28" y="63"/>
                    <a:pt x="32" y="56"/>
                    <a:pt x="36" y="47"/>
                  </a:cubicBezTo>
                  <a:cubicBezTo>
                    <a:pt x="33" y="47"/>
                    <a:pt x="31" y="47"/>
                    <a:pt x="29" y="46"/>
                  </a:cubicBezTo>
                  <a:cubicBezTo>
                    <a:pt x="28" y="45"/>
                    <a:pt x="28" y="45"/>
                    <a:pt x="29" y="44"/>
                  </a:cubicBezTo>
                  <a:cubicBezTo>
                    <a:pt x="30" y="44"/>
                    <a:pt x="31" y="43"/>
                    <a:pt x="32" y="43"/>
                  </a:cubicBezTo>
                  <a:cubicBezTo>
                    <a:pt x="35" y="42"/>
                    <a:pt x="37" y="41"/>
                    <a:pt x="38" y="40"/>
                  </a:cubicBezTo>
                  <a:cubicBezTo>
                    <a:pt x="39" y="38"/>
                    <a:pt x="39" y="36"/>
                    <a:pt x="39" y="33"/>
                  </a:cubicBezTo>
                  <a:cubicBezTo>
                    <a:pt x="39" y="33"/>
                    <a:pt x="38" y="33"/>
                    <a:pt x="36" y="33"/>
                  </a:cubicBezTo>
                  <a:cubicBezTo>
                    <a:pt x="35" y="33"/>
                    <a:pt x="33" y="34"/>
                    <a:pt x="33" y="34"/>
                  </a:cubicBezTo>
                  <a:cubicBezTo>
                    <a:pt x="31" y="33"/>
                    <a:pt x="31" y="33"/>
                    <a:pt x="32" y="32"/>
                  </a:cubicBezTo>
                  <a:cubicBezTo>
                    <a:pt x="32" y="32"/>
                    <a:pt x="33" y="32"/>
                    <a:pt x="33" y="32"/>
                  </a:cubicBezTo>
                  <a:cubicBezTo>
                    <a:pt x="36" y="31"/>
                    <a:pt x="38" y="30"/>
                    <a:pt x="40" y="29"/>
                  </a:cubicBezTo>
                  <a:cubicBezTo>
                    <a:pt x="40" y="28"/>
                    <a:pt x="40" y="25"/>
                    <a:pt x="41" y="20"/>
                  </a:cubicBezTo>
                  <a:cubicBezTo>
                    <a:pt x="41" y="18"/>
                    <a:pt x="41" y="16"/>
                    <a:pt x="41" y="15"/>
                  </a:cubicBezTo>
                  <a:cubicBezTo>
                    <a:pt x="39" y="16"/>
                    <a:pt x="38" y="17"/>
                    <a:pt x="37" y="19"/>
                  </a:cubicBezTo>
                  <a:cubicBezTo>
                    <a:pt x="37" y="19"/>
                    <a:pt x="37" y="20"/>
                    <a:pt x="38" y="21"/>
                  </a:cubicBezTo>
                  <a:cubicBezTo>
                    <a:pt x="39" y="22"/>
                    <a:pt x="38" y="23"/>
                    <a:pt x="36" y="23"/>
                  </a:cubicBezTo>
                  <a:cubicBezTo>
                    <a:pt x="34" y="23"/>
                    <a:pt x="33" y="22"/>
                    <a:pt x="32" y="20"/>
                  </a:cubicBezTo>
                  <a:cubicBezTo>
                    <a:pt x="32" y="19"/>
                    <a:pt x="32" y="18"/>
                    <a:pt x="31" y="18"/>
                  </a:cubicBezTo>
                  <a:cubicBezTo>
                    <a:pt x="31" y="17"/>
                    <a:pt x="32" y="16"/>
                    <a:pt x="33" y="13"/>
                  </a:cubicBezTo>
                  <a:cubicBezTo>
                    <a:pt x="34" y="12"/>
                    <a:pt x="34" y="12"/>
                    <a:pt x="34" y="12"/>
                  </a:cubicBezTo>
                  <a:cubicBezTo>
                    <a:pt x="35" y="12"/>
                    <a:pt x="35" y="12"/>
                    <a:pt x="35" y="12"/>
                  </a:cubicBezTo>
                  <a:cubicBezTo>
                    <a:pt x="36" y="12"/>
                    <a:pt x="36" y="12"/>
                    <a:pt x="35" y="13"/>
                  </a:cubicBezTo>
                  <a:cubicBezTo>
                    <a:pt x="35" y="14"/>
                    <a:pt x="35" y="15"/>
                    <a:pt x="35" y="15"/>
                  </a:cubicBezTo>
                  <a:cubicBezTo>
                    <a:pt x="35" y="15"/>
                    <a:pt x="36" y="16"/>
                    <a:pt x="36" y="15"/>
                  </a:cubicBezTo>
                  <a:cubicBezTo>
                    <a:pt x="37" y="15"/>
                    <a:pt x="39" y="14"/>
                    <a:pt x="41" y="13"/>
                  </a:cubicBezTo>
                  <a:cubicBezTo>
                    <a:pt x="41" y="9"/>
                    <a:pt x="41" y="6"/>
                    <a:pt x="41" y="3"/>
                  </a:cubicBezTo>
                  <a:cubicBezTo>
                    <a:pt x="41" y="2"/>
                    <a:pt x="41" y="1"/>
                    <a:pt x="42" y="1"/>
                  </a:cubicBezTo>
                  <a:cubicBezTo>
                    <a:pt x="42" y="0"/>
                    <a:pt x="43" y="1"/>
                    <a:pt x="43" y="1"/>
                  </a:cubicBezTo>
                  <a:close/>
                  <a:moveTo>
                    <a:pt x="49" y="52"/>
                  </a:moveTo>
                  <a:cubicBezTo>
                    <a:pt x="51" y="52"/>
                    <a:pt x="53" y="52"/>
                    <a:pt x="54" y="54"/>
                  </a:cubicBezTo>
                  <a:cubicBezTo>
                    <a:pt x="55" y="55"/>
                    <a:pt x="54" y="56"/>
                    <a:pt x="53" y="58"/>
                  </a:cubicBezTo>
                  <a:cubicBezTo>
                    <a:pt x="52" y="59"/>
                    <a:pt x="51" y="59"/>
                    <a:pt x="51" y="60"/>
                  </a:cubicBezTo>
                  <a:cubicBezTo>
                    <a:pt x="50" y="61"/>
                    <a:pt x="48" y="62"/>
                    <a:pt x="45" y="63"/>
                  </a:cubicBezTo>
                  <a:cubicBezTo>
                    <a:pt x="45" y="64"/>
                    <a:pt x="45" y="65"/>
                    <a:pt x="45" y="66"/>
                  </a:cubicBezTo>
                  <a:cubicBezTo>
                    <a:pt x="44" y="66"/>
                    <a:pt x="44" y="68"/>
                    <a:pt x="44" y="71"/>
                  </a:cubicBezTo>
                  <a:cubicBezTo>
                    <a:pt x="44" y="72"/>
                    <a:pt x="45" y="73"/>
                    <a:pt x="46" y="73"/>
                  </a:cubicBezTo>
                  <a:cubicBezTo>
                    <a:pt x="52" y="75"/>
                    <a:pt x="56" y="75"/>
                    <a:pt x="60" y="73"/>
                  </a:cubicBezTo>
                  <a:cubicBezTo>
                    <a:pt x="62" y="72"/>
                    <a:pt x="63" y="71"/>
                    <a:pt x="62" y="69"/>
                  </a:cubicBezTo>
                  <a:cubicBezTo>
                    <a:pt x="62" y="68"/>
                    <a:pt x="62" y="68"/>
                    <a:pt x="63" y="69"/>
                  </a:cubicBezTo>
                  <a:cubicBezTo>
                    <a:pt x="63" y="69"/>
                    <a:pt x="63" y="69"/>
                    <a:pt x="64" y="69"/>
                  </a:cubicBezTo>
                  <a:cubicBezTo>
                    <a:pt x="65" y="71"/>
                    <a:pt x="66" y="71"/>
                    <a:pt x="66" y="72"/>
                  </a:cubicBezTo>
                  <a:cubicBezTo>
                    <a:pt x="67" y="74"/>
                    <a:pt x="67" y="76"/>
                    <a:pt x="64" y="77"/>
                  </a:cubicBezTo>
                  <a:cubicBezTo>
                    <a:pt x="61" y="80"/>
                    <a:pt x="57" y="81"/>
                    <a:pt x="51" y="80"/>
                  </a:cubicBezTo>
                  <a:cubicBezTo>
                    <a:pt x="46" y="79"/>
                    <a:pt x="42" y="76"/>
                    <a:pt x="41" y="73"/>
                  </a:cubicBezTo>
                  <a:cubicBezTo>
                    <a:pt x="40" y="70"/>
                    <a:pt x="40" y="66"/>
                    <a:pt x="41" y="62"/>
                  </a:cubicBezTo>
                  <a:cubicBezTo>
                    <a:pt x="41" y="60"/>
                    <a:pt x="43" y="60"/>
                    <a:pt x="45" y="61"/>
                  </a:cubicBezTo>
                  <a:cubicBezTo>
                    <a:pt x="46" y="60"/>
                    <a:pt x="48" y="59"/>
                    <a:pt x="49" y="57"/>
                  </a:cubicBezTo>
                  <a:cubicBezTo>
                    <a:pt x="50" y="55"/>
                    <a:pt x="50" y="55"/>
                    <a:pt x="48" y="55"/>
                  </a:cubicBezTo>
                  <a:cubicBezTo>
                    <a:pt x="47" y="55"/>
                    <a:pt x="45" y="56"/>
                    <a:pt x="43" y="57"/>
                  </a:cubicBezTo>
                  <a:cubicBezTo>
                    <a:pt x="42" y="57"/>
                    <a:pt x="42" y="57"/>
                    <a:pt x="41" y="57"/>
                  </a:cubicBezTo>
                  <a:cubicBezTo>
                    <a:pt x="40" y="56"/>
                    <a:pt x="41" y="56"/>
                    <a:pt x="41" y="56"/>
                  </a:cubicBezTo>
                  <a:cubicBezTo>
                    <a:pt x="44" y="54"/>
                    <a:pt x="47" y="53"/>
                    <a:pt x="49" y="52"/>
                  </a:cubicBezTo>
                  <a:close/>
                  <a:moveTo>
                    <a:pt x="48" y="43"/>
                  </a:moveTo>
                  <a:cubicBezTo>
                    <a:pt x="53" y="43"/>
                    <a:pt x="57" y="43"/>
                    <a:pt x="60" y="44"/>
                  </a:cubicBezTo>
                  <a:cubicBezTo>
                    <a:pt x="61" y="44"/>
                    <a:pt x="63" y="45"/>
                    <a:pt x="64" y="46"/>
                  </a:cubicBezTo>
                  <a:cubicBezTo>
                    <a:pt x="64" y="47"/>
                    <a:pt x="65" y="48"/>
                    <a:pt x="67" y="50"/>
                  </a:cubicBezTo>
                  <a:cubicBezTo>
                    <a:pt x="69" y="51"/>
                    <a:pt x="69" y="53"/>
                    <a:pt x="68" y="54"/>
                  </a:cubicBezTo>
                  <a:cubicBezTo>
                    <a:pt x="67" y="55"/>
                    <a:pt x="65" y="55"/>
                    <a:pt x="62" y="53"/>
                  </a:cubicBezTo>
                  <a:cubicBezTo>
                    <a:pt x="62" y="52"/>
                    <a:pt x="61" y="51"/>
                    <a:pt x="59" y="51"/>
                  </a:cubicBezTo>
                  <a:cubicBezTo>
                    <a:pt x="58" y="50"/>
                    <a:pt x="57" y="49"/>
                    <a:pt x="57" y="49"/>
                  </a:cubicBezTo>
                  <a:cubicBezTo>
                    <a:pt x="55" y="48"/>
                    <a:pt x="52" y="47"/>
                    <a:pt x="48" y="44"/>
                  </a:cubicBezTo>
                  <a:cubicBezTo>
                    <a:pt x="47" y="43"/>
                    <a:pt x="47" y="43"/>
                    <a:pt x="48" y="43"/>
                  </a:cubicBezTo>
                  <a:close/>
                </a:path>
              </a:pathLst>
            </a:custGeom>
            <a:solidFill>
              <a:srgbClr val="23191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2389" name="Freeform 450"/>
            <p:cNvSpPr>
              <a:spLocks noEditPoints="1"/>
            </p:cNvSpPr>
            <p:nvPr/>
          </p:nvSpPr>
          <p:spPr bwMode="auto">
            <a:xfrm>
              <a:off x="7259638" y="4410075"/>
              <a:ext cx="163513" cy="207962"/>
            </a:xfrm>
            <a:custGeom>
              <a:avLst/>
              <a:gdLst>
                <a:gd name="T0" fmla="*/ 58972 w 61"/>
                <a:gd name="T1" fmla="*/ 50657 h 78"/>
                <a:gd name="T2" fmla="*/ 69694 w 61"/>
                <a:gd name="T3" fmla="*/ 79985 h 78"/>
                <a:gd name="T4" fmla="*/ 45569 w 61"/>
                <a:gd name="T5" fmla="*/ 109313 h 78"/>
                <a:gd name="T6" fmla="*/ 42889 w 61"/>
                <a:gd name="T7" fmla="*/ 202630 h 78"/>
                <a:gd name="T8" fmla="*/ 37528 w 61"/>
                <a:gd name="T9" fmla="*/ 117312 h 78"/>
                <a:gd name="T10" fmla="*/ 5361 w 61"/>
                <a:gd name="T11" fmla="*/ 130643 h 78"/>
                <a:gd name="T12" fmla="*/ 13403 w 61"/>
                <a:gd name="T13" fmla="*/ 77319 h 78"/>
                <a:gd name="T14" fmla="*/ 26805 w 61"/>
                <a:gd name="T15" fmla="*/ 95982 h 78"/>
                <a:gd name="T16" fmla="*/ 37528 w 61"/>
                <a:gd name="T17" fmla="*/ 93316 h 78"/>
                <a:gd name="T18" fmla="*/ 45569 w 61"/>
                <a:gd name="T19" fmla="*/ 15997 h 78"/>
                <a:gd name="T20" fmla="*/ 134027 w 61"/>
                <a:gd name="T21" fmla="*/ 5332 h 78"/>
                <a:gd name="T22" fmla="*/ 131347 w 61"/>
                <a:gd name="T23" fmla="*/ 10665 h 78"/>
                <a:gd name="T24" fmla="*/ 155471 w 61"/>
                <a:gd name="T25" fmla="*/ 26662 h 78"/>
                <a:gd name="T26" fmla="*/ 123305 w 61"/>
                <a:gd name="T27" fmla="*/ 55990 h 78"/>
                <a:gd name="T28" fmla="*/ 147430 w 61"/>
                <a:gd name="T29" fmla="*/ 63988 h 78"/>
                <a:gd name="T30" fmla="*/ 131347 w 61"/>
                <a:gd name="T31" fmla="*/ 85318 h 78"/>
                <a:gd name="T32" fmla="*/ 120624 w 61"/>
                <a:gd name="T33" fmla="*/ 98649 h 78"/>
                <a:gd name="T34" fmla="*/ 142069 w 61"/>
                <a:gd name="T35" fmla="*/ 87984 h 78"/>
                <a:gd name="T36" fmla="*/ 160832 w 61"/>
                <a:gd name="T37" fmla="*/ 95982 h 78"/>
                <a:gd name="T38" fmla="*/ 112583 w 61"/>
                <a:gd name="T39" fmla="*/ 130643 h 78"/>
                <a:gd name="T40" fmla="*/ 125985 w 61"/>
                <a:gd name="T41" fmla="*/ 119978 h 78"/>
                <a:gd name="T42" fmla="*/ 142069 w 61"/>
                <a:gd name="T43" fmla="*/ 154638 h 78"/>
                <a:gd name="T44" fmla="*/ 123305 w 61"/>
                <a:gd name="T45" fmla="*/ 205296 h 78"/>
                <a:gd name="T46" fmla="*/ 112583 w 61"/>
                <a:gd name="T47" fmla="*/ 189299 h 78"/>
                <a:gd name="T48" fmla="*/ 128666 w 61"/>
                <a:gd name="T49" fmla="*/ 191965 h 78"/>
                <a:gd name="T50" fmla="*/ 117944 w 61"/>
                <a:gd name="T51" fmla="*/ 133309 h 78"/>
                <a:gd name="T52" fmla="*/ 99180 w 61"/>
                <a:gd name="T53" fmla="*/ 197297 h 78"/>
                <a:gd name="T54" fmla="*/ 91138 w 61"/>
                <a:gd name="T55" fmla="*/ 197297 h 78"/>
                <a:gd name="T56" fmla="*/ 93819 w 61"/>
                <a:gd name="T57" fmla="*/ 178634 h 78"/>
                <a:gd name="T58" fmla="*/ 75055 w 61"/>
                <a:gd name="T59" fmla="*/ 125310 h 78"/>
                <a:gd name="T60" fmla="*/ 107222 w 61"/>
                <a:gd name="T61" fmla="*/ 103981 h 78"/>
                <a:gd name="T62" fmla="*/ 101861 w 61"/>
                <a:gd name="T63" fmla="*/ 95982 h 78"/>
                <a:gd name="T64" fmla="*/ 109902 w 61"/>
                <a:gd name="T65" fmla="*/ 71987 h 78"/>
                <a:gd name="T66" fmla="*/ 117944 w 61"/>
                <a:gd name="T67" fmla="*/ 55990 h 78"/>
                <a:gd name="T68" fmla="*/ 85777 w 61"/>
                <a:gd name="T69" fmla="*/ 53324 h 78"/>
                <a:gd name="T70" fmla="*/ 123305 w 61"/>
                <a:gd name="T71" fmla="*/ 2666 h 78"/>
                <a:gd name="T72" fmla="*/ 115263 w 61"/>
                <a:gd name="T73" fmla="*/ 77319 h 78"/>
                <a:gd name="T74" fmla="*/ 115263 w 61"/>
                <a:gd name="T75" fmla="*/ 90650 h 78"/>
                <a:gd name="T76" fmla="*/ 115263 w 61"/>
                <a:gd name="T77" fmla="*/ 95982 h 78"/>
                <a:gd name="T78" fmla="*/ 112583 w 61"/>
                <a:gd name="T79" fmla="*/ 101315 h 78"/>
                <a:gd name="T80" fmla="*/ 115263 w 61"/>
                <a:gd name="T81" fmla="*/ 95982 h 78"/>
                <a:gd name="T82" fmla="*/ 128666 w 61"/>
                <a:gd name="T83" fmla="*/ 146640 h 78"/>
                <a:gd name="T84" fmla="*/ 117944 w 61"/>
                <a:gd name="T85" fmla="*/ 159971 h 78"/>
                <a:gd name="T86" fmla="*/ 128666 w 61"/>
                <a:gd name="T87" fmla="*/ 167969 h 78"/>
                <a:gd name="T88" fmla="*/ 117944 w 61"/>
                <a:gd name="T89" fmla="*/ 173302 h 78"/>
                <a:gd name="T90" fmla="*/ 117944 w 61"/>
                <a:gd name="T91" fmla="*/ 170636 h 78"/>
                <a:gd name="T92" fmla="*/ 115263 w 61"/>
                <a:gd name="T93" fmla="*/ 154638 h 78"/>
                <a:gd name="T94" fmla="*/ 112583 w 61"/>
                <a:gd name="T95" fmla="*/ 143974 h 78"/>
                <a:gd name="T96" fmla="*/ 120624 w 61"/>
                <a:gd name="T97" fmla="*/ 85318 h 78"/>
                <a:gd name="T98" fmla="*/ 131347 w 61"/>
                <a:gd name="T99" fmla="*/ 74653 h 78"/>
                <a:gd name="T100" fmla="*/ 128666 w 61"/>
                <a:gd name="T101" fmla="*/ 15997 h 78"/>
                <a:gd name="T102" fmla="*/ 134027 w 61"/>
                <a:gd name="T103" fmla="*/ 29328 h 78"/>
                <a:gd name="T104" fmla="*/ 128666 w 61"/>
                <a:gd name="T105" fmla="*/ 15997 h 78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61"/>
                <a:gd name="T160" fmla="*/ 0 h 78"/>
                <a:gd name="T161" fmla="*/ 61 w 61"/>
                <a:gd name="T162" fmla="*/ 78 h 78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61" h="78">
                  <a:moveTo>
                    <a:pt x="19" y="8"/>
                  </a:moveTo>
                  <a:cubicBezTo>
                    <a:pt x="23" y="13"/>
                    <a:pt x="24" y="17"/>
                    <a:pt x="22" y="19"/>
                  </a:cubicBezTo>
                  <a:cubicBezTo>
                    <a:pt x="20" y="20"/>
                    <a:pt x="18" y="24"/>
                    <a:pt x="18" y="32"/>
                  </a:cubicBezTo>
                  <a:cubicBezTo>
                    <a:pt x="21" y="31"/>
                    <a:pt x="23" y="30"/>
                    <a:pt x="26" y="30"/>
                  </a:cubicBezTo>
                  <a:cubicBezTo>
                    <a:pt x="27" y="31"/>
                    <a:pt x="27" y="32"/>
                    <a:pt x="26" y="34"/>
                  </a:cubicBezTo>
                  <a:cubicBezTo>
                    <a:pt x="25" y="35"/>
                    <a:pt x="22" y="37"/>
                    <a:pt x="17" y="41"/>
                  </a:cubicBezTo>
                  <a:cubicBezTo>
                    <a:pt x="16" y="52"/>
                    <a:pt x="16" y="63"/>
                    <a:pt x="18" y="74"/>
                  </a:cubicBezTo>
                  <a:cubicBezTo>
                    <a:pt x="18" y="76"/>
                    <a:pt x="17" y="77"/>
                    <a:pt x="16" y="76"/>
                  </a:cubicBezTo>
                  <a:cubicBezTo>
                    <a:pt x="14" y="76"/>
                    <a:pt x="13" y="74"/>
                    <a:pt x="13" y="70"/>
                  </a:cubicBezTo>
                  <a:cubicBezTo>
                    <a:pt x="13" y="55"/>
                    <a:pt x="13" y="46"/>
                    <a:pt x="14" y="44"/>
                  </a:cubicBezTo>
                  <a:cubicBezTo>
                    <a:pt x="11" y="45"/>
                    <a:pt x="9" y="46"/>
                    <a:pt x="7" y="48"/>
                  </a:cubicBezTo>
                  <a:cubicBezTo>
                    <a:pt x="6" y="50"/>
                    <a:pt x="4" y="50"/>
                    <a:pt x="2" y="49"/>
                  </a:cubicBezTo>
                  <a:cubicBezTo>
                    <a:pt x="0" y="47"/>
                    <a:pt x="1" y="42"/>
                    <a:pt x="4" y="33"/>
                  </a:cubicBezTo>
                  <a:cubicBezTo>
                    <a:pt x="4" y="32"/>
                    <a:pt x="5" y="31"/>
                    <a:pt x="5" y="29"/>
                  </a:cubicBezTo>
                  <a:cubicBezTo>
                    <a:pt x="6" y="28"/>
                    <a:pt x="8" y="29"/>
                    <a:pt x="9" y="32"/>
                  </a:cubicBezTo>
                  <a:cubicBezTo>
                    <a:pt x="9" y="33"/>
                    <a:pt x="9" y="34"/>
                    <a:pt x="10" y="36"/>
                  </a:cubicBezTo>
                  <a:cubicBezTo>
                    <a:pt x="10" y="36"/>
                    <a:pt x="10" y="37"/>
                    <a:pt x="10" y="38"/>
                  </a:cubicBezTo>
                  <a:cubicBezTo>
                    <a:pt x="11" y="37"/>
                    <a:pt x="13" y="36"/>
                    <a:pt x="14" y="35"/>
                  </a:cubicBezTo>
                  <a:cubicBezTo>
                    <a:pt x="14" y="23"/>
                    <a:pt x="15" y="14"/>
                    <a:pt x="16" y="8"/>
                  </a:cubicBezTo>
                  <a:cubicBezTo>
                    <a:pt x="16" y="7"/>
                    <a:pt x="17" y="6"/>
                    <a:pt x="17" y="6"/>
                  </a:cubicBezTo>
                  <a:cubicBezTo>
                    <a:pt x="18" y="6"/>
                    <a:pt x="19" y="7"/>
                    <a:pt x="19" y="8"/>
                  </a:cubicBezTo>
                  <a:close/>
                  <a:moveTo>
                    <a:pt x="50" y="2"/>
                  </a:moveTo>
                  <a:cubicBezTo>
                    <a:pt x="50" y="3"/>
                    <a:pt x="50" y="3"/>
                    <a:pt x="50" y="3"/>
                  </a:cubicBezTo>
                  <a:cubicBezTo>
                    <a:pt x="50" y="3"/>
                    <a:pt x="49" y="3"/>
                    <a:pt x="49" y="4"/>
                  </a:cubicBezTo>
                  <a:cubicBezTo>
                    <a:pt x="49" y="6"/>
                    <a:pt x="51" y="8"/>
                    <a:pt x="53" y="9"/>
                  </a:cubicBezTo>
                  <a:cubicBezTo>
                    <a:pt x="55" y="9"/>
                    <a:pt x="57" y="9"/>
                    <a:pt x="58" y="10"/>
                  </a:cubicBezTo>
                  <a:cubicBezTo>
                    <a:pt x="59" y="11"/>
                    <a:pt x="59" y="12"/>
                    <a:pt x="57" y="14"/>
                  </a:cubicBezTo>
                  <a:cubicBezTo>
                    <a:pt x="54" y="17"/>
                    <a:pt x="50" y="19"/>
                    <a:pt x="46" y="21"/>
                  </a:cubicBezTo>
                  <a:cubicBezTo>
                    <a:pt x="46" y="21"/>
                    <a:pt x="46" y="23"/>
                    <a:pt x="46" y="25"/>
                  </a:cubicBezTo>
                  <a:cubicBezTo>
                    <a:pt x="49" y="23"/>
                    <a:pt x="52" y="23"/>
                    <a:pt x="55" y="24"/>
                  </a:cubicBezTo>
                  <a:cubicBezTo>
                    <a:pt x="57" y="25"/>
                    <a:pt x="56" y="27"/>
                    <a:pt x="52" y="30"/>
                  </a:cubicBezTo>
                  <a:cubicBezTo>
                    <a:pt x="51" y="30"/>
                    <a:pt x="50" y="31"/>
                    <a:pt x="49" y="32"/>
                  </a:cubicBezTo>
                  <a:cubicBezTo>
                    <a:pt x="47" y="33"/>
                    <a:pt x="46" y="34"/>
                    <a:pt x="45" y="34"/>
                  </a:cubicBezTo>
                  <a:cubicBezTo>
                    <a:pt x="45" y="36"/>
                    <a:pt x="45" y="37"/>
                    <a:pt x="45" y="37"/>
                  </a:cubicBezTo>
                  <a:cubicBezTo>
                    <a:pt x="46" y="36"/>
                    <a:pt x="48" y="35"/>
                    <a:pt x="52" y="34"/>
                  </a:cubicBezTo>
                  <a:cubicBezTo>
                    <a:pt x="51" y="34"/>
                    <a:pt x="51" y="34"/>
                    <a:pt x="53" y="33"/>
                  </a:cubicBezTo>
                  <a:cubicBezTo>
                    <a:pt x="55" y="33"/>
                    <a:pt x="57" y="33"/>
                    <a:pt x="60" y="34"/>
                  </a:cubicBezTo>
                  <a:cubicBezTo>
                    <a:pt x="61" y="35"/>
                    <a:pt x="61" y="36"/>
                    <a:pt x="60" y="36"/>
                  </a:cubicBezTo>
                  <a:cubicBezTo>
                    <a:pt x="57" y="37"/>
                    <a:pt x="55" y="37"/>
                    <a:pt x="54" y="38"/>
                  </a:cubicBezTo>
                  <a:cubicBezTo>
                    <a:pt x="46" y="41"/>
                    <a:pt x="42" y="44"/>
                    <a:pt x="42" y="49"/>
                  </a:cubicBezTo>
                  <a:cubicBezTo>
                    <a:pt x="42" y="48"/>
                    <a:pt x="42" y="48"/>
                    <a:pt x="42" y="48"/>
                  </a:cubicBezTo>
                  <a:cubicBezTo>
                    <a:pt x="45" y="46"/>
                    <a:pt x="46" y="45"/>
                    <a:pt x="47" y="45"/>
                  </a:cubicBezTo>
                  <a:cubicBezTo>
                    <a:pt x="49" y="44"/>
                    <a:pt x="51" y="45"/>
                    <a:pt x="51" y="48"/>
                  </a:cubicBezTo>
                  <a:cubicBezTo>
                    <a:pt x="52" y="50"/>
                    <a:pt x="52" y="53"/>
                    <a:pt x="53" y="58"/>
                  </a:cubicBezTo>
                  <a:cubicBezTo>
                    <a:pt x="53" y="61"/>
                    <a:pt x="53" y="63"/>
                    <a:pt x="54" y="65"/>
                  </a:cubicBezTo>
                  <a:cubicBezTo>
                    <a:pt x="54" y="74"/>
                    <a:pt x="52" y="78"/>
                    <a:pt x="46" y="77"/>
                  </a:cubicBezTo>
                  <a:cubicBezTo>
                    <a:pt x="45" y="77"/>
                    <a:pt x="44" y="75"/>
                    <a:pt x="42" y="72"/>
                  </a:cubicBezTo>
                  <a:cubicBezTo>
                    <a:pt x="41" y="72"/>
                    <a:pt x="41" y="71"/>
                    <a:pt x="42" y="71"/>
                  </a:cubicBezTo>
                  <a:cubicBezTo>
                    <a:pt x="42" y="71"/>
                    <a:pt x="42" y="71"/>
                    <a:pt x="43" y="71"/>
                  </a:cubicBezTo>
                  <a:cubicBezTo>
                    <a:pt x="46" y="73"/>
                    <a:pt x="48" y="73"/>
                    <a:pt x="48" y="72"/>
                  </a:cubicBezTo>
                  <a:cubicBezTo>
                    <a:pt x="50" y="64"/>
                    <a:pt x="51" y="56"/>
                    <a:pt x="49" y="48"/>
                  </a:cubicBezTo>
                  <a:cubicBezTo>
                    <a:pt x="49" y="46"/>
                    <a:pt x="47" y="47"/>
                    <a:pt x="44" y="50"/>
                  </a:cubicBezTo>
                  <a:cubicBezTo>
                    <a:pt x="42" y="52"/>
                    <a:pt x="41" y="52"/>
                    <a:pt x="41" y="52"/>
                  </a:cubicBezTo>
                  <a:cubicBezTo>
                    <a:pt x="39" y="60"/>
                    <a:pt x="38" y="68"/>
                    <a:pt x="37" y="74"/>
                  </a:cubicBezTo>
                  <a:cubicBezTo>
                    <a:pt x="37" y="74"/>
                    <a:pt x="37" y="75"/>
                    <a:pt x="36" y="75"/>
                  </a:cubicBezTo>
                  <a:cubicBezTo>
                    <a:pt x="35" y="75"/>
                    <a:pt x="34" y="75"/>
                    <a:pt x="34" y="74"/>
                  </a:cubicBezTo>
                  <a:cubicBezTo>
                    <a:pt x="33" y="72"/>
                    <a:pt x="33" y="70"/>
                    <a:pt x="34" y="70"/>
                  </a:cubicBezTo>
                  <a:cubicBezTo>
                    <a:pt x="34" y="69"/>
                    <a:pt x="34" y="68"/>
                    <a:pt x="35" y="67"/>
                  </a:cubicBezTo>
                  <a:cubicBezTo>
                    <a:pt x="36" y="60"/>
                    <a:pt x="38" y="53"/>
                    <a:pt x="42" y="44"/>
                  </a:cubicBezTo>
                  <a:cubicBezTo>
                    <a:pt x="37" y="45"/>
                    <a:pt x="33" y="46"/>
                    <a:pt x="28" y="47"/>
                  </a:cubicBezTo>
                  <a:cubicBezTo>
                    <a:pt x="27" y="46"/>
                    <a:pt x="27" y="45"/>
                    <a:pt x="27" y="44"/>
                  </a:cubicBezTo>
                  <a:cubicBezTo>
                    <a:pt x="30" y="43"/>
                    <a:pt x="34" y="41"/>
                    <a:pt x="40" y="39"/>
                  </a:cubicBezTo>
                  <a:cubicBezTo>
                    <a:pt x="40" y="39"/>
                    <a:pt x="40" y="38"/>
                    <a:pt x="39" y="37"/>
                  </a:cubicBezTo>
                  <a:cubicBezTo>
                    <a:pt x="38" y="36"/>
                    <a:pt x="38" y="36"/>
                    <a:pt x="38" y="36"/>
                  </a:cubicBezTo>
                  <a:cubicBezTo>
                    <a:pt x="37" y="33"/>
                    <a:pt x="37" y="31"/>
                    <a:pt x="38" y="29"/>
                  </a:cubicBezTo>
                  <a:cubicBezTo>
                    <a:pt x="39" y="29"/>
                    <a:pt x="40" y="28"/>
                    <a:pt x="41" y="27"/>
                  </a:cubicBezTo>
                  <a:cubicBezTo>
                    <a:pt x="42" y="26"/>
                    <a:pt x="43" y="26"/>
                    <a:pt x="44" y="25"/>
                  </a:cubicBezTo>
                  <a:cubicBezTo>
                    <a:pt x="44" y="25"/>
                    <a:pt x="44" y="24"/>
                    <a:pt x="44" y="21"/>
                  </a:cubicBezTo>
                  <a:cubicBezTo>
                    <a:pt x="40" y="22"/>
                    <a:pt x="37" y="22"/>
                    <a:pt x="33" y="22"/>
                  </a:cubicBezTo>
                  <a:cubicBezTo>
                    <a:pt x="31" y="22"/>
                    <a:pt x="31" y="21"/>
                    <a:pt x="32" y="20"/>
                  </a:cubicBezTo>
                  <a:cubicBezTo>
                    <a:pt x="34" y="19"/>
                    <a:pt x="38" y="17"/>
                    <a:pt x="45" y="14"/>
                  </a:cubicBezTo>
                  <a:cubicBezTo>
                    <a:pt x="45" y="7"/>
                    <a:pt x="46" y="2"/>
                    <a:pt x="46" y="1"/>
                  </a:cubicBezTo>
                  <a:cubicBezTo>
                    <a:pt x="48" y="0"/>
                    <a:pt x="49" y="1"/>
                    <a:pt x="50" y="2"/>
                  </a:cubicBezTo>
                  <a:close/>
                  <a:moveTo>
                    <a:pt x="43" y="29"/>
                  </a:moveTo>
                  <a:cubicBezTo>
                    <a:pt x="39" y="31"/>
                    <a:pt x="39" y="33"/>
                    <a:pt x="41" y="36"/>
                  </a:cubicBezTo>
                  <a:cubicBezTo>
                    <a:pt x="42" y="35"/>
                    <a:pt x="43" y="35"/>
                    <a:pt x="43" y="34"/>
                  </a:cubicBezTo>
                  <a:cubicBezTo>
                    <a:pt x="43" y="32"/>
                    <a:pt x="43" y="31"/>
                    <a:pt x="43" y="29"/>
                  </a:cubicBezTo>
                  <a:close/>
                  <a:moveTo>
                    <a:pt x="43" y="36"/>
                  </a:moveTo>
                  <a:cubicBezTo>
                    <a:pt x="42" y="36"/>
                    <a:pt x="42" y="36"/>
                    <a:pt x="41" y="36"/>
                  </a:cubicBezTo>
                  <a:cubicBezTo>
                    <a:pt x="42" y="37"/>
                    <a:pt x="42" y="37"/>
                    <a:pt x="42" y="38"/>
                  </a:cubicBezTo>
                  <a:cubicBezTo>
                    <a:pt x="43" y="37"/>
                    <a:pt x="43" y="37"/>
                    <a:pt x="43" y="37"/>
                  </a:cubicBezTo>
                  <a:cubicBezTo>
                    <a:pt x="43" y="37"/>
                    <a:pt x="43" y="37"/>
                    <a:pt x="43" y="36"/>
                  </a:cubicBezTo>
                  <a:close/>
                  <a:moveTo>
                    <a:pt x="42" y="54"/>
                  </a:moveTo>
                  <a:cubicBezTo>
                    <a:pt x="45" y="53"/>
                    <a:pt x="47" y="53"/>
                    <a:pt x="48" y="55"/>
                  </a:cubicBezTo>
                  <a:cubicBezTo>
                    <a:pt x="48" y="56"/>
                    <a:pt x="48" y="56"/>
                    <a:pt x="48" y="57"/>
                  </a:cubicBezTo>
                  <a:cubicBezTo>
                    <a:pt x="46" y="57"/>
                    <a:pt x="45" y="58"/>
                    <a:pt x="44" y="60"/>
                  </a:cubicBezTo>
                  <a:cubicBezTo>
                    <a:pt x="44" y="61"/>
                    <a:pt x="44" y="61"/>
                    <a:pt x="45" y="61"/>
                  </a:cubicBezTo>
                  <a:cubicBezTo>
                    <a:pt x="47" y="61"/>
                    <a:pt x="48" y="62"/>
                    <a:pt x="48" y="63"/>
                  </a:cubicBezTo>
                  <a:cubicBezTo>
                    <a:pt x="49" y="63"/>
                    <a:pt x="49" y="64"/>
                    <a:pt x="49" y="64"/>
                  </a:cubicBezTo>
                  <a:cubicBezTo>
                    <a:pt x="47" y="65"/>
                    <a:pt x="45" y="65"/>
                    <a:pt x="44" y="65"/>
                  </a:cubicBezTo>
                  <a:cubicBezTo>
                    <a:pt x="43" y="65"/>
                    <a:pt x="43" y="65"/>
                    <a:pt x="44" y="64"/>
                  </a:cubicBezTo>
                  <a:cubicBezTo>
                    <a:pt x="44" y="64"/>
                    <a:pt x="44" y="64"/>
                    <a:pt x="44" y="64"/>
                  </a:cubicBezTo>
                  <a:cubicBezTo>
                    <a:pt x="44" y="63"/>
                    <a:pt x="44" y="62"/>
                    <a:pt x="43" y="62"/>
                  </a:cubicBezTo>
                  <a:cubicBezTo>
                    <a:pt x="42" y="61"/>
                    <a:pt x="42" y="60"/>
                    <a:pt x="43" y="58"/>
                  </a:cubicBezTo>
                  <a:cubicBezTo>
                    <a:pt x="44" y="57"/>
                    <a:pt x="44" y="56"/>
                    <a:pt x="42" y="56"/>
                  </a:cubicBezTo>
                  <a:cubicBezTo>
                    <a:pt x="42" y="55"/>
                    <a:pt x="42" y="55"/>
                    <a:pt x="42" y="54"/>
                  </a:cubicBezTo>
                  <a:close/>
                  <a:moveTo>
                    <a:pt x="45" y="28"/>
                  </a:moveTo>
                  <a:cubicBezTo>
                    <a:pt x="45" y="30"/>
                    <a:pt x="45" y="31"/>
                    <a:pt x="45" y="32"/>
                  </a:cubicBezTo>
                  <a:cubicBezTo>
                    <a:pt x="45" y="32"/>
                    <a:pt x="46" y="32"/>
                    <a:pt x="46" y="31"/>
                  </a:cubicBezTo>
                  <a:cubicBezTo>
                    <a:pt x="47" y="30"/>
                    <a:pt x="48" y="29"/>
                    <a:pt x="49" y="28"/>
                  </a:cubicBezTo>
                  <a:cubicBezTo>
                    <a:pt x="50" y="26"/>
                    <a:pt x="49" y="27"/>
                    <a:pt x="45" y="28"/>
                  </a:cubicBezTo>
                  <a:close/>
                  <a:moveTo>
                    <a:pt x="48" y="6"/>
                  </a:moveTo>
                  <a:cubicBezTo>
                    <a:pt x="47" y="6"/>
                    <a:pt x="47" y="9"/>
                    <a:pt x="47" y="13"/>
                  </a:cubicBezTo>
                  <a:cubicBezTo>
                    <a:pt x="47" y="12"/>
                    <a:pt x="48" y="12"/>
                    <a:pt x="50" y="11"/>
                  </a:cubicBezTo>
                  <a:cubicBezTo>
                    <a:pt x="51" y="11"/>
                    <a:pt x="51" y="11"/>
                    <a:pt x="51" y="11"/>
                  </a:cubicBezTo>
                  <a:cubicBezTo>
                    <a:pt x="50" y="8"/>
                    <a:pt x="49" y="7"/>
                    <a:pt x="48" y="6"/>
                  </a:cubicBezTo>
                  <a:close/>
                </a:path>
              </a:pathLst>
            </a:custGeom>
            <a:solidFill>
              <a:srgbClr val="23191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2390" name="Freeform 451"/>
            <p:cNvSpPr>
              <a:spLocks noEditPoints="1"/>
            </p:cNvSpPr>
            <p:nvPr/>
          </p:nvSpPr>
          <p:spPr bwMode="auto">
            <a:xfrm>
              <a:off x="7262813" y="4676775"/>
              <a:ext cx="160338" cy="190500"/>
            </a:xfrm>
            <a:custGeom>
              <a:avLst/>
              <a:gdLst>
                <a:gd name="T0" fmla="*/ 98875 w 60"/>
                <a:gd name="T1" fmla="*/ 134937 h 72"/>
                <a:gd name="T2" fmla="*/ 104220 w 60"/>
                <a:gd name="T3" fmla="*/ 134937 h 72"/>
                <a:gd name="T4" fmla="*/ 96203 w 60"/>
                <a:gd name="T5" fmla="*/ 169333 h 72"/>
                <a:gd name="T6" fmla="*/ 58791 w 60"/>
                <a:gd name="T7" fmla="*/ 150812 h 72"/>
                <a:gd name="T8" fmla="*/ 24051 w 60"/>
                <a:gd name="T9" fmla="*/ 179917 h 72"/>
                <a:gd name="T10" fmla="*/ 5345 w 60"/>
                <a:gd name="T11" fmla="*/ 169333 h 72"/>
                <a:gd name="T12" fmla="*/ 29395 w 60"/>
                <a:gd name="T13" fmla="*/ 148167 h 72"/>
                <a:gd name="T14" fmla="*/ 29395 w 60"/>
                <a:gd name="T15" fmla="*/ 158750 h 72"/>
                <a:gd name="T16" fmla="*/ 56118 w 60"/>
                <a:gd name="T17" fmla="*/ 142875 h 72"/>
                <a:gd name="T18" fmla="*/ 77497 w 60"/>
                <a:gd name="T19" fmla="*/ 156104 h 72"/>
                <a:gd name="T20" fmla="*/ 66808 w 60"/>
                <a:gd name="T21" fmla="*/ 2646 h 72"/>
                <a:gd name="T22" fmla="*/ 72152 w 60"/>
                <a:gd name="T23" fmla="*/ 0 h 72"/>
                <a:gd name="T24" fmla="*/ 90858 w 60"/>
                <a:gd name="T25" fmla="*/ 7937 h 72"/>
                <a:gd name="T26" fmla="*/ 133615 w 60"/>
                <a:gd name="T27" fmla="*/ 2646 h 72"/>
                <a:gd name="T28" fmla="*/ 128270 w 60"/>
                <a:gd name="T29" fmla="*/ 23813 h 72"/>
                <a:gd name="T30" fmla="*/ 101547 w 60"/>
                <a:gd name="T31" fmla="*/ 31750 h 72"/>
                <a:gd name="T32" fmla="*/ 106892 w 60"/>
                <a:gd name="T33" fmla="*/ 55562 h 72"/>
                <a:gd name="T34" fmla="*/ 144304 w 60"/>
                <a:gd name="T35" fmla="*/ 58208 h 72"/>
                <a:gd name="T36" fmla="*/ 141632 w 60"/>
                <a:gd name="T37" fmla="*/ 74083 h 72"/>
                <a:gd name="T38" fmla="*/ 128270 w 60"/>
                <a:gd name="T39" fmla="*/ 76729 h 72"/>
                <a:gd name="T40" fmla="*/ 125598 w 60"/>
                <a:gd name="T41" fmla="*/ 74083 h 72"/>
                <a:gd name="T42" fmla="*/ 112237 w 60"/>
                <a:gd name="T43" fmla="*/ 60854 h 72"/>
                <a:gd name="T44" fmla="*/ 109564 w 60"/>
                <a:gd name="T45" fmla="*/ 113771 h 72"/>
                <a:gd name="T46" fmla="*/ 101547 w 60"/>
                <a:gd name="T47" fmla="*/ 119062 h 72"/>
                <a:gd name="T48" fmla="*/ 93531 w 60"/>
                <a:gd name="T49" fmla="*/ 66146 h 72"/>
                <a:gd name="T50" fmla="*/ 90858 w 60"/>
                <a:gd name="T51" fmla="*/ 66146 h 72"/>
                <a:gd name="T52" fmla="*/ 77497 w 60"/>
                <a:gd name="T53" fmla="*/ 97896 h 72"/>
                <a:gd name="T54" fmla="*/ 61463 w 60"/>
                <a:gd name="T55" fmla="*/ 111125 h 72"/>
                <a:gd name="T56" fmla="*/ 61463 w 60"/>
                <a:gd name="T57" fmla="*/ 84667 h 72"/>
                <a:gd name="T58" fmla="*/ 32068 w 60"/>
                <a:gd name="T59" fmla="*/ 113771 h 72"/>
                <a:gd name="T60" fmla="*/ 13362 w 60"/>
                <a:gd name="T61" fmla="*/ 105833 h 72"/>
                <a:gd name="T62" fmla="*/ 8017 w 60"/>
                <a:gd name="T63" fmla="*/ 92604 h 72"/>
                <a:gd name="T64" fmla="*/ 26723 w 60"/>
                <a:gd name="T65" fmla="*/ 92604 h 72"/>
                <a:gd name="T66" fmla="*/ 58791 w 60"/>
                <a:gd name="T67" fmla="*/ 76729 h 72"/>
                <a:gd name="T68" fmla="*/ 69480 w 60"/>
                <a:gd name="T69" fmla="*/ 47625 h 72"/>
                <a:gd name="T70" fmla="*/ 66808 w 60"/>
                <a:gd name="T71" fmla="*/ 44979 h 72"/>
                <a:gd name="T72" fmla="*/ 24051 w 60"/>
                <a:gd name="T73" fmla="*/ 42333 h 72"/>
                <a:gd name="T74" fmla="*/ 77497 w 60"/>
                <a:gd name="T75" fmla="*/ 18521 h 72"/>
                <a:gd name="T76" fmla="*/ 74824 w 60"/>
                <a:gd name="T77" fmla="*/ 10583 h 72"/>
                <a:gd name="T78" fmla="*/ 90858 w 60"/>
                <a:gd name="T79" fmla="*/ 39687 h 72"/>
                <a:gd name="T80" fmla="*/ 82841 w 60"/>
                <a:gd name="T81" fmla="*/ 44979 h 72"/>
                <a:gd name="T82" fmla="*/ 77497 w 60"/>
                <a:gd name="T83" fmla="*/ 66146 h 72"/>
                <a:gd name="T84" fmla="*/ 93531 w 60"/>
                <a:gd name="T85" fmla="*/ 58208 h 72"/>
                <a:gd name="T86" fmla="*/ 90858 w 60"/>
                <a:gd name="T87" fmla="*/ 39687 h 72"/>
                <a:gd name="T88" fmla="*/ 109564 w 60"/>
                <a:gd name="T89" fmla="*/ 134937 h 72"/>
                <a:gd name="T90" fmla="*/ 154993 w 60"/>
                <a:gd name="T91" fmla="*/ 148167 h 72"/>
                <a:gd name="T92" fmla="*/ 136287 w 60"/>
                <a:gd name="T93" fmla="*/ 156104 h 72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60"/>
                <a:gd name="T142" fmla="*/ 0 h 72"/>
                <a:gd name="T143" fmla="*/ 60 w 60"/>
                <a:gd name="T144" fmla="*/ 72 h 72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60" h="72">
                  <a:moveTo>
                    <a:pt x="30" y="57"/>
                  </a:moveTo>
                  <a:cubicBezTo>
                    <a:pt x="33" y="54"/>
                    <a:pt x="35" y="51"/>
                    <a:pt x="37" y="51"/>
                  </a:cubicBezTo>
                  <a:cubicBezTo>
                    <a:pt x="38" y="50"/>
                    <a:pt x="39" y="50"/>
                    <a:pt x="39" y="50"/>
                  </a:cubicBezTo>
                  <a:cubicBezTo>
                    <a:pt x="40" y="50"/>
                    <a:pt x="39" y="51"/>
                    <a:pt x="39" y="51"/>
                  </a:cubicBezTo>
                  <a:cubicBezTo>
                    <a:pt x="36" y="53"/>
                    <a:pt x="35" y="56"/>
                    <a:pt x="36" y="60"/>
                  </a:cubicBezTo>
                  <a:cubicBezTo>
                    <a:pt x="37" y="62"/>
                    <a:pt x="37" y="63"/>
                    <a:pt x="36" y="64"/>
                  </a:cubicBezTo>
                  <a:cubicBezTo>
                    <a:pt x="35" y="65"/>
                    <a:pt x="34" y="65"/>
                    <a:pt x="32" y="64"/>
                  </a:cubicBezTo>
                  <a:cubicBezTo>
                    <a:pt x="26" y="63"/>
                    <a:pt x="23" y="61"/>
                    <a:pt x="22" y="57"/>
                  </a:cubicBezTo>
                  <a:cubicBezTo>
                    <a:pt x="21" y="56"/>
                    <a:pt x="20" y="55"/>
                    <a:pt x="19" y="56"/>
                  </a:cubicBezTo>
                  <a:cubicBezTo>
                    <a:pt x="16" y="58"/>
                    <a:pt x="13" y="62"/>
                    <a:pt x="9" y="68"/>
                  </a:cubicBezTo>
                  <a:cubicBezTo>
                    <a:pt x="6" y="71"/>
                    <a:pt x="4" y="72"/>
                    <a:pt x="2" y="69"/>
                  </a:cubicBezTo>
                  <a:cubicBezTo>
                    <a:pt x="0" y="68"/>
                    <a:pt x="0" y="66"/>
                    <a:pt x="2" y="64"/>
                  </a:cubicBezTo>
                  <a:cubicBezTo>
                    <a:pt x="4" y="62"/>
                    <a:pt x="7" y="60"/>
                    <a:pt x="9" y="58"/>
                  </a:cubicBezTo>
                  <a:cubicBezTo>
                    <a:pt x="10" y="57"/>
                    <a:pt x="11" y="56"/>
                    <a:pt x="11" y="56"/>
                  </a:cubicBezTo>
                  <a:cubicBezTo>
                    <a:pt x="11" y="56"/>
                    <a:pt x="11" y="57"/>
                    <a:pt x="11" y="58"/>
                  </a:cubicBezTo>
                  <a:cubicBezTo>
                    <a:pt x="11" y="59"/>
                    <a:pt x="11" y="60"/>
                    <a:pt x="11" y="60"/>
                  </a:cubicBezTo>
                  <a:cubicBezTo>
                    <a:pt x="11" y="60"/>
                    <a:pt x="12" y="60"/>
                    <a:pt x="13" y="59"/>
                  </a:cubicBezTo>
                  <a:cubicBezTo>
                    <a:pt x="16" y="57"/>
                    <a:pt x="19" y="55"/>
                    <a:pt x="21" y="54"/>
                  </a:cubicBezTo>
                  <a:cubicBezTo>
                    <a:pt x="24" y="54"/>
                    <a:pt x="26" y="55"/>
                    <a:pt x="27" y="57"/>
                  </a:cubicBezTo>
                  <a:cubicBezTo>
                    <a:pt x="28" y="58"/>
                    <a:pt x="28" y="59"/>
                    <a:pt x="29" y="59"/>
                  </a:cubicBezTo>
                  <a:cubicBezTo>
                    <a:pt x="29" y="59"/>
                    <a:pt x="30" y="58"/>
                    <a:pt x="30" y="57"/>
                  </a:cubicBezTo>
                  <a:close/>
                  <a:moveTo>
                    <a:pt x="25" y="1"/>
                  </a:moveTo>
                  <a:cubicBezTo>
                    <a:pt x="25" y="1"/>
                    <a:pt x="25" y="0"/>
                    <a:pt x="25" y="0"/>
                  </a:cubicBezTo>
                  <a:cubicBezTo>
                    <a:pt x="25" y="0"/>
                    <a:pt x="26" y="0"/>
                    <a:pt x="27" y="0"/>
                  </a:cubicBezTo>
                  <a:cubicBezTo>
                    <a:pt x="29" y="0"/>
                    <a:pt x="32" y="1"/>
                    <a:pt x="34" y="3"/>
                  </a:cubicBezTo>
                  <a:cubicBezTo>
                    <a:pt x="34" y="3"/>
                    <a:pt x="34" y="3"/>
                    <a:pt x="34" y="3"/>
                  </a:cubicBezTo>
                  <a:cubicBezTo>
                    <a:pt x="35" y="4"/>
                    <a:pt x="35" y="4"/>
                    <a:pt x="36" y="4"/>
                  </a:cubicBezTo>
                  <a:cubicBezTo>
                    <a:pt x="42" y="2"/>
                    <a:pt x="47" y="1"/>
                    <a:pt x="50" y="1"/>
                  </a:cubicBezTo>
                  <a:cubicBezTo>
                    <a:pt x="52" y="1"/>
                    <a:pt x="53" y="3"/>
                    <a:pt x="53" y="5"/>
                  </a:cubicBezTo>
                  <a:cubicBezTo>
                    <a:pt x="52" y="7"/>
                    <a:pt x="51" y="8"/>
                    <a:pt x="48" y="9"/>
                  </a:cubicBezTo>
                  <a:cubicBezTo>
                    <a:pt x="46" y="9"/>
                    <a:pt x="43" y="10"/>
                    <a:pt x="40" y="11"/>
                  </a:cubicBezTo>
                  <a:cubicBezTo>
                    <a:pt x="39" y="11"/>
                    <a:pt x="39" y="11"/>
                    <a:pt x="38" y="12"/>
                  </a:cubicBezTo>
                  <a:cubicBezTo>
                    <a:pt x="38" y="12"/>
                    <a:pt x="37" y="12"/>
                    <a:pt x="38" y="13"/>
                  </a:cubicBezTo>
                  <a:cubicBezTo>
                    <a:pt x="39" y="15"/>
                    <a:pt x="40" y="17"/>
                    <a:pt x="40" y="21"/>
                  </a:cubicBezTo>
                  <a:cubicBezTo>
                    <a:pt x="40" y="21"/>
                    <a:pt x="40" y="22"/>
                    <a:pt x="41" y="22"/>
                  </a:cubicBezTo>
                  <a:cubicBezTo>
                    <a:pt x="47" y="21"/>
                    <a:pt x="51" y="21"/>
                    <a:pt x="54" y="22"/>
                  </a:cubicBezTo>
                  <a:cubicBezTo>
                    <a:pt x="56" y="22"/>
                    <a:pt x="57" y="23"/>
                    <a:pt x="56" y="26"/>
                  </a:cubicBezTo>
                  <a:cubicBezTo>
                    <a:pt x="56" y="27"/>
                    <a:pt x="55" y="28"/>
                    <a:pt x="53" y="28"/>
                  </a:cubicBezTo>
                  <a:cubicBezTo>
                    <a:pt x="52" y="28"/>
                    <a:pt x="51" y="28"/>
                    <a:pt x="49" y="29"/>
                  </a:cubicBezTo>
                  <a:cubicBezTo>
                    <a:pt x="51" y="28"/>
                    <a:pt x="50" y="28"/>
                    <a:pt x="48" y="29"/>
                  </a:cubicBezTo>
                  <a:cubicBezTo>
                    <a:pt x="47" y="29"/>
                    <a:pt x="47" y="29"/>
                    <a:pt x="47" y="29"/>
                  </a:cubicBezTo>
                  <a:cubicBezTo>
                    <a:pt x="46" y="29"/>
                    <a:pt x="47" y="28"/>
                    <a:pt x="47" y="28"/>
                  </a:cubicBezTo>
                  <a:cubicBezTo>
                    <a:pt x="49" y="26"/>
                    <a:pt x="49" y="25"/>
                    <a:pt x="47" y="23"/>
                  </a:cubicBezTo>
                  <a:cubicBezTo>
                    <a:pt x="46" y="23"/>
                    <a:pt x="44" y="23"/>
                    <a:pt x="42" y="23"/>
                  </a:cubicBezTo>
                  <a:cubicBezTo>
                    <a:pt x="41" y="23"/>
                    <a:pt x="40" y="23"/>
                    <a:pt x="40" y="24"/>
                  </a:cubicBezTo>
                  <a:cubicBezTo>
                    <a:pt x="41" y="31"/>
                    <a:pt x="41" y="37"/>
                    <a:pt x="41" y="43"/>
                  </a:cubicBezTo>
                  <a:cubicBezTo>
                    <a:pt x="41" y="44"/>
                    <a:pt x="40" y="45"/>
                    <a:pt x="40" y="46"/>
                  </a:cubicBezTo>
                  <a:cubicBezTo>
                    <a:pt x="39" y="46"/>
                    <a:pt x="38" y="46"/>
                    <a:pt x="38" y="45"/>
                  </a:cubicBezTo>
                  <a:cubicBezTo>
                    <a:pt x="36" y="42"/>
                    <a:pt x="35" y="40"/>
                    <a:pt x="35" y="37"/>
                  </a:cubicBezTo>
                  <a:cubicBezTo>
                    <a:pt x="35" y="31"/>
                    <a:pt x="35" y="27"/>
                    <a:pt x="35" y="25"/>
                  </a:cubicBezTo>
                  <a:cubicBezTo>
                    <a:pt x="35" y="25"/>
                    <a:pt x="35" y="24"/>
                    <a:pt x="35" y="24"/>
                  </a:cubicBezTo>
                  <a:cubicBezTo>
                    <a:pt x="34" y="25"/>
                    <a:pt x="34" y="25"/>
                    <a:pt x="34" y="25"/>
                  </a:cubicBezTo>
                  <a:cubicBezTo>
                    <a:pt x="31" y="26"/>
                    <a:pt x="29" y="27"/>
                    <a:pt x="29" y="29"/>
                  </a:cubicBezTo>
                  <a:cubicBezTo>
                    <a:pt x="28" y="32"/>
                    <a:pt x="28" y="35"/>
                    <a:pt x="29" y="37"/>
                  </a:cubicBezTo>
                  <a:cubicBezTo>
                    <a:pt x="30" y="41"/>
                    <a:pt x="30" y="43"/>
                    <a:pt x="29" y="45"/>
                  </a:cubicBezTo>
                  <a:cubicBezTo>
                    <a:pt x="27" y="47"/>
                    <a:pt x="25" y="46"/>
                    <a:pt x="23" y="42"/>
                  </a:cubicBezTo>
                  <a:cubicBezTo>
                    <a:pt x="23" y="39"/>
                    <a:pt x="23" y="36"/>
                    <a:pt x="23" y="32"/>
                  </a:cubicBezTo>
                  <a:cubicBezTo>
                    <a:pt x="23" y="32"/>
                    <a:pt x="23" y="32"/>
                    <a:pt x="23" y="32"/>
                  </a:cubicBezTo>
                  <a:cubicBezTo>
                    <a:pt x="20" y="34"/>
                    <a:pt x="19" y="36"/>
                    <a:pt x="18" y="38"/>
                  </a:cubicBezTo>
                  <a:cubicBezTo>
                    <a:pt x="17" y="41"/>
                    <a:pt x="15" y="43"/>
                    <a:pt x="12" y="43"/>
                  </a:cubicBezTo>
                  <a:cubicBezTo>
                    <a:pt x="10" y="43"/>
                    <a:pt x="8" y="42"/>
                    <a:pt x="6" y="41"/>
                  </a:cubicBezTo>
                  <a:cubicBezTo>
                    <a:pt x="5" y="40"/>
                    <a:pt x="5" y="40"/>
                    <a:pt x="5" y="40"/>
                  </a:cubicBezTo>
                  <a:cubicBezTo>
                    <a:pt x="4" y="38"/>
                    <a:pt x="4" y="38"/>
                    <a:pt x="3" y="37"/>
                  </a:cubicBezTo>
                  <a:cubicBezTo>
                    <a:pt x="3" y="37"/>
                    <a:pt x="3" y="36"/>
                    <a:pt x="3" y="35"/>
                  </a:cubicBezTo>
                  <a:cubicBezTo>
                    <a:pt x="4" y="35"/>
                    <a:pt x="5" y="35"/>
                    <a:pt x="6" y="35"/>
                  </a:cubicBezTo>
                  <a:cubicBezTo>
                    <a:pt x="7" y="36"/>
                    <a:pt x="8" y="36"/>
                    <a:pt x="10" y="35"/>
                  </a:cubicBezTo>
                  <a:cubicBezTo>
                    <a:pt x="12" y="35"/>
                    <a:pt x="15" y="33"/>
                    <a:pt x="20" y="31"/>
                  </a:cubicBezTo>
                  <a:cubicBezTo>
                    <a:pt x="21" y="30"/>
                    <a:pt x="22" y="29"/>
                    <a:pt x="22" y="29"/>
                  </a:cubicBezTo>
                  <a:cubicBezTo>
                    <a:pt x="24" y="29"/>
                    <a:pt x="24" y="28"/>
                    <a:pt x="24" y="28"/>
                  </a:cubicBezTo>
                  <a:cubicBezTo>
                    <a:pt x="25" y="23"/>
                    <a:pt x="25" y="20"/>
                    <a:pt x="26" y="18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6" y="17"/>
                    <a:pt x="26" y="17"/>
                    <a:pt x="25" y="17"/>
                  </a:cubicBezTo>
                  <a:cubicBezTo>
                    <a:pt x="21" y="18"/>
                    <a:pt x="17" y="18"/>
                    <a:pt x="11" y="16"/>
                  </a:cubicBezTo>
                  <a:cubicBezTo>
                    <a:pt x="10" y="16"/>
                    <a:pt x="9" y="16"/>
                    <a:pt x="9" y="16"/>
                  </a:cubicBezTo>
                  <a:cubicBezTo>
                    <a:pt x="9" y="15"/>
                    <a:pt x="9" y="15"/>
                    <a:pt x="11" y="14"/>
                  </a:cubicBezTo>
                  <a:cubicBezTo>
                    <a:pt x="16" y="11"/>
                    <a:pt x="22" y="9"/>
                    <a:pt x="29" y="7"/>
                  </a:cubicBezTo>
                  <a:cubicBezTo>
                    <a:pt x="29" y="6"/>
                    <a:pt x="30" y="6"/>
                    <a:pt x="29" y="5"/>
                  </a:cubicBezTo>
                  <a:cubicBezTo>
                    <a:pt x="29" y="5"/>
                    <a:pt x="28" y="5"/>
                    <a:pt x="28" y="4"/>
                  </a:cubicBezTo>
                  <a:cubicBezTo>
                    <a:pt x="27" y="3"/>
                    <a:pt x="26" y="2"/>
                    <a:pt x="25" y="1"/>
                  </a:cubicBezTo>
                  <a:close/>
                  <a:moveTo>
                    <a:pt x="34" y="15"/>
                  </a:moveTo>
                  <a:cubicBezTo>
                    <a:pt x="34" y="14"/>
                    <a:pt x="33" y="14"/>
                    <a:pt x="33" y="14"/>
                  </a:cubicBezTo>
                  <a:cubicBezTo>
                    <a:pt x="31" y="14"/>
                    <a:pt x="31" y="15"/>
                    <a:pt x="31" y="17"/>
                  </a:cubicBezTo>
                  <a:cubicBezTo>
                    <a:pt x="31" y="17"/>
                    <a:pt x="30" y="18"/>
                    <a:pt x="30" y="19"/>
                  </a:cubicBezTo>
                  <a:cubicBezTo>
                    <a:pt x="30" y="21"/>
                    <a:pt x="30" y="23"/>
                    <a:pt x="29" y="25"/>
                  </a:cubicBezTo>
                  <a:cubicBezTo>
                    <a:pt x="29" y="25"/>
                    <a:pt x="30" y="25"/>
                    <a:pt x="30" y="25"/>
                  </a:cubicBezTo>
                  <a:cubicBezTo>
                    <a:pt x="34" y="24"/>
                    <a:pt x="35" y="23"/>
                    <a:pt x="35" y="22"/>
                  </a:cubicBezTo>
                  <a:cubicBezTo>
                    <a:pt x="35" y="22"/>
                    <a:pt x="35" y="21"/>
                    <a:pt x="35" y="20"/>
                  </a:cubicBezTo>
                  <a:cubicBezTo>
                    <a:pt x="35" y="18"/>
                    <a:pt x="34" y="16"/>
                    <a:pt x="34" y="15"/>
                  </a:cubicBezTo>
                  <a:close/>
                  <a:moveTo>
                    <a:pt x="42" y="52"/>
                  </a:moveTo>
                  <a:cubicBezTo>
                    <a:pt x="41" y="51"/>
                    <a:pt x="41" y="51"/>
                    <a:pt x="41" y="51"/>
                  </a:cubicBezTo>
                  <a:cubicBezTo>
                    <a:pt x="41" y="50"/>
                    <a:pt x="41" y="50"/>
                    <a:pt x="42" y="50"/>
                  </a:cubicBezTo>
                  <a:cubicBezTo>
                    <a:pt x="51" y="52"/>
                    <a:pt x="57" y="54"/>
                    <a:pt x="58" y="56"/>
                  </a:cubicBezTo>
                  <a:cubicBezTo>
                    <a:pt x="60" y="60"/>
                    <a:pt x="60" y="63"/>
                    <a:pt x="58" y="64"/>
                  </a:cubicBezTo>
                  <a:cubicBezTo>
                    <a:pt x="56" y="64"/>
                    <a:pt x="54" y="63"/>
                    <a:pt x="51" y="59"/>
                  </a:cubicBezTo>
                  <a:cubicBezTo>
                    <a:pt x="50" y="56"/>
                    <a:pt x="47" y="53"/>
                    <a:pt x="42" y="52"/>
                  </a:cubicBezTo>
                  <a:close/>
                </a:path>
              </a:pathLst>
            </a:custGeom>
            <a:solidFill>
              <a:srgbClr val="23191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</p:grpSp>
      <p:grpSp>
        <p:nvGrpSpPr>
          <p:cNvPr id="6" name="组合 174"/>
          <p:cNvGrpSpPr>
            <a:grpSpLocks/>
          </p:cNvGrpSpPr>
          <p:nvPr/>
        </p:nvGrpSpPr>
        <p:grpSpPr bwMode="auto">
          <a:xfrm>
            <a:off x="6792913" y="3449638"/>
            <a:ext cx="185737" cy="1943100"/>
            <a:chOff x="6942138" y="3021013"/>
            <a:chExt cx="185738" cy="1943099"/>
          </a:xfrm>
        </p:grpSpPr>
        <p:sp>
          <p:nvSpPr>
            <p:cNvPr id="2376" name="Freeform 452"/>
            <p:cNvSpPr>
              <a:spLocks noEditPoints="1"/>
            </p:cNvSpPr>
            <p:nvPr/>
          </p:nvSpPr>
          <p:spPr bwMode="auto">
            <a:xfrm>
              <a:off x="6959601" y="3021013"/>
              <a:ext cx="161925" cy="196850"/>
            </a:xfrm>
            <a:custGeom>
              <a:avLst/>
              <a:gdLst>
                <a:gd name="T0" fmla="*/ 47781 w 61"/>
                <a:gd name="T1" fmla="*/ 2660 h 74"/>
                <a:gd name="T2" fmla="*/ 66363 w 61"/>
                <a:gd name="T3" fmla="*/ 31922 h 74"/>
                <a:gd name="T4" fmla="*/ 71672 w 61"/>
                <a:gd name="T5" fmla="*/ 47882 h 74"/>
                <a:gd name="T6" fmla="*/ 61054 w 61"/>
                <a:gd name="T7" fmla="*/ 79804 h 74"/>
                <a:gd name="T8" fmla="*/ 55745 w 61"/>
                <a:gd name="T9" fmla="*/ 103745 h 74"/>
                <a:gd name="T10" fmla="*/ 58399 w 61"/>
                <a:gd name="T11" fmla="*/ 114386 h 74"/>
                <a:gd name="T12" fmla="*/ 63708 w 61"/>
                <a:gd name="T13" fmla="*/ 117046 h 74"/>
                <a:gd name="T14" fmla="*/ 53090 w 61"/>
                <a:gd name="T15" fmla="*/ 138327 h 74"/>
                <a:gd name="T16" fmla="*/ 50436 w 61"/>
                <a:gd name="T17" fmla="*/ 194190 h 74"/>
                <a:gd name="T18" fmla="*/ 31854 w 61"/>
                <a:gd name="T19" fmla="*/ 178229 h 74"/>
                <a:gd name="T20" fmla="*/ 39818 w 61"/>
                <a:gd name="T21" fmla="*/ 178229 h 74"/>
                <a:gd name="T22" fmla="*/ 31854 w 61"/>
                <a:gd name="T23" fmla="*/ 156948 h 74"/>
                <a:gd name="T24" fmla="*/ 2655 w 61"/>
                <a:gd name="T25" fmla="*/ 172909 h 74"/>
                <a:gd name="T26" fmla="*/ 7964 w 61"/>
                <a:gd name="T27" fmla="*/ 154288 h 74"/>
                <a:gd name="T28" fmla="*/ 23891 w 61"/>
                <a:gd name="T29" fmla="*/ 90445 h 74"/>
                <a:gd name="T30" fmla="*/ 5309 w 61"/>
                <a:gd name="T31" fmla="*/ 93105 h 74"/>
                <a:gd name="T32" fmla="*/ 5309 w 61"/>
                <a:gd name="T33" fmla="*/ 79804 h 74"/>
                <a:gd name="T34" fmla="*/ 42472 w 61"/>
                <a:gd name="T35" fmla="*/ 39902 h 74"/>
                <a:gd name="T36" fmla="*/ 47781 w 61"/>
                <a:gd name="T37" fmla="*/ 5320 h 74"/>
                <a:gd name="T38" fmla="*/ 140689 w 61"/>
                <a:gd name="T39" fmla="*/ 31922 h 74"/>
                <a:gd name="T40" fmla="*/ 159270 w 61"/>
                <a:gd name="T41" fmla="*/ 148968 h 74"/>
                <a:gd name="T42" fmla="*/ 140689 w 61"/>
                <a:gd name="T43" fmla="*/ 186209 h 74"/>
                <a:gd name="T44" fmla="*/ 106180 w 61"/>
                <a:gd name="T45" fmla="*/ 154288 h 74"/>
                <a:gd name="T46" fmla="*/ 108835 w 61"/>
                <a:gd name="T47" fmla="*/ 151628 h 74"/>
                <a:gd name="T48" fmla="*/ 127416 w 61"/>
                <a:gd name="T49" fmla="*/ 170249 h 74"/>
                <a:gd name="T50" fmla="*/ 143343 w 61"/>
                <a:gd name="T51" fmla="*/ 140987 h 74"/>
                <a:gd name="T52" fmla="*/ 122107 w 61"/>
                <a:gd name="T53" fmla="*/ 154288 h 74"/>
                <a:gd name="T54" fmla="*/ 130071 w 61"/>
                <a:gd name="T55" fmla="*/ 140987 h 74"/>
                <a:gd name="T56" fmla="*/ 119453 w 61"/>
                <a:gd name="T57" fmla="*/ 117046 h 74"/>
                <a:gd name="T58" fmla="*/ 122107 w 61"/>
                <a:gd name="T59" fmla="*/ 103745 h 74"/>
                <a:gd name="T60" fmla="*/ 119453 w 61"/>
                <a:gd name="T61" fmla="*/ 101085 h 74"/>
                <a:gd name="T62" fmla="*/ 106180 w 61"/>
                <a:gd name="T63" fmla="*/ 109066 h 74"/>
                <a:gd name="T64" fmla="*/ 140689 w 61"/>
                <a:gd name="T65" fmla="*/ 103745 h 74"/>
                <a:gd name="T66" fmla="*/ 130071 w 61"/>
                <a:gd name="T67" fmla="*/ 125026 h 74"/>
                <a:gd name="T68" fmla="*/ 145998 w 61"/>
                <a:gd name="T69" fmla="*/ 135667 h 74"/>
                <a:gd name="T70" fmla="*/ 148652 w 61"/>
                <a:gd name="T71" fmla="*/ 103745 h 74"/>
                <a:gd name="T72" fmla="*/ 122107 w 61"/>
                <a:gd name="T73" fmla="*/ 50543 h 74"/>
                <a:gd name="T74" fmla="*/ 106180 w 61"/>
                <a:gd name="T75" fmla="*/ 63843 h 74"/>
                <a:gd name="T76" fmla="*/ 100871 w 61"/>
                <a:gd name="T77" fmla="*/ 90445 h 74"/>
                <a:gd name="T78" fmla="*/ 103526 w 61"/>
                <a:gd name="T79" fmla="*/ 175569 h 74"/>
                <a:gd name="T80" fmla="*/ 90253 w 61"/>
                <a:gd name="T81" fmla="*/ 156948 h 74"/>
                <a:gd name="T82" fmla="*/ 103526 w 61"/>
                <a:gd name="T83" fmla="*/ 55863 h 74"/>
                <a:gd name="T84" fmla="*/ 106180 w 61"/>
                <a:gd name="T85" fmla="*/ 58523 h 74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61"/>
                <a:gd name="T130" fmla="*/ 0 h 74"/>
                <a:gd name="T131" fmla="*/ 61 w 61"/>
                <a:gd name="T132" fmla="*/ 74 h 74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61" h="74">
                  <a:moveTo>
                    <a:pt x="18" y="2"/>
                  </a:moveTo>
                  <a:cubicBezTo>
                    <a:pt x="17" y="1"/>
                    <a:pt x="18" y="1"/>
                    <a:pt x="18" y="1"/>
                  </a:cubicBezTo>
                  <a:cubicBezTo>
                    <a:pt x="19" y="0"/>
                    <a:pt x="20" y="0"/>
                    <a:pt x="21" y="1"/>
                  </a:cubicBezTo>
                  <a:cubicBezTo>
                    <a:pt x="25" y="4"/>
                    <a:pt x="26" y="8"/>
                    <a:pt x="25" y="12"/>
                  </a:cubicBezTo>
                  <a:cubicBezTo>
                    <a:pt x="24" y="13"/>
                    <a:pt x="24" y="14"/>
                    <a:pt x="25" y="14"/>
                  </a:cubicBezTo>
                  <a:cubicBezTo>
                    <a:pt x="26" y="16"/>
                    <a:pt x="26" y="17"/>
                    <a:pt x="27" y="18"/>
                  </a:cubicBezTo>
                  <a:cubicBezTo>
                    <a:pt x="30" y="20"/>
                    <a:pt x="30" y="22"/>
                    <a:pt x="28" y="26"/>
                  </a:cubicBezTo>
                  <a:cubicBezTo>
                    <a:pt x="26" y="28"/>
                    <a:pt x="24" y="30"/>
                    <a:pt x="23" y="30"/>
                  </a:cubicBezTo>
                  <a:cubicBezTo>
                    <a:pt x="23" y="32"/>
                    <a:pt x="23" y="33"/>
                    <a:pt x="22" y="33"/>
                  </a:cubicBezTo>
                  <a:cubicBezTo>
                    <a:pt x="22" y="35"/>
                    <a:pt x="21" y="36"/>
                    <a:pt x="21" y="39"/>
                  </a:cubicBezTo>
                  <a:cubicBezTo>
                    <a:pt x="21" y="42"/>
                    <a:pt x="21" y="44"/>
                    <a:pt x="20" y="46"/>
                  </a:cubicBezTo>
                  <a:cubicBezTo>
                    <a:pt x="21" y="45"/>
                    <a:pt x="22" y="44"/>
                    <a:pt x="22" y="43"/>
                  </a:cubicBezTo>
                  <a:cubicBezTo>
                    <a:pt x="24" y="42"/>
                    <a:pt x="24" y="42"/>
                    <a:pt x="24" y="42"/>
                  </a:cubicBezTo>
                  <a:cubicBezTo>
                    <a:pt x="24" y="43"/>
                    <a:pt x="24" y="43"/>
                    <a:pt x="24" y="44"/>
                  </a:cubicBezTo>
                  <a:cubicBezTo>
                    <a:pt x="24" y="44"/>
                    <a:pt x="23" y="44"/>
                    <a:pt x="23" y="45"/>
                  </a:cubicBezTo>
                  <a:cubicBezTo>
                    <a:pt x="22" y="49"/>
                    <a:pt x="21" y="51"/>
                    <a:pt x="20" y="52"/>
                  </a:cubicBezTo>
                  <a:cubicBezTo>
                    <a:pt x="20" y="58"/>
                    <a:pt x="20" y="63"/>
                    <a:pt x="20" y="67"/>
                  </a:cubicBezTo>
                  <a:cubicBezTo>
                    <a:pt x="20" y="70"/>
                    <a:pt x="20" y="72"/>
                    <a:pt x="19" y="73"/>
                  </a:cubicBezTo>
                  <a:cubicBezTo>
                    <a:pt x="17" y="74"/>
                    <a:pt x="16" y="74"/>
                    <a:pt x="15" y="72"/>
                  </a:cubicBezTo>
                  <a:cubicBezTo>
                    <a:pt x="14" y="71"/>
                    <a:pt x="13" y="69"/>
                    <a:pt x="12" y="67"/>
                  </a:cubicBezTo>
                  <a:cubicBezTo>
                    <a:pt x="11" y="66"/>
                    <a:pt x="11" y="66"/>
                    <a:pt x="12" y="67"/>
                  </a:cubicBezTo>
                  <a:cubicBezTo>
                    <a:pt x="14" y="68"/>
                    <a:pt x="15" y="68"/>
                    <a:pt x="15" y="67"/>
                  </a:cubicBezTo>
                  <a:cubicBezTo>
                    <a:pt x="15" y="64"/>
                    <a:pt x="15" y="60"/>
                    <a:pt x="15" y="57"/>
                  </a:cubicBezTo>
                  <a:cubicBezTo>
                    <a:pt x="14" y="58"/>
                    <a:pt x="13" y="59"/>
                    <a:pt x="12" y="59"/>
                  </a:cubicBezTo>
                  <a:cubicBezTo>
                    <a:pt x="9" y="61"/>
                    <a:pt x="7" y="63"/>
                    <a:pt x="4" y="66"/>
                  </a:cubicBezTo>
                  <a:cubicBezTo>
                    <a:pt x="4" y="67"/>
                    <a:pt x="3" y="67"/>
                    <a:pt x="1" y="65"/>
                  </a:cubicBezTo>
                  <a:cubicBezTo>
                    <a:pt x="0" y="63"/>
                    <a:pt x="0" y="62"/>
                    <a:pt x="0" y="62"/>
                  </a:cubicBezTo>
                  <a:cubicBezTo>
                    <a:pt x="1" y="61"/>
                    <a:pt x="2" y="60"/>
                    <a:pt x="3" y="58"/>
                  </a:cubicBezTo>
                  <a:cubicBezTo>
                    <a:pt x="7" y="52"/>
                    <a:pt x="11" y="44"/>
                    <a:pt x="15" y="34"/>
                  </a:cubicBezTo>
                  <a:cubicBezTo>
                    <a:pt x="13" y="34"/>
                    <a:pt x="11" y="34"/>
                    <a:pt x="9" y="34"/>
                  </a:cubicBezTo>
                  <a:cubicBezTo>
                    <a:pt x="9" y="34"/>
                    <a:pt x="9" y="34"/>
                    <a:pt x="8" y="34"/>
                  </a:cubicBezTo>
                  <a:cubicBezTo>
                    <a:pt x="6" y="35"/>
                    <a:pt x="4" y="35"/>
                    <a:pt x="2" y="35"/>
                  </a:cubicBezTo>
                  <a:cubicBezTo>
                    <a:pt x="1" y="35"/>
                    <a:pt x="0" y="34"/>
                    <a:pt x="0" y="34"/>
                  </a:cubicBezTo>
                  <a:cubicBezTo>
                    <a:pt x="0" y="33"/>
                    <a:pt x="0" y="32"/>
                    <a:pt x="2" y="30"/>
                  </a:cubicBezTo>
                  <a:cubicBezTo>
                    <a:pt x="3" y="28"/>
                    <a:pt x="8" y="26"/>
                    <a:pt x="16" y="22"/>
                  </a:cubicBezTo>
                  <a:cubicBezTo>
                    <a:pt x="16" y="20"/>
                    <a:pt x="16" y="18"/>
                    <a:pt x="16" y="15"/>
                  </a:cubicBezTo>
                  <a:cubicBezTo>
                    <a:pt x="16" y="11"/>
                    <a:pt x="17" y="8"/>
                    <a:pt x="17" y="8"/>
                  </a:cubicBezTo>
                  <a:cubicBezTo>
                    <a:pt x="17" y="7"/>
                    <a:pt x="18" y="5"/>
                    <a:pt x="18" y="2"/>
                  </a:cubicBezTo>
                  <a:close/>
                  <a:moveTo>
                    <a:pt x="45" y="15"/>
                  </a:moveTo>
                  <a:cubicBezTo>
                    <a:pt x="47" y="13"/>
                    <a:pt x="49" y="12"/>
                    <a:pt x="53" y="12"/>
                  </a:cubicBezTo>
                  <a:cubicBezTo>
                    <a:pt x="56" y="13"/>
                    <a:pt x="59" y="15"/>
                    <a:pt x="59" y="18"/>
                  </a:cubicBezTo>
                  <a:cubicBezTo>
                    <a:pt x="60" y="28"/>
                    <a:pt x="61" y="41"/>
                    <a:pt x="60" y="56"/>
                  </a:cubicBezTo>
                  <a:cubicBezTo>
                    <a:pt x="60" y="60"/>
                    <a:pt x="59" y="63"/>
                    <a:pt x="57" y="65"/>
                  </a:cubicBezTo>
                  <a:cubicBezTo>
                    <a:pt x="57" y="66"/>
                    <a:pt x="56" y="67"/>
                    <a:pt x="53" y="70"/>
                  </a:cubicBezTo>
                  <a:cubicBezTo>
                    <a:pt x="50" y="72"/>
                    <a:pt x="47" y="71"/>
                    <a:pt x="44" y="68"/>
                  </a:cubicBezTo>
                  <a:cubicBezTo>
                    <a:pt x="42" y="64"/>
                    <a:pt x="40" y="61"/>
                    <a:pt x="40" y="58"/>
                  </a:cubicBezTo>
                  <a:cubicBezTo>
                    <a:pt x="39" y="56"/>
                    <a:pt x="39" y="56"/>
                    <a:pt x="40" y="55"/>
                  </a:cubicBezTo>
                  <a:cubicBezTo>
                    <a:pt x="40" y="55"/>
                    <a:pt x="40" y="56"/>
                    <a:pt x="41" y="57"/>
                  </a:cubicBezTo>
                  <a:cubicBezTo>
                    <a:pt x="42" y="60"/>
                    <a:pt x="43" y="61"/>
                    <a:pt x="44" y="62"/>
                  </a:cubicBezTo>
                  <a:cubicBezTo>
                    <a:pt x="46" y="63"/>
                    <a:pt x="47" y="64"/>
                    <a:pt x="48" y="64"/>
                  </a:cubicBezTo>
                  <a:cubicBezTo>
                    <a:pt x="49" y="65"/>
                    <a:pt x="50" y="65"/>
                    <a:pt x="51" y="64"/>
                  </a:cubicBezTo>
                  <a:cubicBezTo>
                    <a:pt x="53" y="61"/>
                    <a:pt x="54" y="58"/>
                    <a:pt x="54" y="53"/>
                  </a:cubicBezTo>
                  <a:cubicBezTo>
                    <a:pt x="53" y="55"/>
                    <a:pt x="52" y="56"/>
                    <a:pt x="49" y="56"/>
                  </a:cubicBezTo>
                  <a:cubicBezTo>
                    <a:pt x="48" y="57"/>
                    <a:pt x="47" y="57"/>
                    <a:pt x="46" y="58"/>
                  </a:cubicBezTo>
                  <a:cubicBezTo>
                    <a:pt x="45" y="58"/>
                    <a:pt x="45" y="58"/>
                    <a:pt x="45" y="58"/>
                  </a:cubicBezTo>
                  <a:cubicBezTo>
                    <a:pt x="46" y="57"/>
                    <a:pt x="47" y="55"/>
                    <a:pt x="49" y="53"/>
                  </a:cubicBezTo>
                  <a:cubicBezTo>
                    <a:pt x="49" y="52"/>
                    <a:pt x="49" y="51"/>
                    <a:pt x="48" y="51"/>
                  </a:cubicBezTo>
                  <a:cubicBezTo>
                    <a:pt x="46" y="50"/>
                    <a:pt x="45" y="48"/>
                    <a:pt x="45" y="44"/>
                  </a:cubicBezTo>
                  <a:cubicBezTo>
                    <a:pt x="45" y="44"/>
                    <a:pt x="45" y="43"/>
                    <a:pt x="46" y="42"/>
                  </a:cubicBezTo>
                  <a:cubicBezTo>
                    <a:pt x="46" y="41"/>
                    <a:pt x="46" y="40"/>
                    <a:pt x="46" y="39"/>
                  </a:cubicBezTo>
                  <a:cubicBezTo>
                    <a:pt x="47" y="39"/>
                    <a:pt x="47" y="38"/>
                    <a:pt x="46" y="38"/>
                  </a:cubicBezTo>
                  <a:cubicBezTo>
                    <a:pt x="46" y="38"/>
                    <a:pt x="46" y="38"/>
                    <a:pt x="45" y="38"/>
                  </a:cubicBezTo>
                  <a:cubicBezTo>
                    <a:pt x="43" y="39"/>
                    <a:pt x="42" y="40"/>
                    <a:pt x="41" y="42"/>
                  </a:cubicBezTo>
                  <a:cubicBezTo>
                    <a:pt x="41" y="42"/>
                    <a:pt x="40" y="42"/>
                    <a:pt x="40" y="41"/>
                  </a:cubicBezTo>
                  <a:cubicBezTo>
                    <a:pt x="42" y="38"/>
                    <a:pt x="45" y="35"/>
                    <a:pt x="49" y="34"/>
                  </a:cubicBezTo>
                  <a:cubicBezTo>
                    <a:pt x="53" y="34"/>
                    <a:pt x="54" y="35"/>
                    <a:pt x="53" y="39"/>
                  </a:cubicBezTo>
                  <a:cubicBezTo>
                    <a:pt x="53" y="40"/>
                    <a:pt x="52" y="41"/>
                    <a:pt x="51" y="43"/>
                  </a:cubicBezTo>
                  <a:cubicBezTo>
                    <a:pt x="50" y="45"/>
                    <a:pt x="50" y="46"/>
                    <a:pt x="49" y="47"/>
                  </a:cubicBezTo>
                  <a:cubicBezTo>
                    <a:pt x="49" y="47"/>
                    <a:pt x="49" y="48"/>
                    <a:pt x="50" y="48"/>
                  </a:cubicBezTo>
                  <a:cubicBezTo>
                    <a:pt x="52" y="49"/>
                    <a:pt x="54" y="50"/>
                    <a:pt x="55" y="51"/>
                  </a:cubicBezTo>
                  <a:cubicBezTo>
                    <a:pt x="55" y="50"/>
                    <a:pt x="55" y="49"/>
                    <a:pt x="55" y="46"/>
                  </a:cubicBezTo>
                  <a:cubicBezTo>
                    <a:pt x="55" y="42"/>
                    <a:pt x="56" y="40"/>
                    <a:pt x="56" y="39"/>
                  </a:cubicBezTo>
                  <a:cubicBezTo>
                    <a:pt x="56" y="31"/>
                    <a:pt x="55" y="24"/>
                    <a:pt x="53" y="18"/>
                  </a:cubicBezTo>
                  <a:cubicBezTo>
                    <a:pt x="52" y="15"/>
                    <a:pt x="50" y="15"/>
                    <a:pt x="46" y="19"/>
                  </a:cubicBezTo>
                  <a:cubicBezTo>
                    <a:pt x="46" y="21"/>
                    <a:pt x="45" y="22"/>
                    <a:pt x="44" y="22"/>
                  </a:cubicBezTo>
                  <a:cubicBezTo>
                    <a:pt x="42" y="22"/>
                    <a:pt x="41" y="23"/>
                    <a:pt x="40" y="24"/>
                  </a:cubicBezTo>
                  <a:cubicBezTo>
                    <a:pt x="40" y="25"/>
                    <a:pt x="39" y="26"/>
                    <a:pt x="39" y="28"/>
                  </a:cubicBezTo>
                  <a:cubicBezTo>
                    <a:pt x="38" y="31"/>
                    <a:pt x="38" y="33"/>
                    <a:pt x="38" y="34"/>
                  </a:cubicBezTo>
                  <a:cubicBezTo>
                    <a:pt x="36" y="46"/>
                    <a:pt x="36" y="54"/>
                    <a:pt x="38" y="61"/>
                  </a:cubicBezTo>
                  <a:cubicBezTo>
                    <a:pt x="39" y="64"/>
                    <a:pt x="40" y="66"/>
                    <a:pt x="39" y="66"/>
                  </a:cubicBezTo>
                  <a:cubicBezTo>
                    <a:pt x="37" y="66"/>
                    <a:pt x="35" y="64"/>
                    <a:pt x="34" y="62"/>
                  </a:cubicBezTo>
                  <a:cubicBezTo>
                    <a:pt x="34" y="62"/>
                    <a:pt x="33" y="61"/>
                    <a:pt x="34" y="59"/>
                  </a:cubicBezTo>
                  <a:cubicBezTo>
                    <a:pt x="34" y="59"/>
                    <a:pt x="34" y="58"/>
                    <a:pt x="34" y="56"/>
                  </a:cubicBezTo>
                  <a:cubicBezTo>
                    <a:pt x="33" y="43"/>
                    <a:pt x="35" y="31"/>
                    <a:pt x="39" y="2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0" y="20"/>
                    <a:pt x="40" y="21"/>
                    <a:pt x="40" y="22"/>
                  </a:cubicBezTo>
                  <a:cubicBezTo>
                    <a:pt x="41" y="20"/>
                    <a:pt x="43" y="18"/>
                    <a:pt x="45" y="15"/>
                  </a:cubicBezTo>
                  <a:close/>
                </a:path>
              </a:pathLst>
            </a:custGeom>
            <a:solidFill>
              <a:srgbClr val="23191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2377" name="Freeform 453"/>
            <p:cNvSpPr>
              <a:spLocks noEditPoints="1"/>
            </p:cNvSpPr>
            <p:nvPr/>
          </p:nvSpPr>
          <p:spPr bwMode="auto">
            <a:xfrm>
              <a:off x="6954838" y="3278188"/>
              <a:ext cx="173038" cy="188912"/>
            </a:xfrm>
            <a:custGeom>
              <a:avLst/>
              <a:gdLst>
                <a:gd name="T0" fmla="*/ 50580 w 65"/>
                <a:gd name="T1" fmla="*/ 5321 h 71"/>
                <a:gd name="T2" fmla="*/ 66553 w 65"/>
                <a:gd name="T3" fmla="*/ 15964 h 71"/>
                <a:gd name="T4" fmla="*/ 63891 w 65"/>
                <a:gd name="T5" fmla="*/ 37250 h 71"/>
                <a:gd name="T6" fmla="*/ 61229 w 65"/>
                <a:gd name="T7" fmla="*/ 45232 h 71"/>
                <a:gd name="T8" fmla="*/ 55905 w 65"/>
                <a:gd name="T9" fmla="*/ 61197 h 71"/>
                <a:gd name="T10" fmla="*/ 71877 w 65"/>
                <a:gd name="T11" fmla="*/ 55875 h 71"/>
                <a:gd name="T12" fmla="*/ 87850 w 65"/>
                <a:gd name="T13" fmla="*/ 69179 h 71"/>
                <a:gd name="T14" fmla="*/ 71877 w 65"/>
                <a:gd name="T15" fmla="*/ 79822 h 71"/>
                <a:gd name="T16" fmla="*/ 34608 w 65"/>
                <a:gd name="T17" fmla="*/ 119733 h 71"/>
                <a:gd name="T18" fmla="*/ 45256 w 65"/>
                <a:gd name="T19" fmla="*/ 114411 h 71"/>
                <a:gd name="T20" fmla="*/ 55905 w 65"/>
                <a:gd name="T21" fmla="*/ 111751 h 71"/>
                <a:gd name="T22" fmla="*/ 69215 w 65"/>
                <a:gd name="T23" fmla="*/ 103769 h 71"/>
                <a:gd name="T24" fmla="*/ 74539 w 65"/>
                <a:gd name="T25" fmla="*/ 103769 h 71"/>
                <a:gd name="T26" fmla="*/ 79864 w 65"/>
                <a:gd name="T27" fmla="*/ 106429 h 71"/>
                <a:gd name="T28" fmla="*/ 85188 w 65"/>
                <a:gd name="T29" fmla="*/ 109090 h 71"/>
                <a:gd name="T30" fmla="*/ 79864 w 65"/>
                <a:gd name="T31" fmla="*/ 122394 h 71"/>
                <a:gd name="T32" fmla="*/ 45256 w 65"/>
                <a:gd name="T33" fmla="*/ 164965 h 71"/>
                <a:gd name="T34" fmla="*/ 18635 w 65"/>
                <a:gd name="T35" fmla="*/ 186251 h 71"/>
                <a:gd name="T36" fmla="*/ 13311 w 65"/>
                <a:gd name="T37" fmla="*/ 186251 h 71"/>
                <a:gd name="T38" fmla="*/ 18635 w 65"/>
                <a:gd name="T39" fmla="*/ 175608 h 71"/>
                <a:gd name="T40" fmla="*/ 21297 w 65"/>
                <a:gd name="T41" fmla="*/ 172948 h 71"/>
                <a:gd name="T42" fmla="*/ 37270 w 65"/>
                <a:gd name="T43" fmla="*/ 146340 h 71"/>
                <a:gd name="T44" fmla="*/ 37270 w 65"/>
                <a:gd name="T45" fmla="*/ 143680 h 71"/>
                <a:gd name="T46" fmla="*/ 34608 w 65"/>
                <a:gd name="T47" fmla="*/ 146340 h 71"/>
                <a:gd name="T48" fmla="*/ 10648 w 65"/>
                <a:gd name="T49" fmla="*/ 151662 h 71"/>
                <a:gd name="T50" fmla="*/ 2662 w 65"/>
                <a:gd name="T51" fmla="*/ 135697 h 71"/>
                <a:gd name="T52" fmla="*/ 50580 w 65"/>
                <a:gd name="T53" fmla="*/ 87804 h 71"/>
                <a:gd name="T54" fmla="*/ 47918 w 65"/>
                <a:gd name="T55" fmla="*/ 85143 h 71"/>
                <a:gd name="T56" fmla="*/ 29283 w 65"/>
                <a:gd name="T57" fmla="*/ 79822 h 71"/>
                <a:gd name="T58" fmla="*/ 31945 w 65"/>
                <a:gd name="T59" fmla="*/ 55875 h 71"/>
                <a:gd name="T60" fmla="*/ 45256 w 65"/>
                <a:gd name="T61" fmla="*/ 26607 h 71"/>
                <a:gd name="T62" fmla="*/ 47918 w 65"/>
                <a:gd name="T63" fmla="*/ 15964 h 71"/>
                <a:gd name="T64" fmla="*/ 50580 w 65"/>
                <a:gd name="T65" fmla="*/ 5321 h 71"/>
                <a:gd name="T66" fmla="*/ 79864 w 65"/>
                <a:gd name="T67" fmla="*/ 167626 h 71"/>
                <a:gd name="T68" fmla="*/ 74539 w 65"/>
                <a:gd name="T69" fmla="*/ 178269 h 71"/>
                <a:gd name="T70" fmla="*/ 63891 w 65"/>
                <a:gd name="T71" fmla="*/ 170287 h 71"/>
                <a:gd name="T72" fmla="*/ 58567 w 65"/>
                <a:gd name="T73" fmla="*/ 162305 h 71"/>
                <a:gd name="T74" fmla="*/ 58567 w 65"/>
                <a:gd name="T75" fmla="*/ 146340 h 71"/>
                <a:gd name="T76" fmla="*/ 61229 w 65"/>
                <a:gd name="T77" fmla="*/ 146340 h 71"/>
                <a:gd name="T78" fmla="*/ 69215 w 65"/>
                <a:gd name="T79" fmla="*/ 151662 h 71"/>
                <a:gd name="T80" fmla="*/ 79864 w 65"/>
                <a:gd name="T81" fmla="*/ 167626 h 71"/>
                <a:gd name="T82" fmla="*/ 154403 w 65"/>
                <a:gd name="T83" fmla="*/ 77161 h 71"/>
                <a:gd name="T84" fmla="*/ 165052 w 65"/>
                <a:gd name="T85" fmla="*/ 85143 h 71"/>
                <a:gd name="T86" fmla="*/ 149079 w 65"/>
                <a:gd name="T87" fmla="*/ 117072 h 71"/>
                <a:gd name="T88" fmla="*/ 165052 w 65"/>
                <a:gd name="T89" fmla="*/ 119733 h 71"/>
                <a:gd name="T90" fmla="*/ 154403 w 65"/>
                <a:gd name="T91" fmla="*/ 135697 h 71"/>
                <a:gd name="T92" fmla="*/ 141092 w 65"/>
                <a:gd name="T93" fmla="*/ 146340 h 71"/>
                <a:gd name="T94" fmla="*/ 130444 w 65"/>
                <a:gd name="T95" fmla="*/ 154322 h 71"/>
                <a:gd name="T96" fmla="*/ 122458 w 65"/>
                <a:gd name="T97" fmla="*/ 159644 h 71"/>
                <a:gd name="T98" fmla="*/ 117133 w 65"/>
                <a:gd name="T99" fmla="*/ 159644 h 71"/>
                <a:gd name="T100" fmla="*/ 138430 w 65"/>
                <a:gd name="T101" fmla="*/ 138358 h 71"/>
                <a:gd name="T102" fmla="*/ 125120 w 65"/>
                <a:gd name="T103" fmla="*/ 122394 h 71"/>
                <a:gd name="T104" fmla="*/ 141092 w 65"/>
                <a:gd name="T105" fmla="*/ 95786 h 71"/>
                <a:gd name="T106" fmla="*/ 114471 w 65"/>
                <a:gd name="T107" fmla="*/ 109090 h 71"/>
                <a:gd name="T108" fmla="*/ 114471 w 65"/>
                <a:gd name="T109" fmla="*/ 117072 h 71"/>
                <a:gd name="T110" fmla="*/ 114471 w 65"/>
                <a:gd name="T111" fmla="*/ 138358 h 71"/>
                <a:gd name="T112" fmla="*/ 111809 w 65"/>
                <a:gd name="T113" fmla="*/ 143680 h 71"/>
                <a:gd name="T114" fmla="*/ 103823 w 65"/>
                <a:gd name="T115" fmla="*/ 138358 h 71"/>
                <a:gd name="T116" fmla="*/ 98499 w 65"/>
                <a:gd name="T117" fmla="*/ 95786 h 71"/>
                <a:gd name="T118" fmla="*/ 98499 w 65"/>
                <a:gd name="T119" fmla="*/ 93126 h 71"/>
                <a:gd name="T120" fmla="*/ 101161 w 65"/>
                <a:gd name="T121" fmla="*/ 93126 h 71"/>
                <a:gd name="T122" fmla="*/ 111809 w 65"/>
                <a:gd name="T123" fmla="*/ 103769 h 71"/>
                <a:gd name="T124" fmla="*/ 154403 w 65"/>
                <a:gd name="T125" fmla="*/ 77161 h 71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65"/>
                <a:gd name="T190" fmla="*/ 0 h 71"/>
                <a:gd name="T191" fmla="*/ 65 w 65"/>
                <a:gd name="T192" fmla="*/ 71 h 71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65" h="71">
                  <a:moveTo>
                    <a:pt x="19" y="2"/>
                  </a:moveTo>
                  <a:cubicBezTo>
                    <a:pt x="22" y="0"/>
                    <a:pt x="24" y="1"/>
                    <a:pt x="25" y="6"/>
                  </a:cubicBezTo>
                  <a:cubicBezTo>
                    <a:pt x="26" y="9"/>
                    <a:pt x="26" y="12"/>
                    <a:pt x="24" y="14"/>
                  </a:cubicBezTo>
                  <a:cubicBezTo>
                    <a:pt x="24" y="15"/>
                    <a:pt x="24" y="16"/>
                    <a:pt x="23" y="17"/>
                  </a:cubicBezTo>
                  <a:cubicBezTo>
                    <a:pt x="22" y="20"/>
                    <a:pt x="21" y="21"/>
                    <a:pt x="21" y="23"/>
                  </a:cubicBezTo>
                  <a:cubicBezTo>
                    <a:pt x="22" y="22"/>
                    <a:pt x="24" y="21"/>
                    <a:pt x="27" y="21"/>
                  </a:cubicBezTo>
                  <a:cubicBezTo>
                    <a:pt x="30" y="21"/>
                    <a:pt x="32" y="22"/>
                    <a:pt x="33" y="26"/>
                  </a:cubicBezTo>
                  <a:cubicBezTo>
                    <a:pt x="31" y="28"/>
                    <a:pt x="29" y="29"/>
                    <a:pt x="27" y="30"/>
                  </a:cubicBezTo>
                  <a:cubicBezTo>
                    <a:pt x="24" y="32"/>
                    <a:pt x="19" y="37"/>
                    <a:pt x="13" y="45"/>
                  </a:cubicBezTo>
                  <a:cubicBezTo>
                    <a:pt x="14" y="44"/>
                    <a:pt x="15" y="44"/>
                    <a:pt x="17" y="43"/>
                  </a:cubicBezTo>
                  <a:cubicBezTo>
                    <a:pt x="19" y="43"/>
                    <a:pt x="20" y="42"/>
                    <a:pt x="21" y="42"/>
                  </a:cubicBezTo>
                  <a:cubicBezTo>
                    <a:pt x="24" y="41"/>
                    <a:pt x="26" y="40"/>
                    <a:pt x="26" y="39"/>
                  </a:cubicBezTo>
                  <a:cubicBezTo>
                    <a:pt x="27" y="38"/>
                    <a:pt x="27" y="38"/>
                    <a:pt x="28" y="39"/>
                  </a:cubicBezTo>
                  <a:cubicBezTo>
                    <a:pt x="28" y="39"/>
                    <a:pt x="29" y="39"/>
                    <a:pt x="30" y="40"/>
                  </a:cubicBezTo>
                  <a:cubicBezTo>
                    <a:pt x="31" y="41"/>
                    <a:pt x="31" y="41"/>
                    <a:pt x="32" y="41"/>
                  </a:cubicBezTo>
                  <a:cubicBezTo>
                    <a:pt x="33" y="43"/>
                    <a:pt x="33" y="44"/>
                    <a:pt x="30" y="46"/>
                  </a:cubicBezTo>
                  <a:cubicBezTo>
                    <a:pt x="27" y="47"/>
                    <a:pt x="22" y="53"/>
                    <a:pt x="17" y="62"/>
                  </a:cubicBezTo>
                  <a:cubicBezTo>
                    <a:pt x="13" y="68"/>
                    <a:pt x="10" y="71"/>
                    <a:pt x="7" y="70"/>
                  </a:cubicBezTo>
                  <a:cubicBezTo>
                    <a:pt x="6" y="71"/>
                    <a:pt x="5" y="71"/>
                    <a:pt x="5" y="70"/>
                  </a:cubicBezTo>
                  <a:cubicBezTo>
                    <a:pt x="5" y="69"/>
                    <a:pt x="5" y="68"/>
                    <a:pt x="7" y="66"/>
                  </a:cubicBezTo>
                  <a:cubicBezTo>
                    <a:pt x="7" y="65"/>
                    <a:pt x="7" y="65"/>
                    <a:pt x="8" y="65"/>
                  </a:cubicBezTo>
                  <a:cubicBezTo>
                    <a:pt x="9" y="62"/>
                    <a:pt x="12" y="59"/>
                    <a:pt x="14" y="55"/>
                  </a:cubicBezTo>
                  <a:cubicBezTo>
                    <a:pt x="15" y="55"/>
                    <a:pt x="15" y="54"/>
                    <a:pt x="14" y="54"/>
                  </a:cubicBezTo>
                  <a:cubicBezTo>
                    <a:pt x="14" y="54"/>
                    <a:pt x="14" y="54"/>
                    <a:pt x="13" y="55"/>
                  </a:cubicBezTo>
                  <a:cubicBezTo>
                    <a:pt x="10" y="56"/>
                    <a:pt x="7" y="57"/>
                    <a:pt x="4" y="57"/>
                  </a:cubicBezTo>
                  <a:cubicBezTo>
                    <a:pt x="1" y="55"/>
                    <a:pt x="0" y="53"/>
                    <a:pt x="1" y="51"/>
                  </a:cubicBezTo>
                  <a:cubicBezTo>
                    <a:pt x="4" y="48"/>
                    <a:pt x="9" y="42"/>
                    <a:pt x="19" y="33"/>
                  </a:cubicBezTo>
                  <a:cubicBezTo>
                    <a:pt x="19" y="33"/>
                    <a:pt x="19" y="32"/>
                    <a:pt x="18" y="32"/>
                  </a:cubicBezTo>
                  <a:cubicBezTo>
                    <a:pt x="15" y="33"/>
                    <a:pt x="13" y="33"/>
                    <a:pt x="11" y="30"/>
                  </a:cubicBezTo>
                  <a:cubicBezTo>
                    <a:pt x="10" y="28"/>
                    <a:pt x="10" y="25"/>
                    <a:pt x="12" y="21"/>
                  </a:cubicBezTo>
                  <a:cubicBezTo>
                    <a:pt x="15" y="16"/>
                    <a:pt x="16" y="12"/>
                    <a:pt x="17" y="10"/>
                  </a:cubicBezTo>
                  <a:cubicBezTo>
                    <a:pt x="17" y="8"/>
                    <a:pt x="17" y="7"/>
                    <a:pt x="18" y="6"/>
                  </a:cubicBezTo>
                  <a:cubicBezTo>
                    <a:pt x="19" y="5"/>
                    <a:pt x="19" y="4"/>
                    <a:pt x="19" y="2"/>
                  </a:cubicBezTo>
                  <a:close/>
                  <a:moveTo>
                    <a:pt x="30" y="63"/>
                  </a:moveTo>
                  <a:cubicBezTo>
                    <a:pt x="31" y="64"/>
                    <a:pt x="30" y="65"/>
                    <a:pt x="28" y="67"/>
                  </a:cubicBezTo>
                  <a:cubicBezTo>
                    <a:pt x="26" y="67"/>
                    <a:pt x="25" y="66"/>
                    <a:pt x="24" y="64"/>
                  </a:cubicBezTo>
                  <a:cubicBezTo>
                    <a:pt x="24" y="63"/>
                    <a:pt x="23" y="62"/>
                    <a:pt x="22" y="61"/>
                  </a:cubicBezTo>
                  <a:cubicBezTo>
                    <a:pt x="21" y="60"/>
                    <a:pt x="21" y="58"/>
                    <a:pt x="22" y="55"/>
                  </a:cubicBezTo>
                  <a:cubicBezTo>
                    <a:pt x="22" y="54"/>
                    <a:pt x="22" y="54"/>
                    <a:pt x="23" y="55"/>
                  </a:cubicBezTo>
                  <a:cubicBezTo>
                    <a:pt x="24" y="56"/>
                    <a:pt x="25" y="56"/>
                    <a:pt x="26" y="57"/>
                  </a:cubicBezTo>
                  <a:cubicBezTo>
                    <a:pt x="27" y="58"/>
                    <a:pt x="29" y="60"/>
                    <a:pt x="30" y="63"/>
                  </a:cubicBezTo>
                  <a:close/>
                  <a:moveTo>
                    <a:pt x="58" y="29"/>
                  </a:moveTo>
                  <a:cubicBezTo>
                    <a:pt x="61" y="29"/>
                    <a:pt x="62" y="30"/>
                    <a:pt x="62" y="32"/>
                  </a:cubicBezTo>
                  <a:cubicBezTo>
                    <a:pt x="61" y="35"/>
                    <a:pt x="59" y="39"/>
                    <a:pt x="56" y="44"/>
                  </a:cubicBezTo>
                  <a:cubicBezTo>
                    <a:pt x="57" y="45"/>
                    <a:pt x="59" y="45"/>
                    <a:pt x="62" y="45"/>
                  </a:cubicBezTo>
                  <a:cubicBezTo>
                    <a:pt x="65" y="48"/>
                    <a:pt x="63" y="50"/>
                    <a:pt x="58" y="51"/>
                  </a:cubicBezTo>
                  <a:cubicBezTo>
                    <a:pt x="57" y="52"/>
                    <a:pt x="56" y="53"/>
                    <a:pt x="53" y="55"/>
                  </a:cubicBezTo>
                  <a:cubicBezTo>
                    <a:pt x="52" y="55"/>
                    <a:pt x="51" y="56"/>
                    <a:pt x="49" y="58"/>
                  </a:cubicBezTo>
                  <a:cubicBezTo>
                    <a:pt x="48" y="59"/>
                    <a:pt x="46" y="59"/>
                    <a:pt x="46" y="60"/>
                  </a:cubicBezTo>
                  <a:cubicBezTo>
                    <a:pt x="44" y="60"/>
                    <a:pt x="43" y="60"/>
                    <a:pt x="44" y="60"/>
                  </a:cubicBezTo>
                  <a:cubicBezTo>
                    <a:pt x="48" y="56"/>
                    <a:pt x="51" y="53"/>
                    <a:pt x="52" y="52"/>
                  </a:cubicBezTo>
                  <a:cubicBezTo>
                    <a:pt x="48" y="52"/>
                    <a:pt x="46" y="50"/>
                    <a:pt x="47" y="46"/>
                  </a:cubicBezTo>
                  <a:cubicBezTo>
                    <a:pt x="51" y="41"/>
                    <a:pt x="53" y="38"/>
                    <a:pt x="53" y="36"/>
                  </a:cubicBezTo>
                  <a:cubicBezTo>
                    <a:pt x="50" y="36"/>
                    <a:pt x="47" y="38"/>
                    <a:pt x="43" y="41"/>
                  </a:cubicBezTo>
                  <a:cubicBezTo>
                    <a:pt x="43" y="42"/>
                    <a:pt x="43" y="43"/>
                    <a:pt x="43" y="44"/>
                  </a:cubicBezTo>
                  <a:cubicBezTo>
                    <a:pt x="44" y="47"/>
                    <a:pt x="44" y="50"/>
                    <a:pt x="43" y="52"/>
                  </a:cubicBezTo>
                  <a:cubicBezTo>
                    <a:pt x="43" y="53"/>
                    <a:pt x="43" y="54"/>
                    <a:pt x="42" y="54"/>
                  </a:cubicBezTo>
                  <a:cubicBezTo>
                    <a:pt x="41" y="54"/>
                    <a:pt x="40" y="53"/>
                    <a:pt x="39" y="52"/>
                  </a:cubicBezTo>
                  <a:cubicBezTo>
                    <a:pt x="36" y="48"/>
                    <a:pt x="35" y="43"/>
                    <a:pt x="37" y="36"/>
                  </a:cubicBezTo>
                  <a:cubicBezTo>
                    <a:pt x="37" y="35"/>
                    <a:pt x="37" y="35"/>
                    <a:pt x="37" y="35"/>
                  </a:cubicBezTo>
                  <a:cubicBezTo>
                    <a:pt x="38" y="34"/>
                    <a:pt x="38" y="34"/>
                    <a:pt x="38" y="35"/>
                  </a:cubicBezTo>
                  <a:cubicBezTo>
                    <a:pt x="39" y="36"/>
                    <a:pt x="41" y="37"/>
                    <a:pt x="42" y="39"/>
                  </a:cubicBezTo>
                  <a:cubicBezTo>
                    <a:pt x="47" y="33"/>
                    <a:pt x="52" y="30"/>
                    <a:pt x="58" y="29"/>
                  </a:cubicBezTo>
                  <a:close/>
                </a:path>
              </a:pathLst>
            </a:custGeom>
            <a:solidFill>
              <a:srgbClr val="23191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2378" name="Freeform 454"/>
            <p:cNvSpPr>
              <a:spLocks noEditPoints="1"/>
            </p:cNvSpPr>
            <p:nvPr/>
          </p:nvSpPr>
          <p:spPr bwMode="auto">
            <a:xfrm>
              <a:off x="6959601" y="3529013"/>
              <a:ext cx="161925" cy="195262"/>
            </a:xfrm>
            <a:custGeom>
              <a:avLst/>
              <a:gdLst>
                <a:gd name="T0" fmla="*/ 47781 w 61"/>
                <a:gd name="T1" fmla="*/ 2639 h 74"/>
                <a:gd name="T2" fmla="*/ 66363 w 61"/>
                <a:gd name="T3" fmla="*/ 31664 h 74"/>
                <a:gd name="T4" fmla="*/ 71672 w 61"/>
                <a:gd name="T5" fmla="*/ 47496 h 74"/>
                <a:gd name="T6" fmla="*/ 61054 w 61"/>
                <a:gd name="T7" fmla="*/ 79160 h 74"/>
                <a:gd name="T8" fmla="*/ 55745 w 61"/>
                <a:gd name="T9" fmla="*/ 102908 h 74"/>
                <a:gd name="T10" fmla="*/ 58399 w 61"/>
                <a:gd name="T11" fmla="*/ 113463 h 74"/>
                <a:gd name="T12" fmla="*/ 63708 w 61"/>
                <a:gd name="T13" fmla="*/ 116102 h 74"/>
                <a:gd name="T14" fmla="*/ 53090 w 61"/>
                <a:gd name="T15" fmla="*/ 137211 h 74"/>
                <a:gd name="T16" fmla="*/ 50436 w 61"/>
                <a:gd name="T17" fmla="*/ 192623 h 74"/>
                <a:gd name="T18" fmla="*/ 31854 w 61"/>
                <a:gd name="T19" fmla="*/ 176791 h 74"/>
                <a:gd name="T20" fmla="*/ 39818 w 61"/>
                <a:gd name="T21" fmla="*/ 176791 h 74"/>
                <a:gd name="T22" fmla="*/ 31854 w 61"/>
                <a:gd name="T23" fmla="*/ 155682 h 74"/>
                <a:gd name="T24" fmla="*/ 2655 w 61"/>
                <a:gd name="T25" fmla="*/ 171514 h 74"/>
                <a:gd name="T26" fmla="*/ 7964 w 61"/>
                <a:gd name="T27" fmla="*/ 153043 h 74"/>
                <a:gd name="T28" fmla="*/ 23891 w 61"/>
                <a:gd name="T29" fmla="*/ 89715 h 74"/>
                <a:gd name="T30" fmla="*/ 5309 w 61"/>
                <a:gd name="T31" fmla="*/ 92354 h 74"/>
                <a:gd name="T32" fmla="*/ 5309 w 61"/>
                <a:gd name="T33" fmla="*/ 79160 h 74"/>
                <a:gd name="T34" fmla="*/ 42472 w 61"/>
                <a:gd name="T35" fmla="*/ 39580 h 74"/>
                <a:gd name="T36" fmla="*/ 47781 w 61"/>
                <a:gd name="T37" fmla="*/ 5277 h 74"/>
                <a:gd name="T38" fmla="*/ 140689 w 61"/>
                <a:gd name="T39" fmla="*/ 31664 h 74"/>
                <a:gd name="T40" fmla="*/ 159270 w 61"/>
                <a:gd name="T41" fmla="*/ 147766 h 74"/>
                <a:gd name="T42" fmla="*/ 140689 w 61"/>
                <a:gd name="T43" fmla="*/ 184707 h 74"/>
                <a:gd name="T44" fmla="*/ 106180 w 61"/>
                <a:gd name="T45" fmla="*/ 153043 h 74"/>
                <a:gd name="T46" fmla="*/ 108835 w 61"/>
                <a:gd name="T47" fmla="*/ 150404 h 74"/>
                <a:gd name="T48" fmla="*/ 127416 w 61"/>
                <a:gd name="T49" fmla="*/ 168875 h 74"/>
                <a:gd name="T50" fmla="*/ 143343 w 61"/>
                <a:gd name="T51" fmla="*/ 139850 h 74"/>
                <a:gd name="T52" fmla="*/ 122107 w 61"/>
                <a:gd name="T53" fmla="*/ 153043 h 74"/>
                <a:gd name="T54" fmla="*/ 130071 w 61"/>
                <a:gd name="T55" fmla="*/ 139850 h 74"/>
                <a:gd name="T56" fmla="*/ 119453 w 61"/>
                <a:gd name="T57" fmla="*/ 116102 h 74"/>
                <a:gd name="T58" fmla="*/ 122107 w 61"/>
                <a:gd name="T59" fmla="*/ 102908 h 74"/>
                <a:gd name="T60" fmla="*/ 119453 w 61"/>
                <a:gd name="T61" fmla="*/ 100270 h 74"/>
                <a:gd name="T62" fmla="*/ 106180 w 61"/>
                <a:gd name="T63" fmla="*/ 108186 h 74"/>
                <a:gd name="T64" fmla="*/ 140689 w 61"/>
                <a:gd name="T65" fmla="*/ 102908 h 74"/>
                <a:gd name="T66" fmla="*/ 130071 w 61"/>
                <a:gd name="T67" fmla="*/ 124018 h 74"/>
                <a:gd name="T68" fmla="*/ 145998 w 61"/>
                <a:gd name="T69" fmla="*/ 134572 h 74"/>
                <a:gd name="T70" fmla="*/ 148652 w 61"/>
                <a:gd name="T71" fmla="*/ 102908 h 74"/>
                <a:gd name="T72" fmla="*/ 122107 w 61"/>
                <a:gd name="T73" fmla="*/ 50135 h 74"/>
                <a:gd name="T74" fmla="*/ 106180 w 61"/>
                <a:gd name="T75" fmla="*/ 63328 h 74"/>
                <a:gd name="T76" fmla="*/ 100871 w 61"/>
                <a:gd name="T77" fmla="*/ 89715 h 74"/>
                <a:gd name="T78" fmla="*/ 103526 w 61"/>
                <a:gd name="T79" fmla="*/ 174153 h 74"/>
                <a:gd name="T80" fmla="*/ 90253 w 61"/>
                <a:gd name="T81" fmla="*/ 155682 h 74"/>
                <a:gd name="T82" fmla="*/ 103526 w 61"/>
                <a:gd name="T83" fmla="*/ 55412 h 74"/>
                <a:gd name="T84" fmla="*/ 106180 w 61"/>
                <a:gd name="T85" fmla="*/ 58051 h 74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61"/>
                <a:gd name="T130" fmla="*/ 0 h 74"/>
                <a:gd name="T131" fmla="*/ 61 w 61"/>
                <a:gd name="T132" fmla="*/ 74 h 74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61" h="74">
                  <a:moveTo>
                    <a:pt x="18" y="2"/>
                  </a:moveTo>
                  <a:cubicBezTo>
                    <a:pt x="17" y="1"/>
                    <a:pt x="18" y="1"/>
                    <a:pt x="18" y="1"/>
                  </a:cubicBezTo>
                  <a:cubicBezTo>
                    <a:pt x="19" y="0"/>
                    <a:pt x="20" y="0"/>
                    <a:pt x="21" y="1"/>
                  </a:cubicBezTo>
                  <a:cubicBezTo>
                    <a:pt x="25" y="4"/>
                    <a:pt x="26" y="8"/>
                    <a:pt x="25" y="12"/>
                  </a:cubicBezTo>
                  <a:cubicBezTo>
                    <a:pt x="24" y="13"/>
                    <a:pt x="24" y="14"/>
                    <a:pt x="25" y="14"/>
                  </a:cubicBezTo>
                  <a:cubicBezTo>
                    <a:pt x="26" y="16"/>
                    <a:pt x="26" y="17"/>
                    <a:pt x="27" y="18"/>
                  </a:cubicBezTo>
                  <a:cubicBezTo>
                    <a:pt x="30" y="20"/>
                    <a:pt x="30" y="22"/>
                    <a:pt x="28" y="26"/>
                  </a:cubicBezTo>
                  <a:cubicBezTo>
                    <a:pt x="26" y="28"/>
                    <a:pt x="24" y="30"/>
                    <a:pt x="23" y="30"/>
                  </a:cubicBezTo>
                  <a:cubicBezTo>
                    <a:pt x="23" y="32"/>
                    <a:pt x="23" y="33"/>
                    <a:pt x="22" y="33"/>
                  </a:cubicBezTo>
                  <a:cubicBezTo>
                    <a:pt x="22" y="35"/>
                    <a:pt x="21" y="36"/>
                    <a:pt x="21" y="39"/>
                  </a:cubicBezTo>
                  <a:cubicBezTo>
                    <a:pt x="21" y="42"/>
                    <a:pt x="21" y="44"/>
                    <a:pt x="20" y="46"/>
                  </a:cubicBezTo>
                  <a:cubicBezTo>
                    <a:pt x="21" y="45"/>
                    <a:pt x="22" y="44"/>
                    <a:pt x="22" y="43"/>
                  </a:cubicBezTo>
                  <a:cubicBezTo>
                    <a:pt x="24" y="42"/>
                    <a:pt x="24" y="42"/>
                    <a:pt x="24" y="42"/>
                  </a:cubicBezTo>
                  <a:cubicBezTo>
                    <a:pt x="24" y="43"/>
                    <a:pt x="24" y="43"/>
                    <a:pt x="24" y="44"/>
                  </a:cubicBezTo>
                  <a:cubicBezTo>
                    <a:pt x="24" y="44"/>
                    <a:pt x="23" y="44"/>
                    <a:pt x="23" y="45"/>
                  </a:cubicBezTo>
                  <a:cubicBezTo>
                    <a:pt x="22" y="49"/>
                    <a:pt x="21" y="51"/>
                    <a:pt x="20" y="52"/>
                  </a:cubicBezTo>
                  <a:cubicBezTo>
                    <a:pt x="20" y="58"/>
                    <a:pt x="20" y="63"/>
                    <a:pt x="20" y="67"/>
                  </a:cubicBezTo>
                  <a:cubicBezTo>
                    <a:pt x="20" y="70"/>
                    <a:pt x="20" y="72"/>
                    <a:pt x="19" y="73"/>
                  </a:cubicBezTo>
                  <a:cubicBezTo>
                    <a:pt x="17" y="74"/>
                    <a:pt x="16" y="74"/>
                    <a:pt x="15" y="72"/>
                  </a:cubicBezTo>
                  <a:cubicBezTo>
                    <a:pt x="14" y="71"/>
                    <a:pt x="13" y="69"/>
                    <a:pt x="12" y="67"/>
                  </a:cubicBezTo>
                  <a:cubicBezTo>
                    <a:pt x="11" y="66"/>
                    <a:pt x="11" y="66"/>
                    <a:pt x="12" y="67"/>
                  </a:cubicBezTo>
                  <a:cubicBezTo>
                    <a:pt x="14" y="68"/>
                    <a:pt x="15" y="68"/>
                    <a:pt x="15" y="67"/>
                  </a:cubicBezTo>
                  <a:cubicBezTo>
                    <a:pt x="15" y="64"/>
                    <a:pt x="15" y="60"/>
                    <a:pt x="15" y="57"/>
                  </a:cubicBezTo>
                  <a:cubicBezTo>
                    <a:pt x="14" y="58"/>
                    <a:pt x="13" y="59"/>
                    <a:pt x="12" y="59"/>
                  </a:cubicBezTo>
                  <a:cubicBezTo>
                    <a:pt x="9" y="61"/>
                    <a:pt x="7" y="63"/>
                    <a:pt x="4" y="66"/>
                  </a:cubicBezTo>
                  <a:cubicBezTo>
                    <a:pt x="4" y="67"/>
                    <a:pt x="3" y="67"/>
                    <a:pt x="1" y="65"/>
                  </a:cubicBezTo>
                  <a:cubicBezTo>
                    <a:pt x="0" y="63"/>
                    <a:pt x="0" y="62"/>
                    <a:pt x="0" y="62"/>
                  </a:cubicBezTo>
                  <a:cubicBezTo>
                    <a:pt x="1" y="61"/>
                    <a:pt x="2" y="60"/>
                    <a:pt x="3" y="58"/>
                  </a:cubicBezTo>
                  <a:cubicBezTo>
                    <a:pt x="7" y="52"/>
                    <a:pt x="11" y="44"/>
                    <a:pt x="15" y="34"/>
                  </a:cubicBezTo>
                  <a:cubicBezTo>
                    <a:pt x="13" y="34"/>
                    <a:pt x="11" y="34"/>
                    <a:pt x="9" y="34"/>
                  </a:cubicBezTo>
                  <a:cubicBezTo>
                    <a:pt x="9" y="34"/>
                    <a:pt x="9" y="34"/>
                    <a:pt x="8" y="34"/>
                  </a:cubicBezTo>
                  <a:cubicBezTo>
                    <a:pt x="6" y="35"/>
                    <a:pt x="4" y="35"/>
                    <a:pt x="2" y="35"/>
                  </a:cubicBezTo>
                  <a:cubicBezTo>
                    <a:pt x="1" y="35"/>
                    <a:pt x="0" y="34"/>
                    <a:pt x="0" y="34"/>
                  </a:cubicBezTo>
                  <a:cubicBezTo>
                    <a:pt x="0" y="33"/>
                    <a:pt x="0" y="32"/>
                    <a:pt x="2" y="30"/>
                  </a:cubicBezTo>
                  <a:cubicBezTo>
                    <a:pt x="3" y="28"/>
                    <a:pt x="8" y="26"/>
                    <a:pt x="16" y="22"/>
                  </a:cubicBezTo>
                  <a:cubicBezTo>
                    <a:pt x="16" y="20"/>
                    <a:pt x="16" y="18"/>
                    <a:pt x="16" y="15"/>
                  </a:cubicBezTo>
                  <a:cubicBezTo>
                    <a:pt x="16" y="11"/>
                    <a:pt x="17" y="8"/>
                    <a:pt x="17" y="8"/>
                  </a:cubicBezTo>
                  <a:cubicBezTo>
                    <a:pt x="17" y="7"/>
                    <a:pt x="18" y="5"/>
                    <a:pt x="18" y="2"/>
                  </a:cubicBezTo>
                  <a:close/>
                  <a:moveTo>
                    <a:pt x="45" y="15"/>
                  </a:moveTo>
                  <a:cubicBezTo>
                    <a:pt x="47" y="13"/>
                    <a:pt x="49" y="12"/>
                    <a:pt x="53" y="12"/>
                  </a:cubicBezTo>
                  <a:cubicBezTo>
                    <a:pt x="56" y="13"/>
                    <a:pt x="59" y="15"/>
                    <a:pt x="59" y="18"/>
                  </a:cubicBezTo>
                  <a:cubicBezTo>
                    <a:pt x="60" y="28"/>
                    <a:pt x="61" y="41"/>
                    <a:pt x="60" y="56"/>
                  </a:cubicBezTo>
                  <a:cubicBezTo>
                    <a:pt x="60" y="60"/>
                    <a:pt x="59" y="63"/>
                    <a:pt x="57" y="65"/>
                  </a:cubicBezTo>
                  <a:cubicBezTo>
                    <a:pt x="57" y="66"/>
                    <a:pt x="56" y="67"/>
                    <a:pt x="53" y="70"/>
                  </a:cubicBezTo>
                  <a:cubicBezTo>
                    <a:pt x="50" y="72"/>
                    <a:pt x="47" y="71"/>
                    <a:pt x="44" y="68"/>
                  </a:cubicBezTo>
                  <a:cubicBezTo>
                    <a:pt x="42" y="64"/>
                    <a:pt x="40" y="61"/>
                    <a:pt x="40" y="58"/>
                  </a:cubicBezTo>
                  <a:cubicBezTo>
                    <a:pt x="39" y="56"/>
                    <a:pt x="39" y="56"/>
                    <a:pt x="40" y="55"/>
                  </a:cubicBezTo>
                  <a:cubicBezTo>
                    <a:pt x="40" y="55"/>
                    <a:pt x="40" y="56"/>
                    <a:pt x="41" y="57"/>
                  </a:cubicBezTo>
                  <a:cubicBezTo>
                    <a:pt x="42" y="60"/>
                    <a:pt x="43" y="61"/>
                    <a:pt x="44" y="62"/>
                  </a:cubicBezTo>
                  <a:cubicBezTo>
                    <a:pt x="46" y="63"/>
                    <a:pt x="47" y="64"/>
                    <a:pt x="48" y="64"/>
                  </a:cubicBezTo>
                  <a:cubicBezTo>
                    <a:pt x="49" y="65"/>
                    <a:pt x="50" y="65"/>
                    <a:pt x="51" y="64"/>
                  </a:cubicBezTo>
                  <a:cubicBezTo>
                    <a:pt x="53" y="61"/>
                    <a:pt x="54" y="58"/>
                    <a:pt x="54" y="53"/>
                  </a:cubicBezTo>
                  <a:cubicBezTo>
                    <a:pt x="53" y="55"/>
                    <a:pt x="52" y="56"/>
                    <a:pt x="49" y="56"/>
                  </a:cubicBezTo>
                  <a:cubicBezTo>
                    <a:pt x="48" y="57"/>
                    <a:pt x="47" y="57"/>
                    <a:pt x="46" y="58"/>
                  </a:cubicBezTo>
                  <a:cubicBezTo>
                    <a:pt x="45" y="58"/>
                    <a:pt x="45" y="58"/>
                    <a:pt x="45" y="58"/>
                  </a:cubicBezTo>
                  <a:cubicBezTo>
                    <a:pt x="46" y="57"/>
                    <a:pt x="47" y="55"/>
                    <a:pt x="49" y="53"/>
                  </a:cubicBezTo>
                  <a:cubicBezTo>
                    <a:pt x="49" y="52"/>
                    <a:pt x="49" y="51"/>
                    <a:pt x="48" y="51"/>
                  </a:cubicBezTo>
                  <a:cubicBezTo>
                    <a:pt x="46" y="50"/>
                    <a:pt x="45" y="48"/>
                    <a:pt x="45" y="44"/>
                  </a:cubicBezTo>
                  <a:cubicBezTo>
                    <a:pt x="45" y="44"/>
                    <a:pt x="45" y="43"/>
                    <a:pt x="46" y="42"/>
                  </a:cubicBezTo>
                  <a:cubicBezTo>
                    <a:pt x="46" y="41"/>
                    <a:pt x="46" y="40"/>
                    <a:pt x="46" y="39"/>
                  </a:cubicBezTo>
                  <a:cubicBezTo>
                    <a:pt x="47" y="39"/>
                    <a:pt x="47" y="38"/>
                    <a:pt x="46" y="38"/>
                  </a:cubicBezTo>
                  <a:cubicBezTo>
                    <a:pt x="46" y="38"/>
                    <a:pt x="46" y="38"/>
                    <a:pt x="45" y="38"/>
                  </a:cubicBezTo>
                  <a:cubicBezTo>
                    <a:pt x="43" y="39"/>
                    <a:pt x="42" y="40"/>
                    <a:pt x="41" y="42"/>
                  </a:cubicBezTo>
                  <a:cubicBezTo>
                    <a:pt x="41" y="42"/>
                    <a:pt x="40" y="42"/>
                    <a:pt x="40" y="41"/>
                  </a:cubicBezTo>
                  <a:cubicBezTo>
                    <a:pt x="42" y="38"/>
                    <a:pt x="45" y="35"/>
                    <a:pt x="49" y="34"/>
                  </a:cubicBezTo>
                  <a:cubicBezTo>
                    <a:pt x="53" y="34"/>
                    <a:pt x="54" y="35"/>
                    <a:pt x="53" y="39"/>
                  </a:cubicBezTo>
                  <a:cubicBezTo>
                    <a:pt x="53" y="40"/>
                    <a:pt x="52" y="41"/>
                    <a:pt x="51" y="43"/>
                  </a:cubicBezTo>
                  <a:cubicBezTo>
                    <a:pt x="50" y="45"/>
                    <a:pt x="50" y="46"/>
                    <a:pt x="49" y="47"/>
                  </a:cubicBezTo>
                  <a:cubicBezTo>
                    <a:pt x="49" y="47"/>
                    <a:pt x="49" y="48"/>
                    <a:pt x="50" y="48"/>
                  </a:cubicBezTo>
                  <a:cubicBezTo>
                    <a:pt x="52" y="49"/>
                    <a:pt x="54" y="50"/>
                    <a:pt x="55" y="51"/>
                  </a:cubicBezTo>
                  <a:cubicBezTo>
                    <a:pt x="55" y="50"/>
                    <a:pt x="55" y="49"/>
                    <a:pt x="55" y="46"/>
                  </a:cubicBezTo>
                  <a:cubicBezTo>
                    <a:pt x="55" y="42"/>
                    <a:pt x="56" y="40"/>
                    <a:pt x="56" y="39"/>
                  </a:cubicBezTo>
                  <a:cubicBezTo>
                    <a:pt x="56" y="31"/>
                    <a:pt x="55" y="24"/>
                    <a:pt x="53" y="18"/>
                  </a:cubicBezTo>
                  <a:cubicBezTo>
                    <a:pt x="52" y="15"/>
                    <a:pt x="50" y="15"/>
                    <a:pt x="46" y="19"/>
                  </a:cubicBezTo>
                  <a:cubicBezTo>
                    <a:pt x="46" y="21"/>
                    <a:pt x="45" y="22"/>
                    <a:pt x="44" y="22"/>
                  </a:cubicBezTo>
                  <a:cubicBezTo>
                    <a:pt x="42" y="22"/>
                    <a:pt x="41" y="23"/>
                    <a:pt x="40" y="24"/>
                  </a:cubicBezTo>
                  <a:cubicBezTo>
                    <a:pt x="40" y="25"/>
                    <a:pt x="39" y="26"/>
                    <a:pt x="39" y="28"/>
                  </a:cubicBezTo>
                  <a:cubicBezTo>
                    <a:pt x="38" y="31"/>
                    <a:pt x="38" y="33"/>
                    <a:pt x="38" y="34"/>
                  </a:cubicBezTo>
                  <a:cubicBezTo>
                    <a:pt x="36" y="46"/>
                    <a:pt x="36" y="54"/>
                    <a:pt x="38" y="61"/>
                  </a:cubicBezTo>
                  <a:cubicBezTo>
                    <a:pt x="39" y="64"/>
                    <a:pt x="40" y="66"/>
                    <a:pt x="39" y="66"/>
                  </a:cubicBezTo>
                  <a:cubicBezTo>
                    <a:pt x="37" y="66"/>
                    <a:pt x="35" y="64"/>
                    <a:pt x="34" y="62"/>
                  </a:cubicBezTo>
                  <a:cubicBezTo>
                    <a:pt x="34" y="62"/>
                    <a:pt x="33" y="61"/>
                    <a:pt x="34" y="59"/>
                  </a:cubicBezTo>
                  <a:cubicBezTo>
                    <a:pt x="34" y="59"/>
                    <a:pt x="34" y="58"/>
                    <a:pt x="34" y="56"/>
                  </a:cubicBezTo>
                  <a:cubicBezTo>
                    <a:pt x="33" y="43"/>
                    <a:pt x="35" y="31"/>
                    <a:pt x="39" y="2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0" y="20"/>
                    <a:pt x="40" y="21"/>
                    <a:pt x="40" y="22"/>
                  </a:cubicBezTo>
                  <a:cubicBezTo>
                    <a:pt x="41" y="20"/>
                    <a:pt x="43" y="18"/>
                    <a:pt x="45" y="15"/>
                  </a:cubicBezTo>
                  <a:close/>
                </a:path>
              </a:pathLst>
            </a:custGeom>
            <a:solidFill>
              <a:srgbClr val="23191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2379" name="Freeform 455"/>
            <p:cNvSpPr>
              <a:spLocks noEditPoints="1"/>
            </p:cNvSpPr>
            <p:nvPr/>
          </p:nvSpPr>
          <p:spPr bwMode="auto">
            <a:xfrm>
              <a:off x="6943726" y="3778250"/>
              <a:ext cx="180975" cy="223837"/>
            </a:xfrm>
            <a:custGeom>
              <a:avLst/>
              <a:gdLst>
                <a:gd name="T0" fmla="*/ 66535 w 68"/>
                <a:gd name="T1" fmla="*/ 79942 h 84"/>
                <a:gd name="T2" fmla="*/ 50567 w 68"/>
                <a:gd name="T3" fmla="*/ 154554 h 84"/>
                <a:gd name="T4" fmla="*/ 69196 w 68"/>
                <a:gd name="T5" fmla="*/ 130572 h 84"/>
                <a:gd name="T6" fmla="*/ 53228 w 68"/>
                <a:gd name="T7" fmla="*/ 181201 h 84"/>
                <a:gd name="T8" fmla="*/ 39921 w 68"/>
                <a:gd name="T9" fmla="*/ 151889 h 84"/>
                <a:gd name="T10" fmla="*/ 45244 w 68"/>
                <a:gd name="T11" fmla="*/ 90601 h 84"/>
                <a:gd name="T12" fmla="*/ 5323 w 68"/>
                <a:gd name="T13" fmla="*/ 87936 h 84"/>
                <a:gd name="T14" fmla="*/ 61212 w 68"/>
                <a:gd name="T15" fmla="*/ 66618 h 84"/>
                <a:gd name="T16" fmla="*/ 77181 w 68"/>
                <a:gd name="T17" fmla="*/ 13324 h 84"/>
                <a:gd name="T18" fmla="*/ 55889 w 68"/>
                <a:gd name="T19" fmla="*/ 23983 h 84"/>
                <a:gd name="T20" fmla="*/ 55889 w 68"/>
                <a:gd name="T21" fmla="*/ 0 h 84"/>
                <a:gd name="T22" fmla="*/ 109117 w 68"/>
                <a:gd name="T23" fmla="*/ 39971 h 84"/>
                <a:gd name="T24" fmla="*/ 109117 w 68"/>
                <a:gd name="T25" fmla="*/ 87936 h 84"/>
                <a:gd name="T26" fmla="*/ 151700 w 68"/>
                <a:gd name="T27" fmla="*/ 66618 h 84"/>
                <a:gd name="T28" fmla="*/ 175652 w 68"/>
                <a:gd name="T29" fmla="*/ 61289 h 84"/>
                <a:gd name="T30" fmla="*/ 180975 w 68"/>
                <a:gd name="T31" fmla="*/ 66618 h 84"/>
                <a:gd name="T32" fmla="*/ 149038 w 68"/>
                <a:gd name="T33" fmla="*/ 82607 h 84"/>
                <a:gd name="T34" fmla="*/ 151700 w 68"/>
                <a:gd name="T35" fmla="*/ 103924 h 84"/>
                <a:gd name="T36" fmla="*/ 141054 w 68"/>
                <a:gd name="T37" fmla="*/ 223837 h 84"/>
                <a:gd name="T38" fmla="*/ 135731 w 68"/>
                <a:gd name="T39" fmla="*/ 162548 h 84"/>
                <a:gd name="T40" fmla="*/ 141054 w 68"/>
                <a:gd name="T41" fmla="*/ 90601 h 84"/>
                <a:gd name="T42" fmla="*/ 146377 w 68"/>
                <a:gd name="T43" fmla="*/ 82607 h 84"/>
                <a:gd name="T44" fmla="*/ 109117 w 68"/>
                <a:gd name="T45" fmla="*/ 119913 h 84"/>
                <a:gd name="T46" fmla="*/ 101133 w 68"/>
                <a:gd name="T47" fmla="*/ 141230 h 84"/>
                <a:gd name="T48" fmla="*/ 95810 w 68"/>
                <a:gd name="T49" fmla="*/ 111919 h 84"/>
                <a:gd name="T50" fmla="*/ 98472 w 68"/>
                <a:gd name="T51" fmla="*/ 87936 h 84"/>
                <a:gd name="T52" fmla="*/ 103794 w 68"/>
                <a:gd name="T53" fmla="*/ 50630 h 84"/>
                <a:gd name="T54" fmla="*/ 143715 w 68"/>
                <a:gd name="T55" fmla="*/ 5329 h 84"/>
                <a:gd name="T56" fmla="*/ 154361 w 68"/>
                <a:gd name="T57" fmla="*/ 15988 h 84"/>
                <a:gd name="T58" fmla="*/ 130408 w 68"/>
                <a:gd name="T59" fmla="*/ 29312 h 84"/>
                <a:gd name="T60" fmla="*/ 111779 w 68"/>
                <a:gd name="T61" fmla="*/ 34641 h 84"/>
                <a:gd name="T62" fmla="*/ 143715 w 68"/>
                <a:gd name="T63" fmla="*/ 5329 h 84"/>
                <a:gd name="T64" fmla="*/ 165007 w 68"/>
                <a:gd name="T65" fmla="*/ 125242 h 84"/>
                <a:gd name="T66" fmla="*/ 178314 w 68"/>
                <a:gd name="T67" fmla="*/ 130572 h 84"/>
                <a:gd name="T68" fmla="*/ 154361 w 68"/>
                <a:gd name="T69" fmla="*/ 130572 h 84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68"/>
                <a:gd name="T106" fmla="*/ 0 h 84"/>
                <a:gd name="T107" fmla="*/ 68 w 68"/>
                <a:gd name="T108" fmla="*/ 84 h 84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68" h="84">
                  <a:moveTo>
                    <a:pt x="23" y="25"/>
                  </a:moveTo>
                  <a:cubicBezTo>
                    <a:pt x="26" y="26"/>
                    <a:pt x="26" y="28"/>
                    <a:pt x="25" y="30"/>
                  </a:cubicBezTo>
                  <a:cubicBezTo>
                    <a:pt x="23" y="31"/>
                    <a:pt x="22" y="33"/>
                    <a:pt x="22" y="36"/>
                  </a:cubicBezTo>
                  <a:cubicBezTo>
                    <a:pt x="19" y="48"/>
                    <a:pt x="18" y="55"/>
                    <a:pt x="19" y="58"/>
                  </a:cubicBezTo>
                  <a:cubicBezTo>
                    <a:pt x="20" y="58"/>
                    <a:pt x="22" y="54"/>
                    <a:pt x="25" y="48"/>
                  </a:cubicBezTo>
                  <a:cubicBezTo>
                    <a:pt x="26" y="48"/>
                    <a:pt x="26" y="48"/>
                    <a:pt x="26" y="49"/>
                  </a:cubicBezTo>
                  <a:cubicBezTo>
                    <a:pt x="24" y="54"/>
                    <a:pt x="23" y="58"/>
                    <a:pt x="22" y="63"/>
                  </a:cubicBezTo>
                  <a:cubicBezTo>
                    <a:pt x="22" y="65"/>
                    <a:pt x="22" y="67"/>
                    <a:pt x="20" y="68"/>
                  </a:cubicBezTo>
                  <a:cubicBezTo>
                    <a:pt x="17" y="67"/>
                    <a:pt x="15" y="65"/>
                    <a:pt x="15" y="61"/>
                  </a:cubicBezTo>
                  <a:cubicBezTo>
                    <a:pt x="15" y="61"/>
                    <a:pt x="15" y="59"/>
                    <a:pt x="15" y="57"/>
                  </a:cubicBezTo>
                  <a:cubicBezTo>
                    <a:pt x="15" y="54"/>
                    <a:pt x="15" y="50"/>
                    <a:pt x="16" y="45"/>
                  </a:cubicBezTo>
                  <a:cubicBezTo>
                    <a:pt x="17" y="42"/>
                    <a:pt x="17" y="38"/>
                    <a:pt x="17" y="34"/>
                  </a:cubicBezTo>
                  <a:cubicBezTo>
                    <a:pt x="11" y="39"/>
                    <a:pt x="5" y="39"/>
                    <a:pt x="1" y="36"/>
                  </a:cubicBezTo>
                  <a:cubicBezTo>
                    <a:pt x="0" y="34"/>
                    <a:pt x="0" y="33"/>
                    <a:pt x="2" y="33"/>
                  </a:cubicBezTo>
                  <a:cubicBezTo>
                    <a:pt x="4" y="33"/>
                    <a:pt x="7" y="31"/>
                    <a:pt x="11" y="29"/>
                  </a:cubicBezTo>
                  <a:cubicBezTo>
                    <a:pt x="16" y="26"/>
                    <a:pt x="20" y="25"/>
                    <a:pt x="23" y="25"/>
                  </a:cubicBezTo>
                  <a:close/>
                  <a:moveTo>
                    <a:pt x="21" y="0"/>
                  </a:moveTo>
                  <a:cubicBezTo>
                    <a:pt x="25" y="1"/>
                    <a:pt x="28" y="3"/>
                    <a:pt x="29" y="5"/>
                  </a:cubicBezTo>
                  <a:cubicBezTo>
                    <a:pt x="30" y="8"/>
                    <a:pt x="29" y="11"/>
                    <a:pt x="27" y="13"/>
                  </a:cubicBezTo>
                  <a:cubicBezTo>
                    <a:pt x="23" y="12"/>
                    <a:pt x="21" y="11"/>
                    <a:pt x="21" y="9"/>
                  </a:cubicBezTo>
                  <a:cubicBezTo>
                    <a:pt x="21" y="7"/>
                    <a:pt x="20" y="5"/>
                    <a:pt x="19" y="3"/>
                  </a:cubicBezTo>
                  <a:cubicBezTo>
                    <a:pt x="19" y="1"/>
                    <a:pt x="19" y="0"/>
                    <a:pt x="21" y="0"/>
                  </a:cubicBezTo>
                  <a:close/>
                  <a:moveTo>
                    <a:pt x="40" y="14"/>
                  </a:moveTo>
                  <a:cubicBezTo>
                    <a:pt x="42" y="13"/>
                    <a:pt x="42" y="14"/>
                    <a:pt x="41" y="15"/>
                  </a:cubicBezTo>
                  <a:cubicBezTo>
                    <a:pt x="40" y="18"/>
                    <a:pt x="40" y="21"/>
                    <a:pt x="41" y="24"/>
                  </a:cubicBezTo>
                  <a:cubicBezTo>
                    <a:pt x="42" y="27"/>
                    <a:pt x="42" y="30"/>
                    <a:pt x="41" y="33"/>
                  </a:cubicBezTo>
                  <a:cubicBezTo>
                    <a:pt x="44" y="31"/>
                    <a:pt x="48" y="29"/>
                    <a:pt x="53" y="27"/>
                  </a:cubicBezTo>
                  <a:cubicBezTo>
                    <a:pt x="54" y="27"/>
                    <a:pt x="55" y="26"/>
                    <a:pt x="57" y="25"/>
                  </a:cubicBezTo>
                  <a:cubicBezTo>
                    <a:pt x="60" y="24"/>
                    <a:pt x="61" y="23"/>
                    <a:pt x="62" y="23"/>
                  </a:cubicBezTo>
                  <a:cubicBezTo>
                    <a:pt x="64" y="22"/>
                    <a:pt x="66" y="22"/>
                    <a:pt x="66" y="23"/>
                  </a:cubicBezTo>
                  <a:cubicBezTo>
                    <a:pt x="66" y="23"/>
                    <a:pt x="67" y="23"/>
                    <a:pt x="67" y="23"/>
                  </a:cubicBezTo>
                  <a:cubicBezTo>
                    <a:pt x="67" y="24"/>
                    <a:pt x="68" y="25"/>
                    <a:pt x="68" y="25"/>
                  </a:cubicBezTo>
                  <a:cubicBezTo>
                    <a:pt x="68" y="27"/>
                    <a:pt x="68" y="28"/>
                    <a:pt x="65" y="28"/>
                  </a:cubicBezTo>
                  <a:cubicBezTo>
                    <a:pt x="62" y="27"/>
                    <a:pt x="59" y="28"/>
                    <a:pt x="56" y="31"/>
                  </a:cubicBezTo>
                  <a:cubicBezTo>
                    <a:pt x="55" y="33"/>
                    <a:pt x="55" y="34"/>
                    <a:pt x="56" y="35"/>
                  </a:cubicBezTo>
                  <a:cubicBezTo>
                    <a:pt x="57" y="36"/>
                    <a:pt x="57" y="37"/>
                    <a:pt x="57" y="39"/>
                  </a:cubicBezTo>
                  <a:cubicBezTo>
                    <a:pt x="56" y="50"/>
                    <a:pt x="55" y="60"/>
                    <a:pt x="55" y="71"/>
                  </a:cubicBezTo>
                  <a:cubicBezTo>
                    <a:pt x="55" y="75"/>
                    <a:pt x="55" y="80"/>
                    <a:pt x="53" y="84"/>
                  </a:cubicBezTo>
                  <a:cubicBezTo>
                    <a:pt x="52" y="84"/>
                    <a:pt x="51" y="84"/>
                    <a:pt x="50" y="82"/>
                  </a:cubicBezTo>
                  <a:cubicBezTo>
                    <a:pt x="51" y="79"/>
                    <a:pt x="51" y="72"/>
                    <a:pt x="51" y="61"/>
                  </a:cubicBezTo>
                  <a:cubicBezTo>
                    <a:pt x="51" y="57"/>
                    <a:pt x="51" y="49"/>
                    <a:pt x="52" y="38"/>
                  </a:cubicBezTo>
                  <a:cubicBezTo>
                    <a:pt x="52" y="36"/>
                    <a:pt x="52" y="35"/>
                    <a:pt x="53" y="34"/>
                  </a:cubicBezTo>
                  <a:cubicBezTo>
                    <a:pt x="53" y="34"/>
                    <a:pt x="54" y="33"/>
                    <a:pt x="54" y="32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47" y="34"/>
                    <a:pt x="43" y="37"/>
                    <a:pt x="42" y="38"/>
                  </a:cubicBezTo>
                  <a:cubicBezTo>
                    <a:pt x="41" y="38"/>
                    <a:pt x="41" y="41"/>
                    <a:pt x="41" y="45"/>
                  </a:cubicBezTo>
                  <a:cubicBezTo>
                    <a:pt x="42" y="48"/>
                    <a:pt x="41" y="50"/>
                    <a:pt x="40" y="52"/>
                  </a:cubicBezTo>
                  <a:cubicBezTo>
                    <a:pt x="40" y="53"/>
                    <a:pt x="39" y="53"/>
                    <a:pt x="38" y="53"/>
                  </a:cubicBezTo>
                  <a:cubicBezTo>
                    <a:pt x="37" y="52"/>
                    <a:pt x="37" y="52"/>
                    <a:pt x="37" y="51"/>
                  </a:cubicBezTo>
                  <a:cubicBezTo>
                    <a:pt x="37" y="46"/>
                    <a:pt x="37" y="43"/>
                    <a:pt x="36" y="42"/>
                  </a:cubicBezTo>
                  <a:cubicBezTo>
                    <a:pt x="36" y="41"/>
                    <a:pt x="36" y="40"/>
                    <a:pt x="36" y="39"/>
                  </a:cubicBezTo>
                  <a:cubicBezTo>
                    <a:pt x="37" y="37"/>
                    <a:pt x="37" y="35"/>
                    <a:pt x="37" y="33"/>
                  </a:cubicBezTo>
                  <a:cubicBezTo>
                    <a:pt x="37" y="31"/>
                    <a:pt x="37" y="30"/>
                    <a:pt x="37" y="30"/>
                  </a:cubicBezTo>
                  <a:cubicBezTo>
                    <a:pt x="38" y="27"/>
                    <a:pt x="38" y="23"/>
                    <a:pt x="39" y="19"/>
                  </a:cubicBezTo>
                  <a:cubicBezTo>
                    <a:pt x="39" y="17"/>
                    <a:pt x="39" y="15"/>
                    <a:pt x="40" y="14"/>
                  </a:cubicBezTo>
                  <a:close/>
                  <a:moveTo>
                    <a:pt x="54" y="2"/>
                  </a:moveTo>
                  <a:cubicBezTo>
                    <a:pt x="54" y="2"/>
                    <a:pt x="55" y="3"/>
                    <a:pt x="56" y="4"/>
                  </a:cubicBezTo>
                  <a:cubicBezTo>
                    <a:pt x="57" y="5"/>
                    <a:pt x="58" y="5"/>
                    <a:pt x="58" y="6"/>
                  </a:cubicBezTo>
                  <a:cubicBezTo>
                    <a:pt x="59" y="7"/>
                    <a:pt x="59" y="8"/>
                    <a:pt x="56" y="10"/>
                  </a:cubicBezTo>
                  <a:cubicBezTo>
                    <a:pt x="54" y="11"/>
                    <a:pt x="52" y="12"/>
                    <a:pt x="49" y="11"/>
                  </a:cubicBezTo>
                  <a:cubicBezTo>
                    <a:pt x="48" y="11"/>
                    <a:pt x="46" y="12"/>
                    <a:pt x="42" y="13"/>
                  </a:cubicBezTo>
                  <a:cubicBezTo>
                    <a:pt x="42" y="13"/>
                    <a:pt x="42" y="13"/>
                    <a:pt x="42" y="13"/>
                  </a:cubicBezTo>
                  <a:cubicBezTo>
                    <a:pt x="45" y="11"/>
                    <a:pt x="48" y="8"/>
                    <a:pt x="49" y="4"/>
                  </a:cubicBezTo>
                  <a:cubicBezTo>
                    <a:pt x="51" y="2"/>
                    <a:pt x="52" y="1"/>
                    <a:pt x="54" y="2"/>
                  </a:cubicBezTo>
                  <a:close/>
                  <a:moveTo>
                    <a:pt x="59" y="47"/>
                  </a:moveTo>
                  <a:cubicBezTo>
                    <a:pt x="60" y="47"/>
                    <a:pt x="61" y="47"/>
                    <a:pt x="62" y="47"/>
                  </a:cubicBezTo>
                  <a:cubicBezTo>
                    <a:pt x="63" y="47"/>
                    <a:pt x="63" y="47"/>
                    <a:pt x="64" y="47"/>
                  </a:cubicBezTo>
                  <a:cubicBezTo>
                    <a:pt x="65" y="47"/>
                    <a:pt x="66" y="48"/>
                    <a:pt x="67" y="49"/>
                  </a:cubicBezTo>
                  <a:cubicBezTo>
                    <a:pt x="67" y="53"/>
                    <a:pt x="66" y="54"/>
                    <a:pt x="63" y="53"/>
                  </a:cubicBezTo>
                  <a:cubicBezTo>
                    <a:pt x="61" y="52"/>
                    <a:pt x="60" y="51"/>
                    <a:pt x="58" y="49"/>
                  </a:cubicBezTo>
                  <a:cubicBezTo>
                    <a:pt x="58" y="48"/>
                    <a:pt x="58" y="47"/>
                    <a:pt x="59" y="47"/>
                  </a:cubicBezTo>
                  <a:close/>
                </a:path>
              </a:pathLst>
            </a:custGeom>
            <a:solidFill>
              <a:srgbClr val="23191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2380" name="Freeform 456"/>
            <p:cNvSpPr>
              <a:spLocks noEditPoints="1"/>
            </p:cNvSpPr>
            <p:nvPr/>
          </p:nvSpPr>
          <p:spPr bwMode="auto">
            <a:xfrm>
              <a:off x="6975476" y="4043363"/>
              <a:ext cx="122238" cy="184150"/>
            </a:xfrm>
            <a:custGeom>
              <a:avLst/>
              <a:gdLst>
                <a:gd name="T0" fmla="*/ 66434 w 46"/>
                <a:gd name="T1" fmla="*/ 8007 h 69"/>
                <a:gd name="T2" fmla="*/ 69091 w 46"/>
                <a:gd name="T3" fmla="*/ 0 h 69"/>
                <a:gd name="T4" fmla="*/ 74406 w 46"/>
                <a:gd name="T5" fmla="*/ 2669 h 69"/>
                <a:gd name="T6" fmla="*/ 82378 w 46"/>
                <a:gd name="T7" fmla="*/ 26688 h 69"/>
                <a:gd name="T8" fmla="*/ 79720 w 46"/>
                <a:gd name="T9" fmla="*/ 40033 h 69"/>
                <a:gd name="T10" fmla="*/ 79720 w 46"/>
                <a:gd name="T11" fmla="*/ 56046 h 69"/>
                <a:gd name="T12" fmla="*/ 103637 w 46"/>
                <a:gd name="T13" fmla="*/ 40033 h 69"/>
                <a:gd name="T14" fmla="*/ 122238 w 46"/>
                <a:gd name="T15" fmla="*/ 42701 h 69"/>
                <a:gd name="T16" fmla="*/ 114266 w 46"/>
                <a:gd name="T17" fmla="*/ 53377 h 69"/>
                <a:gd name="T18" fmla="*/ 82378 w 46"/>
                <a:gd name="T19" fmla="*/ 69390 h 69"/>
                <a:gd name="T20" fmla="*/ 77063 w 46"/>
                <a:gd name="T21" fmla="*/ 74728 h 69"/>
                <a:gd name="T22" fmla="*/ 77063 w 46"/>
                <a:gd name="T23" fmla="*/ 90741 h 69"/>
                <a:gd name="T24" fmla="*/ 77063 w 46"/>
                <a:gd name="T25" fmla="*/ 104085 h 69"/>
                <a:gd name="T26" fmla="*/ 77063 w 46"/>
                <a:gd name="T27" fmla="*/ 106754 h 69"/>
                <a:gd name="T28" fmla="*/ 87692 w 46"/>
                <a:gd name="T29" fmla="*/ 117429 h 69"/>
                <a:gd name="T30" fmla="*/ 79720 w 46"/>
                <a:gd name="T31" fmla="*/ 141449 h 69"/>
                <a:gd name="T32" fmla="*/ 74406 w 46"/>
                <a:gd name="T33" fmla="*/ 152124 h 69"/>
                <a:gd name="T34" fmla="*/ 100979 w 46"/>
                <a:gd name="T35" fmla="*/ 152124 h 69"/>
                <a:gd name="T36" fmla="*/ 106294 w 46"/>
                <a:gd name="T37" fmla="*/ 160130 h 69"/>
                <a:gd name="T38" fmla="*/ 98322 w 46"/>
                <a:gd name="T39" fmla="*/ 168137 h 69"/>
                <a:gd name="T40" fmla="*/ 77063 w 46"/>
                <a:gd name="T41" fmla="*/ 173475 h 69"/>
                <a:gd name="T42" fmla="*/ 53147 w 46"/>
                <a:gd name="T43" fmla="*/ 178812 h 69"/>
                <a:gd name="T44" fmla="*/ 50490 w 46"/>
                <a:gd name="T45" fmla="*/ 181481 h 69"/>
                <a:gd name="T46" fmla="*/ 42518 w 46"/>
                <a:gd name="T47" fmla="*/ 181481 h 69"/>
                <a:gd name="T48" fmla="*/ 34546 w 46"/>
                <a:gd name="T49" fmla="*/ 178812 h 69"/>
                <a:gd name="T50" fmla="*/ 39860 w 46"/>
                <a:gd name="T51" fmla="*/ 168137 h 69"/>
                <a:gd name="T52" fmla="*/ 50490 w 46"/>
                <a:gd name="T53" fmla="*/ 152124 h 69"/>
                <a:gd name="T54" fmla="*/ 50490 w 46"/>
                <a:gd name="T55" fmla="*/ 149455 h 69"/>
                <a:gd name="T56" fmla="*/ 39860 w 46"/>
                <a:gd name="T57" fmla="*/ 136111 h 69"/>
                <a:gd name="T58" fmla="*/ 39860 w 46"/>
                <a:gd name="T59" fmla="*/ 122767 h 69"/>
                <a:gd name="T60" fmla="*/ 58462 w 46"/>
                <a:gd name="T61" fmla="*/ 112091 h 69"/>
                <a:gd name="T62" fmla="*/ 58462 w 46"/>
                <a:gd name="T63" fmla="*/ 112091 h 69"/>
                <a:gd name="T64" fmla="*/ 61119 w 46"/>
                <a:gd name="T65" fmla="*/ 106754 h 69"/>
                <a:gd name="T66" fmla="*/ 63776 w 46"/>
                <a:gd name="T67" fmla="*/ 93409 h 69"/>
                <a:gd name="T68" fmla="*/ 63776 w 46"/>
                <a:gd name="T69" fmla="*/ 82734 h 69"/>
                <a:gd name="T70" fmla="*/ 58462 w 46"/>
                <a:gd name="T71" fmla="*/ 80065 h 69"/>
                <a:gd name="T72" fmla="*/ 53147 w 46"/>
                <a:gd name="T73" fmla="*/ 85403 h 69"/>
                <a:gd name="T74" fmla="*/ 26573 w 46"/>
                <a:gd name="T75" fmla="*/ 96078 h 69"/>
                <a:gd name="T76" fmla="*/ 15944 w 46"/>
                <a:gd name="T77" fmla="*/ 104085 h 69"/>
                <a:gd name="T78" fmla="*/ 5315 w 46"/>
                <a:gd name="T79" fmla="*/ 106754 h 69"/>
                <a:gd name="T80" fmla="*/ 2657 w 46"/>
                <a:gd name="T81" fmla="*/ 90741 h 69"/>
                <a:gd name="T82" fmla="*/ 2657 w 46"/>
                <a:gd name="T83" fmla="*/ 80065 h 69"/>
                <a:gd name="T84" fmla="*/ 7972 w 46"/>
                <a:gd name="T85" fmla="*/ 72059 h 69"/>
                <a:gd name="T86" fmla="*/ 13287 w 46"/>
                <a:gd name="T87" fmla="*/ 64052 h 69"/>
                <a:gd name="T88" fmla="*/ 18601 w 46"/>
                <a:gd name="T89" fmla="*/ 77396 h 69"/>
                <a:gd name="T90" fmla="*/ 26573 w 46"/>
                <a:gd name="T91" fmla="*/ 80065 h 69"/>
                <a:gd name="T92" fmla="*/ 53147 w 46"/>
                <a:gd name="T93" fmla="*/ 69390 h 69"/>
                <a:gd name="T94" fmla="*/ 61119 w 46"/>
                <a:gd name="T95" fmla="*/ 66721 h 69"/>
                <a:gd name="T96" fmla="*/ 63776 w 46"/>
                <a:gd name="T97" fmla="*/ 58714 h 69"/>
                <a:gd name="T98" fmla="*/ 63776 w 46"/>
                <a:gd name="T99" fmla="*/ 32026 h 69"/>
                <a:gd name="T100" fmla="*/ 66434 w 46"/>
                <a:gd name="T101" fmla="*/ 8007 h 69"/>
                <a:gd name="T102" fmla="*/ 61119 w 46"/>
                <a:gd name="T103" fmla="*/ 128104 h 69"/>
                <a:gd name="T104" fmla="*/ 58462 w 46"/>
                <a:gd name="T105" fmla="*/ 128104 h 69"/>
                <a:gd name="T106" fmla="*/ 47832 w 46"/>
                <a:gd name="T107" fmla="*/ 133442 h 69"/>
                <a:gd name="T108" fmla="*/ 47832 w 46"/>
                <a:gd name="T109" fmla="*/ 136111 h 69"/>
                <a:gd name="T110" fmla="*/ 55804 w 46"/>
                <a:gd name="T111" fmla="*/ 146786 h 69"/>
                <a:gd name="T112" fmla="*/ 58462 w 46"/>
                <a:gd name="T113" fmla="*/ 146786 h 69"/>
                <a:gd name="T114" fmla="*/ 58462 w 46"/>
                <a:gd name="T115" fmla="*/ 146786 h 69"/>
                <a:gd name="T116" fmla="*/ 61119 w 46"/>
                <a:gd name="T117" fmla="*/ 128104 h 69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46"/>
                <a:gd name="T178" fmla="*/ 0 h 69"/>
                <a:gd name="T179" fmla="*/ 46 w 46"/>
                <a:gd name="T180" fmla="*/ 69 h 69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46" h="69">
                  <a:moveTo>
                    <a:pt x="25" y="3"/>
                  </a:moveTo>
                  <a:cubicBezTo>
                    <a:pt x="25" y="1"/>
                    <a:pt x="25" y="1"/>
                    <a:pt x="26" y="0"/>
                  </a:cubicBezTo>
                  <a:cubicBezTo>
                    <a:pt x="26" y="0"/>
                    <a:pt x="27" y="0"/>
                    <a:pt x="28" y="1"/>
                  </a:cubicBezTo>
                  <a:cubicBezTo>
                    <a:pt x="31" y="4"/>
                    <a:pt x="31" y="7"/>
                    <a:pt x="31" y="10"/>
                  </a:cubicBezTo>
                  <a:cubicBezTo>
                    <a:pt x="31" y="11"/>
                    <a:pt x="31" y="13"/>
                    <a:pt x="30" y="15"/>
                  </a:cubicBezTo>
                  <a:cubicBezTo>
                    <a:pt x="30" y="18"/>
                    <a:pt x="30" y="20"/>
                    <a:pt x="30" y="21"/>
                  </a:cubicBezTo>
                  <a:cubicBezTo>
                    <a:pt x="34" y="19"/>
                    <a:pt x="37" y="17"/>
                    <a:pt x="39" y="15"/>
                  </a:cubicBezTo>
                  <a:cubicBezTo>
                    <a:pt x="42" y="13"/>
                    <a:pt x="44" y="13"/>
                    <a:pt x="46" y="16"/>
                  </a:cubicBezTo>
                  <a:cubicBezTo>
                    <a:pt x="46" y="17"/>
                    <a:pt x="45" y="19"/>
                    <a:pt x="43" y="20"/>
                  </a:cubicBezTo>
                  <a:cubicBezTo>
                    <a:pt x="39" y="22"/>
                    <a:pt x="35" y="24"/>
                    <a:pt x="31" y="26"/>
                  </a:cubicBezTo>
                  <a:cubicBezTo>
                    <a:pt x="30" y="27"/>
                    <a:pt x="29" y="27"/>
                    <a:pt x="29" y="28"/>
                  </a:cubicBezTo>
                  <a:cubicBezTo>
                    <a:pt x="29" y="29"/>
                    <a:pt x="29" y="31"/>
                    <a:pt x="29" y="34"/>
                  </a:cubicBezTo>
                  <a:cubicBezTo>
                    <a:pt x="29" y="36"/>
                    <a:pt x="29" y="38"/>
                    <a:pt x="29" y="39"/>
                  </a:cubicBezTo>
                  <a:cubicBezTo>
                    <a:pt x="28" y="40"/>
                    <a:pt x="29" y="40"/>
                    <a:pt x="29" y="40"/>
                  </a:cubicBezTo>
                  <a:cubicBezTo>
                    <a:pt x="31" y="41"/>
                    <a:pt x="33" y="42"/>
                    <a:pt x="33" y="44"/>
                  </a:cubicBezTo>
                  <a:cubicBezTo>
                    <a:pt x="33" y="47"/>
                    <a:pt x="32" y="50"/>
                    <a:pt x="30" y="53"/>
                  </a:cubicBezTo>
                  <a:cubicBezTo>
                    <a:pt x="29" y="55"/>
                    <a:pt x="28" y="56"/>
                    <a:pt x="28" y="57"/>
                  </a:cubicBezTo>
                  <a:cubicBezTo>
                    <a:pt x="31" y="56"/>
                    <a:pt x="34" y="56"/>
                    <a:pt x="38" y="57"/>
                  </a:cubicBezTo>
                  <a:cubicBezTo>
                    <a:pt x="39" y="56"/>
                    <a:pt x="40" y="57"/>
                    <a:pt x="40" y="60"/>
                  </a:cubicBezTo>
                  <a:cubicBezTo>
                    <a:pt x="41" y="62"/>
                    <a:pt x="40" y="63"/>
                    <a:pt x="37" y="63"/>
                  </a:cubicBezTo>
                  <a:cubicBezTo>
                    <a:pt x="35" y="63"/>
                    <a:pt x="32" y="63"/>
                    <a:pt x="29" y="65"/>
                  </a:cubicBezTo>
                  <a:cubicBezTo>
                    <a:pt x="26" y="66"/>
                    <a:pt x="23" y="66"/>
                    <a:pt x="20" y="67"/>
                  </a:cubicBezTo>
                  <a:cubicBezTo>
                    <a:pt x="20" y="67"/>
                    <a:pt x="20" y="67"/>
                    <a:pt x="19" y="68"/>
                  </a:cubicBezTo>
                  <a:cubicBezTo>
                    <a:pt x="18" y="68"/>
                    <a:pt x="17" y="68"/>
                    <a:pt x="16" y="68"/>
                  </a:cubicBezTo>
                  <a:cubicBezTo>
                    <a:pt x="15" y="69"/>
                    <a:pt x="14" y="68"/>
                    <a:pt x="13" y="67"/>
                  </a:cubicBezTo>
                  <a:cubicBezTo>
                    <a:pt x="12" y="65"/>
                    <a:pt x="13" y="64"/>
                    <a:pt x="15" y="63"/>
                  </a:cubicBezTo>
                  <a:cubicBezTo>
                    <a:pt x="16" y="61"/>
                    <a:pt x="18" y="59"/>
                    <a:pt x="19" y="57"/>
                  </a:cubicBezTo>
                  <a:cubicBezTo>
                    <a:pt x="20" y="57"/>
                    <a:pt x="20" y="56"/>
                    <a:pt x="19" y="56"/>
                  </a:cubicBezTo>
                  <a:cubicBezTo>
                    <a:pt x="18" y="54"/>
                    <a:pt x="17" y="52"/>
                    <a:pt x="15" y="51"/>
                  </a:cubicBezTo>
                  <a:cubicBezTo>
                    <a:pt x="14" y="49"/>
                    <a:pt x="14" y="47"/>
                    <a:pt x="15" y="46"/>
                  </a:cubicBezTo>
                  <a:cubicBezTo>
                    <a:pt x="17" y="44"/>
                    <a:pt x="19" y="43"/>
                    <a:pt x="22" y="42"/>
                  </a:cubicBezTo>
                  <a:cubicBezTo>
                    <a:pt x="22" y="42"/>
                    <a:pt x="22" y="42"/>
                    <a:pt x="22" y="42"/>
                  </a:cubicBezTo>
                  <a:cubicBezTo>
                    <a:pt x="23" y="42"/>
                    <a:pt x="23" y="41"/>
                    <a:pt x="23" y="40"/>
                  </a:cubicBezTo>
                  <a:cubicBezTo>
                    <a:pt x="23" y="39"/>
                    <a:pt x="23" y="37"/>
                    <a:pt x="24" y="35"/>
                  </a:cubicBezTo>
                  <a:cubicBezTo>
                    <a:pt x="24" y="32"/>
                    <a:pt x="24" y="31"/>
                    <a:pt x="24" y="31"/>
                  </a:cubicBezTo>
                  <a:cubicBezTo>
                    <a:pt x="24" y="30"/>
                    <a:pt x="23" y="30"/>
                    <a:pt x="22" y="30"/>
                  </a:cubicBezTo>
                  <a:cubicBezTo>
                    <a:pt x="22" y="30"/>
                    <a:pt x="21" y="31"/>
                    <a:pt x="20" y="32"/>
                  </a:cubicBezTo>
                  <a:cubicBezTo>
                    <a:pt x="16" y="34"/>
                    <a:pt x="13" y="35"/>
                    <a:pt x="10" y="36"/>
                  </a:cubicBezTo>
                  <a:cubicBezTo>
                    <a:pt x="8" y="37"/>
                    <a:pt x="7" y="38"/>
                    <a:pt x="6" y="39"/>
                  </a:cubicBezTo>
                  <a:cubicBezTo>
                    <a:pt x="6" y="41"/>
                    <a:pt x="4" y="41"/>
                    <a:pt x="2" y="40"/>
                  </a:cubicBezTo>
                  <a:cubicBezTo>
                    <a:pt x="1" y="38"/>
                    <a:pt x="0" y="36"/>
                    <a:pt x="1" y="34"/>
                  </a:cubicBezTo>
                  <a:cubicBezTo>
                    <a:pt x="1" y="33"/>
                    <a:pt x="1" y="32"/>
                    <a:pt x="1" y="30"/>
                  </a:cubicBezTo>
                  <a:cubicBezTo>
                    <a:pt x="2" y="29"/>
                    <a:pt x="2" y="28"/>
                    <a:pt x="3" y="27"/>
                  </a:cubicBezTo>
                  <a:cubicBezTo>
                    <a:pt x="3" y="25"/>
                    <a:pt x="4" y="24"/>
                    <a:pt x="5" y="24"/>
                  </a:cubicBezTo>
                  <a:cubicBezTo>
                    <a:pt x="6" y="25"/>
                    <a:pt x="7" y="26"/>
                    <a:pt x="7" y="29"/>
                  </a:cubicBezTo>
                  <a:cubicBezTo>
                    <a:pt x="8" y="30"/>
                    <a:pt x="9" y="31"/>
                    <a:pt x="10" y="30"/>
                  </a:cubicBezTo>
                  <a:cubicBezTo>
                    <a:pt x="12" y="29"/>
                    <a:pt x="15" y="28"/>
                    <a:pt x="20" y="26"/>
                  </a:cubicBezTo>
                  <a:cubicBezTo>
                    <a:pt x="21" y="25"/>
                    <a:pt x="22" y="25"/>
                    <a:pt x="23" y="25"/>
                  </a:cubicBezTo>
                  <a:cubicBezTo>
                    <a:pt x="24" y="24"/>
                    <a:pt x="24" y="23"/>
                    <a:pt x="24" y="22"/>
                  </a:cubicBezTo>
                  <a:cubicBezTo>
                    <a:pt x="24" y="20"/>
                    <a:pt x="24" y="16"/>
                    <a:pt x="24" y="12"/>
                  </a:cubicBezTo>
                  <a:cubicBezTo>
                    <a:pt x="25" y="9"/>
                    <a:pt x="25" y="6"/>
                    <a:pt x="25" y="3"/>
                  </a:cubicBezTo>
                  <a:close/>
                  <a:moveTo>
                    <a:pt x="23" y="48"/>
                  </a:moveTo>
                  <a:cubicBezTo>
                    <a:pt x="23" y="48"/>
                    <a:pt x="23" y="48"/>
                    <a:pt x="22" y="48"/>
                  </a:cubicBezTo>
                  <a:cubicBezTo>
                    <a:pt x="21" y="48"/>
                    <a:pt x="20" y="49"/>
                    <a:pt x="18" y="50"/>
                  </a:cubicBezTo>
                  <a:cubicBezTo>
                    <a:pt x="18" y="50"/>
                    <a:pt x="18" y="51"/>
                    <a:pt x="18" y="51"/>
                  </a:cubicBezTo>
                  <a:cubicBezTo>
                    <a:pt x="19" y="52"/>
                    <a:pt x="20" y="53"/>
                    <a:pt x="21" y="55"/>
                  </a:cubicBezTo>
                  <a:cubicBezTo>
                    <a:pt x="21" y="55"/>
                    <a:pt x="21" y="55"/>
                    <a:pt x="22" y="55"/>
                  </a:cubicBezTo>
                  <a:cubicBezTo>
                    <a:pt x="22" y="55"/>
                    <a:pt x="22" y="55"/>
                    <a:pt x="22" y="55"/>
                  </a:cubicBezTo>
                  <a:cubicBezTo>
                    <a:pt x="23" y="54"/>
                    <a:pt x="23" y="52"/>
                    <a:pt x="23" y="48"/>
                  </a:cubicBezTo>
                  <a:close/>
                </a:path>
              </a:pathLst>
            </a:custGeom>
            <a:solidFill>
              <a:srgbClr val="23191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2381" name="Freeform 457"/>
            <p:cNvSpPr>
              <a:spLocks noEditPoints="1"/>
            </p:cNvSpPr>
            <p:nvPr/>
          </p:nvSpPr>
          <p:spPr bwMode="auto">
            <a:xfrm>
              <a:off x="6975476" y="4298950"/>
              <a:ext cx="122238" cy="180975"/>
            </a:xfrm>
            <a:custGeom>
              <a:avLst/>
              <a:gdLst>
                <a:gd name="T0" fmla="*/ 66434 w 46"/>
                <a:gd name="T1" fmla="*/ 5323 h 68"/>
                <a:gd name="T2" fmla="*/ 69091 w 46"/>
                <a:gd name="T3" fmla="*/ 0 h 68"/>
                <a:gd name="T4" fmla="*/ 74406 w 46"/>
                <a:gd name="T5" fmla="*/ 2661 h 68"/>
                <a:gd name="T6" fmla="*/ 82378 w 46"/>
                <a:gd name="T7" fmla="*/ 26614 h 68"/>
                <a:gd name="T8" fmla="*/ 79720 w 46"/>
                <a:gd name="T9" fmla="*/ 39921 h 68"/>
                <a:gd name="T10" fmla="*/ 79720 w 46"/>
                <a:gd name="T11" fmla="*/ 53228 h 68"/>
                <a:gd name="T12" fmla="*/ 103637 w 46"/>
                <a:gd name="T13" fmla="*/ 37260 h 68"/>
                <a:gd name="T14" fmla="*/ 122238 w 46"/>
                <a:gd name="T15" fmla="*/ 39921 h 68"/>
                <a:gd name="T16" fmla="*/ 114266 w 46"/>
                <a:gd name="T17" fmla="*/ 53228 h 68"/>
                <a:gd name="T18" fmla="*/ 82378 w 46"/>
                <a:gd name="T19" fmla="*/ 69196 h 68"/>
                <a:gd name="T20" fmla="*/ 77063 w 46"/>
                <a:gd name="T21" fmla="*/ 71858 h 68"/>
                <a:gd name="T22" fmla="*/ 77063 w 46"/>
                <a:gd name="T23" fmla="*/ 87826 h 68"/>
                <a:gd name="T24" fmla="*/ 77063 w 46"/>
                <a:gd name="T25" fmla="*/ 103794 h 68"/>
                <a:gd name="T26" fmla="*/ 77063 w 46"/>
                <a:gd name="T27" fmla="*/ 106456 h 68"/>
                <a:gd name="T28" fmla="*/ 87692 w 46"/>
                <a:gd name="T29" fmla="*/ 117101 h 68"/>
                <a:gd name="T30" fmla="*/ 79720 w 46"/>
                <a:gd name="T31" fmla="*/ 141054 h 68"/>
                <a:gd name="T32" fmla="*/ 74406 w 46"/>
                <a:gd name="T33" fmla="*/ 151700 h 68"/>
                <a:gd name="T34" fmla="*/ 100979 w 46"/>
                <a:gd name="T35" fmla="*/ 149038 h 68"/>
                <a:gd name="T36" fmla="*/ 106294 w 46"/>
                <a:gd name="T37" fmla="*/ 157022 h 68"/>
                <a:gd name="T38" fmla="*/ 98322 w 46"/>
                <a:gd name="T39" fmla="*/ 167668 h 68"/>
                <a:gd name="T40" fmla="*/ 77063 w 46"/>
                <a:gd name="T41" fmla="*/ 170329 h 68"/>
                <a:gd name="T42" fmla="*/ 53147 w 46"/>
                <a:gd name="T43" fmla="*/ 178314 h 68"/>
                <a:gd name="T44" fmla="*/ 50490 w 46"/>
                <a:gd name="T45" fmla="*/ 178314 h 68"/>
                <a:gd name="T46" fmla="*/ 42518 w 46"/>
                <a:gd name="T47" fmla="*/ 180975 h 68"/>
                <a:gd name="T48" fmla="*/ 34546 w 46"/>
                <a:gd name="T49" fmla="*/ 175652 h 68"/>
                <a:gd name="T50" fmla="*/ 39860 w 46"/>
                <a:gd name="T51" fmla="*/ 165007 h 68"/>
                <a:gd name="T52" fmla="*/ 50490 w 46"/>
                <a:gd name="T53" fmla="*/ 151700 h 68"/>
                <a:gd name="T54" fmla="*/ 50490 w 46"/>
                <a:gd name="T55" fmla="*/ 146377 h 68"/>
                <a:gd name="T56" fmla="*/ 39860 w 46"/>
                <a:gd name="T57" fmla="*/ 133070 h 68"/>
                <a:gd name="T58" fmla="*/ 39860 w 46"/>
                <a:gd name="T59" fmla="*/ 122424 h 68"/>
                <a:gd name="T60" fmla="*/ 58462 w 46"/>
                <a:gd name="T61" fmla="*/ 109117 h 68"/>
                <a:gd name="T62" fmla="*/ 58462 w 46"/>
                <a:gd name="T63" fmla="*/ 109117 h 68"/>
                <a:gd name="T64" fmla="*/ 61119 w 46"/>
                <a:gd name="T65" fmla="*/ 103794 h 68"/>
                <a:gd name="T66" fmla="*/ 63776 w 46"/>
                <a:gd name="T67" fmla="*/ 90488 h 68"/>
                <a:gd name="T68" fmla="*/ 63776 w 46"/>
                <a:gd name="T69" fmla="*/ 79842 h 68"/>
                <a:gd name="T70" fmla="*/ 58462 w 46"/>
                <a:gd name="T71" fmla="*/ 79842 h 68"/>
                <a:gd name="T72" fmla="*/ 53147 w 46"/>
                <a:gd name="T73" fmla="*/ 82503 h 68"/>
                <a:gd name="T74" fmla="*/ 26573 w 46"/>
                <a:gd name="T75" fmla="*/ 93149 h 68"/>
                <a:gd name="T76" fmla="*/ 15944 w 46"/>
                <a:gd name="T77" fmla="*/ 101133 h 68"/>
                <a:gd name="T78" fmla="*/ 5315 w 46"/>
                <a:gd name="T79" fmla="*/ 103794 h 68"/>
                <a:gd name="T80" fmla="*/ 2657 w 46"/>
                <a:gd name="T81" fmla="*/ 87826 h 68"/>
                <a:gd name="T82" fmla="*/ 2657 w 46"/>
                <a:gd name="T83" fmla="*/ 79842 h 68"/>
                <a:gd name="T84" fmla="*/ 7972 w 46"/>
                <a:gd name="T85" fmla="*/ 69196 h 68"/>
                <a:gd name="T86" fmla="*/ 13287 w 46"/>
                <a:gd name="T87" fmla="*/ 63874 h 68"/>
                <a:gd name="T88" fmla="*/ 18601 w 46"/>
                <a:gd name="T89" fmla="*/ 74519 h 68"/>
                <a:gd name="T90" fmla="*/ 26573 w 46"/>
                <a:gd name="T91" fmla="*/ 79842 h 68"/>
                <a:gd name="T92" fmla="*/ 53147 w 46"/>
                <a:gd name="T93" fmla="*/ 66535 h 68"/>
                <a:gd name="T94" fmla="*/ 61119 w 46"/>
                <a:gd name="T95" fmla="*/ 63874 h 68"/>
                <a:gd name="T96" fmla="*/ 63776 w 46"/>
                <a:gd name="T97" fmla="*/ 58551 h 68"/>
                <a:gd name="T98" fmla="*/ 63776 w 46"/>
                <a:gd name="T99" fmla="*/ 29275 h 68"/>
                <a:gd name="T100" fmla="*/ 66434 w 46"/>
                <a:gd name="T101" fmla="*/ 5323 h 68"/>
                <a:gd name="T102" fmla="*/ 61119 w 46"/>
                <a:gd name="T103" fmla="*/ 127747 h 68"/>
                <a:gd name="T104" fmla="*/ 58462 w 46"/>
                <a:gd name="T105" fmla="*/ 125086 h 68"/>
                <a:gd name="T106" fmla="*/ 47832 w 46"/>
                <a:gd name="T107" fmla="*/ 130408 h 68"/>
                <a:gd name="T108" fmla="*/ 47832 w 46"/>
                <a:gd name="T109" fmla="*/ 135731 h 68"/>
                <a:gd name="T110" fmla="*/ 55804 w 46"/>
                <a:gd name="T111" fmla="*/ 143715 h 68"/>
                <a:gd name="T112" fmla="*/ 58462 w 46"/>
                <a:gd name="T113" fmla="*/ 143715 h 68"/>
                <a:gd name="T114" fmla="*/ 58462 w 46"/>
                <a:gd name="T115" fmla="*/ 143715 h 68"/>
                <a:gd name="T116" fmla="*/ 61119 w 46"/>
                <a:gd name="T117" fmla="*/ 127747 h 6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46"/>
                <a:gd name="T178" fmla="*/ 0 h 68"/>
                <a:gd name="T179" fmla="*/ 46 w 46"/>
                <a:gd name="T180" fmla="*/ 68 h 68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46" h="68">
                  <a:moveTo>
                    <a:pt x="25" y="2"/>
                  </a:moveTo>
                  <a:cubicBezTo>
                    <a:pt x="25" y="1"/>
                    <a:pt x="25" y="0"/>
                    <a:pt x="26" y="0"/>
                  </a:cubicBezTo>
                  <a:cubicBezTo>
                    <a:pt x="26" y="0"/>
                    <a:pt x="27" y="0"/>
                    <a:pt x="28" y="1"/>
                  </a:cubicBezTo>
                  <a:cubicBezTo>
                    <a:pt x="31" y="3"/>
                    <a:pt x="31" y="6"/>
                    <a:pt x="31" y="10"/>
                  </a:cubicBezTo>
                  <a:cubicBezTo>
                    <a:pt x="31" y="11"/>
                    <a:pt x="31" y="13"/>
                    <a:pt x="30" y="15"/>
                  </a:cubicBezTo>
                  <a:cubicBezTo>
                    <a:pt x="30" y="18"/>
                    <a:pt x="30" y="19"/>
                    <a:pt x="30" y="20"/>
                  </a:cubicBezTo>
                  <a:cubicBezTo>
                    <a:pt x="34" y="18"/>
                    <a:pt x="37" y="16"/>
                    <a:pt x="39" y="14"/>
                  </a:cubicBezTo>
                  <a:cubicBezTo>
                    <a:pt x="42" y="13"/>
                    <a:pt x="44" y="13"/>
                    <a:pt x="46" y="15"/>
                  </a:cubicBezTo>
                  <a:cubicBezTo>
                    <a:pt x="46" y="17"/>
                    <a:pt x="45" y="18"/>
                    <a:pt x="43" y="20"/>
                  </a:cubicBezTo>
                  <a:cubicBezTo>
                    <a:pt x="39" y="21"/>
                    <a:pt x="35" y="23"/>
                    <a:pt x="31" y="26"/>
                  </a:cubicBezTo>
                  <a:cubicBezTo>
                    <a:pt x="30" y="26"/>
                    <a:pt x="29" y="27"/>
                    <a:pt x="29" y="27"/>
                  </a:cubicBezTo>
                  <a:cubicBezTo>
                    <a:pt x="29" y="29"/>
                    <a:pt x="29" y="31"/>
                    <a:pt x="29" y="33"/>
                  </a:cubicBezTo>
                  <a:cubicBezTo>
                    <a:pt x="29" y="35"/>
                    <a:pt x="29" y="37"/>
                    <a:pt x="29" y="39"/>
                  </a:cubicBezTo>
                  <a:cubicBezTo>
                    <a:pt x="28" y="39"/>
                    <a:pt x="29" y="40"/>
                    <a:pt x="29" y="40"/>
                  </a:cubicBezTo>
                  <a:cubicBezTo>
                    <a:pt x="31" y="40"/>
                    <a:pt x="33" y="42"/>
                    <a:pt x="33" y="44"/>
                  </a:cubicBezTo>
                  <a:cubicBezTo>
                    <a:pt x="33" y="46"/>
                    <a:pt x="32" y="49"/>
                    <a:pt x="30" y="53"/>
                  </a:cubicBezTo>
                  <a:cubicBezTo>
                    <a:pt x="29" y="54"/>
                    <a:pt x="28" y="56"/>
                    <a:pt x="28" y="57"/>
                  </a:cubicBezTo>
                  <a:cubicBezTo>
                    <a:pt x="31" y="56"/>
                    <a:pt x="34" y="56"/>
                    <a:pt x="38" y="56"/>
                  </a:cubicBezTo>
                  <a:cubicBezTo>
                    <a:pt x="39" y="56"/>
                    <a:pt x="40" y="57"/>
                    <a:pt x="40" y="59"/>
                  </a:cubicBezTo>
                  <a:cubicBezTo>
                    <a:pt x="41" y="62"/>
                    <a:pt x="40" y="63"/>
                    <a:pt x="37" y="63"/>
                  </a:cubicBezTo>
                  <a:cubicBezTo>
                    <a:pt x="35" y="62"/>
                    <a:pt x="32" y="63"/>
                    <a:pt x="29" y="64"/>
                  </a:cubicBezTo>
                  <a:cubicBezTo>
                    <a:pt x="26" y="65"/>
                    <a:pt x="23" y="66"/>
                    <a:pt x="20" y="67"/>
                  </a:cubicBezTo>
                  <a:cubicBezTo>
                    <a:pt x="20" y="67"/>
                    <a:pt x="20" y="67"/>
                    <a:pt x="19" y="67"/>
                  </a:cubicBezTo>
                  <a:cubicBezTo>
                    <a:pt x="18" y="67"/>
                    <a:pt x="17" y="68"/>
                    <a:pt x="16" y="68"/>
                  </a:cubicBezTo>
                  <a:cubicBezTo>
                    <a:pt x="15" y="68"/>
                    <a:pt x="14" y="68"/>
                    <a:pt x="13" y="66"/>
                  </a:cubicBezTo>
                  <a:cubicBezTo>
                    <a:pt x="12" y="65"/>
                    <a:pt x="13" y="63"/>
                    <a:pt x="15" y="62"/>
                  </a:cubicBezTo>
                  <a:cubicBezTo>
                    <a:pt x="16" y="60"/>
                    <a:pt x="18" y="58"/>
                    <a:pt x="19" y="57"/>
                  </a:cubicBezTo>
                  <a:cubicBezTo>
                    <a:pt x="20" y="56"/>
                    <a:pt x="20" y="56"/>
                    <a:pt x="19" y="55"/>
                  </a:cubicBezTo>
                  <a:cubicBezTo>
                    <a:pt x="18" y="53"/>
                    <a:pt x="17" y="51"/>
                    <a:pt x="15" y="50"/>
                  </a:cubicBezTo>
                  <a:cubicBezTo>
                    <a:pt x="14" y="48"/>
                    <a:pt x="14" y="47"/>
                    <a:pt x="15" y="46"/>
                  </a:cubicBezTo>
                  <a:cubicBezTo>
                    <a:pt x="17" y="44"/>
                    <a:pt x="19" y="42"/>
                    <a:pt x="22" y="41"/>
                  </a:cubicBezTo>
                  <a:cubicBezTo>
                    <a:pt x="22" y="41"/>
                    <a:pt x="22" y="41"/>
                    <a:pt x="22" y="41"/>
                  </a:cubicBezTo>
                  <a:cubicBezTo>
                    <a:pt x="23" y="41"/>
                    <a:pt x="23" y="40"/>
                    <a:pt x="23" y="39"/>
                  </a:cubicBezTo>
                  <a:cubicBezTo>
                    <a:pt x="23" y="39"/>
                    <a:pt x="23" y="37"/>
                    <a:pt x="24" y="34"/>
                  </a:cubicBezTo>
                  <a:cubicBezTo>
                    <a:pt x="24" y="32"/>
                    <a:pt x="24" y="31"/>
                    <a:pt x="24" y="30"/>
                  </a:cubicBezTo>
                  <a:cubicBezTo>
                    <a:pt x="24" y="30"/>
                    <a:pt x="23" y="30"/>
                    <a:pt x="22" y="30"/>
                  </a:cubicBezTo>
                  <a:cubicBezTo>
                    <a:pt x="22" y="30"/>
                    <a:pt x="21" y="30"/>
                    <a:pt x="20" y="31"/>
                  </a:cubicBezTo>
                  <a:cubicBezTo>
                    <a:pt x="16" y="33"/>
                    <a:pt x="13" y="35"/>
                    <a:pt x="10" y="35"/>
                  </a:cubicBezTo>
                  <a:cubicBezTo>
                    <a:pt x="8" y="36"/>
                    <a:pt x="7" y="37"/>
                    <a:pt x="6" y="38"/>
                  </a:cubicBezTo>
                  <a:cubicBezTo>
                    <a:pt x="6" y="40"/>
                    <a:pt x="4" y="40"/>
                    <a:pt x="2" y="39"/>
                  </a:cubicBezTo>
                  <a:cubicBezTo>
                    <a:pt x="1" y="38"/>
                    <a:pt x="0" y="36"/>
                    <a:pt x="1" y="33"/>
                  </a:cubicBezTo>
                  <a:cubicBezTo>
                    <a:pt x="1" y="32"/>
                    <a:pt x="1" y="31"/>
                    <a:pt x="1" y="30"/>
                  </a:cubicBezTo>
                  <a:cubicBezTo>
                    <a:pt x="2" y="28"/>
                    <a:pt x="2" y="27"/>
                    <a:pt x="3" y="26"/>
                  </a:cubicBezTo>
                  <a:cubicBezTo>
                    <a:pt x="3" y="24"/>
                    <a:pt x="4" y="23"/>
                    <a:pt x="5" y="24"/>
                  </a:cubicBezTo>
                  <a:cubicBezTo>
                    <a:pt x="6" y="24"/>
                    <a:pt x="7" y="26"/>
                    <a:pt x="7" y="28"/>
                  </a:cubicBezTo>
                  <a:cubicBezTo>
                    <a:pt x="8" y="30"/>
                    <a:pt x="9" y="30"/>
                    <a:pt x="10" y="30"/>
                  </a:cubicBezTo>
                  <a:cubicBezTo>
                    <a:pt x="12" y="29"/>
                    <a:pt x="15" y="27"/>
                    <a:pt x="20" y="25"/>
                  </a:cubicBezTo>
                  <a:cubicBezTo>
                    <a:pt x="21" y="25"/>
                    <a:pt x="22" y="24"/>
                    <a:pt x="23" y="24"/>
                  </a:cubicBezTo>
                  <a:cubicBezTo>
                    <a:pt x="24" y="23"/>
                    <a:pt x="24" y="23"/>
                    <a:pt x="24" y="22"/>
                  </a:cubicBezTo>
                  <a:cubicBezTo>
                    <a:pt x="24" y="19"/>
                    <a:pt x="24" y="16"/>
                    <a:pt x="24" y="11"/>
                  </a:cubicBezTo>
                  <a:cubicBezTo>
                    <a:pt x="25" y="8"/>
                    <a:pt x="25" y="5"/>
                    <a:pt x="25" y="2"/>
                  </a:cubicBezTo>
                  <a:close/>
                  <a:moveTo>
                    <a:pt x="23" y="48"/>
                  </a:moveTo>
                  <a:cubicBezTo>
                    <a:pt x="23" y="47"/>
                    <a:pt x="23" y="47"/>
                    <a:pt x="22" y="47"/>
                  </a:cubicBezTo>
                  <a:cubicBezTo>
                    <a:pt x="21" y="48"/>
                    <a:pt x="20" y="48"/>
                    <a:pt x="18" y="49"/>
                  </a:cubicBezTo>
                  <a:cubicBezTo>
                    <a:pt x="18" y="50"/>
                    <a:pt x="18" y="50"/>
                    <a:pt x="18" y="51"/>
                  </a:cubicBezTo>
                  <a:cubicBezTo>
                    <a:pt x="19" y="52"/>
                    <a:pt x="20" y="53"/>
                    <a:pt x="21" y="54"/>
                  </a:cubicBezTo>
                  <a:cubicBezTo>
                    <a:pt x="21" y="55"/>
                    <a:pt x="21" y="55"/>
                    <a:pt x="22" y="54"/>
                  </a:cubicBezTo>
                  <a:cubicBezTo>
                    <a:pt x="22" y="54"/>
                    <a:pt x="22" y="54"/>
                    <a:pt x="22" y="54"/>
                  </a:cubicBezTo>
                  <a:cubicBezTo>
                    <a:pt x="23" y="54"/>
                    <a:pt x="23" y="52"/>
                    <a:pt x="23" y="48"/>
                  </a:cubicBezTo>
                  <a:close/>
                </a:path>
              </a:pathLst>
            </a:custGeom>
            <a:solidFill>
              <a:srgbClr val="23191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2382" name="Freeform 458"/>
            <p:cNvSpPr>
              <a:spLocks/>
            </p:cNvSpPr>
            <p:nvPr/>
          </p:nvSpPr>
          <p:spPr bwMode="auto">
            <a:xfrm>
              <a:off x="6942138" y="4589463"/>
              <a:ext cx="182563" cy="122237"/>
            </a:xfrm>
            <a:custGeom>
              <a:avLst/>
              <a:gdLst>
                <a:gd name="T0" fmla="*/ 142875 w 69"/>
                <a:gd name="T1" fmla="*/ 0 h 46"/>
                <a:gd name="T2" fmla="*/ 158750 w 69"/>
                <a:gd name="T3" fmla="*/ 5315 h 46"/>
                <a:gd name="T4" fmla="*/ 156105 w 69"/>
                <a:gd name="T5" fmla="*/ 23916 h 46"/>
                <a:gd name="T6" fmla="*/ 153459 w 69"/>
                <a:gd name="T7" fmla="*/ 26573 h 46"/>
                <a:gd name="T8" fmla="*/ 150813 w 69"/>
                <a:gd name="T9" fmla="*/ 34545 h 46"/>
                <a:gd name="T10" fmla="*/ 171980 w 69"/>
                <a:gd name="T11" fmla="*/ 34545 h 46"/>
                <a:gd name="T12" fmla="*/ 182563 w 69"/>
                <a:gd name="T13" fmla="*/ 47832 h 46"/>
                <a:gd name="T14" fmla="*/ 174625 w 69"/>
                <a:gd name="T15" fmla="*/ 53147 h 46"/>
                <a:gd name="T16" fmla="*/ 166688 w 69"/>
                <a:gd name="T17" fmla="*/ 50489 h 46"/>
                <a:gd name="T18" fmla="*/ 150813 w 69"/>
                <a:gd name="T19" fmla="*/ 47832 h 46"/>
                <a:gd name="T20" fmla="*/ 140230 w 69"/>
                <a:gd name="T21" fmla="*/ 47832 h 46"/>
                <a:gd name="T22" fmla="*/ 100542 w 69"/>
                <a:gd name="T23" fmla="*/ 98321 h 46"/>
                <a:gd name="T24" fmla="*/ 108479 w 69"/>
                <a:gd name="T25" fmla="*/ 95664 h 46"/>
                <a:gd name="T26" fmla="*/ 140230 w 69"/>
                <a:gd name="T27" fmla="*/ 93006 h 46"/>
                <a:gd name="T28" fmla="*/ 148167 w 69"/>
                <a:gd name="T29" fmla="*/ 100978 h 46"/>
                <a:gd name="T30" fmla="*/ 142875 w 69"/>
                <a:gd name="T31" fmla="*/ 108950 h 46"/>
                <a:gd name="T32" fmla="*/ 140230 w 69"/>
                <a:gd name="T33" fmla="*/ 108950 h 46"/>
                <a:gd name="T34" fmla="*/ 124354 w 69"/>
                <a:gd name="T35" fmla="*/ 114265 h 46"/>
                <a:gd name="T36" fmla="*/ 116417 w 69"/>
                <a:gd name="T37" fmla="*/ 116922 h 46"/>
                <a:gd name="T38" fmla="*/ 113771 w 69"/>
                <a:gd name="T39" fmla="*/ 119580 h 46"/>
                <a:gd name="T40" fmla="*/ 111125 w 69"/>
                <a:gd name="T41" fmla="*/ 119580 h 46"/>
                <a:gd name="T42" fmla="*/ 111125 w 69"/>
                <a:gd name="T43" fmla="*/ 116922 h 46"/>
                <a:gd name="T44" fmla="*/ 116417 w 69"/>
                <a:gd name="T45" fmla="*/ 114265 h 46"/>
                <a:gd name="T46" fmla="*/ 103188 w 69"/>
                <a:gd name="T47" fmla="*/ 114265 h 46"/>
                <a:gd name="T48" fmla="*/ 87313 w 69"/>
                <a:gd name="T49" fmla="*/ 106293 h 46"/>
                <a:gd name="T50" fmla="*/ 84667 w 69"/>
                <a:gd name="T51" fmla="*/ 106293 h 46"/>
                <a:gd name="T52" fmla="*/ 84667 w 69"/>
                <a:gd name="T53" fmla="*/ 98321 h 46"/>
                <a:gd name="T54" fmla="*/ 105834 w 69"/>
                <a:gd name="T55" fmla="*/ 71748 h 46"/>
                <a:gd name="T56" fmla="*/ 119063 w 69"/>
                <a:gd name="T57" fmla="*/ 53147 h 46"/>
                <a:gd name="T58" fmla="*/ 100542 w 69"/>
                <a:gd name="T59" fmla="*/ 58461 h 46"/>
                <a:gd name="T60" fmla="*/ 74084 w 69"/>
                <a:gd name="T61" fmla="*/ 69090 h 46"/>
                <a:gd name="T62" fmla="*/ 71438 w 69"/>
                <a:gd name="T63" fmla="*/ 74405 h 46"/>
                <a:gd name="T64" fmla="*/ 66146 w 69"/>
                <a:gd name="T65" fmla="*/ 87692 h 46"/>
                <a:gd name="T66" fmla="*/ 47625 w 69"/>
                <a:gd name="T67" fmla="*/ 77062 h 46"/>
                <a:gd name="T68" fmla="*/ 2646 w 69"/>
                <a:gd name="T69" fmla="*/ 79720 h 46"/>
                <a:gd name="T70" fmla="*/ 0 w 69"/>
                <a:gd name="T71" fmla="*/ 79720 h 46"/>
                <a:gd name="T72" fmla="*/ 2646 w 69"/>
                <a:gd name="T73" fmla="*/ 77062 h 46"/>
                <a:gd name="T74" fmla="*/ 47625 w 69"/>
                <a:gd name="T75" fmla="*/ 53147 h 46"/>
                <a:gd name="T76" fmla="*/ 58208 w 69"/>
                <a:gd name="T77" fmla="*/ 13287 h 46"/>
                <a:gd name="T78" fmla="*/ 58208 w 69"/>
                <a:gd name="T79" fmla="*/ 10629 h 46"/>
                <a:gd name="T80" fmla="*/ 60854 w 69"/>
                <a:gd name="T81" fmla="*/ 13287 h 46"/>
                <a:gd name="T82" fmla="*/ 66146 w 69"/>
                <a:gd name="T83" fmla="*/ 47832 h 46"/>
                <a:gd name="T84" fmla="*/ 95250 w 69"/>
                <a:gd name="T85" fmla="*/ 42517 h 46"/>
                <a:gd name="T86" fmla="*/ 92604 w 69"/>
                <a:gd name="T87" fmla="*/ 29231 h 46"/>
                <a:gd name="T88" fmla="*/ 92604 w 69"/>
                <a:gd name="T89" fmla="*/ 21259 h 46"/>
                <a:gd name="T90" fmla="*/ 100542 w 69"/>
                <a:gd name="T91" fmla="*/ 7972 h 46"/>
                <a:gd name="T92" fmla="*/ 100542 w 69"/>
                <a:gd name="T93" fmla="*/ 5315 h 46"/>
                <a:gd name="T94" fmla="*/ 105834 w 69"/>
                <a:gd name="T95" fmla="*/ 7972 h 46"/>
                <a:gd name="T96" fmla="*/ 119063 w 69"/>
                <a:gd name="T97" fmla="*/ 37203 h 46"/>
                <a:gd name="T98" fmla="*/ 132292 w 69"/>
                <a:gd name="T99" fmla="*/ 37203 h 46"/>
                <a:gd name="T100" fmla="*/ 142875 w 69"/>
                <a:gd name="T101" fmla="*/ 5315 h 46"/>
                <a:gd name="T102" fmla="*/ 140230 w 69"/>
                <a:gd name="T103" fmla="*/ 0 h 46"/>
                <a:gd name="T104" fmla="*/ 142875 w 69"/>
                <a:gd name="T105" fmla="*/ 0 h 4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69"/>
                <a:gd name="T160" fmla="*/ 0 h 46"/>
                <a:gd name="T161" fmla="*/ 69 w 69"/>
                <a:gd name="T162" fmla="*/ 46 h 4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69" h="46">
                  <a:moveTo>
                    <a:pt x="54" y="0"/>
                  </a:moveTo>
                  <a:cubicBezTo>
                    <a:pt x="57" y="0"/>
                    <a:pt x="59" y="0"/>
                    <a:pt x="60" y="2"/>
                  </a:cubicBezTo>
                  <a:cubicBezTo>
                    <a:pt x="61" y="4"/>
                    <a:pt x="60" y="7"/>
                    <a:pt x="59" y="9"/>
                  </a:cubicBezTo>
                  <a:cubicBezTo>
                    <a:pt x="59" y="9"/>
                    <a:pt x="59" y="9"/>
                    <a:pt x="58" y="10"/>
                  </a:cubicBezTo>
                  <a:cubicBezTo>
                    <a:pt x="57" y="11"/>
                    <a:pt x="57" y="12"/>
                    <a:pt x="57" y="13"/>
                  </a:cubicBezTo>
                  <a:cubicBezTo>
                    <a:pt x="60" y="13"/>
                    <a:pt x="63" y="13"/>
                    <a:pt x="65" y="13"/>
                  </a:cubicBezTo>
                  <a:cubicBezTo>
                    <a:pt x="68" y="13"/>
                    <a:pt x="69" y="14"/>
                    <a:pt x="69" y="18"/>
                  </a:cubicBezTo>
                  <a:cubicBezTo>
                    <a:pt x="68" y="20"/>
                    <a:pt x="67" y="20"/>
                    <a:pt x="66" y="20"/>
                  </a:cubicBezTo>
                  <a:cubicBezTo>
                    <a:pt x="65" y="19"/>
                    <a:pt x="64" y="19"/>
                    <a:pt x="63" y="19"/>
                  </a:cubicBezTo>
                  <a:cubicBezTo>
                    <a:pt x="61" y="19"/>
                    <a:pt x="59" y="19"/>
                    <a:pt x="57" y="18"/>
                  </a:cubicBezTo>
                  <a:cubicBezTo>
                    <a:pt x="57" y="18"/>
                    <a:pt x="55" y="18"/>
                    <a:pt x="53" y="18"/>
                  </a:cubicBezTo>
                  <a:cubicBezTo>
                    <a:pt x="48" y="24"/>
                    <a:pt x="43" y="30"/>
                    <a:pt x="38" y="37"/>
                  </a:cubicBezTo>
                  <a:cubicBezTo>
                    <a:pt x="39" y="37"/>
                    <a:pt x="40" y="37"/>
                    <a:pt x="41" y="36"/>
                  </a:cubicBezTo>
                  <a:cubicBezTo>
                    <a:pt x="45" y="35"/>
                    <a:pt x="50" y="35"/>
                    <a:pt x="53" y="35"/>
                  </a:cubicBezTo>
                  <a:cubicBezTo>
                    <a:pt x="56" y="35"/>
                    <a:pt x="56" y="36"/>
                    <a:pt x="56" y="38"/>
                  </a:cubicBezTo>
                  <a:cubicBezTo>
                    <a:pt x="56" y="40"/>
                    <a:pt x="56" y="41"/>
                    <a:pt x="54" y="41"/>
                  </a:cubicBezTo>
                  <a:cubicBezTo>
                    <a:pt x="54" y="41"/>
                    <a:pt x="54" y="41"/>
                    <a:pt x="53" y="41"/>
                  </a:cubicBezTo>
                  <a:cubicBezTo>
                    <a:pt x="50" y="42"/>
                    <a:pt x="48" y="43"/>
                    <a:pt x="47" y="43"/>
                  </a:cubicBezTo>
                  <a:cubicBezTo>
                    <a:pt x="46" y="43"/>
                    <a:pt x="45" y="44"/>
                    <a:pt x="44" y="44"/>
                  </a:cubicBezTo>
                  <a:cubicBezTo>
                    <a:pt x="43" y="45"/>
                    <a:pt x="43" y="45"/>
                    <a:pt x="43" y="45"/>
                  </a:cubicBezTo>
                  <a:cubicBezTo>
                    <a:pt x="42" y="46"/>
                    <a:pt x="41" y="46"/>
                    <a:pt x="42" y="45"/>
                  </a:cubicBezTo>
                  <a:cubicBezTo>
                    <a:pt x="42" y="44"/>
                    <a:pt x="42" y="44"/>
                    <a:pt x="42" y="44"/>
                  </a:cubicBezTo>
                  <a:cubicBezTo>
                    <a:pt x="43" y="44"/>
                    <a:pt x="43" y="43"/>
                    <a:pt x="44" y="43"/>
                  </a:cubicBezTo>
                  <a:cubicBezTo>
                    <a:pt x="42" y="43"/>
                    <a:pt x="40" y="43"/>
                    <a:pt x="39" y="43"/>
                  </a:cubicBezTo>
                  <a:cubicBezTo>
                    <a:pt x="36" y="44"/>
                    <a:pt x="34" y="43"/>
                    <a:pt x="33" y="40"/>
                  </a:cubicBezTo>
                  <a:cubicBezTo>
                    <a:pt x="32" y="40"/>
                    <a:pt x="32" y="40"/>
                    <a:pt x="32" y="40"/>
                  </a:cubicBezTo>
                  <a:cubicBezTo>
                    <a:pt x="32" y="39"/>
                    <a:pt x="32" y="38"/>
                    <a:pt x="32" y="37"/>
                  </a:cubicBezTo>
                  <a:cubicBezTo>
                    <a:pt x="34" y="35"/>
                    <a:pt x="37" y="31"/>
                    <a:pt x="40" y="27"/>
                  </a:cubicBezTo>
                  <a:cubicBezTo>
                    <a:pt x="43" y="24"/>
                    <a:pt x="44" y="22"/>
                    <a:pt x="45" y="20"/>
                  </a:cubicBezTo>
                  <a:cubicBezTo>
                    <a:pt x="43" y="20"/>
                    <a:pt x="41" y="21"/>
                    <a:pt x="38" y="22"/>
                  </a:cubicBezTo>
                  <a:cubicBezTo>
                    <a:pt x="36" y="23"/>
                    <a:pt x="33" y="24"/>
                    <a:pt x="28" y="26"/>
                  </a:cubicBezTo>
                  <a:cubicBezTo>
                    <a:pt x="27" y="26"/>
                    <a:pt x="27" y="27"/>
                    <a:pt x="27" y="28"/>
                  </a:cubicBezTo>
                  <a:cubicBezTo>
                    <a:pt x="27" y="30"/>
                    <a:pt x="26" y="31"/>
                    <a:pt x="25" y="33"/>
                  </a:cubicBezTo>
                  <a:cubicBezTo>
                    <a:pt x="22" y="32"/>
                    <a:pt x="20" y="31"/>
                    <a:pt x="18" y="29"/>
                  </a:cubicBezTo>
                  <a:cubicBezTo>
                    <a:pt x="15" y="30"/>
                    <a:pt x="10" y="30"/>
                    <a:pt x="1" y="3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0"/>
                    <a:pt x="0" y="29"/>
                    <a:pt x="1" y="29"/>
                  </a:cubicBezTo>
                  <a:cubicBezTo>
                    <a:pt x="5" y="26"/>
                    <a:pt x="11" y="23"/>
                    <a:pt x="18" y="20"/>
                  </a:cubicBezTo>
                  <a:cubicBezTo>
                    <a:pt x="20" y="15"/>
                    <a:pt x="21" y="9"/>
                    <a:pt x="22" y="5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3" y="4"/>
                    <a:pt x="23" y="4"/>
                    <a:pt x="23" y="5"/>
                  </a:cubicBezTo>
                  <a:cubicBezTo>
                    <a:pt x="24" y="12"/>
                    <a:pt x="24" y="17"/>
                    <a:pt x="25" y="18"/>
                  </a:cubicBezTo>
                  <a:cubicBezTo>
                    <a:pt x="30" y="17"/>
                    <a:pt x="34" y="16"/>
                    <a:pt x="36" y="16"/>
                  </a:cubicBezTo>
                  <a:cubicBezTo>
                    <a:pt x="36" y="13"/>
                    <a:pt x="36" y="11"/>
                    <a:pt x="35" y="11"/>
                  </a:cubicBezTo>
                  <a:cubicBezTo>
                    <a:pt x="35" y="11"/>
                    <a:pt x="34" y="10"/>
                    <a:pt x="35" y="8"/>
                  </a:cubicBezTo>
                  <a:cubicBezTo>
                    <a:pt x="36" y="6"/>
                    <a:pt x="37" y="5"/>
                    <a:pt x="38" y="3"/>
                  </a:cubicBezTo>
                  <a:cubicBezTo>
                    <a:pt x="38" y="3"/>
                    <a:pt x="38" y="2"/>
                    <a:pt x="38" y="2"/>
                  </a:cubicBezTo>
                  <a:cubicBezTo>
                    <a:pt x="39" y="2"/>
                    <a:pt x="39" y="2"/>
                    <a:pt x="40" y="3"/>
                  </a:cubicBezTo>
                  <a:cubicBezTo>
                    <a:pt x="44" y="4"/>
                    <a:pt x="46" y="8"/>
                    <a:pt x="45" y="14"/>
                  </a:cubicBezTo>
                  <a:cubicBezTo>
                    <a:pt x="47" y="14"/>
                    <a:pt x="49" y="14"/>
                    <a:pt x="50" y="14"/>
                  </a:cubicBezTo>
                  <a:cubicBezTo>
                    <a:pt x="53" y="9"/>
                    <a:pt x="54" y="5"/>
                    <a:pt x="54" y="2"/>
                  </a:cubicBezTo>
                  <a:cubicBezTo>
                    <a:pt x="53" y="1"/>
                    <a:pt x="53" y="1"/>
                    <a:pt x="53" y="0"/>
                  </a:cubicBezTo>
                  <a:cubicBezTo>
                    <a:pt x="53" y="0"/>
                    <a:pt x="54" y="0"/>
                    <a:pt x="54" y="0"/>
                  </a:cubicBezTo>
                  <a:close/>
                </a:path>
              </a:pathLst>
            </a:custGeom>
            <a:solidFill>
              <a:srgbClr val="23191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2383" name="Freeform 459"/>
            <p:cNvSpPr>
              <a:spLocks/>
            </p:cNvSpPr>
            <p:nvPr/>
          </p:nvSpPr>
          <p:spPr bwMode="auto">
            <a:xfrm>
              <a:off x="6942138" y="4841875"/>
              <a:ext cx="182563" cy="122237"/>
            </a:xfrm>
            <a:custGeom>
              <a:avLst/>
              <a:gdLst>
                <a:gd name="T0" fmla="*/ 142875 w 69"/>
                <a:gd name="T1" fmla="*/ 2657 h 46"/>
                <a:gd name="T2" fmla="*/ 158750 w 69"/>
                <a:gd name="T3" fmla="*/ 5315 h 46"/>
                <a:gd name="T4" fmla="*/ 156105 w 69"/>
                <a:gd name="T5" fmla="*/ 23916 h 46"/>
                <a:gd name="T6" fmla="*/ 153459 w 69"/>
                <a:gd name="T7" fmla="*/ 26573 h 46"/>
                <a:gd name="T8" fmla="*/ 150813 w 69"/>
                <a:gd name="T9" fmla="*/ 34545 h 46"/>
                <a:gd name="T10" fmla="*/ 171980 w 69"/>
                <a:gd name="T11" fmla="*/ 34545 h 46"/>
                <a:gd name="T12" fmla="*/ 182563 w 69"/>
                <a:gd name="T13" fmla="*/ 47832 h 46"/>
                <a:gd name="T14" fmla="*/ 174625 w 69"/>
                <a:gd name="T15" fmla="*/ 53147 h 46"/>
                <a:gd name="T16" fmla="*/ 166688 w 69"/>
                <a:gd name="T17" fmla="*/ 53147 h 46"/>
                <a:gd name="T18" fmla="*/ 150813 w 69"/>
                <a:gd name="T19" fmla="*/ 50489 h 46"/>
                <a:gd name="T20" fmla="*/ 140230 w 69"/>
                <a:gd name="T21" fmla="*/ 50489 h 46"/>
                <a:gd name="T22" fmla="*/ 100542 w 69"/>
                <a:gd name="T23" fmla="*/ 98321 h 46"/>
                <a:gd name="T24" fmla="*/ 108479 w 69"/>
                <a:gd name="T25" fmla="*/ 98321 h 46"/>
                <a:gd name="T26" fmla="*/ 140230 w 69"/>
                <a:gd name="T27" fmla="*/ 93006 h 46"/>
                <a:gd name="T28" fmla="*/ 148167 w 69"/>
                <a:gd name="T29" fmla="*/ 100978 h 46"/>
                <a:gd name="T30" fmla="*/ 142875 w 69"/>
                <a:gd name="T31" fmla="*/ 111608 h 46"/>
                <a:gd name="T32" fmla="*/ 140230 w 69"/>
                <a:gd name="T33" fmla="*/ 111608 h 46"/>
                <a:gd name="T34" fmla="*/ 124354 w 69"/>
                <a:gd name="T35" fmla="*/ 114265 h 46"/>
                <a:gd name="T36" fmla="*/ 116417 w 69"/>
                <a:gd name="T37" fmla="*/ 119580 h 46"/>
                <a:gd name="T38" fmla="*/ 113771 w 69"/>
                <a:gd name="T39" fmla="*/ 122237 h 46"/>
                <a:gd name="T40" fmla="*/ 111125 w 69"/>
                <a:gd name="T41" fmla="*/ 119580 h 46"/>
                <a:gd name="T42" fmla="*/ 111125 w 69"/>
                <a:gd name="T43" fmla="*/ 119580 h 46"/>
                <a:gd name="T44" fmla="*/ 116417 w 69"/>
                <a:gd name="T45" fmla="*/ 114265 h 46"/>
                <a:gd name="T46" fmla="*/ 103188 w 69"/>
                <a:gd name="T47" fmla="*/ 116922 h 46"/>
                <a:gd name="T48" fmla="*/ 87313 w 69"/>
                <a:gd name="T49" fmla="*/ 108950 h 46"/>
                <a:gd name="T50" fmla="*/ 84667 w 69"/>
                <a:gd name="T51" fmla="*/ 108950 h 46"/>
                <a:gd name="T52" fmla="*/ 84667 w 69"/>
                <a:gd name="T53" fmla="*/ 100978 h 46"/>
                <a:gd name="T54" fmla="*/ 105834 w 69"/>
                <a:gd name="T55" fmla="*/ 71748 h 46"/>
                <a:gd name="T56" fmla="*/ 119063 w 69"/>
                <a:gd name="T57" fmla="*/ 55804 h 46"/>
                <a:gd name="T58" fmla="*/ 100542 w 69"/>
                <a:gd name="T59" fmla="*/ 61119 h 46"/>
                <a:gd name="T60" fmla="*/ 74084 w 69"/>
                <a:gd name="T61" fmla="*/ 71748 h 46"/>
                <a:gd name="T62" fmla="*/ 71438 w 69"/>
                <a:gd name="T63" fmla="*/ 77062 h 46"/>
                <a:gd name="T64" fmla="*/ 66146 w 69"/>
                <a:gd name="T65" fmla="*/ 87692 h 46"/>
                <a:gd name="T66" fmla="*/ 47625 w 69"/>
                <a:gd name="T67" fmla="*/ 79720 h 46"/>
                <a:gd name="T68" fmla="*/ 2646 w 69"/>
                <a:gd name="T69" fmla="*/ 82377 h 46"/>
                <a:gd name="T70" fmla="*/ 0 w 69"/>
                <a:gd name="T71" fmla="*/ 79720 h 46"/>
                <a:gd name="T72" fmla="*/ 2646 w 69"/>
                <a:gd name="T73" fmla="*/ 77062 h 46"/>
                <a:gd name="T74" fmla="*/ 47625 w 69"/>
                <a:gd name="T75" fmla="*/ 55804 h 46"/>
                <a:gd name="T76" fmla="*/ 58208 w 69"/>
                <a:gd name="T77" fmla="*/ 13287 h 46"/>
                <a:gd name="T78" fmla="*/ 58208 w 69"/>
                <a:gd name="T79" fmla="*/ 13287 h 46"/>
                <a:gd name="T80" fmla="*/ 60854 w 69"/>
                <a:gd name="T81" fmla="*/ 13287 h 46"/>
                <a:gd name="T82" fmla="*/ 66146 w 69"/>
                <a:gd name="T83" fmla="*/ 50489 h 46"/>
                <a:gd name="T84" fmla="*/ 95250 w 69"/>
                <a:gd name="T85" fmla="*/ 42517 h 46"/>
                <a:gd name="T86" fmla="*/ 92604 w 69"/>
                <a:gd name="T87" fmla="*/ 29231 h 46"/>
                <a:gd name="T88" fmla="*/ 92604 w 69"/>
                <a:gd name="T89" fmla="*/ 23916 h 46"/>
                <a:gd name="T90" fmla="*/ 100542 w 69"/>
                <a:gd name="T91" fmla="*/ 10629 h 46"/>
                <a:gd name="T92" fmla="*/ 100542 w 69"/>
                <a:gd name="T93" fmla="*/ 5315 h 46"/>
                <a:gd name="T94" fmla="*/ 105834 w 69"/>
                <a:gd name="T95" fmla="*/ 7972 h 46"/>
                <a:gd name="T96" fmla="*/ 119063 w 69"/>
                <a:gd name="T97" fmla="*/ 37203 h 46"/>
                <a:gd name="T98" fmla="*/ 132292 w 69"/>
                <a:gd name="T99" fmla="*/ 37203 h 46"/>
                <a:gd name="T100" fmla="*/ 142875 w 69"/>
                <a:gd name="T101" fmla="*/ 5315 h 46"/>
                <a:gd name="T102" fmla="*/ 140230 w 69"/>
                <a:gd name="T103" fmla="*/ 2657 h 46"/>
                <a:gd name="T104" fmla="*/ 142875 w 69"/>
                <a:gd name="T105" fmla="*/ 2657 h 4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69"/>
                <a:gd name="T160" fmla="*/ 0 h 46"/>
                <a:gd name="T161" fmla="*/ 69 w 69"/>
                <a:gd name="T162" fmla="*/ 46 h 4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69" h="46">
                  <a:moveTo>
                    <a:pt x="54" y="1"/>
                  </a:moveTo>
                  <a:cubicBezTo>
                    <a:pt x="57" y="0"/>
                    <a:pt x="59" y="1"/>
                    <a:pt x="60" y="2"/>
                  </a:cubicBezTo>
                  <a:cubicBezTo>
                    <a:pt x="61" y="5"/>
                    <a:pt x="60" y="7"/>
                    <a:pt x="59" y="9"/>
                  </a:cubicBezTo>
                  <a:cubicBezTo>
                    <a:pt x="59" y="9"/>
                    <a:pt x="59" y="10"/>
                    <a:pt x="58" y="10"/>
                  </a:cubicBezTo>
                  <a:cubicBezTo>
                    <a:pt x="57" y="12"/>
                    <a:pt x="57" y="13"/>
                    <a:pt x="57" y="13"/>
                  </a:cubicBezTo>
                  <a:cubicBezTo>
                    <a:pt x="60" y="13"/>
                    <a:pt x="63" y="13"/>
                    <a:pt x="65" y="13"/>
                  </a:cubicBezTo>
                  <a:cubicBezTo>
                    <a:pt x="68" y="13"/>
                    <a:pt x="69" y="15"/>
                    <a:pt x="69" y="18"/>
                  </a:cubicBezTo>
                  <a:cubicBezTo>
                    <a:pt x="68" y="20"/>
                    <a:pt x="67" y="21"/>
                    <a:pt x="66" y="20"/>
                  </a:cubicBezTo>
                  <a:cubicBezTo>
                    <a:pt x="65" y="20"/>
                    <a:pt x="64" y="20"/>
                    <a:pt x="63" y="20"/>
                  </a:cubicBezTo>
                  <a:cubicBezTo>
                    <a:pt x="61" y="20"/>
                    <a:pt x="59" y="19"/>
                    <a:pt x="57" y="19"/>
                  </a:cubicBezTo>
                  <a:cubicBezTo>
                    <a:pt x="57" y="19"/>
                    <a:pt x="55" y="19"/>
                    <a:pt x="53" y="19"/>
                  </a:cubicBezTo>
                  <a:cubicBezTo>
                    <a:pt x="48" y="25"/>
                    <a:pt x="43" y="31"/>
                    <a:pt x="38" y="37"/>
                  </a:cubicBezTo>
                  <a:cubicBezTo>
                    <a:pt x="39" y="37"/>
                    <a:pt x="40" y="37"/>
                    <a:pt x="41" y="37"/>
                  </a:cubicBezTo>
                  <a:cubicBezTo>
                    <a:pt x="45" y="36"/>
                    <a:pt x="50" y="35"/>
                    <a:pt x="53" y="35"/>
                  </a:cubicBezTo>
                  <a:cubicBezTo>
                    <a:pt x="56" y="36"/>
                    <a:pt x="56" y="37"/>
                    <a:pt x="56" y="38"/>
                  </a:cubicBezTo>
                  <a:cubicBezTo>
                    <a:pt x="56" y="40"/>
                    <a:pt x="56" y="41"/>
                    <a:pt x="54" y="42"/>
                  </a:cubicBezTo>
                  <a:cubicBezTo>
                    <a:pt x="54" y="42"/>
                    <a:pt x="54" y="42"/>
                    <a:pt x="53" y="42"/>
                  </a:cubicBezTo>
                  <a:cubicBezTo>
                    <a:pt x="50" y="43"/>
                    <a:pt x="48" y="43"/>
                    <a:pt x="47" y="43"/>
                  </a:cubicBezTo>
                  <a:cubicBezTo>
                    <a:pt x="46" y="44"/>
                    <a:pt x="45" y="44"/>
                    <a:pt x="44" y="45"/>
                  </a:cubicBezTo>
                  <a:cubicBezTo>
                    <a:pt x="43" y="45"/>
                    <a:pt x="43" y="46"/>
                    <a:pt x="43" y="46"/>
                  </a:cubicBezTo>
                  <a:cubicBezTo>
                    <a:pt x="42" y="46"/>
                    <a:pt x="41" y="46"/>
                    <a:pt x="42" y="45"/>
                  </a:cubicBezTo>
                  <a:cubicBezTo>
                    <a:pt x="42" y="45"/>
                    <a:pt x="42" y="45"/>
                    <a:pt x="42" y="45"/>
                  </a:cubicBezTo>
                  <a:cubicBezTo>
                    <a:pt x="43" y="44"/>
                    <a:pt x="43" y="44"/>
                    <a:pt x="44" y="43"/>
                  </a:cubicBezTo>
                  <a:cubicBezTo>
                    <a:pt x="42" y="43"/>
                    <a:pt x="40" y="44"/>
                    <a:pt x="39" y="44"/>
                  </a:cubicBezTo>
                  <a:cubicBezTo>
                    <a:pt x="36" y="44"/>
                    <a:pt x="34" y="43"/>
                    <a:pt x="33" y="41"/>
                  </a:cubicBezTo>
                  <a:cubicBezTo>
                    <a:pt x="32" y="41"/>
                    <a:pt x="32" y="41"/>
                    <a:pt x="32" y="41"/>
                  </a:cubicBezTo>
                  <a:cubicBezTo>
                    <a:pt x="32" y="40"/>
                    <a:pt x="32" y="39"/>
                    <a:pt x="32" y="38"/>
                  </a:cubicBezTo>
                  <a:cubicBezTo>
                    <a:pt x="34" y="35"/>
                    <a:pt x="37" y="32"/>
                    <a:pt x="40" y="27"/>
                  </a:cubicBezTo>
                  <a:cubicBezTo>
                    <a:pt x="43" y="24"/>
                    <a:pt x="44" y="22"/>
                    <a:pt x="45" y="21"/>
                  </a:cubicBezTo>
                  <a:cubicBezTo>
                    <a:pt x="43" y="21"/>
                    <a:pt x="41" y="21"/>
                    <a:pt x="38" y="23"/>
                  </a:cubicBezTo>
                  <a:cubicBezTo>
                    <a:pt x="36" y="24"/>
                    <a:pt x="33" y="25"/>
                    <a:pt x="28" y="27"/>
                  </a:cubicBezTo>
                  <a:cubicBezTo>
                    <a:pt x="27" y="27"/>
                    <a:pt x="27" y="28"/>
                    <a:pt x="27" y="29"/>
                  </a:cubicBezTo>
                  <a:cubicBezTo>
                    <a:pt x="27" y="30"/>
                    <a:pt x="26" y="32"/>
                    <a:pt x="25" y="33"/>
                  </a:cubicBezTo>
                  <a:cubicBezTo>
                    <a:pt x="22" y="33"/>
                    <a:pt x="20" y="32"/>
                    <a:pt x="18" y="30"/>
                  </a:cubicBezTo>
                  <a:cubicBezTo>
                    <a:pt x="15" y="30"/>
                    <a:pt x="10" y="31"/>
                    <a:pt x="1" y="31"/>
                  </a:cubicBezTo>
                  <a:cubicBezTo>
                    <a:pt x="0" y="31"/>
                    <a:pt x="0" y="31"/>
                    <a:pt x="0" y="30"/>
                  </a:cubicBezTo>
                  <a:cubicBezTo>
                    <a:pt x="0" y="30"/>
                    <a:pt x="0" y="30"/>
                    <a:pt x="1" y="29"/>
                  </a:cubicBezTo>
                  <a:cubicBezTo>
                    <a:pt x="5" y="26"/>
                    <a:pt x="11" y="23"/>
                    <a:pt x="18" y="21"/>
                  </a:cubicBezTo>
                  <a:cubicBezTo>
                    <a:pt x="20" y="15"/>
                    <a:pt x="21" y="10"/>
                    <a:pt x="22" y="5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4" y="13"/>
                    <a:pt x="24" y="17"/>
                    <a:pt x="25" y="19"/>
                  </a:cubicBezTo>
                  <a:cubicBezTo>
                    <a:pt x="30" y="17"/>
                    <a:pt x="34" y="17"/>
                    <a:pt x="36" y="16"/>
                  </a:cubicBezTo>
                  <a:cubicBezTo>
                    <a:pt x="36" y="13"/>
                    <a:pt x="36" y="11"/>
                    <a:pt x="35" y="11"/>
                  </a:cubicBezTo>
                  <a:cubicBezTo>
                    <a:pt x="35" y="11"/>
                    <a:pt x="34" y="10"/>
                    <a:pt x="35" y="9"/>
                  </a:cubicBezTo>
                  <a:cubicBezTo>
                    <a:pt x="36" y="7"/>
                    <a:pt x="37" y="5"/>
                    <a:pt x="38" y="4"/>
                  </a:cubicBezTo>
                  <a:cubicBezTo>
                    <a:pt x="38" y="3"/>
                    <a:pt x="38" y="3"/>
                    <a:pt x="38" y="2"/>
                  </a:cubicBezTo>
                  <a:cubicBezTo>
                    <a:pt x="39" y="2"/>
                    <a:pt x="39" y="3"/>
                    <a:pt x="40" y="3"/>
                  </a:cubicBezTo>
                  <a:cubicBezTo>
                    <a:pt x="44" y="5"/>
                    <a:pt x="46" y="8"/>
                    <a:pt x="45" y="14"/>
                  </a:cubicBezTo>
                  <a:cubicBezTo>
                    <a:pt x="47" y="14"/>
                    <a:pt x="49" y="14"/>
                    <a:pt x="50" y="14"/>
                  </a:cubicBezTo>
                  <a:cubicBezTo>
                    <a:pt x="53" y="9"/>
                    <a:pt x="54" y="5"/>
                    <a:pt x="54" y="2"/>
                  </a:cubicBezTo>
                  <a:cubicBezTo>
                    <a:pt x="53" y="2"/>
                    <a:pt x="53" y="1"/>
                    <a:pt x="53" y="1"/>
                  </a:cubicBezTo>
                  <a:cubicBezTo>
                    <a:pt x="53" y="1"/>
                    <a:pt x="54" y="1"/>
                    <a:pt x="54" y="1"/>
                  </a:cubicBezTo>
                  <a:close/>
                </a:path>
              </a:pathLst>
            </a:custGeom>
            <a:solidFill>
              <a:srgbClr val="23191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</p:grpSp>
      <p:grpSp>
        <p:nvGrpSpPr>
          <p:cNvPr id="7" name="组合 183"/>
          <p:cNvGrpSpPr>
            <a:grpSpLocks/>
          </p:cNvGrpSpPr>
          <p:nvPr/>
        </p:nvGrpSpPr>
        <p:grpSpPr bwMode="auto">
          <a:xfrm>
            <a:off x="6497638" y="3603625"/>
            <a:ext cx="182562" cy="1700213"/>
            <a:chOff x="6646863" y="3175000"/>
            <a:chExt cx="182563" cy="1700213"/>
          </a:xfrm>
        </p:grpSpPr>
        <p:sp>
          <p:nvSpPr>
            <p:cNvPr id="2369" name="Freeform 460"/>
            <p:cNvSpPr>
              <a:spLocks noEditPoints="1"/>
            </p:cNvSpPr>
            <p:nvPr/>
          </p:nvSpPr>
          <p:spPr bwMode="auto">
            <a:xfrm>
              <a:off x="6659563" y="3175000"/>
              <a:ext cx="153988" cy="157162"/>
            </a:xfrm>
            <a:custGeom>
              <a:avLst/>
              <a:gdLst>
                <a:gd name="T0" fmla="*/ 138058 w 58"/>
                <a:gd name="T1" fmla="*/ 2664 h 59"/>
                <a:gd name="T2" fmla="*/ 153988 w 58"/>
                <a:gd name="T3" fmla="*/ 10655 h 59"/>
                <a:gd name="T4" fmla="*/ 146023 w 58"/>
                <a:gd name="T5" fmla="*/ 15983 h 59"/>
                <a:gd name="T6" fmla="*/ 79649 w 58"/>
                <a:gd name="T7" fmla="*/ 23974 h 59"/>
                <a:gd name="T8" fmla="*/ 2655 w 58"/>
                <a:gd name="T9" fmla="*/ 42620 h 59"/>
                <a:gd name="T10" fmla="*/ 0 w 58"/>
                <a:gd name="T11" fmla="*/ 37293 h 59"/>
                <a:gd name="T12" fmla="*/ 5310 w 58"/>
                <a:gd name="T13" fmla="*/ 34629 h 59"/>
                <a:gd name="T14" fmla="*/ 18585 w 58"/>
                <a:gd name="T15" fmla="*/ 31965 h 59"/>
                <a:gd name="T16" fmla="*/ 116818 w 58"/>
                <a:gd name="T17" fmla="*/ 7991 h 59"/>
                <a:gd name="T18" fmla="*/ 138058 w 58"/>
                <a:gd name="T19" fmla="*/ 2664 h 59"/>
                <a:gd name="T20" fmla="*/ 21240 w 58"/>
                <a:gd name="T21" fmla="*/ 69258 h 59"/>
                <a:gd name="T22" fmla="*/ 23895 w 58"/>
                <a:gd name="T23" fmla="*/ 74585 h 59"/>
                <a:gd name="T24" fmla="*/ 21240 w 58"/>
                <a:gd name="T25" fmla="*/ 95895 h 59"/>
                <a:gd name="T26" fmla="*/ 23895 w 58"/>
                <a:gd name="T27" fmla="*/ 109214 h 59"/>
                <a:gd name="T28" fmla="*/ 26550 w 58"/>
                <a:gd name="T29" fmla="*/ 119869 h 59"/>
                <a:gd name="T30" fmla="*/ 26550 w 58"/>
                <a:gd name="T31" fmla="*/ 130524 h 59"/>
                <a:gd name="T32" fmla="*/ 18585 w 58"/>
                <a:gd name="T33" fmla="*/ 133188 h 59"/>
                <a:gd name="T34" fmla="*/ 10620 w 58"/>
                <a:gd name="T35" fmla="*/ 106551 h 59"/>
                <a:gd name="T36" fmla="*/ 21240 w 58"/>
                <a:gd name="T37" fmla="*/ 69258 h 59"/>
                <a:gd name="T38" fmla="*/ 50444 w 58"/>
                <a:gd name="T39" fmla="*/ 53275 h 59"/>
                <a:gd name="T40" fmla="*/ 53099 w 58"/>
                <a:gd name="T41" fmla="*/ 47948 h 59"/>
                <a:gd name="T42" fmla="*/ 61064 w 58"/>
                <a:gd name="T43" fmla="*/ 50611 h 59"/>
                <a:gd name="T44" fmla="*/ 61064 w 58"/>
                <a:gd name="T45" fmla="*/ 71922 h 59"/>
                <a:gd name="T46" fmla="*/ 66374 w 58"/>
                <a:gd name="T47" fmla="*/ 69258 h 59"/>
                <a:gd name="T48" fmla="*/ 71684 w 58"/>
                <a:gd name="T49" fmla="*/ 66594 h 59"/>
                <a:gd name="T50" fmla="*/ 71684 w 58"/>
                <a:gd name="T51" fmla="*/ 66594 h 59"/>
                <a:gd name="T52" fmla="*/ 66374 w 58"/>
                <a:gd name="T53" fmla="*/ 74585 h 59"/>
                <a:gd name="T54" fmla="*/ 61064 w 58"/>
                <a:gd name="T55" fmla="*/ 82577 h 59"/>
                <a:gd name="T56" fmla="*/ 58409 w 58"/>
                <a:gd name="T57" fmla="*/ 119869 h 59"/>
                <a:gd name="T58" fmla="*/ 53099 w 58"/>
                <a:gd name="T59" fmla="*/ 125197 h 59"/>
                <a:gd name="T60" fmla="*/ 50444 w 58"/>
                <a:gd name="T61" fmla="*/ 119869 h 59"/>
                <a:gd name="T62" fmla="*/ 50444 w 58"/>
                <a:gd name="T63" fmla="*/ 106551 h 59"/>
                <a:gd name="T64" fmla="*/ 50444 w 58"/>
                <a:gd name="T65" fmla="*/ 95895 h 59"/>
                <a:gd name="T66" fmla="*/ 42479 w 58"/>
                <a:gd name="T67" fmla="*/ 106551 h 59"/>
                <a:gd name="T68" fmla="*/ 37170 w 58"/>
                <a:gd name="T69" fmla="*/ 109214 h 59"/>
                <a:gd name="T70" fmla="*/ 34515 w 58"/>
                <a:gd name="T71" fmla="*/ 95895 h 59"/>
                <a:gd name="T72" fmla="*/ 50444 w 58"/>
                <a:gd name="T73" fmla="*/ 82577 h 59"/>
                <a:gd name="T74" fmla="*/ 53099 w 58"/>
                <a:gd name="T75" fmla="*/ 82577 h 59"/>
                <a:gd name="T76" fmla="*/ 50444 w 58"/>
                <a:gd name="T77" fmla="*/ 58603 h 59"/>
                <a:gd name="T78" fmla="*/ 50444 w 58"/>
                <a:gd name="T79" fmla="*/ 53275 h 59"/>
                <a:gd name="T80" fmla="*/ 100889 w 58"/>
                <a:gd name="T81" fmla="*/ 42620 h 59"/>
                <a:gd name="T82" fmla="*/ 103544 w 58"/>
                <a:gd name="T83" fmla="*/ 37293 h 59"/>
                <a:gd name="T84" fmla="*/ 108854 w 58"/>
                <a:gd name="T85" fmla="*/ 39956 h 59"/>
                <a:gd name="T86" fmla="*/ 100889 w 58"/>
                <a:gd name="T87" fmla="*/ 77249 h 59"/>
                <a:gd name="T88" fmla="*/ 132748 w 58"/>
                <a:gd name="T89" fmla="*/ 58603 h 59"/>
                <a:gd name="T90" fmla="*/ 143368 w 58"/>
                <a:gd name="T91" fmla="*/ 58603 h 59"/>
                <a:gd name="T92" fmla="*/ 138058 w 58"/>
                <a:gd name="T93" fmla="*/ 66594 h 59"/>
                <a:gd name="T94" fmla="*/ 124783 w 58"/>
                <a:gd name="T95" fmla="*/ 71922 h 59"/>
                <a:gd name="T96" fmla="*/ 116818 w 58"/>
                <a:gd name="T97" fmla="*/ 77249 h 59"/>
                <a:gd name="T98" fmla="*/ 114164 w 58"/>
                <a:gd name="T99" fmla="*/ 82577 h 59"/>
                <a:gd name="T100" fmla="*/ 116818 w 58"/>
                <a:gd name="T101" fmla="*/ 87904 h 59"/>
                <a:gd name="T102" fmla="*/ 127438 w 58"/>
                <a:gd name="T103" fmla="*/ 109214 h 59"/>
                <a:gd name="T104" fmla="*/ 92924 w 58"/>
                <a:gd name="T105" fmla="*/ 157162 h 59"/>
                <a:gd name="T106" fmla="*/ 90269 w 58"/>
                <a:gd name="T107" fmla="*/ 157162 h 59"/>
                <a:gd name="T108" fmla="*/ 92924 w 58"/>
                <a:gd name="T109" fmla="*/ 154498 h 59"/>
                <a:gd name="T110" fmla="*/ 111509 w 58"/>
                <a:gd name="T111" fmla="*/ 95895 h 59"/>
                <a:gd name="T112" fmla="*/ 108854 w 58"/>
                <a:gd name="T113" fmla="*/ 82577 h 59"/>
                <a:gd name="T114" fmla="*/ 98234 w 58"/>
                <a:gd name="T115" fmla="*/ 90568 h 59"/>
                <a:gd name="T116" fmla="*/ 87614 w 58"/>
                <a:gd name="T117" fmla="*/ 95895 h 59"/>
                <a:gd name="T118" fmla="*/ 82304 w 58"/>
                <a:gd name="T119" fmla="*/ 87904 h 59"/>
                <a:gd name="T120" fmla="*/ 87614 w 58"/>
                <a:gd name="T121" fmla="*/ 74585 h 59"/>
                <a:gd name="T122" fmla="*/ 100889 w 58"/>
                <a:gd name="T123" fmla="*/ 42620 h 59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58"/>
                <a:gd name="T187" fmla="*/ 0 h 59"/>
                <a:gd name="T188" fmla="*/ 58 w 58"/>
                <a:gd name="T189" fmla="*/ 59 h 59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58" h="59">
                  <a:moveTo>
                    <a:pt x="52" y="1"/>
                  </a:moveTo>
                  <a:cubicBezTo>
                    <a:pt x="55" y="0"/>
                    <a:pt x="57" y="1"/>
                    <a:pt x="58" y="4"/>
                  </a:cubicBezTo>
                  <a:cubicBezTo>
                    <a:pt x="57" y="6"/>
                    <a:pt x="56" y="7"/>
                    <a:pt x="55" y="6"/>
                  </a:cubicBezTo>
                  <a:cubicBezTo>
                    <a:pt x="51" y="4"/>
                    <a:pt x="43" y="4"/>
                    <a:pt x="30" y="9"/>
                  </a:cubicBezTo>
                  <a:cubicBezTo>
                    <a:pt x="15" y="14"/>
                    <a:pt x="6" y="16"/>
                    <a:pt x="1" y="16"/>
                  </a:cubicBezTo>
                  <a:cubicBezTo>
                    <a:pt x="1" y="15"/>
                    <a:pt x="0" y="15"/>
                    <a:pt x="0" y="14"/>
                  </a:cubicBezTo>
                  <a:cubicBezTo>
                    <a:pt x="1" y="14"/>
                    <a:pt x="1" y="13"/>
                    <a:pt x="2" y="13"/>
                  </a:cubicBezTo>
                  <a:cubicBezTo>
                    <a:pt x="4" y="13"/>
                    <a:pt x="5" y="13"/>
                    <a:pt x="7" y="12"/>
                  </a:cubicBezTo>
                  <a:cubicBezTo>
                    <a:pt x="15" y="9"/>
                    <a:pt x="28" y="6"/>
                    <a:pt x="44" y="3"/>
                  </a:cubicBezTo>
                  <a:cubicBezTo>
                    <a:pt x="48" y="2"/>
                    <a:pt x="51" y="2"/>
                    <a:pt x="52" y="1"/>
                  </a:cubicBezTo>
                  <a:close/>
                  <a:moveTo>
                    <a:pt x="8" y="26"/>
                  </a:moveTo>
                  <a:cubicBezTo>
                    <a:pt x="8" y="25"/>
                    <a:pt x="9" y="26"/>
                    <a:pt x="9" y="28"/>
                  </a:cubicBezTo>
                  <a:cubicBezTo>
                    <a:pt x="8" y="31"/>
                    <a:pt x="8" y="33"/>
                    <a:pt x="8" y="36"/>
                  </a:cubicBezTo>
                  <a:cubicBezTo>
                    <a:pt x="9" y="38"/>
                    <a:pt x="9" y="40"/>
                    <a:pt x="9" y="41"/>
                  </a:cubicBezTo>
                  <a:cubicBezTo>
                    <a:pt x="9" y="43"/>
                    <a:pt x="9" y="44"/>
                    <a:pt x="10" y="45"/>
                  </a:cubicBezTo>
                  <a:cubicBezTo>
                    <a:pt x="11" y="47"/>
                    <a:pt x="11" y="48"/>
                    <a:pt x="10" y="49"/>
                  </a:cubicBezTo>
                  <a:cubicBezTo>
                    <a:pt x="9" y="50"/>
                    <a:pt x="8" y="50"/>
                    <a:pt x="7" y="50"/>
                  </a:cubicBezTo>
                  <a:cubicBezTo>
                    <a:pt x="5" y="49"/>
                    <a:pt x="4" y="45"/>
                    <a:pt x="4" y="40"/>
                  </a:cubicBezTo>
                  <a:cubicBezTo>
                    <a:pt x="4" y="34"/>
                    <a:pt x="5" y="29"/>
                    <a:pt x="8" y="26"/>
                  </a:cubicBezTo>
                  <a:close/>
                  <a:moveTo>
                    <a:pt x="19" y="20"/>
                  </a:moveTo>
                  <a:cubicBezTo>
                    <a:pt x="19" y="19"/>
                    <a:pt x="20" y="18"/>
                    <a:pt x="20" y="18"/>
                  </a:cubicBezTo>
                  <a:cubicBezTo>
                    <a:pt x="22" y="18"/>
                    <a:pt x="23" y="18"/>
                    <a:pt x="23" y="19"/>
                  </a:cubicBezTo>
                  <a:cubicBezTo>
                    <a:pt x="23" y="21"/>
                    <a:pt x="23" y="24"/>
                    <a:pt x="23" y="27"/>
                  </a:cubicBezTo>
                  <a:cubicBezTo>
                    <a:pt x="24" y="27"/>
                    <a:pt x="25" y="26"/>
                    <a:pt x="25" y="26"/>
                  </a:cubicBezTo>
                  <a:cubicBezTo>
                    <a:pt x="26" y="25"/>
                    <a:pt x="27" y="25"/>
                    <a:pt x="27" y="25"/>
                  </a:cubicBezTo>
                  <a:cubicBezTo>
                    <a:pt x="28" y="24"/>
                    <a:pt x="28" y="24"/>
                    <a:pt x="27" y="25"/>
                  </a:cubicBezTo>
                  <a:cubicBezTo>
                    <a:pt x="26" y="26"/>
                    <a:pt x="26" y="27"/>
                    <a:pt x="25" y="28"/>
                  </a:cubicBezTo>
                  <a:cubicBezTo>
                    <a:pt x="25" y="29"/>
                    <a:pt x="24" y="30"/>
                    <a:pt x="23" y="31"/>
                  </a:cubicBezTo>
                  <a:cubicBezTo>
                    <a:pt x="23" y="39"/>
                    <a:pt x="23" y="43"/>
                    <a:pt x="22" y="45"/>
                  </a:cubicBezTo>
                  <a:cubicBezTo>
                    <a:pt x="22" y="46"/>
                    <a:pt x="21" y="46"/>
                    <a:pt x="20" y="47"/>
                  </a:cubicBezTo>
                  <a:cubicBezTo>
                    <a:pt x="20" y="47"/>
                    <a:pt x="19" y="46"/>
                    <a:pt x="19" y="45"/>
                  </a:cubicBezTo>
                  <a:cubicBezTo>
                    <a:pt x="19" y="43"/>
                    <a:pt x="19" y="41"/>
                    <a:pt x="19" y="40"/>
                  </a:cubicBezTo>
                  <a:cubicBezTo>
                    <a:pt x="19" y="39"/>
                    <a:pt x="19" y="38"/>
                    <a:pt x="19" y="36"/>
                  </a:cubicBezTo>
                  <a:cubicBezTo>
                    <a:pt x="18" y="37"/>
                    <a:pt x="17" y="39"/>
                    <a:pt x="16" y="40"/>
                  </a:cubicBezTo>
                  <a:cubicBezTo>
                    <a:pt x="16" y="40"/>
                    <a:pt x="15" y="41"/>
                    <a:pt x="14" y="41"/>
                  </a:cubicBezTo>
                  <a:cubicBezTo>
                    <a:pt x="11" y="40"/>
                    <a:pt x="11" y="38"/>
                    <a:pt x="13" y="36"/>
                  </a:cubicBezTo>
                  <a:cubicBezTo>
                    <a:pt x="14" y="36"/>
                    <a:pt x="16" y="34"/>
                    <a:pt x="19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29"/>
                    <a:pt x="20" y="26"/>
                    <a:pt x="19" y="22"/>
                  </a:cubicBezTo>
                  <a:cubicBezTo>
                    <a:pt x="19" y="21"/>
                    <a:pt x="19" y="21"/>
                    <a:pt x="19" y="20"/>
                  </a:cubicBezTo>
                  <a:close/>
                  <a:moveTo>
                    <a:pt x="38" y="16"/>
                  </a:moveTo>
                  <a:cubicBezTo>
                    <a:pt x="38" y="15"/>
                    <a:pt x="38" y="14"/>
                    <a:pt x="39" y="14"/>
                  </a:cubicBezTo>
                  <a:cubicBezTo>
                    <a:pt x="40" y="14"/>
                    <a:pt x="40" y="15"/>
                    <a:pt x="41" y="15"/>
                  </a:cubicBezTo>
                  <a:cubicBezTo>
                    <a:pt x="41" y="19"/>
                    <a:pt x="40" y="23"/>
                    <a:pt x="38" y="29"/>
                  </a:cubicBezTo>
                  <a:cubicBezTo>
                    <a:pt x="42" y="27"/>
                    <a:pt x="46" y="24"/>
                    <a:pt x="50" y="22"/>
                  </a:cubicBezTo>
                  <a:cubicBezTo>
                    <a:pt x="51" y="21"/>
                    <a:pt x="52" y="21"/>
                    <a:pt x="54" y="22"/>
                  </a:cubicBezTo>
                  <a:cubicBezTo>
                    <a:pt x="54" y="23"/>
                    <a:pt x="54" y="24"/>
                    <a:pt x="52" y="25"/>
                  </a:cubicBezTo>
                  <a:cubicBezTo>
                    <a:pt x="51" y="25"/>
                    <a:pt x="50" y="25"/>
                    <a:pt x="47" y="27"/>
                  </a:cubicBezTo>
                  <a:cubicBezTo>
                    <a:pt x="47" y="28"/>
                    <a:pt x="46" y="28"/>
                    <a:pt x="44" y="29"/>
                  </a:cubicBezTo>
                  <a:cubicBezTo>
                    <a:pt x="44" y="30"/>
                    <a:pt x="43" y="30"/>
                    <a:pt x="43" y="31"/>
                  </a:cubicBezTo>
                  <a:cubicBezTo>
                    <a:pt x="43" y="31"/>
                    <a:pt x="44" y="32"/>
                    <a:pt x="44" y="33"/>
                  </a:cubicBezTo>
                  <a:cubicBezTo>
                    <a:pt x="46" y="35"/>
                    <a:pt x="47" y="38"/>
                    <a:pt x="48" y="41"/>
                  </a:cubicBezTo>
                  <a:cubicBezTo>
                    <a:pt x="49" y="52"/>
                    <a:pt x="44" y="58"/>
                    <a:pt x="35" y="59"/>
                  </a:cubicBezTo>
                  <a:cubicBezTo>
                    <a:pt x="34" y="59"/>
                    <a:pt x="34" y="59"/>
                    <a:pt x="34" y="59"/>
                  </a:cubicBezTo>
                  <a:cubicBezTo>
                    <a:pt x="35" y="58"/>
                    <a:pt x="35" y="58"/>
                    <a:pt x="35" y="58"/>
                  </a:cubicBezTo>
                  <a:cubicBezTo>
                    <a:pt x="42" y="53"/>
                    <a:pt x="44" y="46"/>
                    <a:pt x="42" y="36"/>
                  </a:cubicBezTo>
                  <a:cubicBezTo>
                    <a:pt x="41" y="34"/>
                    <a:pt x="41" y="33"/>
                    <a:pt x="41" y="31"/>
                  </a:cubicBezTo>
                  <a:cubicBezTo>
                    <a:pt x="40" y="33"/>
                    <a:pt x="38" y="34"/>
                    <a:pt x="37" y="34"/>
                  </a:cubicBezTo>
                  <a:cubicBezTo>
                    <a:pt x="35" y="34"/>
                    <a:pt x="33" y="35"/>
                    <a:pt x="33" y="36"/>
                  </a:cubicBezTo>
                  <a:cubicBezTo>
                    <a:pt x="31" y="36"/>
                    <a:pt x="31" y="35"/>
                    <a:pt x="31" y="33"/>
                  </a:cubicBezTo>
                  <a:cubicBezTo>
                    <a:pt x="32" y="31"/>
                    <a:pt x="33" y="29"/>
                    <a:pt x="33" y="28"/>
                  </a:cubicBezTo>
                  <a:cubicBezTo>
                    <a:pt x="36" y="22"/>
                    <a:pt x="38" y="18"/>
                    <a:pt x="38" y="16"/>
                  </a:cubicBezTo>
                  <a:close/>
                </a:path>
              </a:pathLst>
            </a:custGeom>
            <a:solidFill>
              <a:srgbClr val="23191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2370" name="Freeform 461"/>
            <p:cNvSpPr>
              <a:spLocks noEditPoints="1"/>
            </p:cNvSpPr>
            <p:nvPr/>
          </p:nvSpPr>
          <p:spPr bwMode="auto">
            <a:xfrm>
              <a:off x="6664326" y="3408363"/>
              <a:ext cx="136525" cy="185737"/>
            </a:xfrm>
            <a:custGeom>
              <a:avLst/>
              <a:gdLst>
                <a:gd name="T0" fmla="*/ 91017 w 51"/>
                <a:gd name="T1" fmla="*/ 26534 h 70"/>
                <a:gd name="T2" fmla="*/ 131171 w 51"/>
                <a:gd name="T3" fmla="*/ 29187 h 70"/>
                <a:gd name="T4" fmla="*/ 128494 w 51"/>
                <a:gd name="T5" fmla="*/ 37147 h 70"/>
                <a:gd name="T6" fmla="*/ 80309 w 51"/>
                <a:gd name="T7" fmla="*/ 90215 h 70"/>
                <a:gd name="T8" fmla="*/ 112432 w 51"/>
                <a:gd name="T9" fmla="*/ 90215 h 70"/>
                <a:gd name="T10" fmla="*/ 107078 w 51"/>
                <a:gd name="T11" fmla="*/ 180430 h 70"/>
                <a:gd name="T12" fmla="*/ 85663 w 51"/>
                <a:gd name="T13" fmla="*/ 175123 h 70"/>
                <a:gd name="T14" fmla="*/ 74955 w 51"/>
                <a:gd name="T15" fmla="*/ 164510 h 70"/>
                <a:gd name="T16" fmla="*/ 93694 w 51"/>
                <a:gd name="T17" fmla="*/ 169817 h 70"/>
                <a:gd name="T18" fmla="*/ 99048 w 51"/>
                <a:gd name="T19" fmla="*/ 84908 h 70"/>
                <a:gd name="T20" fmla="*/ 96371 w 51"/>
                <a:gd name="T21" fmla="*/ 82255 h 70"/>
                <a:gd name="T22" fmla="*/ 77632 w 51"/>
                <a:gd name="T23" fmla="*/ 95522 h 70"/>
                <a:gd name="T24" fmla="*/ 64247 w 51"/>
                <a:gd name="T25" fmla="*/ 169817 h 70"/>
                <a:gd name="T26" fmla="*/ 58893 w 51"/>
                <a:gd name="T27" fmla="*/ 177777 h 70"/>
                <a:gd name="T28" fmla="*/ 61570 w 51"/>
                <a:gd name="T29" fmla="*/ 135323 h 70"/>
                <a:gd name="T30" fmla="*/ 74955 w 51"/>
                <a:gd name="T31" fmla="*/ 84908 h 70"/>
                <a:gd name="T32" fmla="*/ 82986 w 51"/>
                <a:gd name="T33" fmla="*/ 68988 h 70"/>
                <a:gd name="T34" fmla="*/ 112432 w 51"/>
                <a:gd name="T35" fmla="*/ 34494 h 70"/>
                <a:gd name="T36" fmla="*/ 88340 w 51"/>
                <a:gd name="T37" fmla="*/ 39801 h 70"/>
                <a:gd name="T38" fmla="*/ 2677 w 51"/>
                <a:gd name="T39" fmla="*/ 84908 h 70"/>
                <a:gd name="T40" fmla="*/ 64247 w 51"/>
                <a:gd name="T41" fmla="*/ 31841 h 70"/>
                <a:gd name="T42" fmla="*/ 69601 w 51"/>
                <a:gd name="T43" fmla="*/ 5307 h 70"/>
                <a:gd name="T44" fmla="*/ 72278 w 51"/>
                <a:gd name="T45" fmla="*/ 0 h 70"/>
                <a:gd name="T46" fmla="*/ 61570 w 51"/>
                <a:gd name="T47" fmla="*/ 42454 h 70"/>
                <a:gd name="T48" fmla="*/ 5354 w 51"/>
                <a:gd name="T49" fmla="*/ 76948 h 70"/>
                <a:gd name="T50" fmla="*/ 32124 w 51"/>
                <a:gd name="T51" fmla="*/ 82255 h 70"/>
                <a:gd name="T52" fmla="*/ 80309 w 51"/>
                <a:gd name="T53" fmla="*/ 106135 h 70"/>
                <a:gd name="T54" fmla="*/ 85663 w 51"/>
                <a:gd name="T55" fmla="*/ 122056 h 70"/>
                <a:gd name="T56" fmla="*/ 93694 w 51"/>
                <a:gd name="T57" fmla="*/ 135323 h 70"/>
                <a:gd name="T58" fmla="*/ 88340 w 51"/>
                <a:gd name="T59" fmla="*/ 140629 h 70"/>
                <a:gd name="T60" fmla="*/ 80309 w 51"/>
                <a:gd name="T61" fmla="*/ 143283 h 70"/>
                <a:gd name="T62" fmla="*/ 80309 w 51"/>
                <a:gd name="T63" fmla="*/ 130016 h 70"/>
                <a:gd name="T64" fmla="*/ 82986 w 51"/>
                <a:gd name="T65" fmla="*/ 111442 h 70"/>
                <a:gd name="T66" fmla="*/ 80309 w 51"/>
                <a:gd name="T67" fmla="*/ 106135 h 70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51"/>
                <a:gd name="T103" fmla="*/ 0 h 70"/>
                <a:gd name="T104" fmla="*/ 51 w 51"/>
                <a:gd name="T105" fmla="*/ 70 h 70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51" h="70">
                  <a:moveTo>
                    <a:pt x="27" y="0"/>
                  </a:moveTo>
                  <a:cubicBezTo>
                    <a:pt x="32" y="0"/>
                    <a:pt x="34" y="3"/>
                    <a:pt x="34" y="10"/>
                  </a:cubicBezTo>
                  <a:cubicBezTo>
                    <a:pt x="34" y="10"/>
                    <a:pt x="34" y="10"/>
                    <a:pt x="34" y="10"/>
                  </a:cubicBezTo>
                  <a:cubicBezTo>
                    <a:pt x="41" y="10"/>
                    <a:pt x="46" y="10"/>
                    <a:pt x="49" y="11"/>
                  </a:cubicBezTo>
                  <a:cubicBezTo>
                    <a:pt x="50" y="11"/>
                    <a:pt x="51" y="11"/>
                    <a:pt x="51" y="12"/>
                  </a:cubicBezTo>
                  <a:cubicBezTo>
                    <a:pt x="51" y="13"/>
                    <a:pt x="50" y="14"/>
                    <a:pt x="48" y="14"/>
                  </a:cubicBezTo>
                  <a:cubicBezTo>
                    <a:pt x="46" y="15"/>
                    <a:pt x="43" y="16"/>
                    <a:pt x="41" y="17"/>
                  </a:cubicBezTo>
                  <a:cubicBezTo>
                    <a:pt x="36" y="21"/>
                    <a:pt x="33" y="26"/>
                    <a:pt x="30" y="34"/>
                  </a:cubicBezTo>
                  <a:cubicBezTo>
                    <a:pt x="32" y="32"/>
                    <a:pt x="34" y="30"/>
                    <a:pt x="36" y="29"/>
                  </a:cubicBezTo>
                  <a:cubicBezTo>
                    <a:pt x="40" y="28"/>
                    <a:pt x="42" y="29"/>
                    <a:pt x="42" y="34"/>
                  </a:cubicBezTo>
                  <a:cubicBezTo>
                    <a:pt x="42" y="40"/>
                    <a:pt x="42" y="44"/>
                    <a:pt x="42" y="46"/>
                  </a:cubicBezTo>
                  <a:cubicBezTo>
                    <a:pt x="43" y="57"/>
                    <a:pt x="42" y="64"/>
                    <a:pt x="40" y="68"/>
                  </a:cubicBezTo>
                  <a:cubicBezTo>
                    <a:pt x="38" y="70"/>
                    <a:pt x="36" y="70"/>
                    <a:pt x="34" y="68"/>
                  </a:cubicBezTo>
                  <a:cubicBezTo>
                    <a:pt x="34" y="68"/>
                    <a:pt x="33" y="67"/>
                    <a:pt x="32" y="66"/>
                  </a:cubicBezTo>
                  <a:cubicBezTo>
                    <a:pt x="31" y="65"/>
                    <a:pt x="30" y="64"/>
                    <a:pt x="29" y="64"/>
                  </a:cubicBezTo>
                  <a:cubicBezTo>
                    <a:pt x="28" y="63"/>
                    <a:pt x="28" y="62"/>
                    <a:pt x="28" y="62"/>
                  </a:cubicBezTo>
                  <a:cubicBezTo>
                    <a:pt x="28" y="62"/>
                    <a:pt x="29" y="62"/>
                    <a:pt x="30" y="62"/>
                  </a:cubicBezTo>
                  <a:cubicBezTo>
                    <a:pt x="32" y="63"/>
                    <a:pt x="33" y="64"/>
                    <a:pt x="35" y="64"/>
                  </a:cubicBezTo>
                  <a:cubicBezTo>
                    <a:pt x="36" y="64"/>
                    <a:pt x="37" y="63"/>
                    <a:pt x="37" y="62"/>
                  </a:cubicBezTo>
                  <a:cubicBezTo>
                    <a:pt x="39" y="55"/>
                    <a:pt x="39" y="45"/>
                    <a:pt x="37" y="32"/>
                  </a:cubicBezTo>
                  <a:cubicBezTo>
                    <a:pt x="37" y="31"/>
                    <a:pt x="37" y="31"/>
                    <a:pt x="37" y="31"/>
                  </a:cubicBezTo>
                  <a:cubicBezTo>
                    <a:pt x="37" y="31"/>
                    <a:pt x="37" y="31"/>
                    <a:pt x="36" y="31"/>
                  </a:cubicBezTo>
                  <a:cubicBezTo>
                    <a:pt x="35" y="32"/>
                    <a:pt x="33" y="33"/>
                    <a:pt x="31" y="34"/>
                  </a:cubicBezTo>
                  <a:cubicBezTo>
                    <a:pt x="30" y="34"/>
                    <a:pt x="29" y="35"/>
                    <a:pt x="29" y="36"/>
                  </a:cubicBezTo>
                  <a:cubicBezTo>
                    <a:pt x="29" y="36"/>
                    <a:pt x="29" y="36"/>
                    <a:pt x="29" y="36"/>
                  </a:cubicBezTo>
                  <a:cubicBezTo>
                    <a:pt x="24" y="50"/>
                    <a:pt x="23" y="59"/>
                    <a:pt x="24" y="64"/>
                  </a:cubicBezTo>
                  <a:cubicBezTo>
                    <a:pt x="25" y="66"/>
                    <a:pt x="25" y="67"/>
                    <a:pt x="24" y="68"/>
                  </a:cubicBezTo>
                  <a:cubicBezTo>
                    <a:pt x="24" y="68"/>
                    <a:pt x="23" y="68"/>
                    <a:pt x="22" y="67"/>
                  </a:cubicBezTo>
                  <a:cubicBezTo>
                    <a:pt x="21" y="64"/>
                    <a:pt x="21" y="60"/>
                    <a:pt x="22" y="54"/>
                  </a:cubicBezTo>
                  <a:cubicBezTo>
                    <a:pt x="22" y="53"/>
                    <a:pt x="23" y="52"/>
                    <a:pt x="23" y="51"/>
                  </a:cubicBezTo>
                  <a:cubicBezTo>
                    <a:pt x="23" y="50"/>
                    <a:pt x="23" y="49"/>
                    <a:pt x="24" y="48"/>
                  </a:cubicBezTo>
                  <a:cubicBezTo>
                    <a:pt x="25" y="41"/>
                    <a:pt x="26" y="35"/>
                    <a:pt x="28" y="32"/>
                  </a:cubicBezTo>
                  <a:cubicBezTo>
                    <a:pt x="29" y="32"/>
                    <a:pt x="29" y="30"/>
                    <a:pt x="30" y="29"/>
                  </a:cubicBezTo>
                  <a:cubicBezTo>
                    <a:pt x="31" y="27"/>
                    <a:pt x="31" y="26"/>
                    <a:pt x="31" y="26"/>
                  </a:cubicBezTo>
                  <a:cubicBezTo>
                    <a:pt x="33" y="23"/>
                    <a:pt x="36" y="19"/>
                    <a:pt x="41" y="14"/>
                  </a:cubicBezTo>
                  <a:cubicBezTo>
                    <a:pt x="42" y="13"/>
                    <a:pt x="42" y="13"/>
                    <a:pt x="42" y="13"/>
                  </a:cubicBezTo>
                  <a:cubicBezTo>
                    <a:pt x="42" y="13"/>
                    <a:pt x="42" y="13"/>
                    <a:pt x="41" y="13"/>
                  </a:cubicBezTo>
                  <a:cubicBezTo>
                    <a:pt x="36" y="13"/>
                    <a:pt x="33" y="13"/>
                    <a:pt x="33" y="15"/>
                  </a:cubicBezTo>
                  <a:cubicBezTo>
                    <a:pt x="26" y="28"/>
                    <a:pt x="18" y="35"/>
                    <a:pt x="9" y="36"/>
                  </a:cubicBezTo>
                  <a:cubicBezTo>
                    <a:pt x="5" y="36"/>
                    <a:pt x="3" y="35"/>
                    <a:pt x="1" y="32"/>
                  </a:cubicBezTo>
                  <a:cubicBezTo>
                    <a:pt x="0" y="29"/>
                    <a:pt x="0" y="25"/>
                    <a:pt x="3" y="23"/>
                  </a:cubicBezTo>
                  <a:cubicBezTo>
                    <a:pt x="9" y="17"/>
                    <a:pt x="16" y="14"/>
                    <a:pt x="24" y="12"/>
                  </a:cubicBezTo>
                  <a:cubicBezTo>
                    <a:pt x="25" y="12"/>
                    <a:pt x="26" y="12"/>
                    <a:pt x="26" y="11"/>
                  </a:cubicBezTo>
                  <a:cubicBezTo>
                    <a:pt x="27" y="6"/>
                    <a:pt x="27" y="3"/>
                    <a:pt x="26" y="2"/>
                  </a:cubicBezTo>
                  <a:cubicBezTo>
                    <a:pt x="25" y="1"/>
                    <a:pt x="25" y="1"/>
                    <a:pt x="26" y="0"/>
                  </a:cubicBezTo>
                  <a:cubicBezTo>
                    <a:pt x="26" y="0"/>
                    <a:pt x="26" y="0"/>
                    <a:pt x="27" y="0"/>
                  </a:cubicBezTo>
                  <a:close/>
                  <a:moveTo>
                    <a:pt x="24" y="16"/>
                  </a:moveTo>
                  <a:cubicBezTo>
                    <a:pt x="24" y="16"/>
                    <a:pt x="24" y="16"/>
                    <a:pt x="23" y="16"/>
                  </a:cubicBezTo>
                  <a:cubicBezTo>
                    <a:pt x="17" y="17"/>
                    <a:pt x="11" y="20"/>
                    <a:pt x="6" y="23"/>
                  </a:cubicBezTo>
                  <a:cubicBezTo>
                    <a:pt x="4" y="25"/>
                    <a:pt x="2" y="27"/>
                    <a:pt x="2" y="29"/>
                  </a:cubicBezTo>
                  <a:cubicBezTo>
                    <a:pt x="1" y="31"/>
                    <a:pt x="3" y="32"/>
                    <a:pt x="7" y="32"/>
                  </a:cubicBezTo>
                  <a:cubicBezTo>
                    <a:pt x="9" y="33"/>
                    <a:pt x="11" y="32"/>
                    <a:pt x="12" y="31"/>
                  </a:cubicBezTo>
                  <a:cubicBezTo>
                    <a:pt x="18" y="28"/>
                    <a:pt x="22" y="23"/>
                    <a:pt x="24" y="16"/>
                  </a:cubicBezTo>
                  <a:close/>
                  <a:moveTo>
                    <a:pt x="30" y="40"/>
                  </a:moveTo>
                  <a:cubicBezTo>
                    <a:pt x="32" y="39"/>
                    <a:pt x="34" y="39"/>
                    <a:pt x="35" y="40"/>
                  </a:cubicBezTo>
                  <a:cubicBezTo>
                    <a:pt x="37" y="41"/>
                    <a:pt x="36" y="43"/>
                    <a:pt x="32" y="46"/>
                  </a:cubicBezTo>
                  <a:cubicBezTo>
                    <a:pt x="31" y="47"/>
                    <a:pt x="31" y="47"/>
                    <a:pt x="32" y="48"/>
                  </a:cubicBezTo>
                  <a:cubicBezTo>
                    <a:pt x="33" y="48"/>
                    <a:pt x="34" y="49"/>
                    <a:pt x="35" y="51"/>
                  </a:cubicBezTo>
                  <a:cubicBezTo>
                    <a:pt x="36" y="51"/>
                    <a:pt x="36" y="52"/>
                    <a:pt x="34" y="52"/>
                  </a:cubicBezTo>
                  <a:cubicBezTo>
                    <a:pt x="34" y="52"/>
                    <a:pt x="33" y="53"/>
                    <a:pt x="33" y="53"/>
                  </a:cubicBezTo>
                  <a:cubicBezTo>
                    <a:pt x="32" y="53"/>
                    <a:pt x="31" y="53"/>
                    <a:pt x="31" y="54"/>
                  </a:cubicBezTo>
                  <a:cubicBezTo>
                    <a:pt x="30" y="54"/>
                    <a:pt x="30" y="54"/>
                    <a:pt x="30" y="54"/>
                  </a:cubicBezTo>
                  <a:cubicBezTo>
                    <a:pt x="30" y="53"/>
                    <a:pt x="30" y="53"/>
                    <a:pt x="30" y="52"/>
                  </a:cubicBezTo>
                  <a:cubicBezTo>
                    <a:pt x="31" y="51"/>
                    <a:pt x="31" y="50"/>
                    <a:pt x="30" y="49"/>
                  </a:cubicBezTo>
                  <a:cubicBezTo>
                    <a:pt x="29" y="48"/>
                    <a:pt x="29" y="46"/>
                    <a:pt x="29" y="45"/>
                  </a:cubicBezTo>
                  <a:cubicBezTo>
                    <a:pt x="30" y="44"/>
                    <a:pt x="31" y="43"/>
                    <a:pt x="31" y="42"/>
                  </a:cubicBezTo>
                  <a:cubicBezTo>
                    <a:pt x="31" y="41"/>
                    <a:pt x="30" y="41"/>
                    <a:pt x="30" y="41"/>
                  </a:cubicBezTo>
                  <a:cubicBezTo>
                    <a:pt x="29" y="41"/>
                    <a:pt x="29" y="41"/>
                    <a:pt x="30" y="40"/>
                  </a:cubicBezTo>
                  <a:close/>
                </a:path>
              </a:pathLst>
            </a:custGeom>
            <a:solidFill>
              <a:srgbClr val="23191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2371" name="Freeform 462"/>
            <p:cNvSpPr>
              <a:spLocks noEditPoints="1"/>
            </p:cNvSpPr>
            <p:nvPr/>
          </p:nvSpPr>
          <p:spPr bwMode="auto">
            <a:xfrm>
              <a:off x="6670676" y="3675063"/>
              <a:ext cx="138113" cy="147637"/>
            </a:xfrm>
            <a:custGeom>
              <a:avLst/>
              <a:gdLst>
                <a:gd name="T0" fmla="*/ 47808 w 52"/>
                <a:gd name="T1" fmla="*/ 2636 h 56"/>
                <a:gd name="T2" fmla="*/ 26560 w 52"/>
                <a:gd name="T3" fmla="*/ 52728 h 56"/>
                <a:gd name="T4" fmla="*/ 10624 w 52"/>
                <a:gd name="T5" fmla="*/ 68546 h 56"/>
                <a:gd name="T6" fmla="*/ 50464 w 52"/>
                <a:gd name="T7" fmla="*/ 55364 h 56"/>
                <a:gd name="T8" fmla="*/ 90305 w 52"/>
                <a:gd name="T9" fmla="*/ 47455 h 56"/>
                <a:gd name="T10" fmla="*/ 116865 w 52"/>
                <a:gd name="T11" fmla="*/ 29000 h 56"/>
                <a:gd name="T12" fmla="*/ 100929 w 52"/>
                <a:gd name="T13" fmla="*/ 63273 h 56"/>
                <a:gd name="T14" fmla="*/ 103585 w 52"/>
                <a:gd name="T15" fmla="*/ 65909 h 56"/>
                <a:gd name="T16" fmla="*/ 130145 w 52"/>
                <a:gd name="T17" fmla="*/ 110728 h 56"/>
                <a:gd name="T18" fmla="*/ 77025 w 52"/>
                <a:gd name="T19" fmla="*/ 137092 h 56"/>
                <a:gd name="T20" fmla="*/ 77025 w 52"/>
                <a:gd name="T21" fmla="*/ 131819 h 56"/>
                <a:gd name="T22" fmla="*/ 98273 w 52"/>
                <a:gd name="T23" fmla="*/ 129182 h 56"/>
                <a:gd name="T24" fmla="*/ 122177 w 52"/>
                <a:gd name="T25" fmla="*/ 79091 h 56"/>
                <a:gd name="T26" fmla="*/ 92961 w 52"/>
                <a:gd name="T27" fmla="*/ 73819 h 56"/>
                <a:gd name="T28" fmla="*/ 90305 w 52"/>
                <a:gd name="T29" fmla="*/ 58000 h 56"/>
                <a:gd name="T30" fmla="*/ 92961 w 52"/>
                <a:gd name="T31" fmla="*/ 47455 h 56"/>
                <a:gd name="T32" fmla="*/ 74369 w 52"/>
                <a:gd name="T33" fmla="*/ 102819 h 56"/>
                <a:gd name="T34" fmla="*/ 29216 w 52"/>
                <a:gd name="T35" fmla="*/ 121273 h 56"/>
                <a:gd name="T36" fmla="*/ 58432 w 52"/>
                <a:gd name="T37" fmla="*/ 79091 h 56"/>
                <a:gd name="T38" fmla="*/ 58432 w 52"/>
                <a:gd name="T39" fmla="*/ 63273 h 56"/>
                <a:gd name="T40" fmla="*/ 45152 w 52"/>
                <a:gd name="T41" fmla="*/ 71182 h 56"/>
                <a:gd name="T42" fmla="*/ 23904 w 52"/>
                <a:gd name="T43" fmla="*/ 97546 h 56"/>
                <a:gd name="T44" fmla="*/ 21248 w 52"/>
                <a:gd name="T45" fmla="*/ 131819 h 56"/>
                <a:gd name="T46" fmla="*/ 5312 w 52"/>
                <a:gd name="T47" fmla="*/ 102819 h 56"/>
                <a:gd name="T48" fmla="*/ 7968 w 52"/>
                <a:gd name="T49" fmla="*/ 68546 h 56"/>
                <a:gd name="T50" fmla="*/ 23904 w 52"/>
                <a:gd name="T51" fmla="*/ 31637 h 56"/>
                <a:gd name="T52" fmla="*/ 42496 w 52"/>
                <a:gd name="T53" fmla="*/ 5273 h 56"/>
                <a:gd name="T54" fmla="*/ 45152 w 52"/>
                <a:gd name="T55" fmla="*/ 2636 h 56"/>
                <a:gd name="T56" fmla="*/ 63744 w 52"/>
                <a:gd name="T57" fmla="*/ 87000 h 56"/>
                <a:gd name="T58" fmla="*/ 39840 w 52"/>
                <a:gd name="T59" fmla="*/ 121273 h 56"/>
                <a:gd name="T60" fmla="*/ 58432 w 52"/>
                <a:gd name="T61" fmla="*/ 105455 h 56"/>
                <a:gd name="T62" fmla="*/ 84993 w 52"/>
                <a:gd name="T63" fmla="*/ 87000 h 56"/>
                <a:gd name="T64" fmla="*/ 92961 w 52"/>
                <a:gd name="T65" fmla="*/ 105455 h 56"/>
                <a:gd name="T66" fmla="*/ 82337 w 52"/>
                <a:gd name="T67" fmla="*/ 87000 h 5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52"/>
                <a:gd name="T103" fmla="*/ 0 h 56"/>
                <a:gd name="T104" fmla="*/ 52 w 52"/>
                <a:gd name="T105" fmla="*/ 56 h 5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52" h="56">
                  <a:moveTo>
                    <a:pt x="18" y="0"/>
                  </a:moveTo>
                  <a:cubicBezTo>
                    <a:pt x="18" y="1"/>
                    <a:pt x="18" y="1"/>
                    <a:pt x="18" y="1"/>
                  </a:cubicBezTo>
                  <a:cubicBezTo>
                    <a:pt x="22" y="4"/>
                    <a:pt x="22" y="7"/>
                    <a:pt x="21" y="10"/>
                  </a:cubicBezTo>
                  <a:cubicBezTo>
                    <a:pt x="18" y="13"/>
                    <a:pt x="15" y="17"/>
                    <a:pt x="10" y="20"/>
                  </a:cubicBezTo>
                  <a:cubicBezTo>
                    <a:pt x="8" y="21"/>
                    <a:pt x="6" y="23"/>
                    <a:pt x="4" y="25"/>
                  </a:cubicBezTo>
                  <a:cubicBezTo>
                    <a:pt x="4" y="25"/>
                    <a:pt x="4" y="25"/>
                    <a:pt x="4" y="26"/>
                  </a:cubicBezTo>
                  <a:cubicBezTo>
                    <a:pt x="5" y="26"/>
                    <a:pt x="6" y="29"/>
                    <a:pt x="7" y="33"/>
                  </a:cubicBezTo>
                  <a:cubicBezTo>
                    <a:pt x="10" y="26"/>
                    <a:pt x="14" y="22"/>
                    <a:pt x="19" y="21"/>
                  </a:cubicBezTo>
                  <a:cubicBezTo>
                    <a:pt x="23" y="21"/>
                    <a:pt x="26" y="22"/>
                    <a:pt x="27" y="26"/>
                  </a:cubicBezTo>
                  <a:cubicBezTo>
                    <a:pt x="28" y="24"/>
                    <a:pt x="31" y="22"/>
                    <a:pt x="34" y="18"/>
                  </a:cubicBezTo>
                  <a:cubicBezTo>
                    <a:pt x="36" y="16"/>
                    <a:pt x="37" y="15"/>
                    <a:pt x="38" y="14"/>
                  </a:cubicBezTo>
                  <a:cubicBezTo>
                    <a:pt x="40" y="11"/>
                    <a:pt x="43" y="10"/>
                    <a:pt x="44" y="11"/>
                  </a:cubicBezTo>
                  <a:cubicBezTo>
                    <a:pt x="46" y="11"/>
                    <a:pt x="46" y="13"/>
                    <a:pt x="44" y="15"/>
                  </a:cubicBezTo>
                  <a:cubicBezTo>
                    <a:pt x="41" y="19"/>
                    <a:pt x="39" y="22"/>
                    <a:pt x="38" y="24"/>
                  </a:cubicBezTo>
                  <a:cubicBezTo>
                    <a:pt x="38" y="25"/>
                    <a:pt x="38" y="25"/>
                    <a:pt x="38" y="25"/>
                  </a:cubicBezTo>
                  <a:cubicBezTo>
                    <a:pt x="38" y="25"/>
                    <a:pt x="39" y="25"/>
                    <a:pt x="39" y="25"/>
                  </a:cubicBezTo>
                  <a:cubicBezTo>
                    <a:pt x="47" y="24"/>
                    <a:pt x="51" y="26"/>
                    <a:pt x="52" y="31"/>
                  </a:cubicBezTo>
                  <a:cubicBezTo>
                    <a:pt x="52" y="34"/>
                    <a:pt x="51" y="38"/>
                    <a:pt x="49" y="42"/>
                  </a:cubicBezTo>
                  <a:cubicBezTo>
                    <a:pt x="47" y="47"/>
                    <a:pt x="44" y="50"/>
                    <a:pt x="41" y="52"/>
                  </a:cubicBezTo>
                  <a:cubicBezTo>
                    <a:pt x="35" y="56"/>
                    <a:pt x="31" y="56"/>
                    <a:pt x="29" y="52"/>
                  </a:cubicBezTo>
                  <a:cubicBezTo>
                    <a:pt x="29" y="51"/>
                    <a:pt x="28" y="50"/>
                    <a:pt x="28" y="50"/>
                  </a:cubicBezTo>
                  <a:cubicBezTo>
                    <a:pt x="28" y="50"/>
                    <a:pt x="29" y="50"/>
                    <a:pt x="29" y="50"/>
                  </a:cubicBezTo>
                  <a:cubicBezTo>
                    <a:pt x="29" y="50"/>
                    <a:pt x="30" y="50"/>
                    <a:pt x="30" y="50"/>
                  </a:cubicBezTo>
                  <a:cubicBezTo>
                    <a:pt x="32" y="51"/>
                    <a:pt x="34" y="51"/>
                    <a:pt x="37" y="49"/>
                  </a:cubicBezTo>
                  <a:cubicBezTo>
                    <a:pt x="40" y="47"/>
                    <a:pt x="42" y="44"/>
                    <a:pt x="44" y="40"/>
                  </a:cubicBezTo>
                  <a:cubicBezTo>
                    <a:pt x="46" y="36"/>
                    <a:pt x="47" y="32"/>
                    <a:pt x="46" y="30"/>
                  </a:cubicBezTo>
                  <a:cubicBezTo>
                    <a:pt x="46" y="28"/>
                    <a:pt x="44" y="27"/>
                    <a:pt x="40" y="28"/>
                  </a:cubicBezTo>
                  <a:cubicBezTo>
                    <a:pt x="37" y="29"/>
                    <a:pt x="35" y="29"/>
                    <a:pt x="35" y="28"/>
                  </a:cubicBezTo>
                  <a:cubicBezTo>
                    <a:pt x="35" y="27"/>
                    <a:pt x="35" y="26"/>
                    <a:pt x="34" y="26"/>
                  </a:cubicBezTo>
                  <a:cubicBezTo>
                    <a:pt x="34" y="26"/>
                    <a:pt x="34" y="24"/>
                    <a:pt x="34" y="22"/>
                  </a:cubicBezTo>
                  <a:cubicBezTo>
                    <a:pt x="34" y="22"/>
                    <a:pt x="34" y="21"/>
                    <a:pt x="35" y="21"/>
                  </a:cubicBezTo>
                  <a:cubicBezTo>
                    <a:pt x="35" y="19"/>
                    <a:pt x="35" y="19"/>
                    <a:pt x="35" y="18"/>
                  </a:cubicBezTo>
                  <a:cubicBezTo>
                    <a:pt x="32" y="23"/>
                    <a:pt x="30" y="26"/>
                    <a:pt x="28" y="29"/>
                  </a:cubicBezTo>
                  <a:cubicBezTo>
                    <a:pt x="28" y="32"/>
                    <a:pt x="28" y="36"/>
                    <a:pt x="28" y="39"/>
                  </a:cubicBezTo>
                  <a:cubicBezTo>
                    <a:pt x="26" y="45"/>
                    <a:pt x="23" y="49"/>
                    <a:pt x="18" y="51"/>
                  </a:cubicBezTo>
                  <a:cubicBezTo>
                    <a:pt x="14" y="52"/>
                    <a:pt x="11" y="50"/>
                    <a:pt x="11" y="46"/>
                  </a:cubicBezTo>
                  <a:cubicBezTo>
                    <a:pt x="11" y="43"/>
                    <a:pt x="14" y="39"/>
                    <a:pt x="18" y="35"/>
                  </a:cubicBezTo>
                  <a:cubicBezTo>
                    <a:pt x="19" y="34"/>
                    <a:pt x="20" y="32"/>
                    <a:pt x="22" y="30"/>
                  </a:cubicBezTo>
                  <a:cubicBezTo>
                    <a:pt x="23" y="30"/>
                    <a:pt x="23" y="29"/>
                    <a:pt x="24" y="29"/>
                  </a:cubicBezTo>
                  <a:cubicBezTo>
                    <a:pt x="23" y="26"/>
                    <a:pt x="22" y="24"/>
                    <a:pt x="22" y="24"/>
                  </a:cubicBezTo>
                  <a:cubicBezTo>
                    <a:pt x="21" y="24"/>
                    <a:pt x="20" y="25"/>
                    <a:pt x="18" y="26"/>
                  </a:cubicBezTo>
                  <a:cubicBezTo>
                    <a:pt x="19" y="25"/>
                    <a:pt x="19" y="25"/>
                    <a:pt x="17" y="27"/>
                  </a:cubicBezTo>
                  <a:cubicBezTo>
                    <a:pt x="14" y="29"/>
                    <a:pt x="12" y="31"/>
                    <a:pt x="11" y="33"/>
                  </a:cubicBezTo>
                  <a:cubicBezTo>
                    <a:pt x="11" y="35"/>
                    <a:pt x="10" y="36"/>
                    <a:pt x="9" y="37"/>
                  </a:cubicBezTo>
                  <a:cubicBezTo>
                    <a:pt x="8" y="38"/>
                    <a:pt x="8" y="40"/>
                    <a:pt x="9" y="43"/>
                  </a:cubicBezTo>
                  <a:cubicBezTo>
                    <a:pt x="10" y="47"/>
                    <a:pt x="10" y="49"/>
                    <a:pt x="8" y="50"/>
                  </a:cubicBezTo>
                  <a:cubicBezTo>
                    <a:pt x="5" y="49"/>
                    <a:pt x="3" y="47"/>
                    <a:pt x="2" y="42"/>
                  </a:cubicBezTo>
                  <a:cubicBezTo>
                    <a:pt x="2" y="42"/>
                    <a:pt x="2" y="41"/>
                    <a:pt x="2" y="39"/>
                  </a:cubicBezTo>
                  <a:cubicBezTo>
                    <a:pt x="2" y="37"/>
                    <a:pt x="1" y="36"/>
                    <a:pt x="1" y="35"/>
                  </a:cubicBezTo>
                  <a:cubicBezTo>
                    <a:pt x="0" y="32"/>
                    <a:pt x="1" y="29"/>
                    <a:pt x="3" y="26"/>
                  </a:cubicBezTo>
                  <a:cubicBezTo>
                    <a:pt x="3" y="25"/>
                    <a:pt x="5" y="21"/>
                    <a:pt x="9" y="14"/>
                  </a:cubicBezTo>
                  <a:cubicBezTo>
                    <a:pt x="9" y="14"/>
                    <a:pt x="9" y="13"/>
                    <a:pt x="9" y="12"/>
                  </a:cubicBezTo>
                  <a:cubicBezTo>
                    <a:pt x="10" y="12"/>
                    <a:pt x="11" y="11"/>
                    <a:pt x="12" y="9"/>
                  </a:cubicBezTo>
                  <a:cubicBezTo>
                    <a:pt x="14" y="5"/>
                    <a:pt x="16" y="3"/>
                    <a:pt x="16" y="2"/>
                  </a:cubicBezTo>
                  <a:cubicBezTo>
                    <a:pt x="17" y="2"/>
                    <a:pt x="17" y="2"/>
                    <a:pt x="17" y="1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7" y="1"/>
                    <a:pt x="17" y="0"/>
                    <a:pt x="18" y="0"/>
                  </a:cubicBezTo>
                  <a:close/>
                  <a:moveTo>
                    <a:pt x="24" y="33"/>
                  </a:moveTo>
                  <a:cubicBezTo>
                    <a:pt x="18" y="38"/>
                    <a:pt x="15" y="42"/>
                    <a:pt x="15" y="45"/>
                  </a:cubicBezTo>
                  <a:cubicBezTo>
                    <a:pt x="15" y="45"/>
                    <a:pt x="15" y="46"/>
                    <a:pt x="15" y="46"/>
                  </a:cubicBezTo>
                  <a:cubicBezTo>
                    <a:pt x="16" y="46"/>
                    <a:pt x="16" y="46"/>
                    <a:pt x="16" y="46"/>
                  </a:cubicBezTo>
                  <a:cubicBezTo>
                    <a:pt x="19" y="44"/>
                    <a:pt x="21" y="42"/>
                    <a:pt x="22" y="40"/>
                  </a:cubicBezTo>
                  <a:cubicBezTo>
                    <a:pt x="23" y="39"/>
                    <a:pt x="24" y="36"/>
                    <a:pt x="24" y="33"/>
                  </a:cubicBezTo>
                  <a:close/>
                  <a:moveTo>
                    <a:pt x="32" y="33"/>
                  </a:moveTo>
                  <a:cubicBezTo>
                    <a:pt x="34" y="33"/>
                    <a:pt x="35" y="34"/>
                    <a:pt x="37" y="36"/>
                  </a:cubicBezTo>
                  <a:cubicBezTo>
                    <a:pt x="38" y="37"/>
                    <a:pt x="37" y="39"/>
                    <a:pt x="35" y="40"/>
                  </a:cubicBezTo>
                  <a:cubicBezTo>
                    <a:pt x="34" y="40"/>
                    <a:pt x="32" y="38"/>
                    <a:pt x="31" y="34"/>
                  </a:cubicBezTo>
                  <a:cubicBezTo>
                    <a:pt x="31" y="33"/>
                    <a:pt x="31" y="33"/>
                    <a:pt x="31" y="33"/>
                  </a:cubicBezTo>
                  <a:cubicBezTo>
                    <a:pt x="32" y="33"/>
                    <a:pt x="32" y="33"/>
                    <a:pt x="32" y="33"/>
                  </a:cubicBezTo>
                  <a:close/>
                </a:path>
              </a:pathLst>
            </a:custGeom>
            <a:solidFill>
              <a:srgbClr val="23191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2372" name="Freeform 463"/>
            <p:cNvSpPr>
              <a:spLocks noEditPoints="1"/>
            </p:cNvSpPr>
            <p:nvPr/>
          </p:nvSpPr>
          <p:spPr bwMode="auto">
            <a:xfrm>
              <a:off x="6646863" y="3929063"/>
              <a:ext cx="182563" cy="147637"/>
            </a:xfrm>
            <a:custGeom>
              <a:avLst/>
              <a:gdLst>
                <a:gd name="T0" fmla="*/ 105834 w 69"/>
                <a:gd name="T1" fmla="*/ 2684 h 55"/>
                <a:gd name="T2" fmla="*/ 116417 w 69"/>
                <a:gd name="T3" fmla="*/ 21474 h 55"/>
                <a:gd name="T4" fmla="*/ 82021 w 69"/>
                <a:gd name="T5" fmla="*/ 72476 h 55"/>
                <a:gd name="T6" fmla="*/ 5292 w 69"/>
                <a:gd name="T7" fmla="*/ 147637 h 55"/>
                <a:gd name="T8" fmla="*/ 0 w 69"/>
                <a:gd name="T9" fmla="*/ 147637 h 55"/>
                <a:gd name="T10" fmla="*/ 2646 w 69"/>
                <a:gd name="T11" fmla="*/ 144953 h 55"/>
                <a:gd name="T12" fmla="*/ 95250 w 69"/>
                <a:gd name="T13" fmla="*/ 10737 h 55"/>
                <a:gd name="T14" fmla="*/ 105834 w 69"/>
                <a:gd name="T15" fmla="*/ 2684 h 55"/>
                <a:gd name="T16" fmla="*/ 92604 w 69"/>
                <a:gd name="T17" fmla="*/ 85898 h 55"/>
                <a:gd name="T18" fmla="*/ 148167 w 69"/>
                <a:gd name="T19" fmla="*/ 107372 h 55"/>
                <a:gd name="T20" fmla="*/ 179917 w 69"/>
                <a:gd name="T21" fmla="*/ 136900 h 55"/>
                <a:gd name="T22" fmla="*/ 177271 w 69"/>
                <a:gd name="T23" fmla="*/ 147637 h 55"/>
                <a:gd name="T24" fmla="*/ 166688 w 69"/>
                <a:gd name="T25" fmla="*/ 144953 h 55"/>
                <a:gd name="T26" fmla="*/ 132292 w 69"/>
                <a:gd name="T27" fmla="*/ 118110 h 55"/>
                <a:gd name="T28" fmla="*/ 89959 w 69"/>
                <a:gd name="T29" fmla="*/ 91267 h 55"/>
                <a:gd name="T30" fmla="*/ 87313 w 69"/>
                <a:gd name="T31" fmla="*/ 88582 h 55"/>
                <a:gd name="T32" fmla="*/ 92604 w 69"/>
                <a:gd name="T33" fmla="*/ 85898 h 55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69"/>
                <a:gd name="T52" fmla="*/ 0 h 55"/>
                <a:gd name="T53" fmla="*/ 69 w 69"/>
                <a:gd name="T54" fmla="*/ 55 h 55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69" h="55">
                  <a:moveTo>
                    <a:pt x="40" y="1"/>
                  </a:moveTo>
                  <a:cubicBezTo>
                    <a:pt x="45" y="4"/>
                    <a:pt x="46" y="6"/>
                    <a:pt x="44" y="8"/>
                  </a:cubicBezTo>
                  <a:cubicBezTo>
                    <a:pt x="41" y="12"/>
                    <a:pt x="37" y="18"/>
                    <a:pt x="31" y="27"/>
                  </a:cubicBezTo>
                  <a:cubicBezTo>
                    <a:pt x="23" y="39"/>
                    <a:pt x="13" y="49"/>
                    <a:pt x="2" y="55"/>
                  </a:cubicBezTo>
                  <a:cubicBezTo>
                    <a:pt x="1" y="55"/>
                    <a:pt x="0" y="55"/>
                    <a:pt x="0" y="55"/>
                  </a:cubicBezTo>
                  <a:cubicBezTo>
                    <a:pt x="0" y="55"/>
                    <a:pt x="0" y="54"/>
                    <a:pt x="1" y="54"/>
                  </a:cubicBezTo>
                  <a:cubicBezTo>
                    <a:pt x="17" y="38"/>
                    <a:pt x="29" y="21"/>
                    <a:pt x="36" y="4"/>
                  </a:cubicBezTo>
                  <a:cubicBezTo>
                    <a:pt x="38" y="1"/>
                    <a:pt x="39" y="0"/>
                    <a:pt x="40" y="1"/>
                  </a:cubicBezTo>
                  <a:close/>
                  <a:moveTo>
                    <a:pt x="35" y="32"/>
                  </a:moveTo>
                  <a:cubicBezTo>
                    <a:pt x="42" y="34"/>
                    <a:pt x="49" y="36"/>
                    <a:pt x="56" y="40"/>
                  </a:cubicBezTo>
                  <a:cubicBezTo>
                    <a:pt x="60" y="42"/>
                    <a:pt x="65" y="46"/>
                    <a:pt x="68" y="51"/>
                  </a:cubicBezTo>
                  <a:cubicBezTo>
                    <a:pt x="69" y="53"/>
                    <a:pt x="69" y="54"/>
                    <a:pt x="67" y="55"/>
                  </a:cubicBezTo>
                  <a:cubicBezTo>
                    <a:pt x="65" y="55"/>
                    <a:pt x="64" y="55"/>
                    <a:pt x="63" y="54"/>
                  </a:cubicBezTo>
                  <a:cubicBezTo>
                    <a:pt x="59" y="49"/>
                    <a:pt x="54" y="45"/>
                    <a:pt x="50" y="44"/>
                  </a:cubicBezTo>
                  <a:cubicBezTo>
                    <a:pt x="45" y="42"/>
                    <a:pt x="40" y="38"/>
                    <a:pt x="34" y="34"/>
                  </a:cubicBezTo>
                  <a:cubicBezTo>
                    <a:pt x="34" y="33"/>
                    <a:pt x="33" y="33"/>
                    <a:pt x="33" y="33"/>
                  </a:cubicBezTo>
                  <a:cubicBezTo>
                    <a:pt x="33" y="32"/>
                    <a:pt x="34" y="32"/>
                    <a:pt x="35" y="32"/>
                  </a:cubicBezTo>
                  <a:close/>
                </a:path>
              </a:pathLst>
            </a:custGeom>
            <a:solidFill>
              <a:srgbClr val="23191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2373" name="Freeform 464"/>
            <p:cNvSpPr>
              <a:spLocks noEditPoints="1"/>
            </p:cNvSpPr>
            <p:nvPr/>
          </p:nvSpPr>
          <p:spPr bwMode="auto">
            <a:xfrm>
              <a:off x="6654801" y="4148138"/>
              <a:ext cx="173038" cy="230187"/>
            </a:xfrm>
            <a:custGeom>
              <a:avLst/>
              <a:gdLst>
                <a:gd name="T0" fmla="*/ 21297 w 65"/>
                <a:gd name="T1" fmla="*/ 113771 h 87"/>
                <a:gd name="T2" fmla="*/ 15973 w 65"/>
                <a:gd name="T3" fmla="*/ 201083 h 87"/>
                <a:gd name="T4" fmla="*/ 7986 w 65"/>
                <a:gd name="T5" fmla="*/ 132291 h 87"/>
                <a:gd name="T6" fmla="*/ 15973 w 65"/>
                <a:gd name="T7" fmla="*/ 87312 h 87"/>
                <a:gd name="T8" fmla="*/ 18635 w 65"/>
                <a:gd name="T9" fmla="*/ 84666 h 87"/>
                <a:gd name="T10" fmla="*/ 31945 w 65"/>
                <a:gd name="T11" fmla="*/ 58208 h 87"/>
                <a:gd name="T12" fmla="*/ 23959 w 65"/>
                <a:gd name="T13" fmla="*/ 68792 h 87"/>
                <a:gd name="T14" fmla="*/ 26621 w 65"/>
                <a:gd name="T15" fmla="*/ 42333 h 87"/>
                <a:gd name="T16" fmla="*/ 34608 w 65"/>
                <a:gd name="T17" fmla="*/ 2646 h 87"/>
                <a:gd name="T18" fmla="*/ 47918 w 65"/>
                <a:gd name="T19" fmla="*/ 7937 h 87"/>
                <a:gd name="T20" fmla="*/ 58567 w 65"/>
                <a:gd name="T21" fmla="*/ 42333 h 87"/>
                <a:gd name="T22" fmla="*/ 37270 w 65"/>
                <a:gd name="T23" fmla="*/ 37042 h 87"/>
                <a:gd name="T24" fmla="*/ 34608 w 65"/>
                <a:gd name="T25" fmla="*/ 34396 h 87"/>
                <a:gd name="T26" fmla="*/ 31945 w 65"/>
                <a:gd name="T27" fmla="*/ 15875 h 87"/>
                <a:gd name="T28" fmla="*/ 101161 w 65"/>
                <a:gd name="T29" fmla="*/ 71437 h 87"/>
                <a:gd name="T30" fmla="*/ 114471 w 65"/>
                <a:gd name="T31" fmla="*/ 95250 h 87"/>
                <a:gd name="T32" fmla="*/ 114471 w 65"/>
                <a:gd name="T33" fmla="*/ 148166 h 87"/>
                <a:gd name="T34" fmla="*/ 74539 w 65"/>
                <a:gd name="T35" fmla="*/ 140229 h 87"/>
                <a:gd name="T36" fmla="*/ 53242 w 65"/>
                <a:gd name="T37" fmla="*/ 158750 h 87"/>
                <a:gd name="T38" fmla="*/ 69215 w 65"/>
                <a:gd name="T39" fmla="*/ 76729 h 87"/>
                <a:gd name="T40" fmla="*/ 74539 w 65"/>
                <a:gd name="T41" fmla="*/ 82021 h 87"/>
                <a:gd name="T42" fmla="*/ 77202 w 65"/>
                <a:gd name="T43" fmla="*/ 82021 h 87"/>
                <a:gd name="T44" fmla="*/ 119796 w 65"/>
                <a:gd name="T45" fmla="*/ 18521 h 87"/>
                <a:gd name="T46" fmla="*/ 162389 w 65"/>
                <a:gd name="T47" fmla="*/ 34396 h 87"/>
                <a:gd name="T48" fmla="*/ 167714 w 65"/>
                <a:gd name="T49" fmla="*/ 219604 h 87"/>
                <a:gd name="T50" fmla="*/ 130444 w 65"/>
                <a:gd name="T51" fmla="*/ 206375 h 87"/>
                <a:gd name="T52" fmla="*/ 143755 w 65"/>
                <a:gd name="T53" fmla="*/ 206375 h 87"/>
                <a:gd name="T54" fmla="*/ 135768 w 65"/>
                <a:gd name="T55" fmla="*/ 23812 h 87"/>
                <a:gd name="T56" fmla="*/ 103823 w 65"/>
                <a:gd name="T57" fmla="*/ 34396 h 87"/>
                <a:gd name="T58" fmla="*/ 90512 w 65"/>
                <a:gd name="T59" fmla="*/ 42333 h 87"/>
                <a:gd name="T60" fmla="*/ 61229 w 65"/>
                <a:gd name="T61" fmla="*/ 50271 h 87"/>
                <a:gd name="T62" fmla="*/ 106485 w 65"/>
                <a:gd name="T63" fmla="*/ 26458 h 87"/>
                <a:gd name="T64" fmla="*/ 93174 w 65"/>
                <a:gd name="T65" fmla="*/ 84666 h 87"/>
                <a:gd name="T66" fmla="*/ 90512 w 65"/>
                <a:gd name="T67" fmla="*/ 82021 h 87"/>
                <a:gd name="T68" fmla="*/ 74539 w 65"/>
                <a:gd name="T69" fmla="*/ 105833 h 87"/>
                <a:gd name="T70" fmla="*/ 74539 w 65"/>
                <a:gd name="T71" fmla="*/ 134937 h 87"/>
                <a:gd name="T72" fmla="*/ 98499 w 65"/>
                <a:gd name="T73" fmla="*/ 105833 h 87"/>
                <a:gd name="T74" fmla="*/ 98499 w 65"/>
                <a:gd name="T75" fmla="*/ 129646 h 87"/>
                <a:gd name="T76" fmla="*/ 93174 w 65"/>
                <a:gd name="T77" fmla="*/ 142875 h 87"/>
                <a:gd name="T78" fmla="*/ 98499 w 65"/>
                <a:gd name="T79" fmla="*/ 142875 h 87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65"/>
                <a:gd name="T121" fmla="*/ 0 h 87"/>
                <a:gd name="T122" fmla="*/ 65 w 65"/>
                <a:gd name="T123" fmla="*/ 87 h 87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65" h="87">
                  <a:moveTo>
                    <a:pt x="7" y="32"/>
                  </a:moveTo>
                  <a:cubicBezTo>
                    <a:pt x="8" y="36"/>
                    <a:pt x="9" y="39"/>
                    <a:pt x="8" y="43"/>
                  </a:cubicBezTo>
                  <a:cubicBezTo>
                    <a:pt x="6" y="54"/>
                    <a:pt x="6" y="63"/>
                    <a:pt x="8" y="69"/>
                  </a:cubicBezTo>
                  <a:cubicBezTo>
                    <a:pt x="9" y="72"/>
                    <a:pt x="8" y="75"/>
                    <a:pt x="6" y="76"/>
                  </a:cubicBezTo>
                  <a:cubicBezTo>
                    <a:pt x="3" y="77"/>
                    <a:pt x="1" y="76"/>
                    <a:pt x="0" y="72"/>
                  </a:cubicBezTo>
                  <a:cubicBezTo>
                    <a:pt x="0" y="67"/>
                    <a:pt x="1" y="60"/>
                    <a:pt x="3" y="50"/>
                  </a:cubicBezTo>
                  <a:cubicBezTo>
                    <a:pt x="3" y="48"/>
                    <a:pt x="3" y="46"/>
                    <a:pt x="4" y="44"/>
                  </a:cubicBezTo>
                  <a:cubicBezTo>
                    <a:pt x="5" y="37"/>
                    <a:pt x="6" y="34"/>
                    <a:pt x="6" y="33"/>
                  </a:cubicBezTo>
                  <a:cubicBezTo>
                    <a:pt x="6" y="32"/>
                    <a:pt x="6" y="31"/>
                    <a:pt x="7" y="31"/>
                  </a:cubicBezTo>
                  <a:cubicBezTo>
                    <a:pt x="7" y="31"/>
                    <a:pt x="7" y="31"/>
                    <a:pt x="7" y="32"/>
                  </a:cubicBezTo>
                  <a:close/>
                  <a:moveTo>
                    <a:pt x="11" y="17"/>
                  </a:moveTo>
                  <a:cubicBezTo>
                    <a:pt x="11" y="19"/>
                    <a:pt x="11" y="21"/>
                    <a:pt x="12" y="22"/>
                  </a:cubicBezTo>
                  <a:cubicBezTo>
                    <a:pt x="13" y="24"/>
                    <a:pt x="14" y="25"/>
                    <a:pt x="13" y="26"/>
                  </a:cubicBezTo>
                  <a:cubicBezTo>
                    <a:pt x="11" y="28"/>
                    <a:pt x="10" y="28"/>
                    <a:pt x="9" y="26"/>
                  </a:cubicBezTo>
                  <a:cubicBezTo>
                    <a:pt x="7" y="24"/>
                    <a:pt x="7" y="21"/>
                    <a:pt x="9" y="18"/>
                  </a:cubicBezTo>
                  <a:cubicBezTo>
                    <a:pt x="9" y="17"/>
                    <a:pt x="10" y="16"/>
                    <a:pt x="10" y="16"/>
                  </a:cubicBezTo>
                  <a:cubicBezTo>
                    <a:pt x="11" y="16"/>
                    <a:pt x="11" y="16"/>
                    <a:pt x="11" y="17"/>
                  </a:cubicBezTo>
                  <a:close/>
                  <a:moveTo>
                    <a:pt x="13" y="1"/>
                  </a:moveTo>
                  <a:cubicBezTo>
                    <a:pt x="13" y="0"/>
                    <a:pt x="15" y="0"/>
                    <a:pt x="17" y="1"/>
                  </a:cubicBezTo>
                  <a:cubicBezTo>
                    <a:pt x="17" y="2"/>
                    <a:pt x="18" y="2"/>
                    <a:pt x="18" y="3"/>
                  </a:cubicBezTo>
                  <a:cubicBezTo>
                    <a:pt x="19" y="4"/>
                    <a:pt x="20" y="5"/>
                    <a:pt x="21" y="6"/>
                  </a:cubicBezTo>
                  <a:cubicBezTo>
                    <a:pt x="24" y="9"/>
                    <a:pt x="24" y="12"/>
                    <a:pt x="22" y="16"/>
                  </a:cubicBezTo>
                  <a:cubicBezTo>
                    <a:pt x="22" y="18"/>
                    <a:pt x="20" y="18"/>
                    <a:pt x="18" y="16"/>
                  </a:cubicBezTo>
                  <a:cubicBezTo>
                    <a:pt x="16" y="15"/>
                    <a:pt x="15" y="14"/>
                    <a:pt x="14" y="14"/>
                  </a:cubicBezTo>
                  <a:cubicBezTo>
                    <a:pt x="13" y="14"/>
                    <a:pt x="13" y="14"/>
                    <a:pt x="13" y="13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4" y="12"/>
                    <a:pt x="14" y="11"/>
                    <a:pt x="13" y="10"/>
                  </a:cubicBezTo>
                  <a:cubicBezTo>
                    <a:pt x="13" y="7"/>
                    <a:pt x="12" y="6"/>
                    <a:pt x="12" y="6"/>
                  </a:cubicBezTo>
                  <a:cubicBezTo>
                    <a:pt x="13" y="5"/>
                    <a:pt x="13" y="3"/>
                    <a:pt x="13" y="1"/>
                  </a:cubicBezTo>
                  <a:close/>
                  <a:moveTo>
                    <a:pt x="38" y="27"/>
                  </a:moveTo>
                  <a:cubicBezTo>
                    <a:pt x="40" y="27"/>
                    <a:pt x="41" y="28"/>
                    <a:pt x="41" y="29"/>
                  </a:cubicBezTo>
                  <a:cubicBezTo>
                    <a:pt x="42" y="32"/>
                    <a:pt x="43" y="34"/>
                    <a:pt x="43" y="36"/>
                  </a:cubicBezTo>
                  <a:cubicBezTo>
                    <a:pt x="43" y="38"/>
                    <a:pt x="43" y="40"/>
                    <a:pt x="43" y="41"/>
                  </a:cubicBezTo>
                  <a:cubicBezTo>
                    <a:pt x="44" y="47"/>
                    <a:pt x="44" y="52"/>
                    <a:pt x="43" y="56"/>
                  </a:cubicBezTo>
                  <a:cubicBezTo>
                    <a:pt x="41" y="61"/>
                    <a:pt x="39" y="63"/>
                    <a:pt x="35" y="63"/>
                  </a:cubicBezTo>
                  <a:cubicBezTo>
                    <a:pt x="31" y="62"/>
                    <a:pt x="29" y="59"/>
                    <a:pt x="28" y="53"/>
                  </a:cubicBezTo>
                  <a:cubicBezTo>
                    <a:pt x="27" y="56"/>
                    <a:pt x="27" y="59"/>
                    <a:pt x="26" y="60"/>
                  </a:cubicBezTo>
                  <a:cubicBezTo>
                    <a:pt x="25" y="63"/>
                    <a:pt x="23" y="63"/>
                    <a:pt x="20" y="60"/>
                  </a:cubicBezTo>
                  <a:cubicBezTo>
                    <a:pt x="19" y="59"/>
                    <a:pt x="19" y="56"/>
                    <a:pt x="20" y="52"/>
                  </a:cubicBezTo>
                  <a:cubicBezTo>
                    <a:pt x="23" y="44"/>
                    <a:pt x="25" y="37"/>
                    <a:pt x="26" y="29"/>
                  </a:cubicBezTo>
                  <a:cubicBezTo>
                    <a:pt x="26" y="28"/>
                    <a:pt x="27" y="27"/>
                    <a:pt x="28" y="28"/>
                  </a:cubicBezTo>
                  <a:cubicBezTo>
                    <a:pt x="28" y="28"/>
                    <a:pt x="29" y="29"/>
                    <a:pt x="28" y="31"/>
                  </a:cubicBezTo>
                  <a:cubicBezTo>
                    <a:pt x="28" y="32"/>
                    <a:pt x="28" y="32"/>
                    <a:pt x="28" y="32"/>
                  </a:cubicBezTo>
                  <a:cubicBezTo>
                    <a:pt x="29" y="32"/>
                    <a:pt x="29" y="31"/>
                    <a:pt x="29" y="31"/>
                  </a:cubicBezTo>
                  <a:cubicBezTo>
                    <a:pt x="32" y="28"/>
                    <a:pt x="35" y="27"/>
                    <a:pt x="38" y="27"/>
                  </a:cubicBezTo>
                  <a:close/>
                  <a:moveTo>
                    <a:pt x="45" y="7"/>
                  </a:moveTo>
                  <a:cubicBezTo>
                    <a:pt x="48" y="6"/>
                    <a:pt x="51" y="6"/>
                    <a:pt x="55" y="7"/>
                  </a:cubicBezTo>
                  <a:cubicBezTo>
                    <a:pt x="59" y="7"/>
                    <a:pt x="61" y="9"/>
                    <a:pt x="61" y="13"/>
                  </a:cubicBezTo>
                  <a:cubicBezTo>
                    <a:pt x="60" y="35"/>
                    <a:pt x="61" y="51"/>
                    <a:pt x="63" y="59"/>
                  </a:cubicBezTo>
                  <a:cubicBezTo>
                    <a:pt x="65" y="69"/>
                    <a:pt x="65" y="77"/>
                    <a:pt x="63" y="83"/>
                  </a:cubicBezTo>
                  <a:cubicBezTo>
                    <a:pt x="62" y="87"/>
                    <a:pt x="58" y="87"/>
                    <a:pt x="54" y="82"/>
                  </a:cubicBezTo>
                  <a:cubicBezTo>
                    <a:pt x="53" y="80"/>
                    <a:pt x="51" y="79"/>
                    <a:pt x="49" y="78"/>
                  </a:cubicBezTo>
                  <a:cubicBezTo>
                    <a:pt x="47" y="75"/>
                    <a:pt x="49" y="75"/>
                    <a:pt x="54" y="78"/>
                  </a:cubicBezTo>
                  <a:cubicBezTo>
                    <a:pt x="54" y="78"/>
                    <a:pt x="54" y="78"/>
                    <a:pt x="54" y="78"/>
                  </a:cubicBezTo>
                  <a:cubicBezTo>
                    <a:pt x="57" y="79"/>
                    <a:pt x="58" y="78"/>
                    <a:pt x="58" y="75"/>
                  </a:cubicBezTo>
                  <a:cubicBezTo>
                    <a:pt x="57" y="46"/>
                    <a:pt x="55" y="24"/>
                    <a:pt x="51" y="9"/>
                  </a:cubicBezTo>
                  <a:cubicBezTo>
                    <a:pt x="51" y="8"/>
                    <a:pt x="49" y="8"/>
                    <a:pt x="47" y="9"/>
                  </a:cubicBezTo>
                  <a:cubicBezTo>
                    <a:pt x="45" y="10"/>
                    <a:pt x="43" y="11"/>
                    <a:pt x="39" y="13"/>
                  </a:cubicBezTo>
                  <a:cubicBezTo>
                    <a:pt x="37" y="14"/>
                    <a:pt x="36" y="14"/>
                    <a:pt x="35" y="15"/>
                  </a:cubicBezTo>
                  <a:cubicBezTo>
                    <a:pt x="35" y="15"/>
                    <a:pt x="35" y="15"/>
                    <a:pt x="34" y="16"/>
                  </a:cubicBezTo>
                  <a:cubicBezTo>
                    <a:pt x="30" y="18"/>
                    <a:pt x="27" y="19"/>
                    <a:pt x="23" y="20"/>
                  </a:cubicBezTo>
                  <a:cubicBezTo>
                    <a:pt x="21" y="20"/>
                    <a:pt x="21" y="20"/>
                    <a:pt x="23" y="19"/>
                  </a:cubicBezTo>
                  <a:cubicBezTo>
                    <a:pt x="27" y="16"/>
                    <a:pt x="31" y="14"/>
                    <a:pt x="34" y="12"/>
                  </a:cubicBezTo>
                  <a:cubicBezTo>
                    <a:pt x="36" y="12"/>
                    <a:pt x="38" y="11"/>
                    <a:pt x="40" y="10"/>
                  </a:cubicBezTo>
                  <a:cubicBezTo>
                    <a:pt x="42" y="9"/>
                    <a:pt x="44" y="8"/>
                    <a:pt x="45" y="7"/>
                  </a:cubicBezTo>
                  <a:close/>
                  <a:moveTo>
                    <a:pt x="35" y="32"/>
                  </a:moveTo>
                  <a:cubicBezTo>
                    <a:pt x="35" y="31"/>
                    <a:pt x="35" y="31"/>
                    <a:pt x="35" y="31"/>
                  </a:cubicBezTo>
                  <a:cubicBezTo>
                    <a:pt x="35" y="31"/>
                    <a:pt x="35" y="31"/>
                    <a:pt x="34" y="31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0" y="34"/>
                    <a:pt x="28" y="37"/>
                    <a:pt x="28" y="40"/>
                  </a:cubicBezTo>
                  <a:cubicBezTo>
                    <a:pt x="28" y="42"/>
                    <a:pt x="28" y="44"/>
                    <a:pt x="28" y="46"/>
                  </a:cubicBezTo>
                  <a:cubicBezTo>
                    <a:pt x="28" y="48"/>
                    <a:pt x="28" y="50"/>
                    <a:pt x="28" y="51"/>
                  </a:cubicBezTo>
                  <a:cubicBezTo>
                    <a:pt x="28" y="47"/>
                    <a:pt x="31" y="44"/>
                    <a:pt x="36" y="42"/>
                  </a:cubicBezTo>
                  <a:cubicBezTo>
                    <a:pt x="37" y="41"/>
                    <a:pt x="38" y="41"/>
                    <a:pt x="37" y="40"/>
                  </a:cubicBezTo>
                  <a:cubicBezTo>
                    <a:pt x="38" y="37"/>
                    <a:pt x="37" y="34"/>
                    <a:pt x="35" y="32"/>
                  </a:cubicBezTo>
                  <a:close/>
                  <a:moveTo>
                    <a:pt x="37" y="49"/>
                  </a:moveTo>
                  <a:cubicBezTo>
                    <a:pt x="37" y="48"/>
                    <a:pt x="37" y="47"/>
                    <a:pt x="36" y="48"/>
                  </a:cubicBezTo>
                  <a:cubicBezTo>
                    <a:pt x="33" y="49"/>
                    <a:pt x="33" y="51"/>
                    <a:pt x="35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6" y="55"/>
                    <a:pt x="36" y="55"/>
                    <a:pt x="37" y="54"/>
                  </a:cubicBezTo>
                  <a:cubicBezTo>
                    <a:pt x="37" y="53"/>
                    <a:pt x="37" y="51"/>
                    <a:pt x="37" y="49"/>
                  </a:cubicBezTo>
                  <a:close/>
                </a:path>
              </a:pathLst>
            </a:custGeom>
            <a:solidFill>
              <a:srgbClr val="23191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2374" name="Freeform 465"/>
            <p:cNvSpPr>
              <a:spLocks noEditPoints="1"/>
            </p:cNvSpPr>
            <p:nvPr/>
          </p:nvSpPr>
          <p:spPr bwMode="auto">
            <a:xfrm>
              <a:off x="6654801" y="4410075"/>
              <a:ext cx="161925" cy="207962"/>
            </a:xfrm>
            <a:custGeom>
              <a:avLst/>
              <a:gdLst>
                <a:gd name="T0" fmla="*/ 55745 w 61"/>
                <a:gd name="T1" fmla="*/ 50657 h 78"/>
                <a:gd name="T2" fmla="*/ 69017 w 61"/>
                <a:gd name="T3" fmla="*/ 79985 h 78"/>
                <a:gd name="T4" fmla="*/ 45127 w 61"/>
                <a:gd name="T5" fmla="*/ 109313 h 78"/>
                <a:gd name="T6" fmla="*/ 39818 w 61"/>
                <a:gd name="T7" fmla="*/ 202630 h 78"/>
                <a:gd name="T8" fmla="*/ 34509 w 61"/>
                <a:gd name="T9" fmla="*/ 117312 h 78"/>
                <a:gd name="T10" fmla="*/ 2655 w 61"/>
                <a:gd name="T11" fmla="*/ 130643 h 78"/>
                <a:gd name="T12" fmla="*/ 13273 w 61"/>
                <a:gd name="T13" fmla="*/ 77319 h 78"/>
                <a:gd name="T14" fmla="*/ 23891 w 61"/>
                <a:gd name="T15" fmla="*/ 95982 h 78"/>
                <a:gd name="T16" fmla="*/ 37163 w 61"/>
                <a:gd name="T17" fmla="*/ 93316 h 78"/>
                <a:gd name="T18" fmla="*/ 45127 w 61"/>
                <a:gd name="T19" fmla="*/ 15997 h 78"/>
                <a:gd name="T20" fmla="*/ 130071 w 61"/>
                <a:gd name="T21" fmla="*/ 5332 h 78"/>
                <a:gd name="T22" fmla="*/ 130071 w 61"/>
                <a:gd name="T23" fmla="*/ 10665 h 78"/>
                <a:gd name="T24" fmla="*/ 151307 w 61"/>
                <a:gd name="T25" fmla="*/ 26662 h 78"/>
                <a:gd name="T26" fmla="*/ 122107 w 61"/>
                <a:gd name="T27" fmla="*/ 55990 h 78"/>
                <a:gd name="T28" fmla="*/ 143343 w 61"/>
                <a:gd name="T29" fmla="*/ 63988 h 78"/>
                <a:gd name="T30" fmla="*/ 130071 w 61"/>
                <a:gd name="T31" fmla="*/ 85318 h 78"/>
                <a:gd name="T32" fmla="*/ 116798 w 61"/>
                <a:gd name="T33" fmla="*/ 98649 h 78"/>
                <a:gd name="T34" fmla="*/ 140689 w 61"/>
                <a:gd name="T35" fmla="*/ 87984 h 78"/>
                <a:gd name="T36" fmla="*/ 156616 w 61"/>
                <a:gd name="T37" fmla="*/ 95982 h 78"/>
                <a:gd name="T38" fmla="*/ 108835 w 61"/>
                <a:gd name="T39" fmla="*/ 130643 h 78"/>
                <a:gd name="T40" fmla="*/ 124762 w 61"/>
                <a:gd name="T41" fmla="*/ 119978 h 78"/>
                <a:gd name="T42" fmla="*/ 138034 w 61"/>
                <a:gd name="T43" fmla="*/ 154638 h 78"/>
                <a:gd name="T44" fmla="*/ 122107 w 61"/>
                <a:gd name="T45" fmla="*/ 205296 h 78"/>
                <a:gd name="T46" fmla="*/ 108835 w 61"/>
                <a:gd name="T47" fmla="*/ 189299 h 78"/>
                <a:gd name="T48" fmla="*/ 127416 w 61"/>
                <a:gd name="T49" fmla="*/ 191965 h 78"/>
                <a:gd name="T50" fmla="*/ 114144 w 61"/>
                <a:gd name="T51" fmla="*/ 133309 h 78"/>
                <a:gd name="T52" fmla="*/ 98217 w 61"/>
                <a:gd name="T53" fmla="*/ 197297 h 78"/>
                <a:gd name="T54" fmla="*/ 90253 w 61"/>
                <a:gd name="T55" fmla="*/ 197297 h 78"/>
                <a:gd name="T56" fmla="*/ 90253 w 61"/>
                <a:gd name="T57" fmla="*/ 178634 h 78"/>
                <a:gd name="T58" fmla="*/ 71672 w 61"/>
                <a:gd name="T59" fmla="*/ 125310 h 78"/>
                <a:gd name="T60" fmla="*/ 106180 w 61"/>
                <a:gd name="T61" fmla="*/ 103981 h 78"/>
                <a:gd name="T62" fmla="*/ 100871 w 61"/>
                <a:gd name="T63" fmla="*/ 95982 h 78"/>
                <a:gd name="T64" fmla="*/ 108835 w 61"/>
                <a:gd name="T65" fmla="*/ 71987 h 78"/>
                <a:gd name="T66" fmla="*/ 114144 w 61"/>
                <a:gd name="T67" fmla="*/ 55990 h 78"/>
                <a:gd name="T68" fmla="*/ 82290 w 61"/>
                <a:gd name="T69" fmla="*/ 53324 h 78"/>
                <a:gd name="T70" fmla="*/ 122107 w 61"/>
                <a:gd name="T71" fmla="*/ 2666 h 78"/>
                <a:gd name="T72" fmla="*/ 114144 w 61"/>
                <a:gd name="T73" fmla="*/ 77319 h 78"/>
                <a:gd name="T74" fmla="*/ 114144 w 61"/>
                <a:gd name="T75" fmla="*/ 90650 h 78"/>
                <a:gd name="T76" fmla="*/ 114144 w 61"/>
                <a:gd name="T77" fmla="*/ 95982 h 78"/>
                <a:gd name="T78" fmla="*/ 111489 w 61"/>
                <a:gd name="T79" fmla="*/ 101315 h 78"/>
                <a:gd name="T80" fmla="*/ 114144 w 61"/>
                <a:gd name="T81" fmla="*/ 95982 h 78"/>
                <a:gd name="T82" fmla="*/ 124762 w 61"/>
                <a:gd name="T83" fmla="*/ 146640 h 78"/>
                <a:gd name="T84" fmla="*/ 114144 w 61"/>
                <a:gd name="T85" fmla="*/ 159971 h 78"/>
                <a:gd name="T86" fmla="*/ 127416 w 61"/>
                <a:gd name="T87" fmla="*/ 167969 h 78"/>
                <a:gd name="T88" fmla="*/ 114144 w 61"/>
                <a:gd name="T89" fmla="*/ 173302 h 78"/>
                <a:gd name="T90" fmla="*/ 114144 w 61"/>
                <a:gd name="T91" fmla="*/ 170636 h 78"/>
                <a:gd name="T92" fmla="*/ 111489 w 61"/>
                <a:gd name="T93" fmla="*/ 154638 h 78"/>
                <a:gd name="T94" fmla="*/ 108835 w 61"/>
                <a:gd name="T95" fmla="*/ 143974 h 78"/>
                <a:gd name="T96" fmla="*/ 116798 w 61"/>
                <a:gd name="T97" fmla="*/ 85318 h 78"/>
                <a:gd name="T98" fmla="*/ 127416 w 61"/>
                <a:gd name="T99" fmla="*/ 74653 h 78"/>
                <a:gd name="T100" fmla="*/ 127416 w 61"/>
                <a:gd name="T101" fmla="*/ 15997 h 78"/>
                <a:gd name="T102" fmla="*/ 132725 w 61"/>
                <a:gd name="T103" fmla="*/ 29328 h 78"/>
                <a:gd name="T104" fmla="*/ 127416 w 61"/>
                <a:gd name="T105" fmla="*/ 15997 h 78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61"/>
                <a:gd name="T160" fmla="*/ 0 h 78"/>
                <a:gd name="T161" fmla="*/ 61 w 61"/>
                <a:gd name="T162" fmla="*/ 78 h 78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61" h="78">
                  <a:moveTo>
                    <a:pt x="19" y="8"/>
                  </a:moveTo>
                  <a:cubicBezTo>
                    <a:pt x="22" y="13"/>
                    <a:pt x="23" y="17"/>
                    <a:pt x="21" y="19"/>
                  </a:cubicBezTo>
                  <a:cubicBezTo>
                    <a:pt x="19" y="20"/>
                    <a:pt x="18" y="24"/>
                    <a:pt x="17" y="32"/>
                  </a:cubicBezTo>
                  <a:cubicBezTo>
                    <a:pt x="20" y="31"/>
                    <a:pt x="23" y="30"/>
                    <a:pt x="26" y="30"/>
                  </a:cubicBezTo>
                  <a:cubicBezTo>
                    <a:pt x="27" y="31"/>
                    <a:pt x="27" y="32"/>
                    <a:pt x="26" y="34"/>
                  </a:cubicBezTo>
                  <a:cubicBezTo>
                    <a:pt x="24" y="35"/>
                    <a:pt x="21" y="37"/>
                    <a:pt x="17" y="41"/>
                  </a:cubicBezTo>
                  <a:cubicBezTo>
                    <a:pt x="15" y="52"/>
                    <a:pt x="15" y="63"/>
                    <a:pt x="17" y="74"/>
                  </a:cubicBezTo>
                  <a:cubicBezTo>
                    <a:pt x="17" y="76"/>
                    <a:pt x="17" y="77"/>
                    <a:pt x="15" y="76"/>
                  </a:cubicBezTo>
                  <a:cubicBezTo>
                    <a:pt x="13" y="76"/>
                    <a:pt x="12" y="74"/>
                    <a:pt x="12" y="70"/>
                  </a:cubicBezTo>
                  <a:cubicBezTo>
                    <a:pt x="13" y="55"/>
                    <a:pt x="13" y="46"/>
                    <a:pt x="13" y="44"/>
                  </a:cubicBezTo>
                  <a:cubicBezTo>
                    <a:pt x="10" y="45"/>
                    <a:pt x="8" y="46"/>
                    <a:pt x="7" y="48"/>
                  </a:cubicBezTo>
                  <a:cubicBezTo>
                    <a:pt x="5" y="50"/>
                    <a:pt x="3" y="50"/>
                    <a:pt x="1" y="49"/>
                  </a:cubicBezTo>
                  <a:cubicBezTo>
                    <a:pt x="0" y="47"/>
                    <a:pt x="1" y="42"/>
                    <a:pt x="3" y="33"/>
                  </a:cubicBezTo>
                  <a:cubicBezTo>
                    <a:pt x="4" y="32"/>
                    <a:pt x="4" y="31"/>
                    <a:pt x="5" y="29"/>
                  </a:cubicBezTo>
                  <a:cubicBezTo>
                    <a:pt x="6" y="28"/>
                    <a:pt x="7" y="29"/>
                    <a:pt x="8" y="32"/>
                  </a:cubicBezTo>
                  <a:cubicBezTo>
                    <a:pt x="9" y="33"/>
                    <a:pt x="9" y="34"/>
                    <a:pt x="9" y="36"/>
                  </a:cubicBezTo>
                  <a:cubicBezTo>
                    <a:pt x="9" y="36"/>
                    <a:pt x="9" y="37"/>
                    <a:pt x="9" y="38"/>
                  </a:cubicBezTo>
                  <a:cubicBezTo>
                    <a:pt x="11" y="37"/>
                    <a:pt x="12" y="36"/>
                    <a:pt x="14" y="35"/>
                  </a:cubicBezTo>
                  <a:cubicBezTo>
                    <a:pt x="14" y="23"/>
                    <a:pt x="14" y="14"/>
                    <a:pt x="15" y="8"/>
                  </a:cubicBezTo>
                  <a:cubicBezTo>
                    <a:pt x="16" y="7"/>
                    <a:pt x="16" y="6"/>
                    <a:pt x="17" y="6"/>
                  </a:cubicBezTo>
                  <a:cubicBezTo>
                    <a:pt x="17" y="6"/>
                    <a:pt x="18" y="7"/>
                    <a:pt x="19" y="8"/>
                  </a:cubicBezTo>
                  <a:close/>
                  <a:moveTo>
                    <a:pt x="49" y="2"/>
                  </a:moveTo>
                  <a:cubicBezTo>
                    <a:pt x="49" y="3"/>
                    <a:pt x="49" y="3"/>
                    <a:pt x="49" y="3"/>
                  </a:cubicBezTo>
                  <a:cubicBezTo>
                    <a:pt x="49" y="3"/>
                    <a:pt x="49" y="3"/>
                    <a:pt x="49" y="4"/>
                  </a:cubicBezTo>
                  <a:cubicBezTo>
                    <a:pt x="49" y="6"/>
                    <a:pt x="50" y="8"/>
                    <a:pt x="53" y="9"/>
                  </a:cubicBezTo>
                  <a:cubicBezTo>
                    <a:pt x="55" y="9"/>
                    <a:pt x="56" y="9"/>
                    <a:pt x="57" y="10"/>
                  </a:cubicBezTo>
                  <a:cubicBezTo>
                    <a:pt x="58" y="11"/>
                    <a:pt x="58" y="12"/>
                    <a:pt x="57" y="14"/>
                  </a:cubicBezTo>
                  <a:cubicBezTo>
                    <a:pt x="54" y="17"/>
                    <a:pt x="50" y="19"/>
                    <a:pt x="46" y="21"/>
                  </a:cubicBezTo>
                  <a:cubicBezTo>
                    <a:pt x="45" y="21"/>
                    <a:pt x="45" y="23"/>
                    <a:pt x="45" y="25"/>
                  </a:cubicBezTo>
                  <a:cubicBezTo>
                    <a:pt x="48" y="23"/>
                    <a:pt x="51" y="23"/>
                    <a:pt x="54" y="24"/>
                  </a:cubicBezTo>
                  <a:cubicBezTo>
                    <a:pt x="56" y="25"/>
                    <a:pt x="55" y="27"/>
                    <a:pt x="51" y="30"/>
                  </a:cubicBezTo>
                  <a:cubicBezTo>
                    <a:pt x="51" y="30"/>
                    <a:pt x="50" y="31"/>
                    <a:pt x="49" y="32"/>
                  </a:cubicBezTo>
                  <a:cubicBezTo>
                    <a:pt x="46" y="33"/>
                    <a:pt x="45" y="34"/>
                    <a:pt x="45" y="34"/>
                  </a:cubicBezTo>
                  <a:cubicBezTo>
                    <a:pt x="45" y="36"/>
                    <a:pt x="45" y="37"/>
                    <a:pt x="44" y="37"/>
                  </a:cubicBezTo>
                  <a:cubicBezTo>
                    <a:pt x="45" y="36"/>
                    <a:pt x="47" y="35"/>
                    <a:pt x="51" y="34"/>
                  </a:cubicBezTo>
                  <a:cubicBezTo>
                    <a:pt x="50" y="34"/>
                    <a:pt x="51" y="34"/>
                    <a:pt x="53" y="33"/>
                  </a:cubicBezTo>
                  <a:cubicBezTo>
                    <a:pt x="54" y="33"/>
                    <a:pt x="57" y="33"/>
                    <a:pt x="60" y="34"/>
                  </a:cubicBezTo>
                  <a:cubicBezTo>
                    <a:pt x="61" y="35"/>
                    <a:pt x="61" y="36"/>
                    <a:pt x="59" y="36"/>
                  </a:cubicBezTo>
                  <a:cubicBezTo>
                    <a:pt x="56" y="37"/>
                    <a:pt x="54" y="37"/>
                    <a:pt x="53" y="38"/>
                  </a:cubicBezTo>
                  <a:cubicBezTo>
                    <a:pt x="46" y="41"/>
                    <a:pt x="42" y="44"/>
                    <a:pt x="41" y="49"/>
                  </a:cubicBezTo>
                  <a:cubicBezTo>
                    <a:pt x="41" y="48"/>
                    <a:pt x="41" y="48"/>
                    <a:pt x="41" y="48"/>
                  </a:cubicBezTo>
                  <a:cubicBezTo>
                    <a:pt x="44" y="46"/>
                    <a:pt x="46" y="45"/>
                    <a:pt x="47" y="45"/>
                  </a:cubicBezTo>
                  <a:cubicBezTo>
                    <a:pt x="49" y="44"/>
                    <a:pt x="50" y="45"/>
                    <a:pt x="51" y="48"/>
                  </a:cubicBezTo>
                  <a:cubicBezTo>
                    <a:pt x="51" y="50"/>
                    <a:pt x="52" y="53"/>
                    <a:pt x="52" y="58"/>
                  </a:cubicBezTo>
                  <a:cubicBezTo>
                    <a:pt x="53" y="61"/>
                    <a:pt x="53" y="63"/>
                    <a:pt x="53" y="65"/>
                  </a:cubicBezTo>
                  <a:cubicBezTo>
                    <a:pt x="54" y="74"/>
                    <a:pt x="51" y="78"/>
                    <a:pt x="46" y="77"/>
                  </a:cubicBezTo>
                  <a:cubicBezTo>
                    <a:pt x="45" y="77"/>
                    <a:pt x="43" y="75"/>
                    <a:pt x="41" y="72"/>
                  </a:cubicBezTo>
                  <a:cubicBezTo>
                    <a:pt x="41" y="72"/>
                    <a:pt x="41" y="71"/>
                    <a:pt x="41" y="71"/>
                  </a:cubicBezTo>
                  <a:cubicBezTo>
                    <a:pt x="41" y="71"/>
                    <a:pt x="42" y="71"/>
                    <a:pt x="42" y="71"/>
                  </a:cubicBezTo>
                  <a:cubicBezTo>
                    <a:pt x="46" y="73"/>
                    <a:pt x="48" y="73"/>
                    <a:pt x="48" y="72"/>
                  </a:cubicBezTo>
                  <a:cubicBezTo>
                    <a:pt x="50" y="64"/>
                    <a:pt x="50" y="56"/>
                    <a:pt x="49" y="48"/>
                  </a:cubicBezTo>
                  <a:cubicBezTo>
                    <a:pt x="49" y="46"/>
                    <a:pt x="47" y="47"/>
                    <a:pt x="43" y="50"/>
                  </a:cubicBezTo>
                  <a:cubicBezTo>
                    <a:pt x="41" y="52"/>
                    <a:pt x="40" y="52"/>
                    <a:pt x="40" y="52"/>
                  </a:cubicBezTo>
                  <a:cubicBezTo>
                    <a:pt x="38" y="60"/>
                    <a:pt x="37" y="68"/>
                    <a:pt x="37" y="74"/>
                  </a:cubicBezTo>
                  <a:cubicBezTo>
                    <a:pt x="37" y="74"/>
                    <a:pt x="36" y="75"/>
                    <a:pt x="36" y="75"/>
                  </a:cubicBezTo>
                  <a:cubicBezTo>
                    <a:pt x="35" y="75"/>
                    <a:pt x="34" y="75"/>
                    <a:pt x="34" y="74"/>
                  </a:cubicBezTo>
                  <a:cubicBezTo>
                    <a:pt x="33" y="72"/>
                    <a:pt x="33" y="70"/>
                    <a:pt x="34" y="70"/>
                  </a:cubicBezTo>
                  <a:cubicBezTo>
                    <a:pt x="34" y="69"/>
                    <a:pt x="34" y="68"/>
                    <a:pt x="34" y="67"/>
                  </a:cubicBezTo>
                  <a:cubicBezTo>
                    <a:pt x="36" y="60"/>
                    <a:pt x="38" y="53"/>
                    <a:pt x="41" y="44"/>
                  </a:cubicBezTo>
                  <a:cubicBezTo>
                    <a:pt x="37" y="45"/>
                    <a:pt x="32" y="46"/>
                    <a:pt x="27" y="47"/>
                  </a:cubicBezTo>
                  <a:cubicBezTo>
                    <a:pt x="26" y="46"/>
                    <a:pt x="26" y="45"/>
                    <a:pt x="27" y="44"/>
                  </a:cubicBezTo>
                  <a:cubicBezTo>
                    <a:pt x="29" y="43"/>
                    <a:pt x="34" y="41"/>
                    <a:pt x="40" y="39"/>
                  </a:cubicBezTo>
                  <a:cubicBezTo>
                    <a:pt x="40" y="39"/>
                    <a:pt x="39" y="38"/>
                    <a:pt x="39" y="37"/>
                  </a:cubicBezTo>
                  <a:cubicBezTo>
                    <a:pt x="38" y="36"/>
                    <a:pt x="38" y="36"/>
                    <a:pt x="38" y="36"/>
                  </a:cubicBezTo>
                  <a:cubicBezTo>
                    <a:pt x="37" y="33"/>
                    <a:pt x="37" y="31"/>
                    <a:pt x="38" y="29"/>
                  </a:cubicBezTo>
                  <a:cubicBezTo>
                    <a:pt x="38" y="29"/>
                    <a:pt x="39" y="28"/>
                    <a:pt x="41" y="27"/>
                  </a:cubicBezTo>
                  <a:cubicBezTo>
                    <a:pt x="42" y="26"/>
                    <a:pt x="42" y="26"/>
                    <a:pt x="43" y="25"/>
                  </a:cubicBezTo>
                  <a:cubicBezTo>
                    <a:pt x="43" y="25"/>
                    <a:pt x="43" y="24"/>
                    <a:pt x="43" y="21"/>
                  </a:cubicBezTo>
                  <a:cubicBezTo>
                    <a:pt x="40" y="22"/>
                    <a:pt x="36" y="22"/>
                    <a:pt x="33" y="22"/>
                  </a:cubicBezTo>
                  <a:cubicBezTo>
                    <a:pt x="31" y="22"/>
                    <a:pt x="30" y="21"/>
                    <a:pt x="31" y="20"/>
                  </a:cubicBezTo>
                  <a:cubicBezTo>
                    <a:pt x="33" y="19"/>
                    <a:pt x="38" y="17"/>
                    <a:pt x="44" y="14"/>
                  </a:cubicBezTo>
                  <a:cubicBezTo>
                    <a:pt x="45" y="7"/>
                    <a:pt x="45" y="2"/>
                    <a:pt x="46" y="1"/>
                  </a:cubicBezTo>
                  <a:cubicBezTo>
                    <a:pt x="47" y="0"/>
                    <a:pt x="49" y="1"/>
                    <a:pt x="49" y="2"/>
                  </a:cubicBezTo>
                  <a:close/>
                  <a:moveTo>
                    <a:pt x="43" y="29"/>
                  </a:moveTo>
                  <a:cubicBezTo>
                    <a:pt x="39" y="31"/>
                    <a:pt x="38" y="33"/>
                    <a:pt x="40" y="36"/>
                  </a:cubicBezTo>
                  <a:cubicBezTo>
                    <a:pt x="42" y="35"/>
                    <a:pt x="42" y="35"/>
                    <a:pt x="43" y="34"/>
                  </a:cubicBezTo>
                  <a:cubicBezTo>
                    <a:pt x="43" y="32"/>
                    <a:pt x="43" y="31"/>
                    <a:pt x="43" y="29"/>
                  </a:cubicBezTo>
                  <a:close/>
                  <a:moveTo>
                    <a:pt x="43" y="36"/>
                  </a:moveTo>
                  <a:cubicBezTo>
                    <a:pt x="42" y="36"/>
                    <a:pt x="41" y="36"/>
                    <a:pt x="41" y="36"/>
                  </a:cubicBezTo>
                  <a:cubicBezTo>
                    <a:pt x="41" y="37"/>
                    <a:pt x="41" y="37"/>
                    <a:pt x="42" y="38"/>
                  </a:cubicBezTo>
                  <a:cubicBezTo>
                    <a:pt x="43" y="37"/>
                    <a:pt x="43" y="37"/>
                    <a:pt x="43" y="37"/>
                  </a:cubicBezTo>
                  <a:cubicBezTo>
                    <a:pt x="43" y="37"/>
                    <a:pt x="43" y="37"/>
                    <a:pt x="43" y="36"/>
                  </a:cubicBezTo>
                  <a:close/>
                  <a:moveTo>
                    <a:pt x="41" y="54"/>
                  </a:moveTo>
                  <a:cubicBezTo>
                    <a:pt x="44" y="53"/>
                    <a:pt x="46" y="53"/>
                    <a:pt x="47" y="55"/>
                  </a:cubicBezTo>
                  <a:cubicBezTo>
                    <a:pt x="48" y="56"/>
                    <a:pt x="48" y="56"/>
                    <a:pt x="47" y="57"/>
                  </a:cubicBezTo>
                  <a:cubicBezTo>
                    <a:pt x="46" y="57"/>
                    <a:pt x="45" y="58"/>
                    <a:pt x="43" y="60"/>
                  </a:cubicBezTo>
                  <a:cubicBezTo>
                    <a:pt x="43" y="61"/>
                    <a:pt x="43" y="61"/>
                    <a:pt x="44" y="61"/>
                  </a:cubicBezTo>
                  <a:cubicBezTo>
                    <a:pt x="46" y="61"/>
                    <a:pt x="48" y="62"/>
                    <a:pt x="48" y="63"/>
                  </a:cubicBezTo>
                  <a:cubicBezTo>
                    <a:pt x="49" y="63"/>
                    <a:pt x="49" y="64"/>
                    <a:pt x="48" y="64"/>
                  </a:cubicBezTo>
                  <a:cubicBezTo>
                    <a:pt x="46" y="65"/>
                    <a:pt x="44" y="65"/>
                    <a:pt x="43" y="65"/>
                  </a:cubicBezTo>
                  <a:cubicBezTo>
                    <a:pt x="43" y="65"/>
                    <a:pt x="43" y="65"/>
                    <a:pt x="43" y="64"/>
                  </a:cubicBezTo>
                  <a:cubicBezTo>
                    <a:pt x="43" y="64"/>
                    <a:pt x="43" y="64"/>
                    <a:pt x="43" y="64"/>
                  </a:cubicBezTo>
                  <a:cubicBezTo>
                    <a:pt x="43" y="63"/>
                    <a:pt x="43" y="62"/>
                    <a:pt x="43" y="62"/>
                  </a:cubicBezTo>
                  <a:cubicBezTo>
                    <a:pt x="42" y="61"/>
                    <a:pt x="42" y="60"/>
                    <a:pt x="42" y="58"/>
                  </a:cubicBezTo>
                  <a:cubicBezTo>
                    <a:pt x="43" y="57"/>
                    <a:pt x="43" y="56"/>
                    <a:pt x="41" y="56"/>
                  </a:cubicBezTo>
                  <a:cubicBezTo>
                    <a:pt x="41" y="55"/>
                    <a:pt x="41" y="55"/>
                    <a:pt x="41" y="54"/>
                  </a:cubicBezTo>
                  <a:close/>
                  <a:moveTo>
                    <a:pt x="44" y="28"/>
                  </a:moveTo>
                  <a:cubicBezTo>
                    <a:pt x="44" y="30"/>
                    <a:pt x="44" y="31"/>
                    <a:pt x="44" y="32"/>
                  </a:cubicBezTo>
                  <a:cubicBezTo>
                    <a:pt x="45" y="32"/>
                    <a:pt x="45" y="32"/>
                    <a:pt x="46" y="31"/>
                  </a:cubicBezTo>
                  <a:cubicBezTo>
                    <a:pt x="47" y="30"/>
                    <a:pt x="48" y="29"/>
                    <a:pt x="48" y="28"/>
                  </a:cubicBezTo>
                  <a:cubicBezTo>
                    <a:pt x="49" y="26"/>
                    <a:pt x="48" y="27"/>
                    <a:pt x="44" y="28"/>
                  </a:cubicBezTo>
                  <a:close/>
                  <a:moveTo>
                    <a:pt x="48" y="6"/>
                  </a:moveTo>
                  <a:cubicBezTo>
                    <a:pt x="47" y="6"/>
                    <a:pt x="46" y="9"/>
                    <a:pt x="46" y="13"/>
                  </a:cubicBezTo>
                  <a:cubicBezTo>
                    <a:pt x="47" y="12"/>
                    <a:pt x="48" y="12"/>
                    <a:pt x="50" y="11"/>
                  </a:cubicBezTo>
                  <a:cubicBezTo>
                    <a:pt x="50" y="11"/>
                    <a:pt x="50" y="11"/>
                    <a:pt x="50" y="11"/>
                  </a:cubicBezTo>
                  <a:cubicBezTo>
                    <a:pt x="49" y="8"/>
                    <a:pt x="49" y="7"/>
                    <a:pt x="48" y="6"/>
                  </a:cubicBezTo>
                  <a:close/>
                </a:path>
              </a:pathLst>
            </a:custGeom>
            <a:solidFill>
              <a:srgbClr val="23191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2375" name="Freeform 466"/>
            <p:cNvSpPr>
              <a:spLocks noEditPoints="1"/>
            </p:cNvSpPr>
            <p:nvPr/>
          </p:nvSpPr>
          <p:spPr bwMode="auto">
            <a:xfrm>
              <a:off x="6654801" y="4665663"/>
              <a:ext cx="158750" cy="209550"/>
            </a:xfrm>
            <a:custGeom>
              <a:avLst/>
              <a:gdLst>
                <a:gd name="T0" fmla="*/ 158750 w 60"/>
                <a:gd name="T1" fmla="*/ 100796 h 79"/>
                <a:gd name="T2" fmla="*/ 76729 w 60"/>
                <a:gd name="T3" fmla="*/ 122016 h 79"/>
                <a:gd name="T4" fmla="*/ 68792 w 60"/>
                <a:gd name="T5" fmla="*/ 148542 h 79"/>
                <a:gd name="T6" fmla="*/ 95250 w 60"/>
                <a:gd name="T7" fmla="*/ 135279 h 79"/>
                <a:gd name="T8" fmla="*/ 124354 w 60"/>
                <a:gd name="T9" fmla="*/ 151194 h 79"/>
                <a:gd name="T10" fmla="*/ 108479 w 60"/>
                <a:gd name="T11" fmla="*/ 204245 h 79"/>
                <a:gd name="T12" fmla="*/ 74083 w 60"/>
                <a:gd name="T13" fmla="*/ 185677 h 79"/>
                <a:gd name="T14" fmla="*/ 111125 w 60"/>
                <a:gd name="T15" fmla="*/ 172415 h 79"/>
                <a:gd name="T16" fmla="*/ 100542 w 60"/>
                <a:gd name="T17" fmla="*/ 143237 h 79"/>
                <a:gd name="T18" fmla="*/ 68792 w 60"/>
                <a:gd name="T19" fmla="*/ 172415 h 79"/>
                <a:gd name="T20" fmla="*/ 71438 w 60"/>
                <a:gd name="T21" fmla="*/ 201592 h 79"/>
                <a:gd name="T22" fmla="*/ 55563 w 60"/>
                <a:gd name="T23" fmla="*/ 177720 h 79"/>
                <a:gd name="T24" fmla="*/ 71438 w 60"/>
                <a:gd name="T25" fmla="*/ 132627 h 79"/>
                <a:gd name="T26" fmla="*/ 34396 w 60"/>
                <a:gd name="T27" fmla="*/ 140584 h 79"/>
                <a:gd name="T28" fmla="*/ 0 w 60"/>
                <a:gd name="T29" fmla="*/ 137932 h 79"/>
                <a:gd name="T30" fmla="*/ 26458 w 60"/>
                <a:gd name="T31" fmla="*/ 129974 h 79"/>
                <a:gd name="T32" fmla="*/ 145521 w 60"/>
                <a:gd name="T33" fmla="*/ 92839 h 79"/>
                <a:gd name="T34" fmla="*/ 124354 w 60"/>
                <a:gd name="T35" fmla="*/ 37135 h 79"/>
                <a:gd name="T36" fmla="*/ 113771 w 60"/>
                <a:gd name="T37" fmla="*/ 42441 h 79"/>
                <a:gd name="T38" fmla="*/ 108479 w 60"/>
                <a:gd name="T39" fmla="*/ 47746 h 79"/>
                <a:gd name="T40" fmla="*/ 82021 w 60"/>
                <a:gd name="T41" fmla="*/ 76923 h 79"/>
                <a:gd name="T42" fmla="*/ 121708 w 60"/>
                <a:gd name="T43" fmla="*/ 74271 h 79"/>
                <a:gd name="T44" fmla="*/ 89958 w 60"/>
                <a:gd name="T45" fmla="*/ 100796 h 79"/>
                <a:gd name="T46" fmla="*/ 76729 w 60"/>
                <a:gd name="T47" fmla="*/ 106101 h 79"/>
                <a:gd name="T48" fmla="*/ 105833 w 60"/>
                <a:gd name="T49" fmla="*/ 71618 h 79"/>
                <a:gd name="T50" fmla="*/ 60854 w 60"/>
                <a:gd name="T51" fmla="*/ 98144 h 79"/>
                <a:gd name="T52" fmla="*/ 84667 w 60"/>
                <a:gd name="T53" fmla="*/ 58356 h 79"/>
                <a:gd name="T54" fmla="*/ 79375 w 60"/>
                <a:gd name="T55" fmla="*/ 55703 h 79"/>
                <a:gd name="T56" fmla="*/ 34396 w 60"/>
                <a:gd name="T57" fmla="*/ 58356 h 79"/>
                <a:gd name="T58" fmla="*/ 39688 w 60"/>
                <a:gd name="T59" fmla="*/ 55703 h 79"/>
                <a:gd name="T60" fmla="*/ 92604 w 60"/>
                <a:gd name="T61" fmla="*/ 39788 h 79"/>
                <a:gd name="T62" fmla="*/ 76729 w 60"/>
                <a:gd name="T63" fmla="*/ 5305 h 79"/>
                <a:gd name="T64" fmla="*/ 97896 w 60"/>
                <a:gd name="T65" fmla="*/ 31830 h 79"/>
                <a:gd name="T66" fmla="*/ 74083 w 60"/>
                <a:gd name="T67" fmla="*/ 34483 h 79"/>
                <a:gd name="T68" fmla="*/ 74083 w 60"/>
                <a:gd name="T69" fmla="*/ 15915 h 79"/>
                <a:gd name="T70" fmla="*/ 111125 w 60"/>
                <a:gd name="T71" fmla="*/ 172415 h 79"/>
                <a:gd name="T72" fmla="*/ 84667 w 60"/>
                <a:gd name="T73" fmla="*/ 185677 h 79"/>
                <a:gd name="T74" fmla="*/ 105833 w 60"/>
                <a:gd name="T75" fmla="*/ 190982 h 79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60"/>
                <a:gd name="T115" fmla="*/ 0 h 79"/>
                <a:gd name="T116" fmla="*/ 60 w 60"/>
                <a:gd name="T117" fmla="*/ 79 h 79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60" h="79">
                  <a:moveTo>
                    <a:pt x="55" y="35"/>
                  </a:moveTo>
                  <a:cubicBezTo>
                    <a:pt x="58" y="35"/>
                    <a:pt x="59" y="36"/>
                    <a:pt x="60" y="38"/>
                  </a:cubicBezTo>
                  <a:cubicBezTo>
                    <a:pt x="58" y="39"/>
                    <a:pt x="55" y="40"/>
                    <a:pt x="51" y="40"/>
                  </a:cubicBezTo>
                  <a:cubicBezTo>
                    <a:pt x="47" y="40"/>
                    <a:pt x="40" y="42"/>
                    <a:pt x="29" y="46"/>
                  </a:cubicBezTo>
                  <a:cubicBezTo>
                    <a:pt x="29" y="47"/>
                    <a:pt x="28" y="48"/>
                    <a:pt x="28" y="49"/>
                  </a:cubicBezTo>
                  <a:cubicBezTo>
                    <a:pt x="27" y="52"/>
                    <a:pt x="26" y="54"/>
                    <a:pt x="26" y="56"/>
                  </a:cubicBezTo>
                  <a:cubicBezTo>
                    <a:pt x="27" y="57"/>
                    <a:pt x="27" y="58"/>
                    <a:pt x="26" y="59"/>
                  </a:cubicBezTo>
                  <a:cubicBezTo>
                    <a:pt x="28" y="55"/>
                    <a:pt x="32" y="53"/>
                    <a:pt x="36" y="51"/>
                  </a:cubicBezTo>
                  <a:cubicBezTo>
                    <a:pt x="39" y="50"/>
                    <a:pt x="41" y="49"/>
                    <a:pt x="44" y="50"/>
                  </a:cubicBezTo>
                  <a:cubicBezTo>
                    <a:pt x="46" y="52"/>
                    <a:pt x="47" y="54"/>
                    <a:pt x="47" y="57"/>
                  </a:cubicBezTo>
                  <a:cubicBezTo>
                    <a:pt x="47" y="61"/>
                    <a:pt x="47" y="63"/>
                    <a:pt x="47" y="64"/>
                  </a:cubicBezTo>
                  <a:cubicBezTo>
                    <a:pt x="48" y="71"/>
                    <a:pt x="46" y="75"/>
                    <a:pt x="41" y="77"/>
                  </a:cubicBezTo>
                  <a:cubicBezTo>
                    <a:pt x="36" y="79"/>
                    <a:pt x="31" y="78"/>
                    <a:pt x="28" y="74"/>
                  </a:cubicBezTo>
                  <a:cubicBezTo>
                    <a:pt x="27" y="72"/>
                    <a:pt x="27" y="71"/>
                    <a:pt x="28" y="70"/>
                  </a:cubicBezTo>
                  <a:cubicBezTo>
                    <a:pt x="30" y="68"/>
                    <a:pt x="31" y="66"/>
                    <a:pt x="34" y="64"/>
                  </a:cubicBezTo>
                  <a:cubicBezTo>
                    <a:pt x="37" y="62"/>
                    <a:pt x="39" y="62"/>
                    <a:pt x="42" y="65"/>
                  </a:cubicBezTo>
                  <a:cubicBezTo>
                    <a:pt x="42" y="61"/>
                    <a:pt x="42" y="59"/>
                    <a:pt x="41" y="56"/>
                  </a:cubicBezTo>
                  <a:cubicBezTo>
                    <a:pt x="41" y="54"/>
                    <a:pt x="40" y="53"/>
                    <a:pt x="38" y="54"/>
                  </a:cubicBezTo>
                  <a:cubicBezTo>
                    <a:pt x="34" y="55"/>
                    <a:pt x="31" y="57"/>
                    <a:pt x="28" y="60"/>
                  </a:cubicBezTo>
                  <a:cubicBezTo>
                    <a:pt x="27" y="62"/>
                    <a:pt x="26" y="64"/>
                    <a:pt x="26" y="65"/>
                  </a:cubicBezTo>
                  <a:cubicBezTo>
                    <a:pt x="25" y="69"/>
                    <a:pt x="25" y="71"/>
                    <a:pt x="26" y="72"/>
                  </a:cubicBezTo>
                  <a:cubicBezTo>
                    <a:pt x="28" y="73"/>
                    <a:pt x="28" y="75"/>
                    <a:pt x="27" y="76"/>
                  </a:cubicBezTo>
                  <a:cubicBezTo>
                    <a:pt x="26" y="77"/>
                    <a:pt x="25" y="76"/>
                    <a:pt x="24" y="75"/>
                  </a:cubicBezTo>
                  <a:cubicBezTo>
                    <a:pt x="22" y="72"/>
                    <a:pt x="21" y="69"/>
                    <a:pt x="21" y="67"/>
                  </a:cubicBezTo>
                  <a:cubicBezTo>
                    <a:pt x="22" y="59"/>
                    <a:pt x="24" y="53"/>
                    <a:pt x="26" y="50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28" y="48"/>
                    <a:pt x="28" y="47"/>
                    <a:pt x="28" y="47"/>
                  </a:cubicBezTo>
                  <a:cubicBezTo>
                    <a:pt x="22" y="48"/>
                    <a:pt x="17" y="50"/>
                    <a:pt x="13" y="53"/>
                  </a:cubicBezTo>
                  <a:cubicBezTo>
                    <a:pt x="8" y="54"/>
                    <a:pt x="4" y="54"/>
                    <a:pt x="2" y="53"/>
                  </a:cubicBezTo>
                  <a:cubicBezTo>
                    <a:pt x="1" y="53"/>
                    <a:pt x="0" y="52"/>
                    <a:pt x="0" y="52"/>
                  </a:cubicBezTo>
                  <a:cubicBezTo>
                    <a:pt x="1" y="51"/>
                    <a:pt x="1" y="51"/>
                    <a:pt x="2" y="51"/>
                  </a:cubicBezTo>
                  <a:cubicBezTo>
                    <a:pt x="5" y="51"/>
                    <a:pt x="7" y="50"/>
                    <a:pt x="10" y="49"/>
                  </a:cubicBezTo>
                  <a:cubicBezTo>
                    <a:pt x="27" y="42"/>
                    <a:pt x="40" y="37"/>
                    <a:pt x="48" y="36"/>
                  </a:cubicBezTo>
                  <a:cubicBezTo>
                    <a:pt x="50" y="36"/>
                    <a:pt x="52" y="36"/>
                    <a:pt x="55" y="35"/>
                  </a:cubicBezTo>
                  <a:close/>
                  <a:moveTo>
                    <a:pt x="43" y="12"/>
                  </a:moveTo>
                  <a:cubicBezTo>
                    <a:pt x="46" y="12"/>
                    <a:pt x="47" y="12"/>
                    <a:pt x="47" y="14"/>
                  </a:cubicBezTo>
                  <a:cubicBezTo>
                    <a:pt x="47" y="16"/>
                    <a:pt x="47" y="16"/>
                    <a:pt x="46" y="16"/>
                  </a:cubicBezTo>
                  <a:cubicBezTo>
                    <a:pt x="45" y="16"/>
                    <a:pt x="44" y="16"/>
                    <a:pt x="43" y="16"/>
                  </a:cubicBezTo>
                  <a:cubicBezTo>
                    <a:pt x="43" y="17"/>
                    <a:pt x="42" y="17"/>
                    <a:pt x="41" y="17"/>
                  </a:cubicBezTo>
                  <a:cubicBezTo>
                    <a:pt x="41" y="18"/>
                    <a:pt x="41" y="18"/>
                    <a:pt x="41" y="18"/>
                  </a:cubicBezTo>
                  <a:cubicBezTo>
                    <a:pt x="38" y="19"/>
                    <a:pt x="34" y="22"/>
                    <a:pt x="30" y="28"/>
                  </a:cubicBezTo>
                  <a:cubicBezTo>
                    <a:pt x="29" y="30"/>
                    <a:pt x="29" y="30"/>
                    <a:pt x="31" y="29"/>
                  </a:cubicBezTo>
                  <a:cubicBezTo>
                    <a:pt x="33" y="28"/>
                    <a:pt x="35" y="27"/>
                    <a:pt x="37" y="26"/>
                  </a:cubicBezTo>
                  <a:cubicBezTo>
                    <a:pt x="41" y="26"/>
                    <a:pt x="44" y="26"/>
                    <a:pt x="46" y="28"/>
                  </a:cubicBezTo>
                  <a:cubicBezTo>
                    <a:pt x="47" y="30"/>
                    <a:pt x="45" y="32"/>
                    <a:pt x="39" y="35"/>
                  </a:cubicBezTo>
                  <a:cubicBezTo>
                    <a:pt x="37" y="36"/>
                    <a:pt x="36" y="37"/>
                    <a:pt x="34" y="38"/>
                  </a:cubicBezTo>
                  <a:cubicBezTo>
                    <a:pt x="32" y="39"/>
                    <a:pt x="31" y="40"/>
                    <a:pt x="29" y="41"/>
                  </a:cubicBezTo>
                  <a:cubicBezTo>
                    <a:pt x="28" y="41"/>
                    <a:pt x="28" y="41"/>
                    <a:pt x="29" y="40"/>
                  </a:cubicBezTo>
                  <a:cubicBezTo>
                    <a:pt x="33" y="38"/>
                    <a:pt x="36" y="34"/>
                    <a:pt x="40" y="30"/>
                  </a:cubicBezTo>
                  <a:cubicBezTo>
                    <a:pt x="41" y="28"/>
                    <a:pt x="41" y="27"/>
                    <a:pt x="40" y="27"/>
                  </a:cubicBezTo>
                  <a:cubicBezTo>
                    <a:pt x="37" y="27"/>
                    <a:pt x="33" y="29"/>
                    <a:pt x="29" y="33"/>
                  </a:cubicBezTo>
                  <a:cubicBezTo>
                    <a:pt x="27" y="35"/>
                    <a:pt x="25" y="37"/>
                    <a:pt x="23" y="37"/>
                  </a:cubicBezTo>
                  <a:cubicBezTo>
                    <a:pt x="22" y="36"/>
                    <a:pt x="22" y="34"/>
                    <a:pt x="24" y="33"/>
                  </a:cubicBezTo>
                  <a:cubicBezTo>
                    <a:pt x="25" y="31"/>
                    <a:pt x="28" y="28"/>
                    <a:pt x="32" y="22"/>
                  </a:cubicBezTo>
                  <a:cubicBezTo>
                    <a:pt x="34" y="20"/>
                    <a:pt x="36" y="19"/>
                    <a:pt x="37" y="18"/>
                  </a:cubicBezTo>
                  <a:cubicBezTo>
                    <a:pt x="34" y="19"/>
                    <a:pt x="32" y="20"/>
                    <a:pt x="30" y="21"/>
                  </a:cubicBezTo>
                  <a:cubicBezTo>
                    <a:pt x="29" y="22"/>
                    <a:pt x="26" y="24"/>
                    <a:pt x="20" y="25"/>
                  </a:cubicBezTo>
                  <a:cubicBezTo>
                    <a:pt x="16" y="26"/>
                    <a:pt x="14" y="25"/>
                    <a:pt x="13" y="22"/>
                  </a:cubicBezTo>
                  <a:cubicBezTo>
                    <a:pt x="13" y="22"/>
                    <a:pt x="13" y="21"/>
                    <a:pt x="13" y="21"/>
                  </a:cubicBezTo>
                  <a:cubicBezTo>
                    <a:pt x="14" y="21"/>
                    <a:pt x="14" y="21"/>
                    <a:pt x="15" y="21"/>
                  </a:cubicBezTo>
                  <a:cubicBezTo>
                    <a:pt x="17" y="21"/>
                    <a:pt x="20" y="20"/>
                    <a:pt x="24" y="19"/>
                  </a:cubicBezTo>
                  <a:cubicBezTo>
                    <a:pt x="28" y="17"/>
                    <a:pt x="32" y="16"/>
                    <a:pt x="35" y="15"/>
                  </a:cubicBezTo>
                  <a:cubicBezTo>
                    <a:pt x="39" y="14"/>
                    <a:pt x="42" y="13"/>
                    <a:pt x="43" y="12"/>
                  </a:cubicBezTo>
                  <a:close/>
                  <a:moveTo>
                    <a:pt x="29" y="2"/>
                  </a:moveTo>
                  <a:cubicBezTo>
                    <a:pt x="36" y="0"/>
                    <a:pt x="39" y="2"/>
                    <a:pt x="41" y="6"/>
                  </a:cubicBezTo>
                  <a:cubicBezTo>
                    <a:pt x="41" y="9"/>
                    <a:pt x="40" y="11"/>
                    <a:pt x="37" y="12"/>
                  </a:cubicBezTo>
                  <a:cubicBezTo>
                    <a:pt x="36" y="13"/>
                    <a:pt x="33" y="14"/>
                    <a:pt x="30" y="14"/>
                  </a:cubicBezTo>
                  <a:cubicBezTo>
                    <a:pt x="29" y="14"/>
                    <a:pt x="28" y="13"/>
                    <a:pt x="28" y="13"/>
                  </a:cubicBezTo>
                  <a:cubicBezTo>
                    <a:pt x="28" y="13"/>
                    <a:pt x="28" y="12"/>
                    <a:pt x="29" y="12"/>
                  </a:cubicBezTo>
                  <a:cubicBezTo>
                    <a:pt x="32" y="11"/>
                    <a:pt x="31" y="9"/>
                    <a:pt x="28" y="6"/>
                  </a:cubicBezTo>
                  <a:cubicBezTo>
                    <a:pt x="27" y="4"/>
                    <a:pt x="27" y="2"/>
                    <a:pt x="29" y="2"/>
                  </a:cubicBezTo>
                  <a:close/>
                  <a:moveTo>
                    <a:pt x="42" y="65"/>
                  </a:moveTo>
                  <a:cubicBezTo>
                    <a:pt x="40" y="67"/>
                    <a:pt x="39" y="68"/>
                    <a:pt x="37" y="68"/>
                  </a:cubicBezTo>
                  <a:cubicBezTo>
                    <a:pt x="35" y="67"/>
                    <a:pt x="33" y="68"/>
                    <a:pt x="32" y="70"/>
                  </a:cubicBezTo>
                  <a:cubicBezTo>
                    <a:pt x="31" y="71"/>
                    <a:pt x="32" y="72"/>
                    <a:pt x="35" y="73"/>
                  </a:cubicBezTo>
                  <a:cubicBezTo>
                    <a:pt x="38" y="73"/>
                    <a:pt x="40" y="73"/>
                    <a:pt x="40" y="72"/>
                  </a:cubicBezTo>
                  <a:cubicBezTo>
                    <a:pt x="41" y="71"/>
                    <a:pt x="42" y="69"/>
                    <a:pt x="42" y="65"/>
                  </a:cubicBezTo>
                  <a:close/>
                </a:path>
              </a:pathLst>
            </a:custGeom>
            <a:solidFill>
              <a:srgbClr val="23191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</p:grpSp>
      <p:sp>
        <p:nvSpPr>
          <p:cNvPr id="2182" name="Freeform 472"/>
          <p:cNvSpPr>
            <a:spLocks/>
          </p:cNvSpPr>
          <p:nvPr/>
        </p:nvSpPr>
        <p:spPr bwMode="auto">
          <a:xfrm>
            <a:off x="5694363" y="3327400"/>
            <a:ext cx="1587" cy="1588"/>
          </a:xfrm>
          <a:custGeom>
            <a:avLst/>
            <a:gdLst>
              <a:gd name="T0" fmla="*/ 0 w 1588"/>
              <a:gd name="T1" fmla="*/ 0 h 1587"/>
              <a:gd name="T2" fmla="*/ 0 w 1588"/>
              <a:gd name="T3" fmla="*/ 0 h 1587"/>
              <a:gd name="T4" fmla="*/ 0 w 1588"/>
              <a:gd name="T5" fmla="*/ 0 h 1587"/>
              <a:gd name="T6" fmla="*/ 0 60000 65536"/>
              <a:gd name="T7" fmla="*/ 0 60000 65536"/>
              <a:gd name="T8" fmla="*/ 0 60000 65536"/>
              <a:gd name="T9" fmla="*/ 0 w 1588"/>
              <a:gd name="T10" fmla="*/ 0 h 1587"/>
              <a:gd name="T11" fmla="*/ 1588 w 1588"/>
              <a:gd name="T12" fmla="*/ 1587 h 158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88" h="1587">
                <a:moveTo>
                  <a:pt x="0" y="0"/>
                </a:move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libri" pitchFamily="34" charset="0"/>
            </a:endParaRPr>
          </a:p>
        </p:txBody>
      </p:sp>
      <p:pic>
        <p:nvPicPr>
          <p:cNvPr id="193" name="图片 192" descr="图片2.pn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772025" y="2444750"/>
            <a:ext cx="1800225" cy="865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8" name="组合 193"/>
          <p:cNvGrpSpPr/>
          <p:nvPr/>
        </p:nvGrpSpPr>
        <p:grpSpPr>
          <a:xfrm>
            <a:off x="4429124" y="1357298"/>
            <a:ext cx="4266740" cy="1492259"/>
            <a:chOff x="5072066" y="2793997"/>
            <a:chExt cx="3386137" cy="1184275"/>
          </a:xfrm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</p:grpSpPr>
        <p:sp>
          <p:nvSpPr>
            <p:cNvPr id="195" name="Freeform 7"/>
            <p:cNvSpPr>
              <a:spLocks noEditPoints="1"/>
            </p:cNvSpPr>
            <p:nvPr/>
          </p:nvSpPr>
          <p:spPr bwMode="auto">
            <a:xfrm>
              <a:off x="5072066" y="3000372"/>
              <a:ext cx="944562" cy="854075"/>
            </a:xfrm>
            <a:custGeom>
              <a:avLst/>
              <a:gdLst/>
              <a:ahLst/>
              <a:cxnLst>
                <a:cxn ang="0">
                  <a:pos x="114" y="142"/>
                </a:cxn>
                <a:cxn ang="0">
                  <a:pos x="90" y="118"/>
                </a:cxn>
                <a:cxn ang="0">
                  <a:pos x="105" y="121"/>
                </a:cxn>
                <a:cxn ang="0">
                  <a:pos x="91" y="145"/>
                </a:cxn>
                <a:cxn ang="0">
                  <a:pos x="78" y="134"/>
                </a:cxn>
                <a:cxn ang="0">
                  <a:pos x="81" y="112"/>
                </a:cxn>
                <a:cxn ang="0">
                  <a:pos x="89" y="108"/>
                </a:cxn>
                <a:cxn ang="0">
                  <a:pos x="96" y="92"/>
                </a:cxn>
                <a:cxn ang="0">
                  <a:pos x="149" y="88"/>
                </a:cxn>
                <a:cxn ang="0">
                  <a:pos x="138" y="101"/>
                </a:cxn>
                <a:cxn ang="0">
                  <a:pos x="116" y="94"/>
                </a:cxn>
                <a:cxn ang="0">
                  <a:pos x="122" y="81"/>
                </a:cxn>
                <a:cxn ang="0">
                  <a:pos x="144" y="74"/>
                </a:cxn>
                <a:cxn ang="0">
                  <a:pos x="170" y="0"/>
                </a:cxn>
                <a:cxn ang="0">
                  <a:pos x="130" y="6"/>
                </a:cxn>
                <a:cxn ang="0">
                  <a:pos x="117" y="11"/>
                </a:cxn>
                <a:cxn ang="0">
                  <a:pos x="165" y="5"/>
                </a:cxn>
                <a:cxn ang="0">
                  <a:pos x="162" y="32"/>
                </a:cxn>
                <a:cxn ang="0">
                  <a:pos x="150" y="61"/>
                </a:cxn>
                <a:cxn ang="0">
                  <a:pos x="136" y="60"/>
                </a:cxn>
                <a:cxn ang="0">
                  <a:pos x="117" y="64"/>
                </a:cxn>
                <a:cxn ang="0">
                  <a:pos x="81" y="78"/>
                </a:cxn>
                <a:cxn ang="0">
                  <a:pos x="37" y="61"/>
                </a:cxn>
                <a:cxn ang="0">
                  <a:pos x="33" y="111"/>
                </a:cxn>
                <a:cxn ang="0">
                  <a:pos x="13" y="155"/>
                </a:cxn>
                <a:cxn ang="0">
                  <a:pos x="1" y="158"/>
                </a:cxn>
                <a:cxn ang="0">
                  <a:pos x="10" y="170"/>
                </a:cxn>
                <a:cxn ang="0">
                  <a:pos x="25" y="178"/>
                </a:cxn>
                <a:cxn ang="0">
                  <a:pos x="33" y="152"/>
                </a:cxn>
                <a:cxn ang="0">
                  <a:pos x="40" y="127"/>
                </a:cxn>
                <a:cxn ang="0">
                  <a:pos x="41" y="108"/>
                </a:cxn>
                <a:cxn ang="0">
                  <a:pos x="54" y="92"/>
                </a:cxn>
                <a:cxn ang="0">
                  <a:pos x="80" y="86"/>
                </a:cxn>
                <a:cxn ang="0">
                  <a:pos x="103" y="79"/>
                </a:cxn>
                <a:cxn ang="0">
                  <a:pos x="69" y="124"/>
                </a:cxn>
                <a:cxn ang="0">
                  <a:pos x="74" y="164"/>
                </a:cxn>
                <a:cxn ang="0">
                  <a:pos x="69" y="183"/>
                </a:cxn>
                <a:cxn ang="0">
                  <a:pos x="76" y="208"/>
                </a:cxn>
                <a:cxn ang="0">
                  <a:pos x="129" y="187"/>
                </a:cxn>
                <a:cxn ang="0">
                  <a:pos x="154" y="193"/>
                </a:cxn>
                <a:cxn ang="0">
                  <a:pos x="133" y="169"/>
                </a:cxn>
                <a:cxn ang="0">
                  <a:pos x="118" y="176"/>
                </a:cxn>
                <a:cxn ang="0">
                  <a:pos x="87" y="180"/>
                </a:cxn>
                <a:cxn ang="0">
                  <a:pos x="136" y="154"/>
                </a:cxn>
                <a:cxn ang="0">
                  <a:pos x="130" y="134"/>
                </a:cxn>
                <a:cxn ang="0">
                  <a:pos x="151" y="122"/>
                </a:cxn>
                <a:cxn ang="0">
                  <a:pos x="159" y="145"/>
                </a:cxn>
                <a:cxn ang="0">
                  <a:pos x="179" y="182"/>
                </a:cxn>
                <a:cxn ang="0">
                  <a:pos x="213" y="217"/>
                </a:cxn>
                <a:cxn ang="0">
                  <a:pos x="245" y="228"/>
                </a:cxn>
                <a:cxn ang="0">
                  <a:pos x="250" y="209"/>
                </a:cxn>
                <a:cxn ang="0">
                  <a:pos x="240" y="189"/>
                </a:cxn>
                <a:cxn ang="0">
                  <a:pos x="235" y="175"/>
                </a:cxn>
                <a:cxn ang="0">
                  <a:pos x="228" y="156"/>
                </a:cxn>
                <a:cxn ang="0">
                  <a:pos x="227" y="204"/>
                </a:cxn>
                <a:cxn ang="0">
                  <a:pos x="191" y="179"/>
                </a:cxn>
                <a:cxn ang="0">
                  <a:pos x="174" y="153"/>
                </a:cxn>
                <a:cxn ang="0">
                  <a:pos x="164" y="125"/>
                </a:cxn>
                <a:cxn ang="0">
                  <a:pos x="159" y="85"/>
                </a:cxn>
                <a:cxn ang="0">
                  <a:pos x="157" y="68"/>
                </a:cxn>
                <a:cxn ang="0">
                  <a:pos x="169" y="34"/>
                </a:cxn>
                <a:cxn ang="0">
                  <a:pos x="189" y="20"/>
                </a:cxn>
              </a:cxnLst>
              <a:rect l="0" t="0" r="r" b="b"/>
              <a:pathLst>
                <a:path w="252" h="228">
                  <a:moveTo>
                    <a:pt x="120" y="142"/>
                  </a:moveTo>
                  <a:cubicBezTo>
                    <a:pt x="120" y="144"/>
                    <a:pt x="119" y="145"/>
                    <a:pt x="117" y="145"/>
                  </a:cubicBezTo>
                  <a:cubicBezTo>
                    <a:pt x="116" y="145"/>
                    <a:pt x="114" y="144"/>
                    <a:pt x="114" y="142"/>
                  </a:cubicBezTo>
                  <a:cubicBezTo>
                    <a:pt x="114" y="141"/>
                    <a:pt x="116" y="140"/>
                    <a:pt x="117" y="140"/>
                  </a:cubicBezTo>
                  <a:cubicBezTo>
                    <a:pt x="119" y="140"/>
                    <a:pt x="120" y="140"/>
                    <a:pt x="120" y="142"/>
                  </a:cubicBezTo>
                  <a:close/>
                  <a:moveTo>
                    <a:pt x="90" y="118"/>
                  </a:moveTo>
                  <a:cubicBezTo>
                    <a:pt x="92" y="119"/>
                    <a:pt x="99" y="118"/>
                    <a:pt x="101" y="118"/>
                  </a:cubicBezTo>
                  <a:cubicBezTo>
                    <a:pt x="104" y="118"/>
                    <a:pt x="104" y="118"/>
                    <a:pt x="104" y="118"/>
                  </a:cubicBezTo>
                  <a:cubicBezTo>
                    <a:pt x="104" y="119"/>
                    <a:pt x="105" y="119"/>
                    <a:pt x="105" y="121"/>
                  </a:cubicBezTo>
                  <a:cubicBezTo>
                    <a:pt x="105" y="124"/>
                    <a:pt x="103" y="135"/>
                    <a:pt x="99" y="135"/>
                  </a:cubicBezTo>
                  <a:cubicBezTo>
                    <a:pt x="93" y="134"/>
                    <a:pt x="89" y="134"/>
                    <a:pt x="89" y="140"/>
                  </a:cubicBezTo>
                  <a:cubicBezTo>
                    <a:pt x="89" y="142"/>
                    <a:pt x="91" y="144"/>
                    <a:pt x="91" y="145"/>
                  </a:cubicBezTo>
                  <a:cubicBezTo>
                    <a:pt x="88" y="146"/>
                    <a:pt x="84" y="149"/>
                    <a:pt x="82" y="149"/>
                  </a:cubicBezTo>
                  <a:cubicBezTo>
                    <a:pt x="81" y="149"/>
                    <a:pt x="80" y="148"/>
                    <a:pt x="79" y="147"/>
                  </a:cubicBezTo>
                  <a:cubicBezTo>
                    <a:pt x="79" y="142"/>
                    <a:pt x="78" y="135"/>
                    <a:pt x="78" y="134"/>
                  </a:cubicBezTo>
                  <a:cubicBezTo>
                    <a:pt x="78" y="132"/>
                    <a:pt x="79" y="131"/>
                    <a:pt x="79" y="130"/>
                  </a:cubicBezTo>
                  <a:cubicBezTo>
                    <a:pt x="79" y="128"/>
                    <a:pt x="77" y="123"/>
                    <a:pt x="77" y="121"/>
                  </a:cubicBezTo>
                  <a:cubicBezTo>
                    <a:pt x="77" y="119"/>
                    <a:pt x="79" y="112"/>
                    <a:pt x="81" y="112"/>
                  </a:cubicBezTo>
                  <a:cubicBezTo>
                    <a:pt x="84" y="112"/>
                    <a:pt x="87" y="117"/>
                    <a:pt x="90" y="118"/>
                  </a:cubicBezTo>
                  <a:close/>
                  <a:moveTo>
                    <a:pt x="105" y="101"/>
                  </a:moveTo>
                  <a:cubicBezTo>
                    <a:pt x="105" y="106"/>
                    <a:pt x="90" y="108"/>
                    <a:pt x="89" y="108"/>
                  </a:cubicBezTo>
                  <a:cubicBezTo>
                    <a:pt x="84" y="108"/>
                    <a:pt x="83" y="106"/>
                    <a:pt x="83" y="103"/>
                  </a:cubicBezTo>
                  <a:cubicBezTo>
                    <a:pt x="83" y="96"/>
                    <a:pt x="89" y="94"/>
                    <a:pt x="95" y="92"/>
                  </a:cubicBezTo>
                  <a:cubicBezTo>
                    <a:pt x="96" y="92"/>
                    <a:pt x="95" y="92"/>
                    <a:pt x="96" y="92"/>
                  </a:cubicBezTo>
                  <a:cubicBezTo>
                    <a:pt x="99" y="92"/>
                    <a:pt x="105" y="100"/>
                    <a:pt x="105" y="101"/>
                  </a:cubicBezTo>
                  <a:close/>
                  <a:moveTo>
                    <a:pt x="151" y="80"/>
                  </a:moveTo>
                  <a:cubicBezTo>
                    <a:pt x="151" y="82"/>
                    <a:pt x="149" y="86"/>
                    <a:pt x="149" y="88"/>
                  </a:cubicBezTo>
                  <a:cubicBezTo>
                    <a:pt x="149" y="89"/>
                    <a:pt x="150" y="98"/>
                    <a:pt x="150" y="99"/>
                  </a:cubicBezTo>
                  <a:cubicBezTo>
                    <a:pt x="150" y="101"/>
                    <a:pt x="150" y="104"/>
                    <a:pt x="148" y="104"/>
                  </a:cubicBezTo>
                  <a:cubicBezTo>
                    <a:pt x="146" y="104"/>
                    <a:pt x="139" y="101"/>
                    <a:pt x="138" y="101"/>
                  </a:cubicBezTo>
                  <a:cubicBezTo>
                    <a:pt x="136" y="101"/>
                    <a:pt x="128" y="104"/>
                    <a:pt x="127" y="104"/>
                  </a:cubicBezTo>
                  <a:cubicBezTo>
                    <a:pt x="125" y="104"/>
                    <a:pt x="121" y="103"/>
                    <a:pt x="119" y="102"/>
                  </a:cubicBezTo>
                  <a:cubicBezTo>
                    <a:pt x="117" y="100"/>
                    <a:pt x="117" y="96"/>
                    <a:pt x="116" y="94"/>
                  </a:cubicBezTo>
                  <a:cubicBezTo>
                    <a:pt x="115" y="91"/>
                    <a:pt x="112" y="90"/>
                    <a:pt x="112" y="89"/>
                  </a:cubicBezTo>
                  <a:cubicBezTo>
                    <a:pt x="112" y="87"/>
                    <a:pt x="113" y="85"/>
                    <a:pt x="114" y="84"/>
                  </a:cubicBezTo>
                  <a:cubicBezTo>
                    <a:pt x="116" y="82"/>
                    <a:pt x="119" y="82"/>
                    <a:pt x="122" y="81"/>
                  </a:cubicBezTo>
                  <a:cubicBezTo>
                    <a:pt x="123" y="81"/>
                    <a:pt x="124" y="79"/>
                    <a:pt x="126" y="79"/>
                  </a:cubicBezTo>
                  <a:cubicBezTo>
                    <a:pt x="128" y="79"/>
                    <a:pt x="130" y="79"/>
                    <a:pt x="132" y="79"/>
                  </a:cubicBezTo>
                  <a:cubicBezTo>
                    <a:pt x="136" y="77"/>
                    <a:pt x="143" y="74"/>
                    <a:pt x="144" y="74"/>
                  </a:cubicBezTo>
                  <a:cubicBezTo>
                    <a:pt x="149" y="74"/>
                    <a:pt x="151" y="77"/>
                    <a:pt x="151" y="80"/>
                  </a:cubicBezTo>
                  <a:close/>
                  <a:moveTo>
                    <a:pt x="186" y="7"/>
                  </a:moveTo>
                  <a:cubicBezTo>
                    <a:pt x="181" y="3"/>
                    <a:pt x="176" y="1"/>
                    <a:pt x="170" y="0"/>
                  </a:cubicBezTo>
                  <a:cubicBezTo>
                    <a:pt x="143" y="5"/>
                    <a:pt x="143" y="5"/>
                    <a:pt x="143" y="5"/>
                  </a:cubicBezTo>
                  <a:cubicBezTo>
                    <a:pt x="143" y="4"/>
                    <a:pt x="142" y="4"/>
                    <a:pt x="140" y="4"/>
                  </a:cubicBezTo>
                  <a:cubicBezTo>
                    <a:pt x="139" y="4"/>
                    <a:pt x="134" y="6"/>
                    <a:pt x="130" y="6"/>
                  </a:cubicBezTo>
                  <a:cubicBezTo>
                    <a:pt x="119" y="6"/>
                    <a:pt x="105" y="10"/>
                    <a:pt x="94" y="13"/>
                  </a:cubicBezTo>
                  <a:cubicBezTo>
                    <a:pt x="99" y="13"/>
                    <a:pt x="105" y="14"/>
                    <a:pt x="107" y="14"/>
                  </a:cubicBezTo>
                  <a:cubicBezTo>
                    <a:pt x="108" y="14"/>
                    <a:pt x="114" y="11"/>
                    <a:pt x="117" y="11"/>
                  </a:cubicBezTo>
                  <a:cubicBezTo>
                    <a:pt x="121" y="10"/>
                    <a:pt x="126" y="10"/>
                    <a:pt x="131" y="9"/>
                  </a:cubicBezTo>
                  <a:cubicBezTo>
                    <a:pt x="133" y="9"/>
                    <a:pt x="136" y="8"/>
                    <a:pt x="139" y="8"/>
                  </a:cubicBezTo>
                  <a:cubicBezTo>
                    <a:pt x="148" y="9"/>
                    <a:pt x="156" y="5"/>
                    <a:pt x="165" y="5"/>
                  </a:cubicBezTo>
                  <a:cubicBezTo>
                    <a:pt x="166" y="5"/>
                    <a:pt x="172" y="4"/>
                    <a:pt x="172" y="8"/>
                  </a:cubicBezTo>
                  <a:cubicBezTo>
                    <a:pt x="172" y="15"/>
                    <a:pt x="160" y="22"/>
                    <a:pt x="160" y="28"/>
                  </a:cubicBezTo>
                  <a:cubicBezTo>
                    <a:pt x="160" y="30"/>
                    <a:pt x="162" y="31"/>
                    <a:pt x="162" y="32"/>
                  </a:cubicBezTo>
                  <a:cubicBezTo>
                    <a:pt x="162" y="35"/>
                    <a:pt x="155" y="39"/>
                    <a:pt x="154" y="46"/>
                  </a:cubicBezTo>
                  <a:cubicBezTo>
                    <a:pt x="153" y="47"/>
                    <a:pt x="153" y="49"/>
                    <a:pt x="153" y="51"/>
                  </a:cubicBezTo>
                  <a:cubicBezTo>
                    <a:pt x="153" y="56"/>
                    <a:pt x="152" y="54"/>
                    <a:pt x="150" y="61"/>
                  </a:cubicBezTo>
                  <a:cubicBezTo>
                    <a:pt x="151" y="63"/>
                    <a:pt x="149" y="66"/>
                    <a:pt x="147" y="66"/>
                  </a:cubicBezTo>
                  <a:cubicBezTo>
                    <a:pt x="145" y="66"/>
                    <a:pt x="144" y="62"/>
                    <a:pt x="142" y="62"/>
                  </a:cubicBezTo>
                  <a:cubicBezTo>
                    <a:pt x="140" y="61"/>
                    <a:pt x="137" y="61"/>
                    <a:pt x="136" y="60"/>
                  </a:cubicBezTo>
                  <a:cubicBezTo>
                    <a:pt x="134" y="59"/>
                    <a:pt x="131" y="56"/>
                    <a:pt x="127" y="56"/>
                  </a:cubicBezTo>
                  <a:cubicBezTo>
                    <a:pt x="124" y="56"/>
                    <a:pt x="122" y="57"/>
                    <a:pt x="119" y="61"/>
                  </a:cubicBezTo>
                  <a:cubicBezTo>
                    <a:pt x="119" y="62"/>
                    <a:pt x="118" y="64"/>
                    <a:pt x="117" y="64"/>
                  </a:cubicBezTo>
                  <a:cubicBezTo>
                    <a:pt x="114" y="67"/>
                    <a:pt x="107" y="67"/>
                    <a:pt x="104" y="69"/>
                  </a:cubicBezTo>
                  <a:cubicBezTo>
                    <a:pt x="97" y="72"/>
                    <a:pt x="94" y="71"/>
                    <a:pt x="89" y="74"/>
                  </a:cubicBezTo>
                  <a:cubicBezTo>
                    <a:pt x="86" y="75"/>
                    <a:pt x="84" y="77"/>
                    <a:pt x="81" y="78"/>
                  </a:cubicBezTo>
                  <a:cubicBezTo>
                    <a:pt x="77" y="79"/>
                    <a:pt x="52" y="90"/>
                    <a:pt x="46" y="90"/>
                  </a:cubicBezTo>
                  <a:cubicBezTo>
                    <a:pt x="38" y="90"/>
                    <a:pt x="45" y="73"/>
                    <a:pt x="38" y="59"/>
                  </a:cubicBezTo>
                  <a:cubicBezTo>
                    <a:pt x="38" y="60"/>
                    <a:pt x="37" y="59"/>
                    <a:pt x="37" y="61"/>
                  </a:cubicBezTo>
                  <a:cubicBezTo>
                    <a:pt x="37" y="62"/>
                    <a:pt x="37" y="65"/>
                    <a:pt x="38" y="66"/>
                  </a:cubicBezTo>
                  <a:cubicBezTo>
                    <a:pt x="38" y="84"/>
                    <a:pt x="38" y="84"/>
                    <a:pt x="38" y="84"/>
                  </a:cubicBezTo>
                  <a:cubicBezTo>
                    <a:pt x="38" y="86"/>
                    <a:pt x="35" y="102"/>
                    <a:pt x="33" y="111"/>
                  </a:cubicBezTo>
                  <a:cubicBezTo>
                    <a:pt x="33" y="114"/>
                    <a:pt x="32" y="117"/>
                    <a:pt x="31" y="122"/>
                  </a:cubicBezTo>
                  <a:cubicBezTo>
                    <a:pt x="30" y="129"/>
                    <a:pt x="20" y="157"/>
                    <a:pt x="16" y="157"/>
                  </a:cubicBezTo>
                  <a:cubicBezTo>
                    <a:pt x="14" y="157"/>
                    <a:pt x="13" y="156"/>
                    <a:pt x="13" y="155"/>
                  </a:cubicBezTo>
                  <a:cubicBezTo>
                    <a:pt x="13" y="153"/>
                    <a:pt x="14" y="148"/>
                    <a:pt x="13" y="145"/>
                  </a:cubicBezTo>
                  <a:cubicBezTo>
                    <a:pt x="8" y="148"/>
                    <a:pt x="12" y="153"/>
                    <a:pt x="7" y="155"/>
                  </a:cubicBezTo>
                  <a:cubicBezTo>
                    <a:pt x="5" y="156"/>
                    <a:pt x="3" y="157"/>
                    <a:pt x="1" y="158"/>
                  </a:cubicBezTo>
                  <a:cubicBezTo>
                    <a:pt x="1" y="159"/>
                    <a:pt x="0" y="160"/>
                    <a:pt x="0" y="162"/>
                  </a:cubicBezTo>
                  <a:cubicBezTo>
                    <a:pt x="0" y="164"/>
                    <a:pt x="2" y="165"/>
                    <a:pt x="3" y="166"/>
                  </a:cubicBezTo>
                  <a:cubicBezTo>
                    <a:pt x="5" y="167"/>
                    <a:pt x="9" y="168"/>
                    <a:pt x="10" y="170"/>
                  </a:cubicBezTo>
                  <a:cubicBezTo>
                    <a:pt x="13" y="174"/>
                    <a:pt x="12" y="180"/>
                    <a:pt x="14" y="184"/>
                  </a:cubicBezTo>
                  <a:cubicBezTo>
                    <a:pt x="15" y="185"/>
                    <a:pt x="17" y="185"/>
                    <a:pt x="18" y="186"/>
                  </a:cubicBezTo>
                  <a:cubicBezTo>
                    <a:pt x="20" y="183"/>
                    <a:pt x="23" y="180"/>
                    <a:pt x="25" y="178"/>
                  </a:cubicBezTo>
                  <a:cubicBezTo>
                    <a:pt x="25" y="175"/>
                    <a:pt x="25" y="171"/>
                    <a:pt x="27" y="169"/>
                  </a:cubicBezTo>
                  <a:cubicBezTo>
                    <a:pt x="28" y="165"/>
                    <a:pt x="31" y="164"/>
                    <a:pt x="32" y="161"/>
                  </a:cubicBezTo>
                  <a:cubicBezTo>
                    <a:pt x="33" y="158"/>
                    <a:pt x="32" y="154"/>
                    <a:pt x="33" y="152"/>
                  </a:cubicBezTo>
                  <a:cubicBezTo>
                    <a:pt x="33" y="148"/>
                    <a:pt x="35" y="143"/>
                    <a:pt x="36" y="139"/>
                  </a:cubicBezTo>
                  <a:cubicBezTo>
                    <a:pt x="37" y="137"/>
                    <a:pt x="39" y="134"/>
                    <a:pt x="39" y="133"/>
                  </a:cubicBezTo>
                  <a:cubicBezTo>
                    <a:pt x="39" y="131"/>
                    <a:pt x="40" y="130"/>
                    <a:pt x="40" y="127"/>
                  </a:cubicBezTo>
                  <a:cubicBezTo>
                    <a:pt x="42" y="124"/>
                    <a:pt x="41" y="119"/>
                    <a:pt x="41" y="115"/>
                  </a:cubicBezTo>
                  <a:cubicBezTo>
                    <a:pt x="42" y="115"/>
                    <a:pt x="42" y="114"/>
                    <a:pt x="42" y="113"/>
                  </a:cubicBezTo>
                  <a:cubicBezTo>
                    <a:pt x="42" y="111"/>
                    <a:pt x="41" y="110"/>
                    <a:pt x="41" y="108"/>
                  </a:cubicBezTo>
                  <a:cubicBezTo>
                    <a:pt x="41" y="107"/>
                    <a:pt x="42" y="105"/>
                    <a:pt x="42" y="104"/>
                  </a:cubicBezTo>
                  <a:cubicBezTo>
                    <a:pt x="43" y="101"/>
                    <a:pt x="40" y="96"/>
                    <a:pt x="44" y="93"/>
                  </a:cubicBezTo>
                  <a:cubicBezTo>
                    <a:pt x="47" y="91"/>
                    <a:pt x="50" y="92"/>
                    <a:pt x="54" y="92"/>
                  </a:cubicBezTo>
                  <a:cubicBezTo>
                    <a:pt x="56" y="92"/>
                    <a:pt x="58" y="90"/>
                    <a:pt x="60" y="89"/>
                  </a:cubicBezTo>
                  <a:cubicBezTo>
                    <a:pt x="64" y="88"/>
                    <a:pt x="67" y="86"/>
                    <a:pt x="71" y="86"/>
                  </a:cubicBezTo>
                  <a:cubicBezTo>
                    <a:pt x="74" y="86"/>
                    <a:pt x="77" y="87"/>
                    <a:pt x="80" y="86"/>
                  </a:cubicBezTo>
                  <a:cubicBezTo>
                    <a:pt x="82" y="86"/>
                    <a:pt x="84" y="82"/>
                    <a:pt x="87" y="81"/>
                  </a:cubicBezTo>
                  <a:cubicBezTo>
                    <a:pt x="91" y="79"/>
                    <a:pt x="98" y="77"/>
                    <a:pt x="99" y="77"/>
                  </a:cubicBezTo>
                  <a:cubicBezTo>
                    <a:pt x="101" y="77"/>
                    <a:pt x="103" y="78"/>
                    <a:pt x="103" y="79"/>
                  </a:cubicBezTo>
                  <a:cubicBezTo>
                    <a:pt x="103" y="84"/>
                    <a:pt x="85" y="91"/>
                    <a:pt x="84" y="92"/>
                  </a:cubicBezTo>
                  <a:cubicBezTo>
                    <a:pt x="79" y="97"/>
                    <a:pt x="76" y="102"/>
                    <a:pt x="74" y="107"/>
                  </a:cubicBezTo>
                  <a:cubicBezTo>
                    <a:pt x="72" y="112"/>
                    <a:pt x="70" y="119"/>
                    <a:pt x="69" y="124"/>
                  </a:cubicBezTo>
                  <a:cubicBezTo>
                    <a:pt x="69" y="129"/>
                    <a:pt x="67" y="135"/>
                    <a:pt x="67" y="137"/>
                  </a:cubicBezTo>
                  <a:cubicBezTo>
                    <a:pt x="67" y="138"/>
                    <a:pt x="68" y="149"/>
                    <a:pt x="69" y="155"/>
                  </a:cubicBezTo>
                  <a:cubicBezTo>
                    <a:pt x="70" y="158"/>
                    <a:pt x="72" y="161"/>
                    <a:pt x="74" y="164"/>
                  </a:cubicBezTo>
                  <a:cubicBezTo>
                    <a:pt x="77" y="169"/>
                    <a:pt x="81" y="165"/>
                    <a:pt x="81" y="171"/>
                  </a:cubicBezTo>
                  <a:cubicBezTo>
                    <a:pt x="81" y="174"/>
                    <a:pt x="76" y="174"/>
                    <a:pt x="74" y="176"/>
                  </a:cubicBezTo>
                  <a:cubicBezTo>
                    <a:pt x="72" y="178"/>
                    <a:pt x="70" y="180"/>
                    <a:pt x="69" y="183"/>
                  </a:cubicBezTo>
                  <a:cubicBezTo>
                    <a:pt x="69" y="184"/>
                    <a:pt x="69" y="185"/>
                    <a:pt x="69" y="187"/>
                  </a:cubicBezTo>
                  <a:cubicBezTo>
                    <a:pt x="69" y="189"/>
                    <a:pt x="72" y="195"/>
                    <a:pt x="73" y="200"/>
                  </a:cubicBezTo>
                  <a:cubicBezTo>
                    <a:pt x="74" y="202"/>
                    <a:pt x="74" y="207"/>
                    <a:pt x="76" y="208"/>
                  </a:cubicBezTo>
                  <a:cubicBezTo>
                    <a:pt x="80" y="208"/>
                    <a:pt x="85" y="205"/>
                    <a:pt x="89" y="204"/>
                  </a:cubicBezTo>
                  <a:cubicBezTo>
                    <a:pt x="98" y="200"/>
                    <a:pt x="109" y="199"/>
                    <a:pt x="119" y="197"/>
                  </a:cubicBezTo>
                  <a:cubicBezTo>
                    <a:pt x="123" y="196"/>
                    <a:pt x="131" y="192"/>
                    <a:pt x="129" y="187"/>
                  </a:cubicBezTo>
                  <a:cubicBezTo>
                    <a:pt x="131" y="187"/>
                    <a:pt x="131" y="187"/>
                    <a:pt x="131" y="187"/>
                  </a:cubicBezTo>
                  <a:cubicBezTo>
                    <a:pt x="134" y="190"/>
                    <a:pt x="139" y="209"/>
                    <a:pt x="144" y="209"/>
                  </a:cubicBezTo>
                  <a:cubicBezTo>
                    <a:pt x="151" y="209"/>
                    <a:pt x="154" y="199"/>
                    <a:pt x="154" y="193"/>
                  </a:cubicBezTo>
                  <a:cubicBezTo>
                    <a:pt x="154" y="192"/>
                    <a:pt x="149" y="182"/>
                    <a:pt x="146" y="177"/>
                  </a:cubicBezTo>
                  <a:cubicBezTo>
                    <a:pt x="144" y="174"/>
                    <a:pt x="142" y="174"/>
                    <a:pt x="141" y="173"/>
                  </a:cubicBezTo>
                  <a:cubicBezTo>
                    <a:pt x="138" y="172"/>
                    <a:pt x="134" y="169"/>
                    <a:pt x="133" y="169"/>
                  </a:cubicBezTo>
                  <a:cubicBezTo>
                    <a:pt x="131" y="169"/>
                    <a:pt x="126" y="170"/>
                    <a:pt x="123" y="172"/>
                  </a:cubicBezTo>
                  <a:cubicBezTo>
                    <a:pt x="121" y="172"/>
                    <a:pt x="121" y="175"/>
                    <a:pt x="120" y="175"/>
                  </a:cubicBezTo>
                  <a:cubicBezTo>
                    <a:pt x="119" y="176"/>
                    <a:pt x="119" y="176"/>
                    <a:pt x="118" y="176"/>
                  </a:cubicBezTo>
                  <a:cubicBezTo>
                    <a:pt x="117" y="177"/>
                    <a:pt x="116" y="179"/>
                    <a:pt x="115" y="180"/>
                  </a:cubicBezTo>
                  <a:cubicBezTo>
                    <a:pt x="112" y="182"/>
                    <a:pt x="101" y="185"/>
                    <a:pt x="95" y="185"/>
                  </a:cubicBezTo>
                  <a:cubicBezTo>
                    <a:pt x="94" y="185"/>
                    <a:pt x="87" y="185"/>
                    <a:pt x="87" y="180"/>
                  </a:cubicBezTo>
                  <a:cubicBezTo>
                    <a:pt x="87" y="175"/>
                    <a:pt x="91" y="172"/>
                    <a:pt x="96" y="169"/>
                  </a:cubicBezTo>
                  <a:cubicBezTo>
                    <a:pt x="101" y="164"/>
                    <a:pt x="109" y="164"/>
                    <a:pt x="114" y="164"/>
                  </a:cubicBezTo>
                  <a:cubicBezTo>
                    <a:pt x="121" y="163"/>
                    <a:pt x="129" y="159"/>
                    <a:pt x="136" y="154"/>
                  </a:cubicBezTo>
                  <a:cubicBezTo>
                    <a:pt x="137" y="153"/>
                    <a:pt x="139" y="152"/>
                    <a:pt x="139" y="150"/>
                  </a:cubicBezTo>
                  <a:cubicBezTo>
                    <a:pt x="139" y="149"/>
                    <a:pt x="138" y="144"/>
                    <a:pt x="136" y="141"/>
                  </a:cubicBezTo>
                  <a:cubicBezTo>
                    <a:pt x="134" y="139"/>
                    <a:pt x="130" y="135"/>
                    <a:pt x="130" y="134"/>
                  </a:cubicBezTo>
                  <a:cubicBezTo>
                    <a:pt x="130" y="132"/>
                    <a:pt x="133" y="128"/>
                    <a:pt x="136" y="128"/>
                  </a:cubicBezTo>
                  <a:cubicBezTo>
                    <a:pt x="136" y="128"/>
                    <a:pt x="138" y="128"/>
                    <a:pt x="138" y="127"/>
                  </a:cubicBezTo>
                  <a:cubicBezTo>
                    <a:pt x="142" y="125"/>
                    <a:pt x="147" y="121"/>
                    <a:pt x="151" y="122"/>
                  </a:cubicBezTo>
                  <a:cubicBezTo>
                    <a:pt x="151" y="122"/>
                    <a:pt x="152" y="124"/>
                    <a:pt x="152" y="124"/>
                  </a:cubicBezTo>
                  <a:cubicBezTo>
                    <a:pt x="153" y="130"/>
                    <a:pt x="154" y="135"/>
                    <a:pt x="156" y="141"/>
                  </a:cubicBezTo>
                  <a:cubicBezTo>
                    <a:pt x="157" y="142"/>
                    <a:pt x="159" y="144"/>
                    <a:pt x="159" y="145"/>
                  </a:cubicBezTo>
                  <a:cubicBezTo>
                    <a:pt x="161" y="150"/>
                    <a:pt x="162" y="155"/>
                    <a:pt x="164" y="160"/>
                  </a:cubicBezTo>
                  <a:cubicBezTo>
                    <a:pt x="168" y="166"/>
                    <a:pt x="171" y="172"/>
                    <a:pt x="174" y="177"/>
                  </a:cubicBezTo>
                  <a:cubicBezTo>
                    <a:pt x="175" y="179"/>
                    <a:pt x="178" y="180"/>
                    <a:pt x="179" y="182"/>
                  </a:cubicBezTo>
                  <a:cubicBezTo>
                    <a:pt x="180" y="183"/>
                    <a:pt x="179" y="185"/>
                    <a:pt x="181" y="187"/>
                  </a:cubicBezTo>
                  <a:cubicBezTo>
                    <a:pt x="183" y="189"/>
                    <a:pt x="184" y="192"/>
                    <a:pt x="186" y="193"/>
                  </a:cubicBezTo>
                  <a:cubicBezTo>
                    <a:pt x="195" y="202"/>
                    <a:pt x="201" y="213"/>
                    <a:pt x="213" y="217"/>
                  </a:cubicBezTo>
                  <a:cubicBezTo>
                    <a:pt x="218" y="220"/>
                    <a:pt x="225" y="221"/>
                    <a:pt x="231" y="222"/>
                  </a:cubicBezTo>
                  <a:cubicBezTo>
                    <a:pt x="233" y="222"/>
                    <a:pt x="236" y="221"/>
                    <a:pt x="238" y="222"/>
                  </a:cubicBezTo>
                  <a:cubicBezTo>
                    <a:pt x="242" y="222"/>
                    <a:pt x="242" y="227"/>
                    <a:pt x="245" y="228"/>
                  </a:cubicBezTo>
                  <a:cubicBezTo>
                    <a:pt x="245" y="227"/>
                    <a:pt x="243" y="225"/>
                    <a:pt x="243" y="223"/>
                  </a:cubicBezTo>
                  <a:cubicBezTo>
                    <a:pt x="243" y="215"/>
                    <a:pt x="252" y="218"/>
                    <a:pt x="252" y="214"/>
                  </a:cubicBezTo>
                  <a:cubicBezTo>
                    <a:pt x="252" y="212"/>
                    <a:pt x="250" y="210"/>
                    <a:pt x="250" y="209"/>
                  </a:cubicBezTo>
                  <a:cubicBezTo>
                    <a:pt x="250" y="207"/>
                    <a:pt x="251" y="204"/>
                    <a:pt x="250" y="202"/>
                  </a:cubicBezTo>
                  <a:cubicBezTo>
                    <a:pt x="248" y="199"/>
                    <a:pt x="245" y="198"/>
                    <a:pt x="244" y="197"/>
                  </a:cubicBezTo>
                  <a:cubicBezTo>
                    <a:pt x="242" y="194"/>
                    <a:pt x="242" y="190"/>
                    <a:pt x="240" y="189"/>
                  </a:cubicBezTo>
                  <a:cubicBezTo>
                    <a:pt x="240" y="187"/>
                    <a:pt x="237" y="185"/>
                    <a:pt x="237" y="184"/>
                  </a:cubicBezTo>
                  <a:cubicBezTo>
                    <a:pt x="237" y="182"/>
                    <a:pt x="238" y="182"/>
                    <a:pt x="238" y="181"/>
                  </a:cubicBezTo>
                  <a:cubicBezTo>
                    <a:pt x="238" y="179"/>
                    <a:pt x="236" y="177"/>
                    <a:pt x="235" y="175"/>
                  </a:cubicBezTo>
                  <a:cubicBezTo>
                    <a:pt x="233" y="169"/>
                    <a:pt x="231" y="162"/>
                    <a:pt x="230" y="155"/>
                  </a:cubicBezTo>
                  <a:cubicBezTo>
                    <a:pt x="228" y="155"/>
                    <a:pt x="228" y="155"/>
                    <a:pt x="228" y="155"/>
                  </a:cubicBezTo>
                  <a:cubicBezTo>
                    <a:pt x="228" y="155"/>
                    <a:pt x="228" y="154"/>
                    <a:pt x="228" y="156"/>
                  </a:cubicBezTo>
                  <a:cubicBezTo>
                    <a:pt x="228" y="162"/>
                    <a:pt x="231" y="166"/>
                    <a:pt x="231" y="174"/>
                  </a:cubicBezTo>
                  <a:cubicBezTo>
                    <a:pt x="232" y="186"/>
                    <a:pt x="232" y="189"/>
                    <a:pt x="232" y="191"/>
                  </a:cubicBezTo>
                  <a:cubicBezTo>
                    <a:pt x="232" y="192"/>
                    <a:pt x="231" y="204"/>
                    <a:pt x="227" y="204"/>
                  </a:cubicBezTo>
                  <a:cubicBezTo>
                    <a:pt x="226" y="204"/>
                    <a:pt x="225" y="203"/>
                    <a:pt x="224" y="202"/>
                  </a:cubicBezTo>
                  <a:cubicBezTo>
                    <a:pt x="220" y="200"/>
                    <a:pt x="215" y="200"/>
                    <a:pt x="211" y="197"/>
                  </a:cubicBezTo>
                  <a:cubicBezTo>
                    <a:pt x="205" y="192"/>
                    <a:pt x="197" y="184"/>
                    <a:pt x="191" y="179"/>
                  </a:cubicBezTo>
                  <a:cubicBezTo>
                    <a:pt x="190" y="177"/>
                    <a:pt x="190" y="175"/>
                    <a:pt x="189" y="174"/>
                  </a:cubicBezTo>
                  <a:cubicBezTo>
                    <a:pt x="188" y="172"/>
                    <a:pt x="186" y="172"/>
                    <a:pt x="186" y="172"/>
                  </a:cubicBezTo>
                  <a:cubicBezTo>
                    <a:pt x="184" y="165"/>
                    <a:pt x="179" y="160"/>
                    <a:pt x="174" y="153"/>
                  </a:cubicBezTo>
                  <a:cubicBezTo>
                    <a:pt x="173" y="150"/>
                    <a:pt x="174" y="146"/>
                    <a:pt x="172" y="144"/>
                  </a:cubicBezTo>
                  <a:cubicBezTo>
                    <a:pt x="169" y="139"/>
                    <a:pt x="168" y="134"/>
                    <a:pt x="166" y="130"/>
                  </a:cubicBezTo>
                  <a:cubicBezTo>
                    <a:pt x="166" y="129"/>
                    <a:pt x="164" y="127"/>
                    <a:pt x="164" y="125"/>
                  </a:cubicBezTo>
                  <a:cubicBezTo>
                    <a:pt x="164" y="116"/>
                    <a:pt x="160" y="112"/>
                    <a:pt x="160" y="107"/>
                  </a:cubicBezTo>
                  <a:cubicBezTo>
                    <a:pt x="160" y="106"/>
                    <a:pt x="159" y="95"/>
                    <a:pt x="159" y="93"/>
                  </a:cubicBezTo>
                  <a:cubicBezTo>
                    <a:pt x="159" y="85"/>
                    <a:pt x="159" y="85"/>
                    <a:pt x="159" y="85"/>
                  </a:cubicBezTo>
                  <a:cubicBezTo>
                    <a:pt x="159" y="84"/>
                    <a:pt x="158" y="82"/>
                    <a:pt x="158" y="81"/>
                  </a:cubicBezTo>
                  <a:cubicBezTo>
                    <a:pt x="158" y="79"/>
                    <a:pt x="159" y="79"/>
                    <a:pt x="159" y="77"/>
                  </a:cubicBezTo>
                  <a:cubicBezTo>
                    <a:pt x="159" y="76"/>
                    <a:pt x="157" y="70"/>
                    <a:pt x="157" y="68"/>
                  </a:cubicBezTo>
                  <a:cubicBezTo>
                    <a:pt x="157" y="67"/>
                    <a:pt x="158" y="62"/>
                    <a:pt x="159" y="60"/>
                  </a:cubicBezTo>
                  <a:cubicBezTo>
                    <a:pt x="161" y="52"/>
                    <a:pt x="163" y="44"/>
                    <a:pt x="164" y="37"/>
                  </a:cubicBezTo>
                  <a:cubicBezTo>
                    <a:pt x="164" y="36"/>
                    <a:pt x="167" y="34"/>
                    <a:pt x="169" y="34"/>
                  </a:cubicBezTo>
                  <a:cubicBezTo>
                    <a:pt x="170" y="34"/>
                    <a:pt x="179" y="37"/>
                    <a:pt x="181" y="37"/>
                  </a:cubicBezTo>
                  <a:cubicBezTo>
                    <a:pt x="183" y="37"/>
                    <a:pt x="184" y="35"/>
                    <a:pt x="185" y="34"/>
                  </a:cubicBezTo>
                  <a:cubicBezTo>
                    <a:pt x="187" y="29"/>
                    <a:pt x="189" y="21"/>
                    <a:pt x="189" y="20"/>
                  </a:cubicBezTo>
                  <a:cubicBezTo>
                    <a:pt x="189" y="18"/>
                    <a:pt x="187" y="15"/>
                    <a:pt x="187" y="13"/>
                  </a:cubicBezTo>
                  <a:cubicBezTo>
                    <a:pt x="186" y="11"/>
                    <a:pt x="186" y="8"/>
                    <a:pt x="186" y="7"/>
                  </a:cubicBezTo>
                  <a:close/>
                </a:path>
              </a:pathLst>
            </a:custGeom>
            <a:ln w="9525">
              <a:noFill/>
              <a:round/>
              <a:headEnd/>
              <a:tailEnd/>
            </a:ln>
            <a:effectLst>
              <a:outerShdw blurRad="57785" dist="33020" dir="3180000" algn="ctr">
                <a:srgbClr val="000000">
                  <a:alpha val="30000"/>
                </a:srgbClr>
              </a:outerShdw>
            </a:effectLst>
            <a:sp3d prstMaterial="metal">
              <a:bevelT w="38100" h="57150" prst="angle"/>
            </a:sp3d>
          </p:spPr>
          <p:style>
            <a:lnRef idx="0">
              <a:scrgbClr r="0" g="0" b="0"/>
            </a:lnRef>
            <a:fillRef idx="1001">
              <a:schemeClr val="lt1"/>
            </a:fillRef>
            <a:effectRef idx="0">
              <a:scrgbClr r="0" g="0" b="0"/>
            </a:effectRef>
            <a:fontRef idx="major"/>
          </p:style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96" name="Freeform 8"/>
            <p:cNvSpPr>
              <a:spLocks noEditPoints="1"/>
            </p:cNvSpPr>
            <p:nvPr/>
          </p:nvSpPr>
          <p:spPr bwMode="auto">
            <a:xfrm>
              <a:off x="6196016" y="2793997"/>
              <a:ext cx="690562" cy="1184275"/>
            </a:xfrm>
            <a:custGeom>
              <a:avLst/>
              <a:gdLst/>
              <a:ahLst/>
              <a:cxnLst>
                <a:cxn ang="0">
                  <a:pos x="153" y="199"/>
                </a:cxn>
                <a:cxn ang="0">
                  <a:pos x="150" y="195"/>
                </a:cxn>
                <a:cxn ang="0">
                  <a:pos x="154" y="176"/>
                </a:cxn>
                <a:cxn ang="0">
                  <a:pos x="147" y="195"/>
                </a:cxn>
                <a:cxn ang="0">
                  <a:pos x="116" y="213"/>
                </a:cxn>
                <a:cxn ang="0">
                  <a:pos x="90" y="245"/>
                </a:cxn>
                <a:cxn ang="0">
                  <a:pos x="103" y="266"/>
                </a:cxn>
                <a:cxn ang="0">
                  <a:pos x="137" y="284"/>
                </a:cxn>
                <a:cxn ang="0">
                  <a:pos x="182" y="291"/>
                </a:cxn>
                <a:cxn ang="0">
                  <a:pos x="102" y="239"/>
                </a:cxn>
                <a:cxn ang="0">
                  <a:pos x="113" y="220"/>
                </a:cxn>
                <a:cxn ang="0">
                  <a:pos x="135" y="214"/>
                </a:cxn>
                <a:cxn ang="0">
                  <a:pos x="154" y="208"/>
                </a:cxn>
                <a:cxn ang="0">
                  <a:pos x="158" y="206"/>
                </a:cxn>
                <a:cxn ang="0">
                  <a:pos x="7" y="117"/>
                </a:cxn>
                <a:cxn ang="0">
                  <a:pos x="49" y="111"/>
                </a:cxn>
                <a:cxn ang="0">
                  <a:pos x="58" y="126"/>
                </a:cxn>
                <a:cxn ang="0">
                  <a:pos x="49" y="131"/>
                </a:cxn>
                <a:cxn ang="0">
                  <a:pos x="44" y="135"/>
                </a:cxn>
                <a:cxn ang="0">
                  <a:pos x="38" y="141"/>
                </a:cxn>
                <a:cxn ang="0">
                  <a:pos x="41" y="130"/>
                </a:cxn>
                <a:cxn ang="0">
                  <a:pos x="45" y="127"/>
                </a:cxn>
                <a:cxn ang="0">
                  <a:pos x="59" y="116"/>
                </a:cxn>
                <a:cxn ang="0">
                  <a:pos x="75" y="113"/>
                </a:cxn>
                <a:cxn ang="0">
                  <a:pos x="77" y="104"/>
                </a:cxn>
                <a:cxn ang="0">
                  <a:pos x="71" y="106"/>
                </a:cxn>
                <a:cxn ang="0">
                  <a:pos x="58" y="112"/>
                </a:cxn>
                <a:cxn ang="0">
                  <a:pos x="43" y="119"/>
                </a:cxn>
                <a:cxn ang="0">
                  <a:pos x="41" y="113"/>
                </a:cxn>
                <a:cxn ang="0">
                  <a:pos x="21" y="136"/>
                </a:cxn>
                <a:cxn ang="0">
                  <a:pos x="40" y="155"/>
                </a:cxn>
                <a:cxn ang="0">
                  <a:pos x="57" y="136"/>
                </a:cxn>
                <a:cxn ang="0">
                  <a:pos x="15" y="193"/>
                </a:cxn>
                <a:cxn ang="0">
                  <a:pos x="0" y="223"/>
                </a:cxn>
                <a:cxn ang="0">
                  <a:pos x="15" y="240"/>
                </a:cxn>
                <a:cxn ang="0">
                  <a:pos x="18" y="273"/>
                </a:cxn>
                <a:cxn ang="0">
                  <a:pos x="26" y="316"/>
                </a:cxn>
                <a:cxn ang="0">
                  <a:pos x="36" y="285"/>
                </a:cxn>
                <a:cxn ang="0">
                  <a:pos x="31" y="210"/>
                </a:cxn>
                <a:cxn ang="0">
                  <a:pos x="64" y="172"/>
                </a:cxn>
                <a:cxn ang="0">
                  <a:pos x="105" y="109"/>
                </a:cxn>
                <a:cxn ang="0">
                  <a:pos x="59" y="99"/>
                </a:cxn>
                <a:cxn ang="0">
                  <a:pos x="51" y="100"/>
                </a:cxn>
                <a:cxn ang="0">
                  <a:pos x="44" y="109"/>
                </a:cxn>
                <a:cxn ang="0">
                  <a:pos x="69" y="96"/>
                </a:cxn>
                <a:cxn ang="0">
                  <a:pos x="50" y="95"/>
                </a:cxn>
                <a:cxn ang="0">
                  <a:pos x="73" y="91"/>
                </a:cxn>
                <a:cxn ang="0">
                  <a:pos x="70" y="87"/>
                </a:cxn>
                <a:cxn ang="0">
                  <a:pos x="68" y="87"/>
                </a:cxn>
                <a:cxn ang="0">
                  <a:pos x="66" y="79"/>
                </a:cxn>
                <a:cxn ang="0">
                  <a:pos x="101" y="44"/>
                </a:cxn>
                <a:cxn ang="0">
                  <a:pos x="60" y="85"/>
                </a:cxn>
                <a:cxn ang="0">
                  <a:pos x="56" y="95"/>
                </a:cxn>
                <a:cxn ang="0">
                  <a:pos x="70" y="92"/>
                </a:cxn>
                <a:cxn ang="0">
                  <a:pos x="95" y="78"/>
                </a:cxn>
                <a:cxn ang="0">
                  <a:pos x="145" y="35"/>
                </a:cxn>
                <a:cxn ang="0">
                  <a:pos x="27" y="21"/>
                </a:cxn>
                <a:cxn ang="0">
                  <a:pos x="54" y="53"/>
                </a:cxn>
                <a:cxn ang="0">
                  <a:pos x="62" y="36"/>
                </a:cxn>
                <a:cxn ang="0">
                  <a:pos x="57" y="3"/>
                </a:cxn>
              </a:cxnLst>
              <a:rect l="0" t="0" r="r" b="b"/>
              <a:pathLst>
                <a:path w="184" h="316">
                  <a:moveTo>
                    <a:pt x="153" y="199"/>
                  </a:moveTo>
                  <a:cubicBezTo>
                    <a:pt x="152" y="199"/>
                    <a:pt x="152" y="198"/>
                    <a:pt x="151" y="197"/>
                  </a:cubicBezTo>
                  <a:cubicBezTo>
                    <a:pt x="152" y="197"/>
                    <a:pt x="153" y="197"/>
                    <a:pt x="153" y="197"/>
                  </a:cubicBezTo>
                  <a:cubicBezTo>
                    <a:pt x="153" y="197"/>
                    <a:pt x="153" y="198"/>
                    <a:pt x="153" y="199"/>
                  </a:cubicBezTo>
                  <a:close/>
                  <a:moveTo>
                    <a:pt x="150" y="195"/>
                  </a:moveTo>
                  <a:cubicBezTo>
                    <a:pt x="150" y="195"/>
                    <a:pt x="149" y="194"/>
                    <a:pt x="150" y="193"/>
                  </a:cubicBezTo>
                  <a:cubicBezTo>
                    <a:pt x="150" y="193"/>
                    <a:pt x="151" y="194"/>
                    <a:pt x="151" y="195"/>
                  </a:cubicBezTo>
                  <a:cubicBezTo>
                    <a:pt x="151" y="195"/>
                    <a:pt x="151" y="195"/>
                    <a:pt x="150" y="195"/>
                  </a:cubicBezTo>
                  <a:close/>
                  <a:moveTo>
                    <a:pt x="181" y="189"/>
                  </a:moveTo>
                  <a:cubicBezTo>
                    <a:pt x="181" y="185"/>
                    <a:pt x="163" y="173"/>
                    <a:pt x="159" y="173"/>
                  </a:cubicBezTo>
                  <a:cubicBezTo>
                    <a:pt x="158" y="173"/>
                    <a:pt x="156" y="174"/>
                    <a:pt x="154" y="175"/>
                  </a:cubicBezTo>
                  <a:cubicBezTo>
                    <a:pt x="154" y="176"/>
                    <a:pt x="154" y="176"/>
                    <a:pt x="154" y="176"/>
                  </a:cubicBezTo>
                  <a:cubicBezTo>
                    <a:pt x="156" y="176"/>
                    <a:pt x="157" y="176"/>
                    <a:pt x="158" y="176"/>
                  </a:cubicBezTo>
                  <a:cubicBezTo>
                    <a:pt x="158" y="181"/>
                    <a:pt x="158" y="181"/>
                    <a:pt x="158" y="181"/>
                  </a:cubicBezTo>
                  <a:cubicBezTo>
                    <a:pt x="156" y="185"/>
                    <a:pt x="151" y="187"/>
                    <a:pt x="149" y="191"/>
                  </a:cubicBezTo>
                  <a:cubicBezTo>
                    <a:pt x="148" y="192"/>
                    <a:pt x="148" y="194"/>
                    <a:pt x="147" y="195"/>
                  </a:cubicBezTo>
                  <a:cubicBezTo>
                    <a:pt x="144" y="196"/>
                    <a:pt x="140" y="198"/>
                    <a:pt x="138" y="200"/>
                  </a:cubicBezTo>
                  <a:cubicBezTo>
                    <a:pt x="137" y="201"/>
                    <a:pt x="137" y="203"/>
                    <a:pt x="136" y="203"/>
                  </a:cubicBezTo>
                  <a:cubicBezTo>
                    <a:pt x="130" y="206"/>
                    <a:pt x="125" y="210"/>
                    <a:pt x="121" y="212"/>
                  </a:cubicBezTo>
                  <a:cubicBezTo>
                    <a:pt x="119" y="212"/>
                    <a:pt x="118" y="213"/>
                    <a:pt x="116" y="213"/>
                  </a:cubicBezTo>
                  <a:cubicBezTo>
                    <a:pt x="115" y="213"/>
                    <a:pt x="111" y="212"/>
                    <a:pt x="109" y="212"/>
                  </a:cubicBezTo>
                  <a:cubicBezTo>
                    <a:pt x="107" y="211"/>
                    <a:pt x="107" y="209"/>
                    <a:pt x="105" y="209"/>
                  </a:cubicBezTo>
                  <a:cubicBezTo>
                    <a:pt x="94" y="209"/>
                    <a:pt x="88" y="226"/>
                    <a:pt x="88" y="235"/>
                  </a:cubicBezTo>
                  <a:cubicBezTo>
                    <a:pt x="88" y="237"/>
                    <a:pt x="90" y="242"/>
                    <a:pt x="90" y="245"/>
                  </a:cubicBezTo>
                  <a:cubicBezTo>
                    <a:pt x="90" y="246"/>
                    <a:pt x="91" y="247"/>
                    <a:pt x="91" y="247"/>
                  </a:cubicBezTo>
                  <a:cubicBezTo>
                    <a:pt x="92" y="254"/>
                    <a:pt x="93" y="251"/>
                    <a:pt x="94" y="253"/>
                  </a:cubicBezTo>
                  <a:cubicBezTo>
                    <a:pt x="94" y="254"/>
                    <a:pt x="95" y="256"/>
                    <a:pt x="95" y="257"/>
                  </a:cubicBezTo>
                  <a:cubicBezTo>
                    <a:pt x="97" y="260"/>
                    <a:pt x="100" y="264"/>
                    <a:pt x="103" y="266"/>
                  </a:cubicBezTo>
                  <a:cubicBezTo>
                    <a:pt x="110" y="272"/>
                    <a:pt x="118" y="277"/>
                    <a:pt x="124" y="280"/>
                  </a:cubicBezTo>
                  <a:cubicBezTo>
                    <a:pt x="125" y="281"/>
                    <a:pt x="127" y="281"/>
                    <a:pt x="128" y="281"/>
                  </a:cubicBezTo>
                  <a:cubicBezTo>
                    <a:pt x="129" y="282"/>
                    <a:pt x="129" y="282"/>
                    <a:pt x="131" y="283"/>
                  </a:cubicBezTo>
                  <a:cubicBezTo>
                    <a:pt x="133" y="283"/>
                    <a:pt x="135" y="283"/>
                    <a:pt x="137" y="284"/>
                  </a:cubicBezTo>
                  <a:cubicBezTo>
                    <a:pt x="138" y="285"/>
                    <a:pt x="140" y="286"/>
                    <a:pt x="142" y="286"/>
                  </a:cubicBezTo>
                  <a:cubicBezTo>
                    <a:pt x="144" y="286"/>
                    <a:pt x="146" y="286"/>
                    <a:pt x="148" y="286"/>
                  </a:cubicBezTo>
                  <a:cubicBezTo>
                    <a:pt x="156" y="288"/>
                    <a:pt x="164" y="289"/>
                    <a:pt x="171" y="291"/>
                  </a:cubicBezTo>
                  <a:cubicBezTo>
                    <a:pt x="182" y="291"/>
                    <a:pt x="182" y="291"/>
                    <a:pt x="182" y="291"/>
                  </a:cubicBezTo>
                  <a:cubicBezTo>
                    <a:pt x="184" y="290"/>
                    <a:pt x="184" y="290"/>
                    <a:pt x="184" y="290"/>
                  </a:cubicBezTo>
                  <a:cubicBezTo>
                    <a:pt x="174" y="289"/>
                    <a:pt x="163" y="287"/>
                    <a:pt x="154" y="285"/>
                  </a:cubicBezTo>
                  <a:cubicBezTo>
                    <a:pt x="152" y="285"/>
                    <a:pt x="152" y="284"/>
                    <a:pt x="151" y="284"/>
                  </a:cubicBezTo>
                  <a:cubicBezTo>
                    <a:pt x="122" y="278"/>
                    <a:pt x="102" y="264"/>
                    <a:pt x="102" y="239"/>
                  </a:cubicBezTo>
                  <a:cubicBezTo>
                    <a:pt x="102" y="237"/>
                    <a:pt x="103" y="228"/>
                    <a:pt x="103" y="226"/>
                  </a:cubicBezTo>
                  <a:cubicBezTo>
                    <a:pt x="103" y="225"/>
                    <a:pt x="103" y="222"/>
                    <a:pt x="103" y="220"/>
                  </a:cubicBezTo>
                  <a:cubicBezTo>
                    <a:pt x="104" y="219"/>
                    <a:pt x="104" y="218"/>
                    <a:pt x="106" y="218"/>
                  </a:cubicBezTo>
                  <a:cubicBezTo>
                    <a:pt x="107" y="218"/>
                    <a:pt x="112" y="220"/>
                    <a:pt x="113" y="220"/>
                  </a:cubicBezTo>
                  <a:cubicBezTo>
                    <a:pt x="114" y="220"/>
                    <a:pt x="118" y="219"/>
                    <a:pt x="119" y="219"/>
                  </a:cubicBezTo>
                  <a:cubicBezTo>
                    <a:pt x="120" y="219"/>
                    <a:pt x="120" y="220"/>
                    <a:pt x="122" y="220"/>
                  </a:cubicBezTo>
                  <a:cubicBezTo>
                    <a:pt x="123" y="220"/>
                    <a:pt x="127" y="216"/>
                    <a:pt x="130" y="215"/>
                  </a:cubicBezTo>
                  <a:cubicBezTo>
                    <a:pt x="131" y="215"/>
                    <a:pt x="133" y="215"/>
                    <a:pt x="135" y="214"/>
                  </a:cubicBezTo>
                  <a:cubicBezTo>
                    <a:pt x="135" y="214"/>
                    <a:pt x="136" y="215"/>
                    <a:pt x="136" y="214"/>
                  </a:cubicBezTo>
                  <a:cubicBezTo>
                    <a:pt x="140" y="212"/>
                    <a:pt x="141" y="212"/>
                    <a:pt x="145" y="212"/>
                  </a:cubicBezTo>
                  <a:cubicBezTo>
                    <a:pt x="146" y="212"/>
                    <a:pt x="147" y="210"/>
                    <a:pt x="148" y="210"/>
                  </a:cubicBezTo>
                  <a:cubicBezTo>
                    <a:pt x="150" y="210"/>
                    <a:pt x="152" y="211"/>
                    <a:pt x="154" y="208"/>
                  </a:cubicBezTo>
                  <a:cubicBezTo>
                    <a:pt x="153" y="207"/>
                    <a:pt x="151" y="206"/>
                    <a:pt x="151" y="205"/>
                  </a:cubicBezTo>
                  <a:cubicBezTo>
                    <a:pt x="154" y="204"/>
                    <a:pt x="154" y="207"/>
                    <a:pt x="156" y="209"/>
                  </a:cubicBezTo>
                  <a:cubicBezTo>
                    <a:pt x="158" y="209"/>
                    <a:pt x="158" y="209"/>
                    <a:pt x="158" y="209"/>
                  </a:cubicBezTo>
                  <a:cubicBezTo>
                    <a:pt x="158" y="206"/>
                    <a:pt x="158" y="206"/>
                    <a:pt x="158" y="206"/>
                  </a:cubicBezTo>
                  <a:cubicBezTo>
                    <a:pt x="159" y="207"/>
                    <a:pt x="159" y="207"/>
                    <a:pt x="161" y="207"/>
                  </a:cubicBezTo>
                  <a:cubicBezTo>
                    <a:pt x="165" y="207"/>
                    <a:pt x="181" y="193"/>
                    <a:pt x="181" y="189"/>
                  </a:cubicBezTo>
                  <a:close/>
                  <a:moveTo>
                    <a:pt x="7" y="118"/>
                  </a:moveTo>
                  <a:cubicBezTo>
                    <a:pt x="8" y="118"/>
                    <a:pt x="7" y="117"/>
                    <a:pt x="7" y="117"/>
                  </a:cubicBezTo>
                  <a:cubicBezTo>
                    <a:pt x="7" y="117"/>
                    <a:pt x="7" y="118"/>
                    <a:pt x="7" y="118"/>
                  </a:cubicBezTo>
                  <a:close/>
                  <a:moveTo>
                    <a:pt x="49" y="111"/>
                  </a:moveTo>
                  <a:cubicBezTo>
                    <a:pt x="50" y="111"/>
                    <a:pt x="50" y="111"/>
                    <a:pt x="50" y="110"/>
                  </a:cubicBezTo>
                  <a:cubicBezTo>
                    <a:pt x="49" y="110"/>
                    <a:pt x="49" y="111"/>
                    <a:pt x="49" y="111"/>
                  </a:cubicBezTo>
                  <a:close/>
                  <a:moveTo>
                    <a:pt x="75" y="113"/>
                  </a:moveTo>
                  <a:cubicBezTo>
                    <a:pt x="75" y="115"/>
                    <a:pt x="71" y="115"/>
                    <a:pt x="71" y="115"/>
                  </a:cubicBezTo>
                  <a:cubicBezTo>
                    <a:pt x="69" y="117"/>
                    <a:pt x="67" y="119"/>
                    <a:pt x="66" y="121"/>
                  </a:cubicBezTo>
                  <a:cubicBezTo>
                    <a:pt x="64" y="123"/>
                    <a:pt x="61" y="124"/>
                    <a:pt x="58" y="126"/>
                  </a:cubicBezTo>
                  <a:cubicBezTo>
                    <a:pt x="58" y="126"/>
                    <a:pt x="58" y="127"/>
                    <a:pt x="58" y="128"/>
                  </a:cubicBezTo>
                  <a:cubicBezTo>
                    <a:pt x="57" y="129"/>
                    <a:pt x="54" y="131"/>
                    <a:pt x="53" y="131"/>
                  </a:cubicBezTo>
                  <a:cubicBezTo>
                    <a:pt x="52" y="131"/>
                    <a:pt x="51" y="130"/>
                    <a:pt x="50" y="129"/>
                  </a:cubicBezTo>
                  <a:cubicBezTo>
                    <a:pt x="49" y="131"/>
                    <a:pt x="49" y="131"/>
                    <a:pt x="49" y="131"/>
                  </a:cubicBezTo>
                  <a:cubicBezTo>
                    <a:pt x="49" y="131"/>
                    <a:pt x="50" y="131"/>
                    <a:pt x="50" y="133"/>
                  </a:cubicBezTo>
                  <a:cubicBezTo>
                    <a:pt x="50" y="134"/>
                    <a:pt x="48" y="136"/>
                    <a:pt x="48" y="138"/>
                  </a:cubicBezTo>
                  <a:cubicBezTo>
                    <a:pt x="47" y="137"/>
                    <a:pt x="47" y="136"/>
                    <a:pt x="46" y="135"/>
                  </a:cubicBezTo>
                  <a:cubicBezTo>
                    <a:pt x="44" y="135"/>
                    <a:pt x="44" y="135"/>
                    <a:pt x="44" y="135"/>
                  </a:cubicBezTo>
                  <a:cubicBezTo>
                    <a:pt x="44" y="135"/>
                    <a:pt x="44" y="134"/>
                    <a:pt x="44" y="136"/>
                  </a:cubicBezTo>
                  <a:cubicBezTo>
                    <a:pt x="44" y="137"/>
                    <a:pt x="45" y="137"/>
                    <a:pt x="45" y="138"/>
                  </a:cubicBezTo>
                  <a:cubicBezTo>
                    <a:pt x="45" y="140"/>
                    <a:pt x="43" y="141"/>
                    <a:pt x="42" y="141"/>
                  </a:cubicBezTo>
                  <a:cubicBezTo>
                    <a:pt x="41" y="141"/>
                    <a:pt x="40" y="140"/>
                    <a:pt x="38" y="141"/>
                  </a:cubicBezTo>
                  <a:cubicBezTo>
                    <a:pt x="37" y="139"/>
                    <a:pt x="37" y="139"/>
                    <a:pt x="37" y="139"/>
                  </a:cubicBezTo>
                  <a:cubicBezTo>
                    <a:pt x="37" y="139"/>
                    <a:pt x="38" y="138"/>
                    <a:pt x="39" y="137"/>
                  </a:cubicBezTo>
                  <a:cubicBezTo>
                    <a:pt x="39" y="136"/>
                    <a:pt x="39" y="135"/>
                    <a:pt x="39" y="133"/>
                  </a:cubicBezTo>
                  <a:cubicBezTo>
                    <a:pt x="39" y="132"/>
                    <a:pt x="40" y="130"/>
                    <a:pt x="41" y="130"/>
                  </a:cubicBezTo>
                  <a:cubicBezTo>
                    <a:pt x="43" y="130"/>
                    <a:pt x="44" y="132"/>
                    <a:pt x="45" y="133"/>
                  </a:cubicBezTo>
                  <a:cubicBezTo>
                    <a:pt x="45" y="132"/>
                    <a:pt x="46" y="132"/>
                    <a:pt x="46" y="131"/>
                  </a:cubicBezTo>
                  <a:cubicBezTo>
                    <a:pt x="46" y="130"/>
                    <a:pt x="45" y="130"/>
                    <a:pt x="45" y="128"/>
                  </a:cubicBezTo>
                  <a:cubicBezTo>
                    <a:pt x="45" y="127"/>
                    <a:pt x="45" y="127"/>
                    <a:pt x="45" y="127"/>
                  </a:cubicBezTo>
                  <a:cubicBezTo>
                    <a:pt x="46" y="127"/>
                    <a:pt x="46" y="127"/>
                    <a:pt x="47" y="127"/>
                  </a:cubicBezTo>
                  <a:cubicBezTo>
                    <a:pt x="49" y="127"/>
                    <a:pt x="49" y="128"/>
                    <a:pt x="51" y="128"/>
                  </a:cubicBezTo>
                  <a:cubicBezTo>
                    <a:pt x="51" y="125"/>
                    <a:pt x="51" y="125"/>
                    <a:pt x="51" y="125"/>
                  </a:cubicBezTo>
                  <a:cubicBezTo>
                    <a:pt x="50" y="117"/>
                    <a:pt x="60" y="123"/>
                    <a:pt x="59" y="116"/>
                  </a:cubicBezTo>
                  <a:cubicBezTo>
                    <a:pt x="61" y="115"/>
                    <a:pt x="63" y="114"/>
                    <a:pt x="65" y="113"/>
                  </a:cubicBezTo>
                  <a:cubicBezTo>
                    <a:pt x="67" y="113"/>
                    <a:pt x="70" y="113"/>
                    <a:pt x="71" y="113"/>
                  </a:cubicBezTo>
                  <a:cubicBezTo>
                    <a:pt x="73" y="113"/>
                    <a:pt x="73" y="112"/>
                    <a:pt x="74" y="112"/>
                  </a:cubicBezTo>
                  <a:cubicBezTo>
                    <a:pt x="75" y="112"/>
                    <a:pt x="75" y="112"/>
                    <a:pt x="75" y="113"/>
                  </a:cubicBezTo>
                  <a:close/>
                  <a:moveTo>
                    <a:pt x="97" y="100"/>
                  </a:moveTo>
                  <a:cubicBezTo>
                    <a:pt x="95" y="99"/>
                    <a:pt x="91" y="99"/>
                    <a:pt x="90" y="99"/>
                  </a:cubicBezTo>
                  <a:cubicBezTo>
                    <a:pt x="88" y="99"/>
                    <a:pt x="83" y="100"/>
                    <a:pt x="81" y="101"/>
                  </a:cubicBezTo>
                  <a:cubicBezTo>
                    <a:pt x="79" y="101"/>
                    <a:pt x="78" y="103"/>
                    <a:pt x="77" y="104"/>
                  </a:cubicBezTo>
                  <a:cubicBezTo>
                    <a:pt x="76" y="104"/>
                    <a:pt x="74" y="105"/>
                    <a:pt x="74" y="106"/>
                  </a:cubicBezTo>
                  <a:cubicBezTo>
                    <a:pt x="74" y="107"/>
                    <a:pt x="74" y="108"/>
                    <a:pt x="74" y="109"/>
                  </a:cubicBezTo>
                  <a:cubicBezTo>
                    <a:pt x="72" y="109"/>
                    <a:pt x="72" y="109"/>
                    <a:pt x="72" y="109"/>
                  </a:cubicBezTo>
                  <a:cubicBezTo>
                    <a:pt x="72" y="108"/>
                    <a:pt x="72" y="107"/>
                    <a:pt x="71" y="106"/>
                  </a:cubicBezTo>
                  <a:cubicBezTo>
                    <a:pt x="70" y="107"/>
                    <a:pt x="68" y="108"/>
                    <a:pt x="67" y="108"/>
                  </a:cubicBezTo>
                  <a:cubicBezTo>
                    <a:pt x="67" y="109"/>
                    <a:pt x="67" y="110"/>
                    <a:pt x="66" y="110"/>
                  </a:cubicBezTo>
                  <a:cubicBezTo>
                    <a:pt x="65" y="111"/>
                    <a:pt x="64" y="110"/>
                    <a:pt x="63" y="110"/>
                  </a:cubicBezTo>
                  <a:cubicBezTo>
                    <a:pt x="61" y="111"/>
                    <a:pt x="59" y="111"/>
                    <a:pt x="58" y="112"/>
                  </a:cubicBezTo>
                  <a:cubicBezTo>
                    <a:pt x="56" y="113"/>
                    <a:pt x="54" y="116"/>
                    <a:pt x="53" y="119"/>
                  </a:cubicBezTo>
                  <a:cubicBezTo>
                    <a:pt x="52" y="118"/>
                    <a:pt x="49" y="117"/>
                    <a:pt x="48" y="117"/>
                  </a:cubicBezTo>
                  <a:cubicBezTo>
                    <a:pt x="46" y="117"/>
                    <a:pt x="46" y="117"/>
                    <a:pt x="46" y="117"/>
                  </a:cubicBezTo>
                  <a:cubicBezTo>
                    <a:pt x="45" y="118"/>
                    <a:pt x="44" y="119"/>
                    <a:pt x="43" y="119"/>
                  </a:cubicBezTo>
                  <a:cubicBezTo>
                    <a:pt x="40" y="120"/>
                    <a:pt x="39" y="123"/>
                    <a:pt x="37" y="123"/>
                  </a:cubicBezTo>
                  <a:cubicBezTo>
                    <a:pt x="36" y="123"/>
                    <a:pt x="36" y="123"/>
                    <a:pt x="36" y="122"/>
                  </a:cubicBezTo>
                  <a:cubicBezTo>
                    <a:pt x="35" y="120"/>
                    <a:pt x="39" y="116"/>
                    <a:pt x="41" y="114"/>
                  </a:cubicBezTo>
                  <a:cubicBezTo>
                    <a:pt x="41" y="114"/>
                    <a:pt x="41" y="113"/>
                    <a:pt x="41" y="113"/>
                  </a:cubicBezTo>
                  <a:cubicBezTo>
                    <a:pt x="39" y="113"/>
                    <a:pt x="39" y="113"/>
                    <a:pt x="39" y="113"/>
                  </a:cubicBezTo>
                  <a:cubicBezTo>
                    <a:pt x="36" y="116"/>
                    <a:pt x="34" y="120"/>
                    <a:pt x="31" y="123"/>
                  </a:cubicBezTo>
                  <a:cubicBezTo>
                    <a:pt x="27" y="126"/>
                    <a:pt x="23" y="128"/>
                    <a:pt x="21" y="133"/>
                  </a:cubicBezTo>
                  <a:cubicBezTo>
                    <a:pt x="21" y="136"/>
                    <a:pt x="21" y="136"/>
                    <a:pt x="21" y="136"/>
                  </a:cubicBezTo>
                  <a:cubicBezTo>
                    <a:pt x="21" y="137"/>
                    <a:pt x="20" y="138"/>
                    <a:pt x="21" y="139"/>
                  </a:cubicBezTo>
                  <a:cubicBezTo>
                    <a:pt x="22" y="142"/>
                    <a:pt x="23" y="146"/>
                    <a:pt x="25" y="148"/>
                  </a:cubicBezTo>
                  <a:cubicBezTo>
                    <a:pt x="27" y="151"/>
                    <a:pt x="32" y="153"/>
                    <a:pt x="36" y="155"/>
                  </a:cubicBezTo>
                  <a:cubicBezTo>
                    <a:pt x="40" y="155"/>
                    <a:pt x="40" y="155"/>
                    <a:pt x="40" y="155"/>
                  </a:cubicBezTo>
                  <a:cubicBezTo>
                    <a:pt x="40" y="154"/>
                    <a:pt x="42" y="152"/>
                    <a:pt x="42" y="151"/>
                  </a:cubicBezTo>
                  <a:cubicBezTo>
                    <a:pt x="42" y="149"/>
                    <a:pt x="40" y="150"/>
                    <a:pt x="40" y="148"/>
                  </a:cubicBezTo>
                  <a:cubicBezTo>
                    <a:pt x="40" y="147"/>
                    <a:pt x="42" y="145"/>
                    <a:pt x="43" y="144"/>
                  </a:cubicBezTo>
                  <a:cubicBezTo>
                    <a:pt x="49" y="143"/>
                    <a:pt x="52" y="136"/>
                    <a:pt x="57" y="136"/>
                  </a:cubicBezTo>
                  <a:cubicBezTo>
                    <a:pt x="58" y="136"/>
                    <a:pt x="58" y="136"/>
                    <a:pt x="58" y="136"/>
                  </a:cubicBezTo>
                  <a:cubicBezTo>
                    <a:pt x="58" y="138"/>
                    <a:pt x="58" y="138"/>
                    <a:pt x="58" y="138"/>
                  </a:cubicBezTo>
                  <a:cubicBezTo>
                    <a:pt x="49" y="150"/>
                    <a:pt x="40" y="159"/>
                    <a:pt x="32" y="170"/>
                  </a:cubicBezTo>
                  <a:cubicBezTo>
                    <a:pt x="26" y="177"/>
                    <a:pt x="21" y="185"/>
                    <a:pt x="15" y="193"/>
                  </a:cubicBezTo>
                  <a:cubicBezTo>
                    <a:pt x="14" y="194"/>
                    <a:pt x="14" y="196"/>
                    <a:pt x="13" y="198"/>
                  </a:cubicBezTo>
                  <a:cubicBezTo>
                    <a:pt x="13" y="199"/>
                    <a:pt x="12" y="199"/>
                    <a:pt x="12" y="200"/>
                  </a:cubicBezTo>
                  <a:cubicBezTo>
                    <a:pt x="10" y="203"/>
                    <a:pt x="9" y="207"/>
                    <a:pt x="7" y="211"/>
                  </a:cubicBezTo>
                  <a:cubicBezTo>
                    <a:pt x="4" y="214"/>
                    <a:pt x="0" y="219"/>
                    <a:pt x="0" y="223"/>
                  </a:cubicBezTo>
                  <a:cubicBezTo>
                    <a:pt x="0" y="224"/>
                    <a:pt x="0" y="225"/>
                    <a:pt x="0" y="226"/>
                  </a:cubicBezTo>
                  <a:cubicBezTo>
                    <a:pt x="1" y="227"/>
                    <a:pt x="3" y="228"/>
                    <a:pt x="3" y="229"/>
                  </a:cubicBezTo>
                  <a:cubicBezTo>
                    <a:pt x="5" y="232"/>
                    <a:pt x="10" y="238"/>
                    <a:pt x="13" y="237"/>
                  </a:cubicBezTo>
                  <a:cubicBezTo>
                    <a:pt x="14" y="238"/>
                    <a:pt x="14" y="240"/>
                    <a:pt x="15" y="240"/>
                  </a:cubicBezTo>
                  <a:cubicBezTo>
                    <a:pt x="17" y="240"/>
                    <a:pt x="17" y="239"/>
                    <a:pt x="19" y="239"/>
                  </a:cubicBezTo>
                  <a:cubicBezTo>
                    <a:pt x="20" y="239"/>
                    <a:pt x="20" y="239"/>
                    <a:pt x="20" y="239"/>
                  </a:cubicBezTo>
                  <a:cubicBezTo>
                    <a:pt x="20" y="253"/>
                    <a:pt x="20" y="253"/>
                    <a:pt x="20" y="254"/>
                  </a:cubicBezTo>
                  <a:cubicBezTo>
                    <a:pt x="17" y="260"/>
                    <a:pt x="20" y="266"/>
                    <a:pt x="18" y="273"/>
                  </a:cubicBezTo>
                  <a:cubicBezTo>
                    <a:pt x="18" y="283"/>
                    <a:pt x="18" y="283"/>
                    <a:pt x="18" y="283"/>
                  </a:cubicBezTo>
                  <a:cubicBezTo>
                    <a:pt x="18" y="289"/>
                    <a:pt x="16" y="298"/>
                    <a:pt x="16" y="300"/>
                  </a:cubicBezTo>
                  <a:cubicBezTo>
                    <a:pt x="16" y="304"/>
                    <a:pt x="17" y="310"/>
                    <a:pt x="23" y="314"/>
                  </a:cubicBezTo>
                  <a:cubicBezTo>
                    <a:pt x="24" y="314"/>
                    <a:pt x="24" y="316"/>
                    <a:pt x="26" y="316"/>
                  </a:cubicBezTo>
                  <a:cubicBezTo>
                    <a:pt x="27" y="316"/>
                    <a:pt x="27" y="315"/>
                    <a:pt x="28" y="315"/>
                  </a:cubicBezTo>
                  <a:cubicBezTo>
                    <a:pt x="30" y="315"/>
                    <a:pt x="30" y="316"/>
                    <a:pt x="31" y="316"/>
                  </a:cubicBezTo>
                  <a:cubicBezTo>
                    <a:pt x="33" y="310"/>
                    <a:pt x="35" y="302"/>
                    <a:pt x="35" y="301"/>
                  </a:cubicBezTo>
                  <a:cubicBezTo>
                    <a:pt x="35" y="299"/>
                    <a:pt x="36" y="295"/>
                    <a:pt x="36" y="285"/>
                  </a:cubicBezTo>
                  <a:cubicBezTo>
                    <a:pt x="36" y="283"/>
                    <a:pt x="35" y="281"/>
                    <a:pt x="35" y="280"/>
                  </a:cubicBezTo>
                  <a:cubicBezTo>
                    <a:pt x="35" y="278"/>
                    <a:pt x="39" y="253"/>
                    <a:pt x="39" y="247"/>
                  </a:cubicBezTo>
                  <a:cubicBezTo>
                    <a:pt x="39" y="235"/>
                    <a:pt x="24" y="230"/>
                    <a:pt x="24" y="223"/>
                  </a:cubicBezTo>
                  <a:cubicBezTo>
                    <a:pt x="24" y="222"/>
                    <a:pt x="28" y="214"/>
                    <a:pt x="31" y="210"/>
                  </a:cubicBezTo>
                  <a:cubicBezTo>
                    <a:pt x="32" y="208"/>
                    <a:pt x="33" y="208"/>
                    <a:pt x="34" y="208"/>
                  </a:cubicBezTo>
                  <a:cubicBezTo>
                    <a:pt x="38" y="203"/>
                    <a:pt x="41" y="197"/>
                    <a:pt x="45" y="193"/>
                  </a:cubicBezTo>
                  <a:cubicBezTo>
                    <a:pt x="50" y="187"/>
                    <a:pt x="56" y="181"/>
                    <a:pt x="62" y="176"/>
                  </a:cubicBezTo>
                  <a:cubicBezTo>
                    <a:pt x="63" y="175"/>
                    <a:pt x="63" y="173"/>
                    <a:pt x="64" y="172"/>
                  </a:cubicBezTo>
                  <a:cubicBezTo>
                    <a:pt x="76" y="159"/>
                    <a:pt x="91" y="144"/>
                    <a:pt x="99" y="130"/>
                  </a:cubicBezTo>
                  <a:cubicBezTo>
                    <a:pt x="100" y="129"/>
                    <a:pt x="100" y="128"/>
                    <a:pt x="100" y="127"/>
                  </a:cubicBezTo>
                  <a:cubicBezTo>
                    <a:pt x="102" y="123"/>
                    <a:pt x="106" y="117"/>
                    <a:pt x="106" y="113"/>
                  </a:cubicBezTo>
                  <a:cubicBezTo>
                    <a:pt x="106" y="111"/>
                    <a:pt x="106" y="110"/>
                    <a:pt x="105" y="109"/>
                  </a:cubicBezTo>
                  <a:cubicBezTo>
                    <a:pt x="103" y="106"/>
                    <a:pt x="100" y="101"/>
                    <a:pt x="97" y="100"/>
                  </a:cubicBezTo>
                  <a:close/>
                  <a:moveTo>
                    <a:pt x="60" y="99"/>
                  </a:moveTo>
                  <a:cubicBezTo>
                    <a:pt x="60" y="98"/>
                    <a:pt x="58" y="98"/>
                    <a:pt x="57" y="98"/>
                  </a:cubicBezTo>
                  <a:cubicBezTo>
                    <a:pt x="59" y="99"/>
                    <a:pt x="59" y="99"/>
                    <a:pt x="59" y="99"/>
                  </a:cubicBezTo>
                  <a:lnTo>
                    <a:pt x="60" y="99"/>
                  </a:lnTo>
                  <a:close/>
                  <a:moveTo>
                    <a:pt x="55" y="97"/>
                  </a:moveTo>
                  <a:cubicBezTo>
                    <a:pt x="52" y="97"/>
                    <a:pt x="52" y="97"/>
                    <a:pt x="52" y="97"/>
                  </a:cubicBezTo>
                  <a:cubicBezTo>
                    <a:pt x="52" y="98"/>
                    <a:pt x="52" y="99"/>
                    <a:pt x="51" y="100"/>
                  </a:cubicBezTo>
                  <a:cubicBezTo>
                    <a:pt x="50" y="101"/>
                    <a:pt x="48" y="103"/>
                    <a:pt x="47" y="103"/>
                  </a:cubicBezTo>
                  <a:cubicBezTo>
                    <a:pt x="46" y="105"/>
                    <a:pt x="41" y="108"/>
                    <a:pt x="41" y="110"/>
                  </a:cubicBezTo>
                  <a:cubicBezTo>
                    <a:pt x="41" y="111"/>
                    <a:pt x="42" y="112"/>
                    <a:pt x="42" y="113"/>
                  </a:cubicBezTo>
                  <a:cubicBezTo>
                    <a:pt x="43" y="111"/>
                    <a:pt x="43" y="109"/>
                    <a:pt x="44" y="109"/>
                  </a:cubicBezTo>
                  <a:cubicBezTo>
                    <a:pt x="45" y="107"/>
                    <a:pt x="48" y="106"/>
                    <a:pt x="49" y="105"/>
                  </a:cubicBezTo>
                  <a:lnTo>
                    <a:pt x="55" y="97"/>
                  </a:lnTo>
                  <a:close/>
                  <a:moveTo>
                    <a:pt x="67" y="98"/>
                  </a:moveTo>
                  <a:cubicBezTo>
                    <a:pt x="68" y="97"/>
                    <a:pt x="68" y="97"/>
                    <a:pt x="69" y="96"/>
                  </a:cubicBezTo>
                  <a:cubicBezTo>
                    <a:pt x="68" y="97"/>
                    <a:pt x="67" y="96"/>
                    <a:pt x="67" y="98"/>
                  </a:cubicBezTo>
                  <a:close/>
                  <a:moveTo>
                    <a:pt x="50" y="95"/>
                  </a:moveTo>
                  <a:cubicBezTo>
                    <a:pt x="51" y="95"/>
                    <a:pt x="51" y="94"/>
                    <a:pt x="52" y="94"/>
                  </a:cubicBezTo>
                  <a:cubicBezTo>
                    <a:pt x="51" y="94"/>
                    <a:pt x="50" y="95"/>
                    <a:pt x="50" y="95"/>
                  </a:cubicBezTo>
                  <a:close/>
                  <a:moveTo>
                    <a:pt x="57" y="87"/>
                  </a:moveTo>
                  <a:cubicBezTo>
                    <a:pt x="57" y="88"/>
                    <a:pt x="57" y="88"/>
                    <a:pt x="57" y="88"/>
                  </a:cubicBezTo>
                  <a:cubicBezTo>
                    <a:pt x="57" y="88"/>
                    <a:pt x="58" y="87"/>
                    <a:pt x="57" y="87"/>
                  </a:cubicBezTo>
                  <a:close/>
                  <a:moveTo>
                    <a:pt x="73" y="91"/>
                  </a:moveTo>
                  <a:cubicBezTo>
                    <a:pt x="72" y="91"/>
                    <a:pt x="72" y="91"/>
                    <a:pt x="72" y="90"/>
                  </a:cubicBezTo>
                  <a:cubicBezTo>
                    <a:pt x="72" y="89"/>
                    <a:pt x="73" y="88"/>
                    <a:pt x="74" y="88"/>
                  </a:cubicBezTo>
                  <a:cubicBezTo>
                    <a:pt x="74" y="88"/>
                    <a:pt x="74" y="90"/>
                    <a:pt x="73" y="91"/>
                  </a:cubicBezTo>
                  <a:close/>
                  <a:moveTo>
                    <a:pt x="70" y="87"/>
                  </a:moveTo>
                  <a:cubicBezTo>
                    <a:pt x="70" y="88"/>
                    <a:pt x="70" y="88"/>
                    <a:pt x="70" y="88"/>
                  </a:cubicBezTo>
                  <a:cubicBezTo>
                    <a:pt x="68" y="89"/>
                    <a:pt x="67" y="91"/>
                    <a:pt x="65" y="92"/>
                  </a:cubicBezTo>
                  <a:cubicBezTo>
                    <a:pt x="65" y="92"/>
                    <a:pt x="65" y="92"/>
                    <a:pt x="65" y="91"/>
                  </a:cubicBezTo>
                  <a:cubicBezTo>
                    <a:pt x="65" y="89"/>
                    <a:pt x="67" y="88"/>
                    <a:pt x="68" y="87"/>
                  </a:cubicBezTo>
                  <a:lnTo>
                    <a:pt x="70" y="87"/>
                  </a:lnTo>
                  <a:close/>
                  <a:moveTo>
                    <a:pt x="67" y="81"/>
                  </a:moveTo>
                  <a:cubicBezTo>
                    <a:pt x="67" y="81"/>
                    <a:pt x="66" y="81"/>
                    <a:pt x="65" y="81"/>
                  </a:cubicBezTo>
                  <a:cubicBezTo>
                    <a:pt x="66" y="79"/>
                    <a:pt x="66" y="79"/>
                    <a:pt x="66" y="79"/>
                  </a:cubicBezTo>
                  <a:cubicBezTo>
                    <a:pt x="66" y="80"/>
                    <a:pt x="67" y="81"/>
                    <a:pt x="67" y="81"/>
                  </a:cubicBezTo>
                  <a:close/>
                  <a:moveTo>
                    <a:pt x="145" y="35"/>
                  </a:moveTo>
                  <a:cubicBezTo>
                    <a:pt x="145" y="32"/>
                    <a:pt x="144" y="19"/>
                    <a:pt x="137" y="19"/>
                  </a:cubicBezTo>
                  <a:cubicBezTo>
                    <a:pt x="136" y="19"/>
                    <a:pt x="105" y="41"/>
                    <a:pt x="101" y="44"/>
                  </a:cubicBezTo>
                  <a:cubicBezTo>
                    <a:pt x="96" y="49"/>
                    <a:pt x="90" y="53"/>
                    <a:pt x="85" y="58"/>
                  </a:cubicBezTo>
                  <a:cubicBezTo>
                    <a:pt x="77" y="66"/>
                    <a:pt x="70" y="73"/>
                    <a:pt x="63" y="80"/>
                  </a:cubicBezTo>
                  <a:cubicBezTo>
                    <a:pt x="63" y="83"/>
                    <a:pt x="63" y="83"/>
                    <a:pt x="63" y="83"/>
                  </a:cubicBezTo>
                  <a:cubicBezTo>
                    <a:pt x="63" y="84"/>
                    <a:pt x="61" y="84"/>
                    <a:pt x="60" y="85"/>
                  </a:cubicBezTo>
                  <a:cubicBezTo>
                    <a:pt x="60" y="86"/>
                    <a:pt x="60" y="86"/>
                    <a:pt x="60" y="86"/>
                  </a:cubicBezTo>
                  <a:cubicBezTo>
                    <a:pt x="61" y="86"/>
                    <a:pt x="62" y="86"/>
                    <a:pt x="62" y="88"/>
                  </a:cubicBezTo>
                  <a:cubicBezTo>
                    <a:pt x="62" y="91"/>
                    <a:pt x="54" y="92"/>
                    <a:pt x="54" y="92"/>
                  </a:cubicBezTo>
                  <a:cubicBezTo>
                    <a:pt x="55" y="93"/>
                    <a:pt x="55" y="95"/>
                    <a:pt x="56" y="95"/>
                  </a:cubicBezTo>
                  <a:cubicBezTo>
                    <a:pt x="57" y="94"/>
                    <a:pt x="58" y="92"/>
                    <a:pt x="59" y="92"/>
                  </a:cubicBezTo>
                  <a:cubicBezTo>
                    <a:pt x="60" y="92"/>
                    <a:pt x="63" y="95"/>
                    <a:pt x="64" y="95"/>
                  </a:cubicBezTo>
                  <a:cubicBezTo>
                    <a:pt x="65" y="95"/>
                    <a:pt x="67" y="91"/>
                    <a:pt x="68" y="91"/>
                  </a:cubicBezTo>
                  <a:cubicBezTo>
                    <a:pt x="70" y="91"/>
                    <a:pt x="70" y="92"/>
                    <a:pt x="70" y="92"/>
                  </a:cubicBezTo>
                  <a:cubicBezTo>
                    <a:pt x="70" y="95"/>
                    <a:pt x="70" y="95"/>
                    <a:pt x="70" y="95"/>
                  </a:cubicBezTo>
                  <a:cubicBezTo>
                    <a:pt x="74" y="92"/>
                    <a:pt x="78" y="88"/>
                    <a:pt x="83" y="85"/>
                  </a:cubicBezTo>
                  <a:cubicBezTo>
                    <a:pt x="85" y="84"/>
                    <a:pt x="88" y="84"/>
                    <a:pt x="91" y="82"/>
                  </a:cubicBezTo>
                  <a:cubicBezTo>
                    <a:pt x="92" y="81"/>
                    <a:pt x="93" y="79"/>
                    <a:pt x="95" y="78"/>
                  </a:cubicBezTo>
                  <a:cubicBezTo>
                    <a:pt x="99" y="75"/>
                    <a:pt x="100" y="75"/>
                    <a:pt x="103" y="73"/>
                  </a:cubicBezTo>
                  <a:cubicBezTo>
                    <a:pt x="107" y="70"/>
                    <a:pt x="112" y="67"/>
                    <a:pt x="116" y="64"/>
                  </a:cubicBezTo>
                  <a:cubicBezTo>
                    <a:pt x="118" y="63"/>
                    <a:pt x="119" y="61"/>
                    <a:pt x="120" y="60"/>
                  </a:cubicBezTo>
                  <a:cubicBezTo>
                    <a:pt x="126" y="55"/>
                    <a:pt x="145" y="43"/>
                    <a:pt x="145" y="35"/>
                  </a:cubicBezTo>
                  <a:close/>
                  <a:moveTo>
                    <a:pt x="57" y="3"/>
                  </a:moveTo>
                  <a:cubicBezTo>
                    <a:pt x="56" y="0"/>
                    <a:pt x="53" y="0"/>
                    <a:pt x="52" y="0"/>
                  </a:cubicBezTo>
                  <a:cubicBezTo>
                    <a:pt x="47" y="0"/>
                    <a:pt x="32" y="10"/>
                    <a:pt x="32" y="12"/>
                  </a:cubicBezTo>
                  <a:cubicBezTo>
                    <a:pt x="30" y="14"/>
                    <a:pt x="29" y="18"/>
                    <a:pt x="27" y="21"/>
                  </a:cubicBezTo>
                  <a:cubicBezTo>
                    <a:pt x="27" y="30"/>
                    <a:pt x="27" y="30"/>
                    <a:pt x="27" y="30"/>
                  </a:cubicBezTo>
                  <a:cubicBezTo>
                    <a:pt x="31" y="37"/>
                    <a:pt x="31" y="47"/>
                    <a:pt x="41" y="50"/>
                  </a:cubicBezTo>
                  <a:cubicBezTo>
                    <a:pt x="41" y="50"/>
                    <a:pt x="44" y="54"/>
                    <a:pt x="47" y="54"/>
                  </a:cubicBezTo>
                  <a:cubicBezTo>
                    <a:pt x="48" y="54"/>
                    <a:pt x="52" y="53"/>
                    <a:pt x="54" y="53"/>
                  </a:cubicBezTo>
                  <a:cubicBezTo>
                    <a:pt x="59" y="49"/>
                    <a:pt x="57" y="46"/>
                    <a:pt x="64" y="46"/>
                  </a:cubicBezTo>
                  <a:cubicBezTo>
                    <a:pt x="65" y="46"/>
                    <a:pt x="71" y="48"/>
                    <a:pt x="75" y="49"/>
                  </a:cubicBezTo>
                  <a:cubicBezTo>
                    <a:pt x="76" y="48"/>
                    <a:pt x="76" y="48"/>
                    <a:pt x="76" y="48"/>
                  </a:cubicBezTo>
                  <a:cubicBezTo>
                    <a:pt x="72" y="46"/>
                    <a:pt x="63" y="40"/>
                    <a:pt x="62" y="36"/>
                  </a:cubicBezTo>
                  <a:cubicBezTo>
                    <a:pt x="62" y="33"/>
                    <a:pt x="60" y="28"/>
                    <a:pt x="60" y="26"/>
                  </a:cubicBezTo>
                  <a:cubicBezTo>
                    <a:pt x="60" y="25"/>
                    <a:pt x="62" y="23"/>
                    <a:pt x="62" y="22"/>
                  </a:cubicBezTo>
                  <a:cubicBezTo>
                    <a:pt x="62" y="20"/>
                    <a:pt x="60" y="15"/>
                    <a:pt x="60" y="13"/>
                  </a:cubicBezTo>
                  <a:cubicBezTo>
                    <a:pt x="59" y="10"/>
                    <a:pt x="58" y="6"/>
                    <a:pt x="57" y="3"/>
                  </a:cubicBezTo>
                  <a:close/>
                </a:path>
              </a:pathLst>
            </a:custGeom>
            <a:ln w="9525">
              <a:noFill/>
              <a:round/>
              <a:headEnd/>
              <a:tailEnd/>
            </a:ln>
            <a:effectLst>
              <a:outerShdw blurRad="57785" dist="33020" dir="3180000" algn="ctr">
                <a:srgbClr val="000000">
                  <a:alpha val="30000"/>
                </a:srgbClr>
              </a:outerShdw>
            </a:effectLst>
            <a:sp3d prstMaterial="metal">
              <a:bevelT w="38100" h="57150" prst="angle"/>
            </a:sp3d>
          </p:spPr>
          <p:style>
            <a:lnRef idx="0">
              <a:scrgbClr r="0" g="0" b="0"/>
            </a:lnRef>
            <a:fillRef idx="1001">
              <a:schemeClr val="lt1"/>
            </a:fillRef>
            <a:effectRef idx="0">
              <a:scrgbClr r="0" g="0" b="0"/>
            </a:effectRef>
            <a:fontRef idx="major"/>
          </p:style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97" name="Freeform 9"/>
            <p:cNvSpPr>
              <a:spLocks noEditPoints="1"/>
            </p:cNvSpPr>
            <p:nvPr/>
          </p:nvSpPr>
          <p:spPr bwMode="auto">
            <a:xfrm>
              <a:off x="6991353" y="2909885"/>
              <a:ext cx="779462" cy="1016000"/>
            </a:xfrm>
            <a:custGeom>
              <a:avLst/>
              <a:gdLst/>
              <a:ahLst/>
              <a:cxnLst>
                <a:cxn ang="0">
                  <a:pos x="106" y="178"/>
                </a:cxn>
                <a:cxn ang="0">
                  <a:pos x="76" y="182"/>
                </a:cxn>
                <a:cxn ang="0">
                  <a:pos x="86" y="218"/>
                </a:cxn>
                <a:cxn ang="0">
                  <a:pos x="81" y="250"/>
                </a:cxn>
                <a:cxn ang="0">
                  <a:pos x="92" y="255"/>
                </a:cxn>
                <a:cxn ang="0">
                  <a:pos x="151" y="270"/>
                </a:cxn>
                <a:cxn ang="0">
                  <a:pos x="137" y="240"/>
                </a:cxn>
                <a:cxn ang="0">
                  <a:pos x="114" y="240"/>
                </a:cxn>
                <a:cxn ang="0">
                  <a:pos x="89" y="231"/>
                </a:cxn>
                <a:cxn ang="0">
                  <a:pos x="104" y="207"/>
                </a:cxn>
                <a:cxn ang="0">
                  <a:pos x="125" y="185"/>
                </a:cxn>
                <a:cxn ang="0">
                  <a:pos x="176" y="71"/>
                </a:cxn>
                <a:cxn ang="0">
                  <a:pos x="159" y="82"/>
                </a:cxn>
                <a:cxn ang="0">
                  <a:pos x="129" y="93"/>
                </a:cxn>
                <a:cxn ang="0">
                  <a:pos x="149" y="72"/>
                </a:cxn>
                <a:cxn ang="0">
                  <a:pos x="170" y="68"/>
                </a:cxn>
                <a:cxn ang="0">
                  <a:pos x="179" y="53"/>
                </a:cxn>
                <a:cxn ang="0">
                  <a:pos x="129" y="59"/>
                </a:cxn>
                <a:cxn ang="0">
                  <a:pos x="80" y="62"/>
                </a:cxn>
                <a:cxn ang="0">
                  <a:pos x="67" y="65"/>
                </a:cxn>
                <a:cxn ang="0">
                  <a:pos x="45" y="96"/>
                </a:cxn>
                <a:cxn ang="0">
                  <a:pos x="17" y="111"/>
                </a:cxn>
                <a:cxn ang="0">
                  <a:pos x="15" y="123"/>
                </a:cxn>
                <a:cxn ang="0">
                  <a:pos x="44" y="130"/>
                </a:cxn>
                <a:cxn ang="0">
                  <a:pos x="62" y="124"/>
                </a:cxn>
                <a:cxn ang="0">
                  <a:pos x="81" y="141"/>
                </a:cxn>
                <a:cxn ang="0">
                  <a:pos x="114" y="152"/>
                </a:cxn>
                <a:cxn ang="0">
                  <a:pos x="149" y="155"/>
                </a:cxn>
                <a:cxn ang="0">
                  <a:pos x="154" y="174"/>
                </a:cxn>
                <a:cxn ang="0">
                  <a:pos x="136" y="204"/>
                </a:cxn>
                <a:cxn ang="0">
                  <a:pos x="117" y="216"/>
                </a:cxn>
                <a:cxn ang="0">
                  <a:pos x="115" y="226"/>
                </a:cxn>
                <a:cxn ang="0">
                  <a:pos x="176" y="189"/>
                </a:cxn>
                <a:cxn ang="0">
                  <a:pos x="171" y="150"/>
                </a:cxn>
                <a:cxn ang="0">
                  <a:pos x="92" y="122"/>
                </a:cxn>
                <a:cxn ang="0">
                  <a:pos x="86" y="105"/>
                </a:cxn>
                <a:cxn ang="0">
                  <a:pos x="108" y="95"/>
                </a:cxn>
                <a:cxn ang="0">
                  <a:pos x="149" y="109"/>
                </a:cxn>
                <a:cxn ang="0">
                  <a:pos x="174" y="103"/>
                </a:cxn>
                <a:cxn ang="0">
                  <a:pos x="201" y="62"/>
                </a:cxn>
                <a:cxn ang="0">
                  <a:pos x="100" y="3"/>
                </a:cxn>
                <a:cxn ang="0">
                  <a:pos x="37" y="14"/>
                </a:cxn>
                <a:cxn ang="0">
                  <a:pos x="96" y="30"/>
                </a:cxn>
                <a:cxn ang="0">
                  <a:pos x="114" y="17"/>
                </a:cxn>
              </a:cxnLst>
              <a:rect l="0" t="0" r="r" b="b"/>
              <a:pathLst>
                <a:path w="208" h="271">
                  <a:moveTo>
                    <a:pt x="124" y="181"/>
                  </a:moveTo>
                  <a:cubicBezTo>
                    <a:pt x="123" y="179"/>
                    <a:pt x="112" y="177"/>
                    <a:pt x="108" y="177"/>
                  </a:cubicBezTo>
                  <a:cubicBezTo>
                    <a:pt x="107" y="177"/>
                    <a:pt x="107" y="177"/>
                    <a:pt x="106" y="178"/>
                  </a:cubicBezTo>
                  <a:cubicBezTo>
                    <a:pt x="89" y="178"/>
                    <a:pt x="89" y="178"/>
                    <a:pt x="89" y="178"/>
                  </a:cubicBezTo>
                  <a:cubicBezTo>
                    <a:pt x="87" y="178"/>
                    <a:pt x="86" y="180"/>
                    <a:pt x="85" y="180"/>
                  </a:cubicBezTo>
                  <a:cubicBezTo>
                    <a:pt x="82" y="180"/>
                    <a:pt x="79" y="181"/>
                    <a:pt x="76" y="182"/>
                  </a:cubicBezTo>
                  <a:cubicBezTo>
                    <a:pt x="76" y="183"/>
                    <a:pt x="74" y="183"/>
                    <a:pt x="74" y="185"/>
                  </a:cubicBezTo>
                  <a:cubicBezTo>
                    <a:pt x="74" y="192"/>
                    <a:pt x="92" y="186"/>
                    <a:pt x="92" y="199"/>
                  </a:cubicBezTo>
                  <a:cubicBezTo>
                    <a:pt x="92" y="203"/>
                    <a:pt x="87" y="215"/>
                    <a:pt x="86" y="218"/>
                  </a:cubicBezTo>
                  <a:cubicBezTo>
                    <a:pt x="86" y="225"/>
                    <a:pt x="77" y="226"/>
                    <a:pt x="77" y="233"/>
                  </a:cubicBezTo>
                  <a:cubicBezTo>
                    <a:pt x="77" y="235"/>
                    <a:pt x="83" y="245"/>
                    <a:pt x="83" y="246"/>
                  </a:cubicBezTo>
                  <a:cubicBezTo>
                    <a:pt x="83" y="248"/>
                    <a:pt x="81" y="248"/>
                    <a:pt x="81" y="250"/>
                  </a:cubicBezTo>
                  <a:cubicBezTo>
                    <a:pt x="82" y="250"/>
                    <a:pt x="82" y="250"/>
                    <a:pt x="82" y="250"/>
                  </a:cubicBezTo>
                  <a:cubicBezTo>
                    <a:pt x="84" y="250"/>
                    <a:pt x="85" y="249"/>
                    <a:pt x="86" y="249"/>
                  </a:cubicBezTo>
                  <a:cubicBezTo>
                    <a:pt x="87" y="251"/>
                    <a:pt x="90" y="253"/>
                    <a:pt x="92" y="255"/>
                  </a:cubicBezTo>
                  <a:cubicBezTo>
                    <a:pt x="94" y="258"/>
                    <a:pt x="94" y="262"/>
                    <a:pt x="99" y="263"/>
                  </a:cubicBezTo>
                  <a:cubicBezTo>
                    <a:pt x="113" y="268"/>
                    <a:pt x="140" y="271"/>
                    <a:pt x="142" y="271"/>
                  </a:cubicBezTo>
                  <a:cubicBezTo>
                    <a:pt x="143" y="271"/>
                    <a:pt x="148" y="270"/>
                    <a:pt x="151" y="270"/>
                  </a:cubicBezTo>
                  <a:cubicBezTo>
                    <a:pt x="153" y="269"/>
                    <a:pt x="162" y="253"/>
                    <a:pt x="162" y="246"/>
                  </a:cubicBezTo>
                  <a:cubicBezTo>
                    <a:pt x="162" y="239"/>
                    <a:pt x="155" y="243"/>
                    <a:pt x="149" y="240"/>
                  </a:cubicBezTo>
                  <a:cubicBezTo>
                    <a:pt x="137" y="240"/>
                    <a:pt x="137" y="240"/>
                    <a:pt x="137" y="240"/>
                  </a:cubicBezTo>
                  <a:cubicBezTo>
                    <a:pt x="135" y="240"/>
                    <a:pt x="133" y="241"/>
                    <a:pt x="131" y="241"/>
                  </a:cubicBezTo>
                  <a:cubicBezTo>
                    <a:pt x="118" y="241"/>
                    <a:pt x="118" y="241"/>
                    <a:pt x="118" y="241"/>
                  </a:cubicBezTo>
                  <a:cubicBezTo>
                    <a:pt x="116" y="241"/>
                    <a:pt x="115" y="240"/>
                    <a:pt x="114" y="240"/>
                  </a:cubicBezTo>
                  <a:cubicBezTo>
                    <a:pt x="107" y="240"/>
                    <a:pt x="101" y="240"/>
                    <a:pt x="95" y="239"/>
                  </a:cubicBezTo>
                  <a:cubicBezTo>
                    <a:pt x="94" y="239"/>
                    <a:pt x="92" y="238"/>
                    <a:pt x="91" y="237"/>
                  </a:cubicBezTo>
                  <a:cubicBezTo>
                    <a:pt x="89" y="236"/>
                    <a:pt x="89" y="233"/>
                    <a:pt x="89" y="231"/>
                  </a:cubicBezTo>
                  <a:cubicBezTo>
                    <a:pt x="89" y="228"/>
                    <a:pt x="90" y="217"/>
                    <a:pt x="95" y="215"/>
                  </a:cubicBezTo>
                  <a:cubicBezTo>
                    <a:pt x="96" y="215"/>
                    <a:pt x="97" y="214"/>
                    <a:pt x="97" y="213"/>
                  </a:cubicBezTo>
                  <a:cubicBezTo>
                    <a:pt x="101" y="210"/>
                    <a:pt x="98" y="211"/>
                    <a:pt x="104" y="207"/>
                  </a:cubicBezTo>
                  <a:cubicBezTo>
                    <a:pt x="106" y="205"/>
                    <a:pt x="107" y="202"/>
                    <a:pt x="110" y="200"/>
                  </a:cubicBezTo>
                  <a:cubicBezTo>
                    <a:pt x="112" y="198"/>
                    <a:pt x="116" y="198"/>
                    <a:pt x="118" y="197"/>
                  </a:cubicBezTo>
                  <a:cubicBezTo>
                    <a:pt x="122" y="196"/>
                    <a:pt x="125" y="188"/>
                    <a:pt x="125" y="185"/>
                  </a:cubicBezTo>
                  <a:cubicBezTo>
                    <a:pt x="125" y="183"/>
                    <a:pt x="124" y="181"/>
                    <a:pt x="124" y="181"/>
                  </a:cubicBezTo>
                  <a:close/>
                  <a:moveTo>
                    <a:pt x="175" y="68"/>
                  </a:moveTo>
                  <a:cubicBezTo>
                    <a:pt x="175" y="68"/>
                    <a:pt x="176" y="69"/>
                    <a:pt x="176" y="71"/>
                  </a:cubicBezTo>
                  <a:cubicBezTo>
                    <a:pt x="176" y="73"/>
                    <a:pt x="169" y="76"/>
                    <a:pt x="168" y="77"/>
                  </a:cubicBezTo>
                  <a:cubicBezTo>
                    <a:pt x="167" y="77"/>
                    <a:pt x="166" y="79"/>
                    <a:pt x="165" y="80"/>
                  </a:cubicBezTo>
                  <a:cubicBezTo>
                    <a:pt x="163" y="81"/>
                    <a:pt x="161" y="81"/>
                    <a:pt x="159" y="82"/>
                  </a:cubicBezTo>
                  <a:cubicBezTo>
                    <a:pt x="158" y="82"/>
                    <a:pt x="157" y="85"/>
                    <a:pt x="156" y="85"/>
                  </a:cubicBezTo>
                  <a:cubicBezTo>
                    <a:pt x="153" y="87"/>
                    <a:pt x="149" y="90"/>
                    <a:pt x="145" y="91"/>
                  </a:cubicBezTo>
                  <a:cubicBezTo>
                    <a:pt x="140" y="93"/>
                    <a:pt x="131" y="93"/>
                    <a:pt x="129" y="93"/>
                  </a:cubicBezTo>
                  <a:cubicBezTo>
                    <a:pt x="128" y="93"/>
                    <a:pt x="114" y="94"/>
                    <a:pt x="114" y="89"/>
                  </a:cubicBezTo>
                  <a:cubicBezTo>
                    <a:pt x="114" y="86"/>
                    <a:pt x="126" y="80"/>
                    <a:pt x="128" y="80"/>
                  </a:cubicBezTo>
                  <a:cubicBezTo>
                    <a:pt x="134" y="77"/>
                    <a:pt x="142" y="74"/>
                    <a:pt x="149" y="72"/>
                  </a:cubicBezTo>
                  <a:cubicBezTo>
                    <a:pt x="150" y="72"/>
                    <a:pt x="153" y="72"/>
                    <a:pt x="154" y="72"/>
                  </a:cubicBezTo>
                  <a:cubicBezTo>
                    <a:pt x="156" y="71"/>
                    <a:pt x="159" y="69"/>
                    <a:pt x="162" y="68"/>
                  </a:cubicBezTo>
                  <a:cubicBezTo>
                    <a:pt x="164" y="68"/>
                    <a:pt x="167" y="68"/>
                    <a:pt x="170" y="68"/>
                  </a:cubicBezTo>
                  <a:lnTo>
                    <a:pt x="175" y="68"/>
                  </a:lnTo>
                  <a:close/>
                  <a:moveTo>
                    <a:pt x="185" y="55"/>
                  </a:moveTo>
                  <a:cubicBezTo>
                    <a:pt x="182" y="55"/>
                    <a:pt x="180" y="53"/>
                    <a:pt x="179" y="53"/>
                  </a:cubicBezTo>
                  <a:cubicBezTo>
                    <a:pt x="177" y="53"/>
                    <a:pt x="156" y="55"/>
                    <a:pt x="145" y="55"/>
                  </a:cubicBezTo>
                  <a:cubicBezTo>
                    <a:pt x="144" y="56"/>
                    <a:pt x="144" y="57"/>
                    <a:pt x="143" y="57"/>
                  </a:cubicBezTo>
                  <a:cubicBezTo>
                    <a:pt x="139" y="57"/>
                    <a:pt x="133" y="57"/>
                    <a:pt x="129" y="59"/>
                  </a:cubicBezTo>
                  <a:cubicBezTo>
                    <a:pt x="121" y="63"/>
                    <a:pt x="113" y="63"/>
                    <a:pt x="105" y="67"/>
                  </a:cubicBezTo>
                  <a:cubicBezTo>
                    <a:pt x="101" y="68"/>
                    <a:pt x="91" y="75"/>
                    <a:pt x="86" y="75"/>
                  </a:cubicBezTo>
                  <a:cubicBezTo>
                    <a:pt x="80" y="75"/>
                    <a:pt x="81" y="63"/>
                    <a:pt x="80" y="62"/>
                  </a:cubicBezTo>
                  <a:cubicBezTo>
                    <a:pt x="78" y="57"/>
                    <a:pt x="70" y="53"/>
                    <a:pt x="67" y="53"/>
                  </a:cubicBezTo>
                  <a:cubicBezTo>
                    <a:pt x="65" y="53"/>
                    <a:pt x="65" y="54"/>
                    <a:pt x="65" y="54"/>
                  </a:cubicBezTo>
                  <a:cubicBezTo>
                    <a:pt x="65" y="59"/>
                    <a:pt x="67" y="63"/>
                    <a:pt x="67" y="65"/>
                  </a:cubicBezTo>
                  <a:cubicBezTo>
                    <a:pt x="67" y="66"/>
                    <a:pt x="66" y="73"/>
                    <a:pt x="66" y="77"/>
                  </a:cubicBezTo>
                  <a:cubicBezTo>
                    <a:pt x="65" y="81"/>
                    <a:pt x="62" y="87"/>
                    <a:pt x="57" y="90"/>
                  </a:cubicBezTo>
                  <a:cubicBezTo>
                    <a:pt x="53" y="93"/>
                    <a:pt x="49" y="94"/>
                    <a:pt x="45" y="96"/>
                  </a:cubicBezTo>
                  <a:cubicBezTo>
                    <a:pt x="39" y="100"/>
                    <a:pt x="32" y="103"/>
                    <a:pt x="25" y="107"/>
                  </a:cubicBezTo>
                  <a:cubicBezTo>
                    <a:pt x="24" y="107"/>
                    <a:pt x="22" y="107"/>
                    <a:pt x="22" y="107"/>
                  </a:cubicBezTo>
                  <a:cubicBezTo>
                    <a:pt x="20" y="108"/>
                    <a:pt x="19" y="110"/>
                    <a:pt x="17" y="111"/>
                  </a:cubicBezTo>
                  <a:cubicBezTo>
                    <a:pt x="12" y="112"/>
                    <a:pt x="6" y="113"/>
                    <a:pt x="0" y="113"/>
                  </a:cubicBezTo>
                  <a:cubicBezTo>
                    <a:pt x="0" y="117"/>
                    <a:pt x="0" y="117"/>
                    <a:pt x="0" y="117"/>
                  </a:cubicBezTo>
                  <a:cubicBezTo>
                    <a:pt x="4" y="118"/>
                    <a:pt x="9" y="122"/>
                    <a:pt x="15" y="123"/>
                  </a:cubicBezTo>
                  <a:cubicBezTo>
                    <a:pt x="19" y="125"/>
                    <a:pt x="23" y="129"/>
                    <a:pt x="28" y="130"/>
                  </a:cubicBezTo>
                  <a:cubicBezTo>
                    <a:pt x="41" y="130"/>
                    <a:pt x="42" y="130"/>
                    <a:pt x="42" y="130"/>
                  </a:cubicBezTo>
                  <a:cubicBezTo>
                    <a:pt x="42" y="130"/>
                    <a:pt x="42" y="130"/>
                    <a:pt x="44" y="130"/>
                  </a:cubicBezTo>
                  <a:cubicBezTo>
                    <a:pt x="45" y="130"/>
                    <a:pt x="50" y="128"/>
                    <a:pt x="52" y="127"/>
                  </a:cubicBezTo>
                  <a:cubicBezTo>
                    <a:pt x="53" y="127"/>
                    <a:pt x="53" y="126"/>
                    <a:pt x="54" y="125"/>
                  </a:cubicBezTo>
                  <a:cubicBezTo>
                    <a:pt x="57" y="125"/>
                    <a:pt x="60" y="124"/>
                    <a:pt x="62" y="124"/>
                  </a:cubicBezTo>
                  <a:cubicBezTo>
                    <a:pt x="64" y="124"/>
                    <a:pt x="65" y="124"/>
                    <a:pt x="65" y="125"/>
                  </a:cubicBezTo>
                  <a:cubicBezTo>
                    <a:pt x="67" y="127"/>
                    <a:pt x="69" y="130"/>
                    <a:pt x="70" y="133"/>
                  </a:cubicBezTo>
                  <a:cubicBezTo>
                    <a:pt x="74" y="136"/>
                    <a:pt x="77" y="138"/>
                    <a:pt x="81" y="141"/>
                  </a:cubicBezTo>
                  <a:cubicBezTo>
                    <a:pt x="85" y="143"/>
                    <a:pt x="90" y="145"/>
                    <a:pt x="94" y="145"/>
                  </a:cubicBezTo>
                  <a:cubicBezTo>
                    <a:pt x="97" y="146"/>
                    <a:pt x="102" y="145"/>
                    <a:pt x="106" y="147"/>
                  </a:cubicBezTo>
                  <a:cubicBezTo>
                    <a:pt x="109" y="148"/>
                    <a:pt x="112" y="152"/>
                    <a:pt x="114" y="152"/>
                  </a:cubicBezTo>
                  <a:cubicBezTo>
                    <a:pt x="121" y="152"/>
                    <a:pt x="112" y="144"/>
                    <a:pt x="124" y="144"/>
                  </a:cubicBezTo>
                  <a:cubicBezTo>
                    <a:pt x="126" y="144"/>
                    <a:pt x="136" y="147"/>
                    <a:pt x="142" y="148"/>
                  </a:cubicBezTo>
                  <a:cubicBezTo>
                    <a:pt x="144" y="149"/>
                    <a:pt x="147" y="152"/>
                    <a:pt x="149" y="155"/>
                  </a:cubicBezTo>
                  <a:cubicBezTo>
                    <a:pt x="150" y="155"/>
                    <a:pt x="150" y="158"/>
                    <a:pt x="151" y="159"/>
                  </a:cubicBezTo>
                  <a:cubicBezTo>
                    <a:pt x="153" y="162"/>
                    <a:pt x="154" y="164"/>
                    <a:pt x="154" y="167"/>
                  </a:cubicBezTo>
                  <a:cubicBezTo>
                    <a:pt x="154" y="168"/>
                    <a:pt x="154" y="172"/>
                    <a:pt x="154" y="174"/>
                  </a:cubicBezTo>
                  <a:cubicBezTo>
                    <a:pt x="153" y="178"/>
                    <a:pt x="151" y="183"/>
                    <a:pt x="149" y="187"/>
                  </a:cubicBezTo>
                  <a:cubicBezTo>
                    <a:pt x="149" y="188"/>
                    <a:pt x="148" y="188"/>
                    <a:pt x="148" y="189"/>
                  </a:cubicBezTo>
                  <a:cubicBezTo>
                    <a:pt x="146" y="195"/>
                    <a:pt x="141" y="200"/>
                    <a:pt x="136" y="204"/>
                  </a:cubicBezTo>
                  <a:cubicBezTo>
                    <a:pt x="135" y="205"/>
                    <a:pt x="135" y="206"/>
                    <a:pt x="134" y="206"/>
                  </a:cubicBezTo>
                  <a:cubicBezTo>
                    <a:pt x="132" y="208"/>
                    <a:pt x="129" y="210"/>
                    <a:pt x="127" y="211"/>
                  </a:cubicBezTo>
                  <a:cubicBezTo>
                    <a:pt x="124" y="212"/>
                    <a:pt x="119" y="216"/>
                    <a:pt x="117" y="216"/>
                  </a:cubicBezTo>
                  <a:cubicBezTo>
                    <a:pt x="105" y="216"/>
                    <a:pt x="102" y="216"/>
                    <a:pt x="100" y="216"/>
                  </a:cubicBezTo>
                  <a:cubicBezTo>
                    <a:pt x="100" y="218"/>
                    <a:pt x="100" y="218"/>
                    <a:pt x="100" y="218"/>
                  </a:cubicBezTo>
                  <a:cubicBezTo>
                    <a:pt x="105" y="222"/>
                    <a:pt x="109" y="226"/>
                    <a:pt x="115" y="226"/>
                  </a:cubicBezTo>
                  <a:cubicBezTo>
                    <a:pt x="117" y="226"/>
                    <a:pt x="123" y="224"/>
                    <a:pt x="127" y="223"/>
                  </a:cubicBezTo>
                  <a:cubicBezTo>
                    <a:pt x="132" y="222"/>
                    <a:pt x="138" y="222"/>
                    <a:pt x="144" y="221"/>
                  </a:cubicBezTo>
                  <a:cubicBezTo>
                    <a:pt x="158" y="218"/>
                    <a:pt x="170" y="202"/>
                    <a:pt x="176" y="189"/>
                  </a:cubicBezTo>
                  <a:cubicBezTo>
                    <a:pt x="178" y="185"/>
                    <a:pt x="180" y="177"/>
                    <a:pt x="180" y="175"/>
                  </a:cubicBezTo>
                  <a:cubicBezTo>
                    <a:pt x="180" y="170"/>
                    <a:pt x="176" y="158"/>
                    <a:pt x="173" y="155"/>
                  </a:cubicBezTo>
                  <a:cubicBezTo>
                    <a:pt x="171" y="153"/>
                    <a:pt x="172" y="151"/>
                    <a:pt x="171" y="150"/>
                  </a:cubicBezTo>
                  <a:cubicBezTo>
                    <a:pt x="170" y="145"/>
                    <a:pt x="160" y="137"/>
                    <a:pt x="154" y="135"/>
                  </a:cubicBezTo>
                  <a:cubicBezTo>
                    <a:pt x="144" y="131"/>
                    <a:pt x="133" y="128"/>
                    <a:pt x="123" y="126"/>
                  </a:cubicBezTo>
                  <a:cubicBezTo>
                    <a:pt x="113" y="123"/>
                    <a:pt x="102" y="123"/>
                    <a:pt x="92" y="122"/>
                  </a:cubicBezTo>
                  <a:cubicBezTo>
                    <a:pt x="91" y="122"/>
                    <a:pt x="81" y="113"/>
                    <a:pt x="81" y="112"/>
                  </a:cubicBezTo>
                  <a:cubicBezTo>
                    <a:pt x="81" y="110"/>
                    <a:pt x="82" y="107"/>
                    <a:pt x="84" y="107"/>
                  </a:cubicBezTo>
                  <a:cubicBezTo>
                    <a:pt x="84" y="106"/>
                    <a:pt x="86" y="106"/>
                    <a:pt x="86" y="105"/>
                  </a:cubicBezTo>
                  <a:cubicBezTo>
                    <a:pt x="88" y="102"/>
                    <a:pt x="92" y="98"/>
                    <a:pt x="96" y="97"/>
                  </a:cubicBezTo>
                  <a:cubicBezTo>
                    <a:pt x="98" y="95"/>
                    <a:pt x="103" y="94"/>
                    <a:pt x="104" y="94"/>
                  </a:cubicBezTo>
                  <a:cubicBezTo>
                    <a:pt x="106" y="94"/>
                    <a:pt x="107" y="93"/>
                    <a:pt x="108" y="95"/>
                  </a:cubicBezTo>
                  <a:cubicBezTo>
                    <a:pt x="114" y="100"/>
                    <a:pt x="120" y="103"/>
                    <a:pt x="127" y="106"/>
                  </a:cubicBezTo>
                  <a:cubicBezTo>
                    <a:pt x="129" y="107"/>
                    <a:pt x="132" y="108"/>
                    <a:pt x="134" y="108"/>
                  </a:cubicBezTo>
                  <a:cubicBezTo>
                    <a:pt x="146" y="108"/>
                    <a:pt x="148" y="109"/>
                    <a:pt x="149" y="109"/>
                  </a:cubicBezTo>
                  <a:cubicBezTo>
                    <a:pt x="151" y="109"/>
                    <a:pt x="158" y="108"/>
                    <a:pt x="163" y="107"/>
                  </a:cubicBezTo>
                  <a:cubicBezTo>
                    <a:pt x="164" y="107"/>
                    <a:pt x="165" y="104"/>
                    <a:pt x="166" y="104"/>
                  </a:cubicBezTo>
                  <a:cubicBezTo>
                    <a:pt x="168" y="103"/>
                    <a:pt x="171" y="103"/>
                    <a:pt x="174" y="103"/>
                  </a:cubicBezTo>
                  <a:cubicBezTo>
                    <a:pt x="180" y="102"/>
                    <a:pt x="186" y="98"/>
                    <a:pt x="191" y="95"/>
                  </a:cubicBezTo>
                  <a:cubicBezTo>
                    <a:pt x="195" y="93"/>
                    <a:pt x="208" y="75"/>
                    <a:pt x="208" y="75"/>
                  </a:cubicBezTo>
                  <a:cubicBezTo>
                    <a:pt x="208" y="73"/>
                    <a:pt x="205" y="65"/>
                    <a:pt x="201" y="62"/>
                  </a:cubicBezTo>
                  <a:cubicBezTo>
                    <a:pt x="196" y="57"/>
                    <a:pt x="190" y="56"/>
                    <a:pt x="185" y="55"/>
                  </a:cubicBezTo>
                  <a:close/>
                  <a:moveTo>
                    <a:pt x="118" y="11"/>
                  </a:moveTo>
                  <a:cubicBezTo>
                    <a:pt x="118" y="0"/>
                    <a:pt x="106" y="3"/>
                    <a:pt x="100" y="3"/>
                  </a:cubicBezTo>
                  <a:cubicBezTo>
                    <a:pt x="88" y="3"/>
                    <a:pt x="88" y="3"/>
                    <a:pt x="88" y="3"/>
                  </a:cubicBezTo>
                  <a:cubicBezTo>
                    <a:pt x="77" y="7"/>
                    <a:pt x="67" y="10"/>
                    <a:pt x="56" y="14"/>
                  </a:cubicBezTo>
                  <a:cubicBezTo>
                    <a:pt x="37" y="14"/>
                    <a:pt x="37" y="14"/>
                    <a:pt x="37" y="14"/>
                  </a:cubicBezTo>
                  <a:cubicBezTo>
                    <a:pt x="39" y="17"/>
                    <a:pt x="44" y="19"/>
                    <a:pt x="47" y="20"/>
                  </a:cubicBezTo>
                  <a:cubicBezTo>
                    <a:pt x="60" y="27"/>
                    <a:pt x="68" y="32"/>
                    <a:pt x="79" y="32"/>
                  </a:cubicBezTo>
                  <a:cubicBezTo>
                    <a:pt x="81" y="32"/>
                    <a:pt x="90" y="32"/>
                    <a:pt x="96" y="30"/>
                  </a:cubicBezTo>
                  <a:cubicBezTo>
                    <a:pt x="97" y="30"/>
                    <a:pt x="99" y="29"/>
                    <a:pt x="102" y="28"/>
                  </a:cubicBezTo>
                  <a:cubicBezTo>
                    <a:pt x="104" y="28"/>
                    <a:pt x="108" y="28"/>
                    <a:pt x="111" y="27"/>
                  </a:cubicBezTo>
                  <a:cubicBezTo>
                    <a:pt x="115" y="25"/>
                    <a:pt x="112" y="20"/>
                    <a:pt x="114" y="17"/>
                  </a:cubicBezTo>
                  <a:cubicBezTo>
                    <a:pt x="115" y="14"/>
                    <a:pt x="118" y="14"/>
                    <a:pt x="118" y="11"/>
                  </a:cubicBezTo>
                  <a:close/>
                </a:path>
              </a:pathLst>
            </a:custGeom>
            <a:ln w="9525">
              <a:noFill/>
              <a:round/>
              <a:headEnd/>
              <a:tailEnd/>
            </a:ln>
            <a:effectLst>
              <a:outerShdw blurRad="57785" dist="33020" dir="3180000" algn="ctr">
                <a:srgbClr val="000000">
                  <a:alpha val="30000"/>
                </a:srgbClr>
              </a:outerShdw>
            </a:effectLst>
            <a:sp3d prstMaterial="metal">
              <a:bevelT w="38100" h="57150" prst="angle"/>
            </a:sp3d>
          </p:spPr>
          <p:style>
            <a:lnRef idx="0">
              <a:scrgbClr r="0" g="0" b="0"/>
            </a:lnRef>
            <a:fillRef idx="1001">
              <a:schemeClr val="lt1"/>
            </a:fillRef>
            <a:effectRef idx="0">
              <a:scrgbClr r="0" g="0" b="0"/>
            </a:effectRef>
            <a:fontRef idx="major"/>
          </p:style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98" name="Freeform 10"/>
            <p:cNvSpPr>
              <a:spLocks noEditPoints="1"/>
            </p:cNvSpPr>
            <p:nvPr/>
          </p:nvSpPr>
          <p:spPr bwMode="auto">
            <a:xfrm>
              <a:off x="7831141" y="2951160"/>
              <a:ext cx="627062" cy="979488"/>
            </a:xfrm>
            <a:custGeom>
              <a:avLst/>
              <a:gdLst/>
              <a:ahLst/>
              <a:cxnLst>
                <a:cxn ang="0">
                  <a:pos x="134" y="166"/>
                </a:cxn>
                <a:cxn ang="0">
                  <a:pos x="111" y="109"/>
                </a:cxn>
                <a:cxn ang="0">
                  <a:pos x="96" y="117"/>
                </a:cxn>
                <a:cxn ang="0">
                  <a:pos x="113" y="129"/>
                </a:cxn>
                <a:cxn ang="0">
                  <a:pos x="111" y="109"/>
                </a:cxn>
                <a:cxn ang="0">
                  <a:pos x="138" y="40"/>
                </a:cxn>
                <a:cxn ang="0">
                  <a:pos x="111" y="48"/>
                </a:cxn>
                <a:cxn ang="0">
                  <a:pos x="85" y="66"/>
                </a:cxn>
                <a:cxn ang="0">
                  <a:pos x="111" y="68"/>
                </a:cxn>
                <a:cxn ang="0">
                  <a:pos x="137" y="52"/>
                </a:cxn>
                <a:cxn ang="0">
                  <a:pos x="148" y="81"/>
                </a:cxn>
                <a:cxn ang="0">
                  <a:pos x="148" y="98"/>
                </a:cxn>
                <a:cxn ang="0">
                  <a:pos x="141" y="146"/>
                </a:cxn>
                <a:cxn ang="0">
                  <a:pos x="137" y="176"/>
                </a:cxn>
                <a:cxn ang="0">
                  <a:pos x="133" y="187"/>
                </a:cxn>
                <a:cxn ang="0">
                  <a:pos x="116" y="191"/>
                </a:cxn>
                <a:cxn ang="0">
                  <a:pos x="101" y="194"/>
                </a:cxn>
                <a:cxn ang="0">
                  <a:pos x="114" y="209"/>
                </a:cxn>
                <a:cxn ang="0">
                  <a:pos x="124" y="221"/>
                </a:cxn>
                <a:cxn ang="0">
                  <a:pos x="122" y="227"/>
                </a:cxn>
                <a:cxn ang="0">
                  <a:pos x="96" y="259"/>
                </a:cxn>
                <a:cxn ang="0">
                  <a:pos x="98" y="259"/>
                </a:cxn>
                <a:cxn ang="0">
                  <a:pos x="129" y="244"/>
                </a:cxn>
                <a:cxn ang="0">
                  <a:pos x="145" y="208"/>
                </a:cxn>
                <a:cxn ang="0">
                  <a:pos x="161" y="198"/>
                </a:cxn>
                <a:cxn ang="0">
                  <a:pos x="161" y="184"/>
                </a:cxn>
                <a:cxn ang="0">
                  <a:pos x="162" y="141"/>
                </a:cxn>
                <a:cxn ang="0">
                  <a:pos x="165" y="94"/>
                </a:cxn>
                <a:cxn ang="0">
                  <a:pos x="166" y="86"/>
                </a:cxn>
                <a:cxn ang="0">
                  <a:pos x="167" y="69"/>
                </a:cxn>
                <a:cxn ang="0">
                  <a:pos x="163" y="59"/>
                </a:cxn>
                <a:cxn ang="0">
                  <a:pos x="51" y="0"/>
                </a:cxn>
                <a:cxn ang="0">
                  <a:pos x="43" y="8"/>
                </a:cxn>
                <a:cxn ang="0">
                  <a:pos x="49" y="47"/>
                </a:cxn>
                <a:cxn ang="0">
                  <a:pos x="42" y="133"/>
                </a:cxn>
                <a:cxn ang="0">
                  <a:pos x="31" y="183"/>
                </a:cxn>
                <a:cxn ang="0">
                  <a:pos x="13" y="230"/>
                </a:cxn>
                <a:cxn ang="0">
                  <a:pos x="0" y="248"/>
                </a:cxn>
                <a:cxn ang="0">
                  <a:pos x="6" y="247"/>
                </a:cxn>
                <a:cxn ang="0">
                  <a:pos x="58" y="165"/>
                </a:cxn>
                <a:cxn ang="0">
                  <a:pos x="66" y="113"/>
                </a:cxn>
                <a:cxn ang="0">
                  <a:pos x="69" y="56"/>
                </a:cxn>
                <a:cxn ang="0">
                  <a:pos x="51" y="0"/>
                </a:cxn>
              </a:cxnLst>
              <a:rect l="0" t="0" r="r" b="b"/>
              <a:pathLst>
                <a:path w="167" h="261">
                  <a:moveTo>
                    <a:pt x="133" y="168"/>
                  </a:moveTo>
                  <a:cubicBezTo>
                    <a:pt x="135" y="167"/>
                    <a:pt x="135" y="166"/>
                    <a:pt x="134" y="166"/>
                  </a:cubicBezTo>
                  <a:cubicBezTo>
                    <a:pt x="133" y="166"/>
                    <a:pt x="133" y="167"/>
                    <a:pt x="133" y="168"/>
                  </a:cubicBezTo>
                  <a:close/>
                  <a:moveTo>
                    <a:pt x="111" y="109"/>
                  </a:moveTo>
                  <a:cubicBezTo>
                    <a:pt x="111" y="109"/>
                    <a:pt x="111" y="109"/>
                    <a:pt x="109" y="109"/>
                  </a:cubicBezTo>
                  <a:cubicBezTo>
                    <a:pt x="102" y="109"/>
                    <a:pt x="103" y="112"/>
                    <a:pt x="96" y="117"/>
                  </a:cubicBezTo>
                  <a:cubicBezTo>
                    <a:pt x="96" y="119"/>
                    <a:pt x="96" y="119"/>
                    <a:pt x="96" y="119"/>
                  </a:cubicBezTo>
                  <a:cubicBezTo>
                    <a:pt x="105" y="123"/>
                    <a:pt x="105" y="129"/>
                    <a:pt x="113" y="129"/>
                  </a:cubicBezTo>
                  <a:cubicBezTo>
                    <a:pt x="115" y="129"/>
                    <a:pt x="128" y="127"/>
                    <a:pt x="128" y="121"/>
                  </a:cubicBezTo>
                  <a:cubicBezTo>
                    <a:pt x="128" y="113"/>
                    <a:pt x="118" y="110"/>
                    <a:pt x="111" y="109"/>
                  </a:cubicBezTo>
                  <a:close/>
                  <a:moveTo>
                    <a:pt x="158" y="52"/>
                  </a:moveTo>
                  <a:cubicBezTo>
                    <a:pt x="150" y="42"/>
                    <a:pt x="147" y="40"/>
                    <a:pt x="138" y="40"/>
                  </a:cubicBezTo>
                  <a:cubicBezTo>
                    <a:pt x="133" y="40"/>
                    <a:pt x="120" y="45"/>
                    <a:pt x="116" y="46"/>
                  </a:cubicBezTo>
                  <a:cubicBezTo>
                    <a:pt x="114" y="47"/>
                    <a:pt x="111" y="47"/>
                    <a:pt x="111" y="48"/>
                  </a:cubicBezTo>
                  <a:cubicBezTo>
                    <a:pt x="106" y="50"/>
                    <a:pt x="103" y="52"/>
                    <a:pt x="100" y="54"/>
                  </a:cubicBezTo>
                  <a:cubicBezTo>
                    <a:pt x="97" y="56"/>
                    <a:pt x="85" y="61"/>
                    <a:pt x="85" y="66"/>
                  </a:cubicBezTo>
                  <a:cubicBezTo>
                    <a:pt x="85" y="68"/>
                    <a:pt x="90" y="71"/>
                    <a:pt x="92" y="71"/>
                  </a:cubicBezTo>
                  <a:cubicBezTo>
                    <a:pt x="93" y="71"/>
                    <a:pt x="105" y="71"/>
                    <a:pt x="111" y="68"/>
                  </a:cubicBezTo>
                  <a:cubicBezTo>
                    <a:pt x="114" y="67"/>
                    <a:pt x="115" y="59"/>
                    <a:pt x="118" y="59"/>
                  </a:cubicBezTo>
                  <a:cubicBezTo>
                    <a:pt x="125" y="57"/>
                    <a:pt x="135" y="52"/>
                    <a:pt x="137" y="52"/>
                  </a:cubicBezTo>
                  <a:cubicBezTo>
                    <a:pt x="138" y="52"/>
                    <a:pt x="141" y="53"/>
                    <a:pt x="141" y="55"/>
                  </a:cubicBezTo>
                  <a:cubicBezTo>
                    <a:pt x="145" y="64"/>
                    <a:pt x="148" y="70"/>
                    <a:pt x="148" y="81"/>
                  </a:cubicBezTo>
                  <a:cubicBezTo>
                    <a:pt x="148" y="82"/>
                    <a:pt x="147" y="93"/>
                    <a:pt x="147" y="94"/>
                  </a:cubicBezTo>
                  <a:cubicBezTo>
                    <a:pt x="147" y="96"/>
                    <a:pt x="148" y="97"/>
                    <a:pt x="148" y="98"/>
                  </a:cubicBezTo>
                  <a:cubicBezTo>
                    <a:pt x="148" y="100"/>
                    <a:pt x="144" y="119"/>
                    <a:pt x="143" y="129"/>
                  </a:cubicBezTo>
                  <a:cubicBezTo>
                    <a:pt x="143" y="135"/>
                    <a:pt x="142" y="141"/>
                    <a:pt x="141" y="146"/>
                  </a:cubicBezTo>
                  <a:cubicBezTo>
                    <a:pt x="141" y="151"/>
                    <a:pt x="140" y="157"/>
                    <a:pt x="139" y="163"/>
                  </a:cubicBezTo>
                  <a:cubicBezTo>
                    <a:pt x="138" y="167"/>
                    <a:pt x="137" y="172"/>
                    <a:pt x="137" y="176"/>
                  </a:cubicBezTo>
                  <a:cubicBezTo>
                    <a:pt x="137" y="178"/>
                    <a:pt x="137" y="179"/>
                    <a:pt x="136" y="179"/>
                  </a:cubicBezTo>
                  <a:cubicBezTo>
                    <a:pt x="135" y="182"/>
                    <a:pt x="135" y="185"/>
                    <a:pt x="133" y="187"/>
                  </a:cubicBezTo>
                  <a:cubicBezTo>
                    <a:pt x="131" y="188"/>
                    <a:pt x="128" y="188"/>
                    <a:pt x="126" y="188"/>
                  </a:cubicBezTo>
                  <a:cubicBezTo>
                    <a:pt x="123" y="191"/>
                    <a:pt x="118" y="190"/>
                    <a:pt x="116" y="191"/>
                  </a:cubicBezTo>
                  <a:cubicBezTo>
                    <a:pt x="113" y="191"/>
                    <a:pt x="112" y="192"/>
                    <a:pt x="111" y="192"/>
                  </a:cubicBezTo>
                  <a:cubicBezTo>
                    <a:pt x="106" y="192"/>
                    <a:pt x="104" y="190"/>
                    <a:pt x="101" y="194"/>
                  </a:cubicBezTo>
                  <a:cubicBezTo>
                    <a:pt x="101" y="194"/>
                    <a:pt x="100" y="194"/>
                    <a:pt x="100" y="196"/>
                  </a:cubicBezTo>
                  <a:cubicBezTo>
                    <a:pt x="100" y="201"/>
                    <a:pt x="112" y="209"/>
                    <a:pt x="114" y="209"/>
                  </a:cubicBezTo>
                  <a:cubicBezTo>
                    <a:pt x="118" y="210"/>
                    <a:pt x="123" y="210"/>
                    <a:pt x="126" y="211"/>
                  </a:cubicBezTo>
                  <a:cubicBezTo>
                    <a:pt x="126" y="215"/>
                    <a:pt x="124" y="219"/>
                    <a:pt x="124" y="221"/>
                  </a:cubicBezTo>
                  <a:cubicBezTo>
                    <a:pt x="124" y="222"/>
                    <a:pt x="125" y="223"/>
                    <a:pt x="124" y="224"/>
                  </a:cubicBezTo>
                  <a:cubicBezTo>
                    <a:pt x="122" y="227"/>
                    <a:pt x="122" y="227"/>
                    <a:pt x="122" y="227"/>
                  </a:cubicBezTo>
                  <a:cubicBezTo>
                    <a:pt x="122" y="229"/>
                    <a:pt x="122" y="229"/>
                    <a:pt x="122" y="229"/>
                  </a:cubicBezTo>
                  <a:cubicBezTo>
                    <a:pt x="121" y="241"/>
                    <a:pt x="108" y="255"/>
                    <a:pt x="96" y="259"/>
                  </a:cubicBezTo>
                  <a:cubicBezTo>
                    <a:pt x="95" y="260"/>
                    <a:pt x="95" y="261"/>
                    <a:pt x="95" y="261"/>
                  </a:cubicBezTo>
                  <a:cubicBezTo>
                    <a:pt x="96" y="261"/>
                    <a:pt x="96" y="259"/>
                    <a:pt x="98" y="259"/>
                  </a:cubicBezTo>
                  <a:cubicBezTo>
                    <a:pt x="100" y="258"/>
                    <a:pt x="105" y="260"/>
                    <a:pt x="108" y="258"/>
                  </a:cubicBezTo>
                  <a:cubicBezTo>
                    <a:pt x="115" y="254"/>
                    <a:pt x="125" y="251"/>
                    <a:pt x="129" y="244"/>
                  </a:cubicBezTo>
                  <a:cubicBezTo>
                    <a:pt x="132" y="238"/>
                    <a:pt x="137" y="231"/>
                    <a:pt x="139" y="226"/>
                  </a:cubicBezTo>
                  <a:cubicBezTo>
                    <a:pt x="141" y="219"/>
                    <a:pt x="142" y="212"/>
                    <a:pt x="145" y="208"/>
                  </a:cubicBezTo>
                  <a:cubicBezTo>
                    <a:pt x="147" y="204"/>
                    <a:pt x="153" y="204"/>
                    <a:pt x="156" y="202"/>
                  </a:cubicBezTo>
                  <a:cubicBezTo>
                    <a:pt x="157" y="201"/>
                    <a:pt x="159" y="199"/>
                    <a:pt x="161" y="198"/>
                  </a:cubicBezTo>
                  <a:cubicBezTo>
                    <a:pt x="160" y="196"/>
                    <a:pt x="159" y="193"/>
                    <a:pt x="159" y="191"/>
                  </a:cubicBezTo>
                  <a:cubicBezTo>
                    <a:pt x="159" y="189"/>
                    <a:pt x="161" y="186"/>
                    <a:pt x="161" y="184"/>
                  </a:cubicBezTo>
                  <a:cubicBezTo>
                    <a:pt x="161" y="178"/>
                    <a:pt x="157" y="184"/>
                    <a:pt x="153" y="180"/>
                  </a:cubicBezTo>
                  <a:cubicBezTo>
                    <a:pt x="162" y="141"/>
                    <a:pt x="162" y="141"/>
                    <a:pt x="162" y="141"/>
                  </a:cubicBezTo>
                  <a:cubicBezTo>
                    <a:pt x="163" y="125"/>
                    <a:pt x="162" y="125"/>
                    <a:pt x="167" y="94"/>
                  </a:cubicBezTo>
                  <a:cubicBezTo>
                    <a:pt x="165" y="94"/>
                    <a:pt x="165" y="94"/>
                    <a:pt x="165" y="94"/>
                  </a:cubicBezTo>
                  <a:cubicBezTo>
                    <a:pt x="166" y="91"/>
                    <a:pt x="166" y="89"/>
                    <a:pt x="166" y="87"/>
                  </a:cubicBezTo>
                  <a:cubicBezTo>
                    <a:pt x="167" y="86"/>
                    <a:pt x="166" y="86"/>
                    <a:pt x="166" y="86"/>
                  </a:cubicBezTo>
                  <a:cubicBezTo>
                    <a:pt x="166" y="82"/>
                    <a:pt x="165" y="78"/>
                    <a:pt x="166" y="74"/>
                  </a:cubicBezTo>
                  <a:cubicBezTo>
                    <a:pt x="166" y="72"/>
                    <a:pt x="167" y="71"/>
                    <a:pt x="167" y="69"/>
                  </a:cubicBezTo>
                  <a:cubicBezTo>
                    <a:pt x="167" y="68"/>
                    <a:pt x="165" y="67"/>
                    <a:pt x="165" y="66"/>
                  </a:cubicBezTo>
                  <a:cubicBezTo>
                    <a:pt x="164" y="64"/>
                    <a:pt x="164" y="61"/>
                    <a:pt x="163" y="59"/>
                  </a:cubicBezTo>
                  <a:cubicBezTo>
                    <a:pt x="161" y="56"/>
                    <a:pt x="160" y="54"/>
                    <a:pt x="158" y="52"/>
                  </a:cubicBezTo>
                  <a:close/>
                  <a:moveTo>
                    <a:pt x="51" y="0"/>
                  </a:moveTo>
                  <a:cubicBezTo>
                    <a:pt x="47" y="0"/>
                    <a:pt x="47" y="0"/>
                    <a:pt x="47" y="0"/>
                  </a:cubicBezTo>
                  <a:cubicBezTo>
                    <a:pt x="46" y="3"/>
                    <a:pt x="43" y="3"/>
                    <a:pt x="43" y="8"/>
                  </a:cubicBezTo>
                  <a:cubicBezTo>
                    <a:pt x="43" y="9"/>
                    <a:pt x="45" y="20"/>
                    <a:pt x="46" y="26"/>
                  </a:cubicBezTo>
                  <a:cubicBezTo>
                    <a:pt x="47" y="33"/>
                    <a:pt x="49" y="41"/>
                    <a:pt x="49" y="47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46" y="89"/>
                    <a:pt x="44" y="111"/>
                    <a:pt x="42" y="133"/>
                  </a:cubicBezTo>
                  <a:cubicBezTo>
                    <a:pt x="41" y="147"/>
                    <a:pt x="35" y="161"/>
                    <a:pt x="32" y="174"/>
                  </a:cubicBezTo>
                  <a:cubicBezTo>
                    <a:pt x="32" y="177"/>
                    <a:pt x="32" y="180"/>
                    <a:pt x="31" y="183"/>
                  </a:cubicBezTo>
                  <a:cubicBezTo>
                    <a:pt x="31" y="186"/>
                    <a:pt x="29" y="189"/>
                    <a:pt x="27" y="194"/>
                  </a:cubicBezTo>
                  <a:cubicBezTo>
                    <a:pt x="22" y="204"/>
                    <a:pt x="21" y="217"/>
                    <a:pt x="13" y="230"/>
                  </a:cubicBezTo>
                  <a:cubicBezTo>
                    <a:pt x="12" y="232"/>
                    <a:pt x="11" y="236"/>
                    <a:pt x="9" y="238"/>
                  </a:cubicBezTo>
                  <a:cubicBezTo>
                    <a:pt x="6" y="241"/>
                    <a:pt x="0" y="246"/>
                    <a:pt x="0" y="248"/>
                  </a:cubicBezTo>
                  <a:cubicBezTo>
                    <a:pt x="0" y="249"/>
                    <a:pt x="1" y="250"/>
                    <a:pt x="2" y="250"/>
                  </a:cubicBezTo>
                  <a:cubicBezTo>
                    <a:pt x="4" y="250"/>
                    <a:pt x="4" y="248"/>
                    <a:pt x="6" y="247"/>
                  </a:cubicBezTo>
                  <a:cubicBezTo>
                    <a:pt x="24" y="240"/>
                    <a:pt x="38" y="224"/>
                    <a:pt x="45" y="207"/>
                  </a:cubicBezTo>
                  <a:cubicBezTo>
                    <a:pt x="50" y="194"/>
                    <a:pt x="55" y="181"/>
                    <a:pt x="58" y="165"/>
                  </a:cubicBezTo>
                  <a:cubicBezTo>
                    <a:pt x="58" y="160"/>
                    <a:pt x="61" y="156"/>
                    <a:pt x="62" y="152"/>
                  </a:cubicBezTo>
                  <a:cubicBezTo>
                    <a:pt x="64" y="139"/>
                    <a:pt x="66" y="114"/>
                    <a:pt x="66" y="113"/>
                  </a:cubicBezTo>
                  <a:cubicBezTo>
                    <a:pt x="66" y="111"/>
                    <a:pt x="68" y="88"/>
                    <a:pt x="69" y="74"/>
                  </a:cubicBezTo>
                  <a:cubicBezTo>
                    <a:pt x="69" y="56"/>
                    <a:pt x="69" y="56"/>
                    <a:pt x="69" y="56"/>
                  </a:cubicBezTo>
                  <a:cubicBezTo>
                    <a:pt x="69" y="55"/>
                    <a:pt x="71" y="52"/>
                    <a:pt x="71" y="50"/>
                  </a:cubicBezTo>
                  <a:cubicBezTo>
                    <a:pt x="71" y="35"/>
                    <a:pt x="64" y="15"/>
                    <a:pt x="51" y="0"/>
                  </a:cubicBezTo>
                  <a:close/>
                </a:path>
              </a:pathLst>
            </a:custGeom>
            <a:ln w="9525">
              <a:noFill/>
              <a:round/>
              <a:headEnd/>
              <a:tailEnd/>
            </a:ln>
            <a:effectLst>
              <a:outerShdw blurRad="57785" dist="33020" dir="3180000" algn="ctr">
                <a:srgbClr val="000000">
                  <a:alpha val="30000"/>
                </a:srgbClr>
              </a:outerShdw>
            </a:effectLst>
            <a:sp3d prstMaterial="metal">
              <a:bevelT w="38100" h="57150" prst="angle"/>
            </a:sp3d>
          </p:spPr>
          <p:style>
            <a:lnRef idx="0">
              <a:scrgbClr r="0" g="0" b="0"/>
            </a:lnRef>
            <a:fillRef idx="1001">
              <a:schemeClr val="lt1"/>
            </a:fillRef>
            <a:effectRef idx="0">
              <a:scrgbClr r="0" g="0" b="0"/>
            </a:effectRef>
            <a:fontRef idx="major"/>
          </p:style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pic>
        <p:nvPicPr>
          <p:cNvPr id="100" name="图片 99" descr="HH.pn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2106613"/>
            <a:ext cx="2268538" cy="4751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86" name="图片 16" descr="LOGO白副本.png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00063" y="500063"/>
            <a:ext cx="1420812" cy="65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9" name="矩形 19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rgbClr val="680068"/>
              </a:gs>
              <a:gs pos="50000">
                <a:srgbClr val="FF00FF"/>
              </a:gs>
              <a:gs pos="100000">
                <a:srgbClr val="920092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9" name="组合 199"/>
          <p:cNvGrpSpPr>
            <a:grpSpLocks/>
          </p:cNvGrpSpPr>
          <p:nvPr/>
        </p:nvGrpSpPr>
        <p:grpSpPr bwMode="auto">
          <a:xfrm>
            <a:off x="1697038" y="2813050"/>
            <a:ext cx="5556250" cy="1184275"/>
            <a:chOff x="1697012" y="2813046"/>
            <a:chExt cx="5556284" cy="1184275"/>
          </a:xfrm>
        </p:grpSpPr>
        <p:sp>
          <p:nvSpPr>
            <p:cNvPr id="2363" name="Freeform 7"/>
            <p:cNvSpPr>
              <a:spLocks noEditPoints="1"/>
            </p:cNvSpPr>
            <p:nvPr/>
          </p:nvSpPr>
          <p:spPr bwMode="auto">
            <a:xfrm>
              <a:off x="3867159" y="3019421"/>
              <a:ext cx="944562" cy="854075"/>
            </a:xfrm>
            <a:custGeom>
              <a:avLst/>
              <a:gdLst>
                <a:gd name="T0" fmla="*/ 427302 w 252"/>
                <a:gd name="T1" fmla="*/ 531924 h 228"/>
                <a:gd name="T2" fmla="*/ 337344 w 252"/>
                <a:gd name="T3" fmla="*/ 442021 h 228"/>
                <a:gd name="T4" fmla="*/ 393568 w 252"/>
                <a:gd name="T5" fmla="*/ 453259 h 228"/>
                <a:gd name="T6" fmla="*/ 341092 w 252"/>
                <a:gd name="T7" fmla="*/ 543162 h 228"/>
                <a:gd name="T8" fmla="*/ 292364 w 252"/>
                <a:gd name="T9" fmla="*/ 501956 h 228"/>
                <a:gd name="T10" fmla="*/ 303609 w 252"/>
                <a:gd name="T11" fmla="*/ 419546 h 228"/>
                <a:gd name="T12" fmla="*/ 333595 w 252"/>
                <a:gd name="T13" fmla="*/ 404562 h 228"/>
                <a:gd name="T14" fmla="*/ 359833 w 252"/>
                <a:gd name="T15" fmla="*/ 344627 h 228"/>
                <a:gd name="T16" fmla="*/ 558491 w 252"/>
                <a:gd name="T17" fmla="*/ 329643 h 228"/>
                <a:gd name="T18" fmla="*/ 517260 w 252"/>
                <a:gd name="T19" fmla="*/ 378340 h 228"/>
                <a:gd name="T20" fmla="*/ 434798 w 252"/>
                <a:gd name="T21" fmla="*/ 352119 h 228"/>
                <a:gd name="T22" fmla="*/ 457288 w 252"/>
                <a:gd name="T23" fmla="*/ 303421 h 228"/>
                <a:gd name="T24" fmla="*/ 539750 w 252"/>
                <a:gd name="T25" fmla="*/ 277200 h 228"/>
                <a:gd name="T26" fmla="*/ 637205 w 252"/>
                <a:gd name="T27" fmla="*/ 0 h 228"/>
                <a:gd name="T28" fmla="*/ 487274 w 252"/>
                <a:gd name="T29" fmla="*/ 22476 h 228"/>
                <a:gd name="T30" fmla="*/ 438547 w 252"/>
                <a:gd name="T31" fmla="*/ 41205 h 228"/>
                <a:gd name="T32" fmla="*/ 618463 w 252"/>
                <a:gd name="T33" fmla="*/ 18730 h 228"/>
                <a:gd name="T34" fmla="*/ 607219 w 252"/>
                <a:gd name="T35" fmla="*/ 119870 h 228"/>
                <a:gd name="T36" fmla="*/ 562239 w 252"/>
                <a:gd name="T37" fmla="*/ 228503 h 228"/>
                <a:gd name="T38" fmla="*/ 509764 w 252"/>
                <a:gd name="T39" fmla="*/ 224757 h 228"/>
                <a:gd name="T40" fmla="*/ 438547 w 252"/>
                <a:gd name="T41" fmla="*/ 239740 h 228"/>
                <a:gd name="T42" fmla="*/ 303609 w 252"/>
                <a:gd name="T43" fmla="*/ 292184 h 228"/>
                <a:gd name="T44" fmla="*/ 138686 w 252"/>
                <a:gd name="T45" fmla="*/ 228503 h 228"/>
                <a:gd name="T46" fmla="*/ 123693 w 252"/>
                <a:gd name="T47" fmla="*/ 415800 h 228"/>
                <a:gd name="T48" fmla="*/ 48727 w 252"/>
                <a:gd name="T49" fmla="*/ 580621 h 228"/>
                <a:gd name="T50" fmla="*/ 3748 w 252"/>
                <a:gd name="T51" fmla="*/ 591859 h 228"/>
                <a:gd name="T52" fmla="*/ 37483 w 252"/>
                <a:gd name="T53" fmla="*/ 636810 h 228"/>
                <a:gd name="T54" fmla="*/ 93707 w 252"/>
                <a:gd name="T55" fmla="*/ 666778 h 228"/>
                <a:gd name="T56" fmla="*/ 123693 w 252"/>
                <a:gd name="T57" fmla="*/ 569383 h 228"/>
                <a:gd name="T58" fmla="*/ 149930 w 252"/>
                <a:gd name="T59" fmla="*/ 475735 h 228"/>
                <a:gd name="T60" fmla="*/ 153679 w 252"/>
                <a:gd name="T61" fmla="*/ 404562 h 228"/>
                <a:gd name="T62" fmla="*/ 202406 w 252"/>
                <a:gd name="T63" fmla="*/ 344627 h 228"/>
                <a:gd name="T64" fmla="*/ 299861 w 252"/>
                <a:gd name="T65" fmla="*/ 322151 h 228"/>
                <a:gd name="T66" fmla="*/ 386071 w 252"/>
                <a:gd name="T67" fmla="*/ 295930 h 228"/>
                <a:gd name="T68" fmla="*/ 258630 w 252"/>
                <a:gd name="T69" fmla="*/ 464497 h 228"/>
                <a:gd name="T70" fmla="*/ 277371 w 252"/>
                <a:gd name="T71" fmla="*/ 614335 h 228"/>
                <a:gd name="T72" fmla="*/ 258630 w 252"/>
                <a:gd name="T73" fmla="*/ 685508 h 228"/>
                <a:gd name="T74" fmla="*/ 284868 w 252"/>
                <a:gd name="T75" fmla="*/ 779156 h 228"/>
                <a:gd name="T76" fmla="*/ 483526 w 252"/>
                <a:gd name="T77" fmla="*/ 700491 h 228"/>
                <a:gd name="T78" fmla="*/ 577232 w 252"/>
                <a:gd name="T79" fmla="*/ 722967 h 228"/>
                <a:gd name="T80" fmla="*/ 498519 w 252"/>
                <a:gd name="T81" fmla="*/ 633064 h 228"/>
                <a:gd name="T82" fmla="*/ 442295 w 252"/>
                <a:gd name="T83" fmla="*/ 659286 h 228"/>
                <a:gd name="T84" fmla="*/ 326099 w 252"/>
                <a:gd name="T85" fmla="*/ 674270 h 228"/>
                <a:gd name="T86" fmla="*/ 509764 w 252"/>
                <a:gd name="T87" fmla="*/ 576875 h 228"/>
                <a:gd name="T88" fmla="*/ 487274 w 252"/>
                <a:gd name="T89" fmla="*/ 501956 h 228"/>
                <a:gd name="T90" fmla="*/ 565988 w 252"/>
                <a:gd name="T91" fmla="*/ 457005 h 228"/>
                <a:gd name="T92" fmla="*/ 595974 w 252"/>
                <a:gd name="T93" fmla="*/ 543162 h 228"/>
                <a:gd name="T94" fmla="*/ 670939 w 252"/>
                <a:gd name="T95" fmla="*/ 681762 h 228"/>
                <a:gd name="T96" fmla="*/ 798380 w 252"/>
                <a:gd name="T97" fmla="*/ 812870 h 228"/>
                <a:gd name="T98" fmla="*/ 918324 w 252"/>
                <a:gd name="T99" fmla="*/ 854075 h 228"/>
                <a:gd name="T100" fmla="*/ 937065 w 252"/>
                <a:gd name="T101" fmla="*/ 782902 h 228"/>
                <a:gd name="T102" fmla="*/ 899583 w 252"/>
                <a:gd name="T103" fmla="*/ 707983 h 228"/>
                <a:gd name="T104" fmla="*/ 880842 w 252"/>
                <a:gd name="T105" fmla="*/ 655540 h 228"/>
                <a:gd name="T106" fmla="*/ 854604 w 252"/>
                <a:gd name="T107" fmla="*/ 584367 h 228"/>
                <a:gd name="T108" fmla="*/ 850855 w 252"/>
                <a:gd name="T109" fmla="*/ 764172 h 228"/>
                <a:gd name="T110" fmla="*/ 715918 w 252"/>
                <a:gd name="T111" fmla="*/ 670524 h 228"/>
                <a:gd name="T112" fmla="*/ 652198 w 252"/>
                <a:gd name="T113" fmla="*/ 573129 h 228"/>
                <a:gd name="T114" fmla="*/ 614715 w 252"/>
                <a:gd name="T115" fmla="*/ 468243 h 228"/>
                <a:gd name="T116" fmla="*/ 595974 w 252"/>
                <a:gd name="T117" fmla="*/ 318405 h 228"/>
                <a:gd name="T118" fmla="*/ 588477 w 252"/>
                <a:gd name="T119" fmla="*/ 254724 h 228"/>
                <a:gd name="T120" fmla="*/ 633456 w 252"/>
                <a:gd name="T121" fmla="*/ 127362 h 228"/>
                <a:gd name="T122" fmla="*/ 708422 w 252"/>
                <a:gd name="T123" fmla="*/ 74919 h 228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252"/>
                <a:gd name="T187" fmla="*/ 0 h 228"/>
                <a:gd name="T188" fmla="*/ 252 w 252"/>
                <a:gd name="T189" fmla="*/ 228 h 228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252" h="228">
                  <a:moveTo>
                    <a:pt x="120" y="142"/>
                  </a:moveTo>
                  <a:cubicBezTo>
                    <a:pt x="120" y="144"/>
                    <a:pt x="119" y="145"/>
                    <a:pt x="117" y="145"/>
                  </a:cubicBezTo>
                  <a:cubicBezTo>
                    <a:pt x="116" y="145"/>
                    <a:pt x="114" y="144"/>
                    <a:pt x="114" y="142"/>
                  </a:cubicBezTo>
                  <a:cubicBezTo>
                    <a:pt x="114" y="141"/>
                    <a:pt x="116" y="140"/>
                    <a:pt x="117" y="140"/>
                  </a:cubicBezTo>
                  <a:cubicBezTo>
                    <a:pt x="119" y="140"/>
                    <a:pt x="120" y="140"/>
                    <a:pt x="120" y="142"/>
                  </a:cubicBezTo>
                  <a:close/>
                  <a:moveTo>
                    <a:pt x="90" y="118"/>
                  </a:moveTo>
                  <a:cubicBezTo>
                    <a:pt x="92" y="119"/>
                    <a:pt x="99" y="118"/>
                    <a:pt x="101" y="118"/>
                  </a:cubicBezTo>
                  <a:cubicBezTo>
                    <a:pt x="104" y="118"/>
                    <a:pt x="104" y="118"/>
                    <a:pt x="104" y="118"/>
                  </a:cubicBezTo>
                  <a:cubicBezTo>
                    <a:pt x="104" y="119"/>
                    <a:pt x="105" y="119"/>
                    <a:pt x="105" y="121"/>
                  </a:cubicBezTo>
                  <a:cubicBezTo>
                    <a:pt x="105" y="124"/>
                    <a:pt x="103" y="135"/>
                    <a:pt x="99" y="135"/>
                  </a:cubicBezTo>
                  <a:cubicBezTo>
                    <a:pt x="93" y="134"/>
                    <a:pt x="89" y="134"/>
                    <a:pt x="89" y="140"/>
                  </a:cubicBezTo>
                  <a:cubicBezTo>
                    <a:pt x="89" y="142"/>
                    <a:pt x="91" y="144"/>
                    <a:pt x="91" y="145"/>
                  </a:cubicBezTo>
                  <a:cubicBezTo>
                    <a:pt x="88" y="146"/>
                    <a:pt x="84" y="149"/>
                    <a:pt x="82" y="149"/>
                  </a:cubicBezTo>
                  <a:cubicBezTo>
                    <a:pt x="81" y="149"/>
                    <a:pt x="80" y="148"/>
                    <a:pt x="79" y="147"/>
                  </a:cubicBezTo>
                  <a:cubicBezTo>
                    <a:pt x="79" y="142"/>
                    <a:pt x="78" y="135"/>
                    <a:pt x="78" y="134"/>
                  </a:cubicBezTo>
                  <a:cubicBezTo>
                    <a:pt x="78" y="132"/>
                    <a:pt x="79" y="131"/>
                    <a:pt x="79" y="130"/>
                  </a:cubicBezTo>
                  <a:cubicBezTo>
                    <a:pt x="79" y="128"/>
                    <a:pt x="77" y="123"/>
                    <a:pt x="77" y="121"/>
                  </a:cubicBezTo>
                  <a:cubicBezTo>
                    <a:pt x="77" y="119"/>
                    <a:pt x="79" y="112"/>
                    <a:pt x="81" y="112"/>
                  </a:cubicBezTo>
                  <a:cubicBezTo>
                    <a:pt x="84" y="112"/>
                    <a:pt x="87" y="117"/>
                    <a:pt x="90" y="118"/>
                  </a:cubicBezTo>
                  <a:close/>
                  <a:moveTo>
                    <a:pt x="105" y="101"/>
                  </a:moveTo>
                  <a:cubicBezTo>
                    <a:pt x="105" y="106"/>
                    <a:pt x="90" y="108"/>
                    <a:pt x="89" y="108"/>
                  </a:cubicBezTo>
                  <a:cubicBezTo>
                    <a:pt x="84" y="108"/>
                    <a:pt x="83" y="106"/>
                    <a:pt x="83" y="103"/>
                  </a:cubicBezTo>
                  <a:cubicBezTo>
                    <a:pt x="83" y="96"/>
                    <a:pt x="89" y="94"/>
                    <a:pt x="95" y="92"/>
                  </a:cubicBezTo>
                  <a:cubicBezTo>
                    <a:pt x="96" y="92"/>
                    <a:pt x="95" y="92"/>
                    <a:pt x="96" y="92"/>
                  </a:cubicBezTo>
                  <a:cubicBezTo>
                    <a:pt x="99" y="92"/>
                    <a:pt x="105" y="100"/>
                    <a:pt x="105" y="101"/>
                  </a:cubicBezTo>
                  <a:close/>
                  <a:moveTo>
                    <a:pt x="151" y="80"/>
                  </a:moveTo>
                  <a:cubicBezTo>
                    <a:pt x="151" y="82"/>
                    <a:pt x="149" y="86"/>
                    <a:pt x="149" y="88"/>
                  </a:cubicBezTo>
                  <a:cubicBezTo>
                    <a:pt x="149" y="89"/>
                    <a:pt x="150" y="98"/>
                    <a:pt x="150" y="99"/>
                  </a:cubicBezTo>
                  <a:cubicBezTo>
                    <a:pt x="150" y="101"/>
                    <a:pt x="150" y="104"/>
                    <a:pt x="148" y="104"/>
                  </a:cubicBezTo>
                  <a:cubicBezTo>
                    <a:pt x="146" y="104"/>
                    <a:pt x="139" y="101"/>
                    <a:pt x="138" y="101"/>
                  </a:cubicBezTo>
                  <a:cubicBezTo>
                    <a:pt x="136" y="101"/>
                    <a:pt x="128" y="104"/>
                    <a:pt x="127" y="104"/>
                  </a:cubicBezTo>
                  <a:cubicBezTo>
                    <a:pt x="125" y="104"/>
                    <a:pt x="121" y="103"/>
                    <a:pt x="119" y="102"/>
                  </a:cubicBezTo>
                  <a:cubicBezTo>
                    <a:pt x="117" y="100"/>
                    <a:pt x="117" y="96"/>
                    <a:pt x="116" y="94"/>
                  </a:cubicBezTo>
                  <a:cubicBezTo>
                    <a:pt x="115" y="91"/>
                    <a:pt x="112" y="90"/>
                    <a:pt x="112" y="89"/>
                  </a:cubicBezTo>
                  <a:cubicBezTo>
                    <a:pt x="112" y="87"/>
                    <a:pt x="113" y="85"/>
                    <a:pt x="114" y="84"/>
                  </a:cubicBezTo>
                  <a:cubicBezTo>
                    <a:pt x="116" y="82"/>
                    <a:pt x="119" y="82"/>
                    <a:pt x="122" y="81"/>
                  </a:cubicBezTo>
                  <a:cubicBezTo>
                    <a:pt x="123" y="81"/>
                    <a:pt x="124" y="79"/>
                    <a:pt x="126" y="79"/>
                  </a:cubicBezTo>
                  <a:cubicBezTo>
                    <a:pt x="128" y="79"/>
                    <a:pt x="130" y="79"/>
                    <a:pt x="132" y="79"/>
                  </a:cubicBezTo>
                  <a:cubicBezTo>
                    <a:pt x="136" y="77"/>
                    <a:pt x="143" y="74"/>
                    <a:pt x="144" y="74"/>
                  </a:cubicBezTo>
                  <a:cubicBezTo>
                    <a:pt x="149" y="74"/>
                    <a:pt x="151" y="77"/>
                    <a:pt x="151" y="80"/>
                  </a:cubicBezTo>
                  <a:close/>
                  <a:moveTo>
                    <a:pt x="186" y="7"/>
                  </a:moveTo>
                  <a:cubicBezTo>
                    <a:pt x="181" y="3"/>
                    <a:pt x="176" y="1"/>
                    <a:pt x="170" y="0"/>
                  </a:cubicBezTo>
                  <a:cubicBezTo>
                    <a:pt x="143" y="5"/>
                    <a:pt x="143" y="5"/>
                    <a:pt x="143" y="5"/>
                  </a:cubicBezTo>
                  <a:cubicBezTo>
                    <a:pt x="143" y="4"/>
                    <a:pt x="142" y="4"/>
                    <a:pt x="140" y="4"/>
                  </a:cubicBezTo>
                  <a:cubicBezTo>
                    <a:pt x="139" y="4"/>
                    <a:pt x="134" y="6"/>
                    <a:pt x="130" y="6"/>
                  </a:cubicBezTo>
                  <a:cubicBezTo>
                    <a:pt x="119" y="6"/>
                    <a:pt x="105" y="10"/>
                    <a:pt x="94" y="13"/>
                  </a:cubicBezTo>
                  <a:cubicBezTo>
                    <a:pt x="99" y="13"/>
                    <a:pt x="105" y="14"/>
                    <a:pt x="107" y="14"/>
                  </a:cubicBezTo>
                  <a:cubicBezTo>
                    <a:pt x="108" y="14"/>
                    <a:pt x="114" y="11"/>
                    <a:pt x="117" y="11"/>
                  </a:cubicBezTo>
                  <a:cubicBezTo>
                    <a:pt x="121" y="10"/>
                    <a:pt x="126" y="10"/>
                    <a:pt x="131" y="9"/>
                  </a:cubicBezTo>
                  <a:cubicBezTo>
                    <a:pt x="133" y="9"/>
                    <a:pt x="136" y="8"/>
                    <a:pt x="139" y="8"/>
                  </a:cubicBezTo>
                  <a:cubicBezTo>
                    <a:pt x="148" y="9"/>
                    <a:pt x="156" y="5"/>
                    <a:pt x="165" y="5"/>
                  </a:cubicBezTo>
                  <a:cubicBezTo>
                    <a:pt x="166" y="5"/>
                    <a:pt x="172" y="4"/>
                    <a:pt x="172" y="8"/>
                  </a:cubicBezTo>
                  <a:cubicBezTo>
                    <a:pt x="172" y="15"/>
                    <a:pt x="160" y="22"/>
                    <a:pt x="160" y="28"/>
                  </a:cubicBezTo>
                  <a:cubicBezTo>
                    <a:pt x="160" y="30"/>
                    <a:pt x="162" y="31"/>
                    <a:pt x="162" y="32"/>
                  </a:cubicBezTo>
                  <a:cubicBezTo>
                    <a:pt x="162" y="35"/>
                    <a:pt x="155" y="39"/>
                    <a:pt x="154" y="46"/>
                  </a:cubicBezTo>
                  <a:cubicBezTo>
                    <a:pt x="153" y="47"/>
                    <a:pt x="153" y="49"/>
                    <a:pt x="153" y="51"/>
                  </a:cubicBezTo>
                  <a:cubicBezTo>
                    <a:pt x="153" y="56"/>
                    <a:pt x="152" y="54"/>
                    <a:pt x="150" y="61"/>
                  </a:cubicBezTo>
                  <a:cubicBezTo>
                    <a:pt x="151" y="63"/>
                    <a:pt x="149" y="66"/>
                    <a:pt x="147" y="66"/>
                  </a:cubicBezTo>
                  <a:cubicBezTo>
                    <a:pt x="145" y="66"/>
                    <a:pt x="144" y="62"/>
                    <a:pt x="142" y="62"/>
                  </a:cubicBezTo>
                  <a:cubicBezTo>
                    <a:pt x="140" y="61"/>
                    <a:pt x="137" y="61"/>
                    <a:pt x="136" y="60"/>
                  </a:cubicBezTo>
                  <a:cubicBezTo>
                    <a:pt x="134" y="59"/>
                    <a:pt x="131" y="56"/>
                    <a:pt x="127" y="56"/>
                  </a:cubicBezTo>
                  <a:cubicBezTo>
                    <a:pt x="124" y="56"/>
                    <a:pt x="122" y="57"/>
                    <a:pt x="119" y="61"/>
                  </a:cubicBezTo>
                  <a:cubicBezTo>
                    <a:pt x="119" y="62"/>
                    <a:pt x="118" y="64"/>
                    <a:pt x="117" y="64"/>
                  </a:cubicBezTo>
                  <a:cubicBezTo>
                    <a:pt x="114" y="67"/>
                    <a:pt x="107" y="67"/>
                    <a:pt x="104" y="69"/>
                  </a:cubicBezTo>
                  <a:cubicBezTo>
                    <a:pt x="97" y="72"/>
                    <a:pt x="94" y="71"/>
                    <a:pt x="89" y="74"/>
                  </a:cubicBezTo>
                  <a:cubicBezTo>
                    <a:pt x="86" y="75"/>
                    <a:pt x="84" y="77"/>
                    <a:pt x="81" y="78"/>
                  </a:cubicBezTo>
                  <a:cubicBezTo>
                    <a:pt x="77" y="79"/>
                    <a:pt x="52" y="90"/>
                    <a:pt x="46" y="90"/>
                  </a:cubicBezTo>
                  <a:cubicBezTo>
                    <a:pt x="38" y="90"/>
                    <a:pt x="45" y="73"/>
                    <a:pt x="38" y="59"/>
                  </a:cubicBezTo>
                  <a:cubicBezTo>
                    <a:pt x="38" y="60"/>
                    <a:pt x="37" y="59"/>
                    <a:pt x="37" y="61"/>
                  </a:cubicBezTo>
                  <a:cubicBezTo>
                    <a:pt x="37" y="62"/>
                    <a:pt x="37" y="65"/>
                    <a:pt x="38" y="66"/>
                  </a:cubicBezTo>
                  <a:cubicBezTo>
                    <a:pt x="38" y="84"/>
                    <a:pt x="38" y="84"/>
                    <a:pt x="38" y="84"/>
                  </a:cubicBezTo>
                  <a:cubicBezTo>
                    <a:pt x="38" y="86"/>
                    <a:pt x="35" y="102"/>
                    <a:pt x="33" y="111"/>
                  </a:cubicBezTo>
                  <a:cubicBezTo>
                    <a:pt x="33" y="114"/>
                    <a:pt x="32" y="117"/>
                    <a:pt x="31" y="122"/>
                  </a:cubicBezTo>
                  <a:cubicBezTo>
                    <a:pt x="30" y="129"/>
                    <a:pt x="20" y="157"/>
                    <a:pt x="16" y="157"/>
                  </a:cubicBezTo>
                  <a:cubicBezTo>
                    <a:pt x="14" y="157"/>
                    <a:pt x="13" y="156"/>
                    <a:pt x="13" y="155"/>
                  </a:cubicBezTo>
                  <a:cubicBezTo>
                    <a:pt x="13" y="153"/>
                    <a:pt x="14" y="148"/>
                    <a:pt x="13" y="145"/>
                  </a:cubicBezTo>
                  <a:cubicBezTo>
                    <a:pt x="8" y="148"/>
                    <a:pt x="12" y="153"/>
                    <a:pt x="7" y="155"/>
                  </a:cubicBezTo>
                  <a:cubicBezTo>
                    <a:pt x="5" y="156"/>
                    <a:pt x="3" y="157"/>
                    <a:pt x="1" y="158"/>
                  </a:cubicBezTo>
                  <a:cubicBezTo>
                    <a:pt x="1" y="159"/>
                    <a:pt x="0" y="160"/>
                    <a:pt x="0" y="162"/>
                  </a:cubicBezTo>
                  <a:cubicBezTo>
                    <a:pt x="0" y="164"/>
                    <a:pt x="2" y="165"/>
                    <a:pt x="3" y="166"/>
                  </a:cubicBezTo>
                  <a:cubicBezTo>
                    <a:pt x="5" y="167"/>
                    <a:pt x="9" y="168"/>
                    <a:pt x="10" y="170"/>
                  </a:cubicBezTo>
                  <a:cubicBezTo>
                    <a:pt x="13" y="174"/>
                    <a:pt x="12" y="180"/>
                    <a:pt x="14" y="184"/>
                  </a:cubicBezTo>
                  <a:cubicBezTo>
                    <a:pt x="15" y="185"/>
                    <a:pt x="17" y="185"/>
                    <a:pt x="18" y="186"/>
                  </a:cubicBezTo>
                  <a:cubicBezTo>
                    <a:pt x="20" y="183"/>
                    <a:pt x="23" y="180"/>
                    <a:pt x="25" y="178"/>
                  </a:cubicBezTo>
                  <a:cubicBezTo>
                    <a:pt x="25" y="175"/>
                    <a:pt x="25" y="171"/>
                    <a:pt x="27" y="169"/>
                  </a:cubicBezTo>
                  <a:cubicBezTo>
                    <a:pt x="28" y="165"/>
                    <a:pt x="31" y="164"/>
                    <a:pt x="32" y="161"/>
                  </a:cubicBezTo>
                  <a:cubicBezTo>
                    <a:pt x="33" y="158"/>
                    <a:pt x="32" y="154"/>
                    <a:pt x="33" y="152"/>
                  </a:cubicBezTo>
                  <a:cubicBezTo>
                    <a:pt x="33" y="148"/>
                    <a:pt x="35" y="143"/>
                    <a:pt x="36" y="139"/>
                  </a:cubicBezTo>
                  <a:cubicBezTo>
                    <a:pt x="37" y="137"/>
                    <a:pt x="39" y="134"/>
                    <a:pt x="39" y="133"/>
                  </a:cubicBezTo>
                  <a:cubicBezTo>
                    <a:pt x="39" y="131"/>
                    <a:pt x="40" y="130"/>
                    <a:pt x="40" y="127"/>
                  </a:cubicBezTo>
                  <a:cubicBezTo>
                    <a:pt x="42" y="124"/>
                    <a:pt x="41" y="119"/>
                    <a:pt x="41" y="115"/>
                  </a:cubicBezTo>
                  <a:cubicBezTo>
                    <a:pt x="42" y="115"/>
                    <a:pt x="42" y="114"/>
                    <a:pt x="42" y="113"/>
                  </a:cubicBezTo>
                  <a:cubicBezTo>
                    <a:pt x="42" y="111"/>
                    <a:pt x="41" y="110"/>
                    <a:pt x="41" y="108"/>
                  </a:cubicBezTo>
                  <a:cubicBezTo>
                    <a:pt x="41" y="107"/>
                    <a:pt x="42" y="105"/>
                    <a:pt x="42" y="104"/>
                  </a:cubicBezTo>
                  <a:cubicBezTo>
                    <a:pt x="43" y="101"/>
                    <a:pt x="40" y="96"/>
                    <a:pt x="44" y="93"/>
                  </a:cubicBezTo>
                  <a:cubicBezTo>
                    <a:pt x="47" y="91"/>
                    <a:pt x="50" y="92"/>
                    <a:pt x="54" y="92"/>
                  </a:cubicBezTo>
                  <a:cubicBezTo>
                    <a:pt x="56" y="92"/>
                    <a:pt x="58" y="90"/>
                    <a:pt x="60" y="89"/>
                  </a:cubicBezTo>
                  <a:cubicBezTo>
                    <a:pt x="64" y="88"/>
                    <a:pt x="67" y="86"/>
                    <a:pt x="71" y="86"/>
                  </a:cubicBezTo>
                  <a:cubicBezTo>
                    <a:pt x="74" y="86"/>
                    <a:pt x="77" y="87"/>
                    <a:pt x="80" y="86"/>
                  </a:cubicBezTo>
                  <a:cubicBezTo>
                    <a:pt x="82" y="86"/>
                    <a:pt x="84" y="82"/>
                    <a:pt x="87" y="81"/>
                  </a:cubicBezTo>
                  <a:cubicBezTo>
                    <a:pt x="91" y="79"/>
                    <a:pt x="98" y="77"/>
                    <a:pt x="99" y="77"/>
                  </a:cubicBezTo>
                  <a:cubicBezTo>
                    <a:pt x="101" y="77"/>
                    <a:pt x="103" y="78"/>
                    <a:pt x="103" y="79"/>
                  </a:cubicBezTo>
                  <a:cubicBezTo>
                    <a:pt x="103" y="84"/>
                    <a:pt x="85" y="91"/>
                    <a:pt x="84" y="92"/>
                  </a:cubicBezTo>
                  <a:cubicBezTo>
                    <a:pt x="79" y="97"/>
                    <a:pt x="76" y="102"/>
                    <a:pt x="74" y="107"/>
                  </a:cubicBezTo>
                  <a:cubicBezTo>
                    <a:pt x="72" y="112"/>
                    <a:pt x="70" y="119"/>
                    <a:pt x="69" y="124"/>
                  </a:cubicBezTo>
                  <a:cubicBezTo>
                    <a:pt x="69" y="129"/>
                    <a:pt x="67" y="135"/>
                    <a:pt x="67" y="137"/>
                  </a:cubicBezTo>
                  <a:cubicBezTo>
                    <a:pt x="67" y="138"/>
                    <a:pt x="68" y="149"/>
                    <a:pt x="69" y="155"/>
                  </a:cubicBezTo>
                  <a:cubicBezTo>
                    <a:pt x="70" y="158"/>
                    <a:pt x="72" y="161"/>
                    <a:pt x="74" y="164"/>
                  </a:cubicBezTo>
                  <a:cubicBezTo>
                    <a:pt x="77" y="169"/>
                    <a:pt x="81" y="165"/>
                    <a:pt x="81" y="171"/>
                  </a:cubicBezTo>
                  <a:cubicBezTo>
                    <a:pt x="81" y="174"/>
                    <a:pt x="76" y="174"/>
                    <a:pt x="74" y="176"/>
                  </a:cubicBezTo>
                  <a:cubicBezTo>
                    <a:pt x="72" y="178"/>
                    <a:pt x="70" y="180"/>
                    <a:pt x="69" y="183"/>
                  </a:cubicBezTo>
                  <a:cubicBezTo>
                    <a:pt x="69" y="184"/>
                    <a:pt x="69" y="185"/>
                    <a:pt x="69" y="187"/>
                  </a:cubicBezTo>
                  <a:cubicBezTo>
                    <a:pt x="69" y="189"/>
                    <a:pt x="72" y="195"/>
                    <a:pt x="73" y="200"/>
                  </a:cubicBezTo>
                  <a:cubicBezTo>
                    <a:pt x="74" y="202"/>
                    <a:pt x="74" y="207"/>
                    <a:pt x="76" y="208"/>
                  </a:cubicBezTo>
                  <a:cubicBezTo>
                    <a:pt x="80" y="208"/>
                    <a:pt x="85" y="205"/>
                    <a:pt x="89" y="204"/>
                  </a:cubicBezTo>
                  <a:cubicBezTo>
                    <a:pt x="98" y="200"/>
                    <a:pt x="109" y="199"/>
                    <a:pt x="119" y="197"/>
                  </a:cubicBezTo>
                  <a:cubicBezTo>
                    <a:pt x="123" y="196"/>
                    <a:pt x="131" y="192"/>
                    <a:pt x="129" y="187"/>
                  </a:cubicBezTo>
                  <a:cubicBezTo>
                    <a:pt x="131" y="187"/>
                    <a:pt x="131" y="187"/>
                    <a:pt x="131" y="187"/>
                  </a:cubicBezTo>
                  <a:cubicBezTo>
                    <a:pt x="134" y="190"/>
                    <a:pt x="139" y="209"/>
                    <a:pt x="144" y="209"/>
                  </a:cubicBezTo>
                  <a:cubicBezTo>
                    <a:pt x="151" y="209"/>
                    <a:pt x="154" y="199"/>
                    <a:pt x="154" y="193"/>
                  </a:cubicBezTo>
                  <a:cubicBezTo>
                    <a:pt x="154" y="192"/>
                    <a:pt x="149" y="182"/>
                    <a:pt x="146" y="177"/>
                  </a:cubicBezTo>
                  <a:cubicBezTo>
                    <a:pt x="144" y="174"/>
                    <a:pt x="142" y="174"/>
                    <a:pt x="141" y="173"/>
                  </a:cubicBezTo>
                  <a:cubicBezTo>
                    <a:pt x="138" y="172"/>
                    <a:pt x="134" y="169"/>
                    <a:pt x="133" y="169"/>
                  </a:cubicBezTo>
                  <a:cubicBezTo>
                    <a:pt x="131" y="169"/>
                    <a:pt x="126" y="170"/>
                    <a:pt x="123" y="172"/>
                  </a:cubicBezTo>
                  <a:cubicBezTo>
                    <a:pt x="121" y="172"/>
                    <a:pt x="121" y="175"/>
                    <a:pt x="120" y="175"/>
                  </a:cubicBezTo>
                  <a:cubicBezTo>
                    <a:pt x="119" y="176"/>
                    <a:pt x="119" y="176"/>
                    <a:pt x="118" y="176"/>
                  </a:cubicBezTo>
                  <a:cubicBezTo>
                    <a:pt x="117" y="177"/>
                    <a:pt x="116" y="179"/>
                    <a:pt x="115" y="180"/>
                  </a:cubicBezTo>
                  <a:cubicBezTo>
                    <a:pt x="112" y="182"/>
                    <a:pt x="101" y="185"/>
                    <a:pt x="95" y="185"/>
                  </a:cubicBezTo>
                  <a:cubicBezTo>
                    <a:pt x="94" y="185"/>
                    <a:pt x="87" y="185"/>
                    <a:pt x="87" y="180"/>
                  </a:cubicBezTo>
                  <a:cubicBezTo>
                    <a:pt x="87" y="175"/>
                    <a:pt x="91" y="172"/>
                    <a:pt x="96" y="169"/>
                  </a:cubicBezTo>
                  <a:cubicBezTo>
                    <a:pt x="101" y="164"/>
                    <a:pt x="109" y="164"/>
                    <a:pt x="114" y="164"/>
                  </a:cubicBezTo>
                  <a:cubicBezTo>
                    <a:pt x="121" y="163"/>
                    <a:pt x="129" y="159"/>
                    <a:pt x="136" y="154"/>
                  </a:cubicBezTo>
                  <a:cubicBezTo>
                    <a:pt x="137" y="153"/>
                    <a:pt x="139" y="152"/>
                    <a:pt x="139" y="150"/>
                  </a:cubicBezTo>
                  <a:cubicBezTo>
                    <a:pt x="139" y="149"/>
                    <a:pt x="138" y="144"/>
                    <a:pt x="136" y="141"/>
                  </a:cubicBezTo>
                  <a:cubicBezTo>
                    <a:pt x="134" y="139"/>
                    <a:pt x="130" y="135"/>
                    <a:pt x="130" y="134"/>
                  </a:cubicBezTo>
                  <a:cubicBezTo>
                    <a:pt x="130" y="132"/>
                    <a:pt x="133" y="128"/>
                    <a:pt x="136" y="128"/>
                  </a:cubicBezTo>
                  <a:cubicBezTo>
                    <a:pt x="136" y="128"/>
                    <a:pt x="138" y="128"/>
                    <a:pt x="138" y="127"/>
                  </a:cubicBezTo>
                  <a:cubicBezTo>
                    <a:pt x="142" y="125"/>
                    <a:pt x="147" y="121"/>
                    <a:pt x="151" y="122"/>
                  </a:cubicBezTo>
                  <a:cubicBezTo>
                    <a:pt x="151" y="122"/>
                    <a:pt x="152" y="124"/>
                    <a:pt x="152" y="124"/>
                  </a:cubicBezTo>
                  <a:cubicBezTo>
                    <a:pt x="153" y="130"/>
                    <a:pt x="154" y="135"/>
                    <a:pt x="156" y="141"/>
                  </a:cubicBezTo>
                  <a:cubicBezTo>
                    <a:pt x="157" y="142"/>
                    <a:pt x="159" y="144"/>
                    <a:pt x="159" y="145"/>
                  </a:cubicBezTo>
                  <a:cubicBezTo>
                    <a:pt x="161" y="150"/>
                    <a:pt x="162" y="155"/>
                    <a:pt x="164" y="160"/>
                  </a:cubicBezTo>
                  <a:cubicBezTo>
                    <a:pt x="168" y="166"/>
                    <a:pt x="171" y="172"/>
                    <a:pt x="174" y="177"/>
                  </a:cubicBezTo>
                  <a:cubicBezTo>
                    <a:pt x="175" y="179"/>
                    <a:pt x="178" y="180"/>
                    <a:pt x="179" y="182"/>
                  </a:cubicBezTo>
                  <a:cubicBezTo>
                    <a:pt x="180" y="183"/>
                    <a:pt x="179" y="185"/>
                    <a:pt x="181" y="187"/>
                  </a:cubicBezTo>
                  <a:cubicBezTo>
                    <a:pt x="183" y="189"/>
                    <a:pt x="184" y="192"/>
                    <a:pt x="186" y="193"/>
                  </a:cubicBezTo>
                  <a:cubicBezTo>
                    <a:pt x="195" y="202"/>
                    <a:pt x="201" y="213"/>
                    <a:pt x="213" y="217"/>
                  </a:cubicBezTo>
                  <a:cubicBezTo>
                    <a:pt x="218" y="220"/>
                    <a:pt x="225" y="221"/>
                    <a:pt x="231" y="222"/>
                  </a:cubicBezTo>
                  <a:cubicBezTo>
                    <a:pt x="233" y="222"/>
                    <a:pt x="236" y="221"/>
                    <a:pt x="238" y="222"/>
                  </a:cubicBezTo>
                  <a:cubicBezTo>
                    <a:pt x="242" y="222"/>
                    <a:pt x="242" y="227"/>
                    <a:pt x="245" y="228"/>
                  </a:cubicBezTo>
                  <a:cubicBezTo>
                    <a:pt x="245" y="227"/>
                    <a:pt x="243" y="225"/>
                    <a:pt x="243" y="223"/>
                  </a:cubicBezTo>
                  <a:cubicBezTo>
                    <a:pt x="243" y="215"/>
                    <a:pt x="252" y="218"/>
                    <a:pt x="252" y="214"/>
                  </a:cubicBezTo>
                  <a:cubicBezTo>
                    <a:pt x="252" y="212"/>
                    <a:pt x="250" y="210"/>
                    <a:pt x="250" y="209"/>
                  </a:cubicBezTo>
                  <a:cubicBezTo>
                    <a:pt x="250" y="207"/>
                    <a:pt x="251" y="204"/>
                    <a:pt x="250" y="202"/>
                  </a:cubicBezTo>
                  <a:cubicBezTo>
                    <a:pt x="248" y="199"/>
                    <a:pt x="245" y="198"/>
                    <a:pt x="244" y="197"/>
                  </a:cubicBezTo>
                  <a:cubicBezTo>
                    <a:pt x="242" y="194"/>
                    <a:pt x="242" y="190"/>
                    <a:pt x="240" y="189"/>
                  </a:cubicBezTo>
                  <a:cubicBezTo>
                    <a:pt x="240" y="187"/>
                    <a:pt x="237" y="185"/>
                    <a:pt x="237" y="184"/>
                  </a:cubicBezTo>
                  <a:cubicBezTo>
                    <a:pt x="237" y="182"/>
                    <a:pt x="238" y="182"/>
                    <a:pt x="238" y="181"/>
                  </a:cubicBezTo>
                  <a:cubicBezTo>
                    <a:pt x="238" y="179"/>
                    <a:pt x="236" y="177"/>
                    <a:pt x="235" y="175"/>
                  </a:cubicBezTo>
                  <a:cubicBezTo>
                    <a:pt x="233" y="169"/>
                    <a:pt x="231" y="162"/>
                    <a:pt x="230" y="155"/>
                  </a:cubicBezTo>
                  <a:cubicBezTo>
                    <a:pt x="228" y="155"/>
                    <a:pt x="228" y="155"/>
                    <a:pt x="228" y="155"/>
                  </a:cubicBezTo>
                  <a:cubicBezTo>
                    <a:pt x="228" y="155"/>
                    <a:pt x="228" y="154"/>
                    <a:pt x="228" y="156"/>
                  </a:cubicBezTo>
                  <a:cubicBezTo>
                    <a:pt x="228" y="162"/>
                    <a:pt x="231" y="166"/>
                    <a:pt x="231" y="174"/>
                  </a:cubicBezTo>
                  <a:cubicBezTo>
                    <a:pt x="232" y="186"/>
                    <a:pt x="232" y="189"/>
                    <a:pt x="232" y="191"/>
                  </a:cubicBezTo>
                  <a:cubicBezTo>
                    <a:pt x="232" y="192"/>
                    <a:pt x="231" y="204"/>
                    <a:pt x="227" y="204"/>
                  </a:cubicBezTo>
                  <a:cubicBezTo>
                    <a:pt x="226" y="204"/>
                    <a:pt x="225" y="203"/>
                    <a:pt x="224" y="202"/>
                  </a:cubicBezTo>
                  <a:cubicBezTo>
                    <a:pt x="220" y="200"/>
                    <a:pt x="215" y="200"/>
                    <a:pt x="211" y="197"/>
                  </a:cubicBezTo>
                  <a:cubicBezTo>
                    <a:pt x="205" y="192"/>
                    <a:pt x="197" y="184"/>
                    <a:pt x="191" y="179"/>
                  </a:cubicBezTo>
                  <a:cubicBezTo>
                    <a:pt x="190" y="177"/>
                    <a:pt x="190" y="175"/>
                    <a:pt x="189" y="174"/>
                  </a:cubicBezTo>
                  <a:cubicBezTo>
                    <a:pt x="188" y="172"/>
                    <a:pt x="186" y="172"/>
                    <a:pt x="186" y="172"/>
                  </a:cubicBezTo>
                  <a:cubicBezTo>
                    <a:pt x="184" y="165"/>
                    <a:pt x="179" y="160"/>
                    <a:pt x="174" y="153"/>
                  </a:cubicBezTo>
                  <a:cubicBezTo>
                    <a:pt x="173" y="150"/>
                    <a:pt x="174" y="146"/>
                    <a:pt x="172" y="144"/>
                  </a:cubicBezTo>
                  <a:cubicBezTo>
                    <a:pt x="169" y="139"/>
                    <a:pt x="168" y="134"/>
                    <a:pt x="166" y="130"/>
                  </a:cubicBezTo>
                  <a:cubicBezTo>
                    <a:pt x="166" y="129"/>
                    <a:pt x="164" y="127"/>
                    <a:pt x="164" y="125"/>
                  </a:cubicBezTo>
                  <a:cubicBezTo>
                    <a:pt x="164" y="116"/>
                    <a:pt x="160" y="112"/>
                    <a:pt x="160" y="107"/>
                  </a:cubicBezTo>
                  <a:cubicBezTo>
                    <a:pt x="160" y="106"/>
                    <a:pt x="159" y="95"/>
                    <a:pt x="159" y="93"/>
                  </a:cubicBezTo>
                  <a:cubicBezTo>
                    <a:pt x="159" y="85"/>
                    <a:pt x="159" y="85"/>
                    <a:pt x="159" y="85"/>
                  </a:cubicBezTo>
                  <a:cubicBezTo>
                    <a:pt x="159" y="84"/>
                    <a:pt x="158" y="82"/>
                    <a:pt x="158" y="81"/>
                  </a:cubicBezTo>
                  <a:cubicBezTo>
                    <a:pt x="158" y="79"/>
                    <a:pt x="159" y="79"/>
                    <a:pt x="159" y="77"/>
                  </a:cubicBezTo>
                  <a:cubicBezTo>
                    <a:pt x="159" y="76"/>
                    <a:pt x="157" y="70"/>
                    <a:pt x="157" y="68"/>
                  </a:cubicBezTo>
                  <a:cubicBezTo>
                    <a:pt x="157" y="67"/>
                    <a:pt x="158" y="62"/>
                    <a:pt x="159" y="60"/>
                  </a:cubicBezTo>
                  <a:cubicBezTo>
                    <a:pt x="161" y="52"/>
                    <a:pt x="163" y="44"/>
                    <a:pt x="164" y="37"/>
                  </a:cubicBezTo>
                  <a:cubicBezTo>
                    <a:pt x="164" y="36"/>
                    <a:pt x="167" y="34"/>
                    <a:pt x="169" y="34"/>
                  </a:cubicBezTo>
                  <a:cubicBezTo>
                    <a:pt x="170" y="34"/>
                    <a:pt x="179" y="37"/>
                    <a:pt x="181" y="37"/>
                  </a:cubicBezTo>
                  <a:cubicBezTo>
                    <a:pt x="183" y="37"/>
                    <a:pt x="184" y="35"/>
                    <a:pt x="185" y="34"/>
                  </a:cubicBezTo>
                  <a:cubicBezTo>
                    <a:pt x="187" y="29"/>
                    <a:pt x="189" y="21"/>
                    <a:pt x="189" y="20"/>
                  </a:cubicBezTo>
                  <a:cubicBezTo>
                    <a:pt x="189" y="18"/>
                    <a:pt x="187" y="15"/>
                    <a:pt x="187" y="13"/>
                  </a:cubicBezTo>
                  <a:cubicBezTo>
                    <a:pt x="186" y="11"/>
                    <a:pt x="186" y="8"/>
                    <a:pt x="186" y="7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2364" name="Freeform 8"/>
            <p:cNvSpPr>
              <a:spLocks noEditPoints="1"/>
            </p:cNvSpPr>
            <p:nvPr/>
          </p:nvSpPr>
          <p:spPr bwMode="auto">
            <a:xfrm>
              <a:off x="4991109" y="2813046"/>
              <a:ext cx="690562" cy="1184275"/>
            </a:xfrm>
            <a:custGeom>
              <a:avLst/>
              <a:gdLst>
                <a:gd name="T0" fmla="*/ 574217 w 184"/>
                <a:gd name="T1" fmla="*/ 745793 h 316"/>
                <a:gd name="T2" fmla="*/ 562958 w 184"/>
                <a:gd name="T3" fmla="*/ 730803 h 316"/>
                <a:gd name="T4" fmla="*/ 577970 w 184"/>
                <a:gd name="T5" fmla="*/ 659596 h 316"/>
                <a:gd name="T6" fmla="*/ 551699 w 184"/>
                <a:gd name="T7" fmla="*/ 730803 h 316"/>
                <a:gd name="T8" fmla="*/ 435354 w 184"/>
                <a:gd name="T9" fmla="*/ 798261 h 316"/>
                <a:gd name="T10" fmla="*/ 337775 w 184"/>
                <a:gd name="T11" fmla="*/ 918188 h 316"/>
                <a:gd name="T12" fmla="*/ 386565 w 184"/>
                <a:gd name="T13" fmla="*/ 996890 h 316"/>
                <a:gd name="T14" fmla="*/ 514169 w 184"/>
                <a:gd name="T15" fmla="*/ 1064348 h 316"/>
                <a:gd name="T16" fmla="*/ 683056 w 184"/>
                <a:gd name="T17" fmla="*/ 1090582 h 316"/>
                <a:gd name="T18" fmla="*/ 382812 w 184"/>
                <a:gd name="T19" fmla="*/ 895702 h 316"/>
                <a:gd name="T20" fmla="*/ 424095 w 184"/>
                <a:gd name="T21" fmla="*/ 824495 h 316"/>
                <a:gd name="T22" fmla="*/ 506662 w 184"/>
                <a:gd name="T23" fmla="*/ 802009 h 316"/>
                <a:gd name="T24" fmla="*/ 577970 w 184"/>
                <a:gd name="T25" fmla="*/ 779523 h 316"/>
                <a:gd name="T26" fmla="*/ 592983 w 184"/>
                <a:gd name="T27" fmla="*/ 772027 h 316"/>
                <a:gd name="T28" fmla="*/ 26271 w 184"/>
                <a:gd name="T29" fmla="*/ 438482 h 316"/>
                <a:gd name="T30" fmla="*/ 183900 w 184"/>
                <a:gd name="T31" fmla="*/ 415995 h 316"/>
                <a:gd name="T32" fmla="*/ 217677 w 184"/>
                <a:gd name="T33" fmla="*/ 472211 h 316"/>
                <a:gd name="T34" fmla="*/ 183900 w 184"/>
                <a:gd name="T35" fmla="*/ 490949 h 316"/>
                <a:gd name="T36" fmla="*/ 165134 w 184"/>
                <a:gd name="T37" fmla="*/ 505940 h 316"/>
                <a:gd name="T38" fmla="*/ 142616 w 184"/>
                <a:gd name="T39" fmla="*/ 528427 h 316"/>
                <a:gd name="T40" fmla="*/ 153875 w 184"/>
                <a:gd name="T41" fmla="*/ 487202 h 316"/>
                <a:gd name="T42" fmla="*/ 168887 w 184"/>
                <a:gd name="T43" fmla="*/ 475959 h 316"/>
                <a:gd name="T44" fmla="*/ 221430 w 184"/>
                <a:gd name="T45" fmla="*/ 434734 h 316"/>
                <a:gd name="T46" fmla="*/ 281479 w 184"/>
                <a:gd name="T47" fmla="*/ 423491 h 316"/>
                <a:gd name="T48" fmla="*/ 288985 w 184"/>
                <a:gd name="T49" fmla="*/ 389761 h 316"/>
                <a:gd name="T50" fmla="*/ 266467 w 184"/>
                <a:gd name="T51" fmla="*/ 397257 h 316"/>
                <a:gd name="T52" fmla="*/ 217677 w 184"/>
                <a:gd name="T53" fmla="*/ 419743 h 316"/>
                <a:gd name="T54" fmla="*/ 161381 w 184"/>
                <a:gd name="T55" fmla="*/ 445977 h 316"/>
                <a:gd name="T56" fmla="*/ 153875 w 184"/>
                <a:gd name="T57" fmla="*/ 423491 h 316"/>
                <a:gd name="T58" fmla="*/ 78814 w 184"/>
                <a:gd name="T59" fmla="*/ 509688 h 316"/>
                <a:gd name="T60" fmla="*/ 150122 w 184"/>
                <a:gd name="T61" fmla="*/ 580894 h 316"/>
                <a:gd name="T62" fmla="*/ 213924 w 184"/>
                <a:gd name="T63" fmla="*/ 509688 h 316"/>
                <a:gd name="T64" fmla="*/ 56296 w 184"/>
                <a:gd name="T65" fmla="*/ 723307 h 316"/>
                <a:gd name="T66" fmla="*/ 0 w 184"/>
                <a:gd name="T67" fmla="*/ 835738 h 316"/>
                <a:gd name="T68" fmla="*/ 56296 w 184"/>
                <a:gd name="T69" fmla="*/ 899449 h 316"/>
                <a:gd name="T70" fmla="*/ 67555 w 184"/>
                <a:gd name="T71" fmla="*/ 1023124 h 316"/>
                <a:gd name="T72" fmla="*/ 97579 w 184"/>
                <a:gd name="T73" fmla="*/ 1184275 h 316"/>
                <a:gd name="T74" fmla="*/ 135110 w 184"/>
                <a:gd name="T75" fmla="*/ 1068096 h 316"/>
                <a:gd name="T76" fmla="*/ 116345 w 184"/>
                <a:gd name="T77" fmla="*/ 787018 h 316"/>
                <a:gd name="T78" fmla="*/ 240196 w 184"/>
                <a:gd name="T79" fmla="*/ 644605 h 316"/>
                <a:gd name="T80" fmla="*/ 394071 w 184"/>
                <a:gd name="T81" fmla="*/ 408500 h 316"/>
                <a:gd name="T82" fmla="*/ 221430 w 184"/>
                <a:gd name="T83" fmla="*/ 371023 h 316"/>
                <a:gd name="T84" fmla="*/ 191406 w 184"/>
                <a:gd name="T85" fmla="*/ 374771 h 316"/>
                <a:gd name="T86" fmla="*/ 165134 w 184"/>
                <a:gd name="T87" fmla="*/ 408500 h 316"/>
                <a:gd name="T88" fmla="*/ 258961 w 184"/>
                <a:gd name="T89" fmla="*/ 359780 h 316"/>
                <a:gd name="T90" fmla="*/ 187653 w 184"/>
                <a:gd name="T91" fmla="*/ 356032 h 316"/>
                <a:gd name="T92" fmla="*/ 273973 w 184"/>
                <a:gd name="T93" fmla="*/ 341041 h 316"/>
                <a:gd name="T94" fmla="*/ 262714 w 184"/>
                <a:gd name="T95" fmla="*/ 326050 h 316"/>
                <a:gd name="T96" fmla="*/ 255208 w 184"/>
                <a:gd name="T97" fmla="*/ 326050 h 316"/>
                <a:gd name="T98" fmla="*/ 247702 w 184"/>
                <a:gd name="T99" fmla="*/ 296069 h 316"/>
                <a:gd name="T100" fmla="*/ 379058 w 184"/>
                <a:gd name="T101" fmla="*/ 164899 h 316"/>
                <a:gd name="T102" fmla="*/ 225183 w 184"/>
                <a:gd name="T103" fmla="*/ 318555 h 316"/>
                <a:gd name="T104" fmla="*/ 210171 w 184"/>
                <a:gd name="T105" fmla="*/ 356032 h 316"/>
                <a:gd name="T106" fmla="*/ 262714 w 184"/>
                <a:gd name="T107" fmla="*/ 344789 h 316"/>
                <a:gd name="T108" fmla="*/ 356540 w 184"/>
                <a:gd name="T109" fmla="*/ 292321 h 316"/>
                <a:gd name="T110" fmla="*/ 544193 w 184"/>
                <a:gd name="T111" fmla="*/ 131170 h 316"/>
                <a:gd name="T112" fmla="*/ 101332 w 184"/>
                <a:gd name="T113" fmla="*/ 78702 h 316"/>
                <a:gd name="T114" fmla="*/ 202665 w 184"/>
                <a:gd name="T115" fmla="*/ 198628 h 316"/>
                <a:gd name="T116" fmla="*/ 232689 w 184"/>
                <a:gd name="T117" fmla="*/ 134917 h 316"/>
                <a:gd name="T118" fmla="*/ 213924 w 184"/>
                <a:gd name="T119" fmla="*/ 11243 h 31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84"/>
                <a:gd name="T181" fmla="*/ 0 h 316"/>
                <a:gd name="T182" fmla="*/ 184 w 184"/>
                <a:gd name="T183" fmla="*/ 316 h 31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84" h="316">
                  <a:moveTo>
                    <a:pt x="153" y="199"/>
                  </a:moveTo>
                  <a:cubicBezTo>
                    <a:pt x="152" y="199"/>
                    <a:pt x="152" y="198"/>
                    <a:pt x="151" y="197"/>
                  </a:cubicBezTo>
                  <a:cubicBezTo>
                    <a:pt x="152" y="197"/>
                    <a:pt x="153" y="197"/>
                    <a:pt x="153" y="197"/>
                  </a:cubicBezTo>
                  <a:cubicBezTo>
                    <a:pt x="153" y="197"/>
                    <a:pt x="153" y="198"/>
                    <a:pt x="153" y="199"/>
                  </a:cubicBezTo>
                  <a:close/>
                  <a:moveTo>
                    <a:pt x="150" y="195"/>
                  </a:moveTo>
                  <a:cubicBezTo>
                    <a:pt x="150" y="195"/>
                    <a:pt x="149" y="194"/>
                    <a:pt x="150" y="193"/>
                  </a:cubicBezTo>
                  <a:cubicBezTo>
                    <a:pt x="150" y="193"/>
                    <a:pt x="151" y="194"/>
                    <a:pt x="151" y="195"/>
                  </a:cubicBezTo>
                  <a:cubicBezTo>
                    <a:pt x="151" y="195"/>
                    <a:pt x="151" y="195"/>
                    <a:pt x="150" y="195"/>
                  </a:cubicBezTo>
                  <a:close/>
                  <a:moveTo>
                    <a:pt x="181" y="189"/>
                  </a:moveTo>
                  <a:cubicBezTo>
                    <a:pt x="181" y="185"/>
                    <a:pt x="163" y="173"/>
                    <a:pt x="159" y="173"/>
                  </a:cubicBezTo>
                  <a:cubicBezTo>
                    <a:pt x="158" y="173"/>
                    <a:pt x="156" y="174"/>
                    <a:pt x="154" y="175"/>
                  </a:cubicBezTo>
                  <a:cubicBezTo>
                    <a:pt x="154" y="176"/>
                    <a:pt x="154" y="176"/>
                    <a:pt x="154" y="176"/>
                  </a:cubicBezTo>
                  <a:cubicBezTo>
                    <a:pt x="156" y="176"/>
                    <a:pt x="157" y="176"/>
                    <a:pt x="158" y="176"/>
                  </a:cubicBezTo>
                  <a:cubicBezTo>
                    <a:pt x="158" y="181"/>
                    <a:pt x="158" y="181"/>
                    <a:pt x="158" y="181"/>
                  </a:cubicBezTo>
                  <a:cubicBezTo>
                    <a:pt x="156" y="185"/>
                    <a:pt x="151" y="187"/>
                    <a:pt x="149" y="191"/>
                  </a:cubicBezTo>
                  <a:cubicBezTo>
                    <a:pt x="148" y="192"/>
                    <a:pt x="148" y="194"/>
                    <a:pt x="147" y="195"/>
                  </a:cubicBezTo>
                  <a:cubicBezTo>
                    <a:pt x="144" y="196"/>
                    <a:pt x="140" y="198"/>
                    <a:pt x="138" y="200"/>
                  </a:cubicBezTo>
                  <a:cubicBezTo>
                    <a:pt x="137" y="201"/>
                    <a:pt x="137" y="203"/>
                    <a:pt x="136" y="203"/>
                  </a:cubicBezTo>
                  <a:cubicBezTo>
                    <a:pt x="130" y="206"/>
                    <a:pt x="125" y="210"/>
                    <a:pt x="121" y="212"/>
                  </a:cubicBezTo>
                  <a:cubicBezTo>
                    <a:pt x="119" y="212"/>
                    <a:pt x="118" y="213"/>
                    <a:pt x="116" y="213"/>
                  </a:cubicBezTo>
                  <a:cubicBezTo>
                    <a:pt x="115" y="213"/>
                    <a:pt x="111" y="212"/>
                    <a:pt x="109" y="212"/>
                  </a:cubicBezTo>
                  <a:cubicBezTo>
                    <a:pt x="107" y="211"/>
                    <a:pt x="107" y="209"/>
                    <a:pt x="105" y="209"/>
                  </a:cubicBezTo>
                  <a:cubicBezTo>
                    <a:pt x="94" y="209"/>
                    <a:pt x="88" y="226"/>
                    <a:pt x="88" y="235"/>
                  </a:cubicBezTo>
                  <a:cubicBezTo>
                    <a:pt x="88" y="237"/>
                    <a:pt x="90" y="242"/>
                    <a:pt x="90" y="245"/>
                  </a:cubicBezTo>
                  <a:cubicBezTo>
                    <a:pt x="90" y="246"/>
                    <a:pt x="91" y="247"/>
                    <a:pt x="91" y="247"/>
                  </a:cubicBezTo>
                  <a:cubicBezTo>
                    <a:pt x="92" y="254"/>
                    <a:pt x="93" y="251"/>
                    <a:pt x="94" y="253"/>
                  </a:cubicBezTo>
                  <a:cubicBezTo>
                    <a:pt x="94" y="254"/>
                    <a:pt x="95" y="256"/>
                    <a:pt x="95" y="257"/>
                  </a:cubicBezTo>
                  <a:cubicBezTo>
                    <a:pt x="97" y="260"/>
                    <a:pt x="100" y="264"/>
                    <a:pt x="103" y="266"/>
                  </a:cubicBezTo>
                  <a:cubicBezTo>
                    <a:pt x="110" y="272"/>
                    <a:pt x="118" y="277"/>
                    <a:pt x="124" y="280"/>
                  </a:cubicBezTo>
                  <a:cubicBezTo>
                    <a:pt x="125" y="281"/>
                    <a:pt x="127" y="281"/>
                    <a:pt x="128" y="281"/>
                  </a:cubicBezTo>
                  <a:cubicBezTo>
                    <a:pt x="129" y="282"/>
                    <a:pt x="129" y="282"/>
                    <a:pt x="131" y="283"/>
                  </a:cubicBezTo>
                  <a:cubicBezTo>
                    <a:pt x="133" y="283"/>
                    <a:pt x="135" y="283"/>
                    <a:pt x="137" y="284"/>
                  </a:cubicBezTo>
                  <a:cubicBezTo>
                    <a:pt x="138" y="285"/>
                    <a:pt x="140" y="286"/>
                    <a:pt x="142" y="286"/>
                  </a:cubicBezTo>
                  <a:cubicBezTo>
                    <a:pt x="144" y="286"/>
                    <a:pt x="146" y="286"/>
                    <a:pt x="148" y="286"/>
                  </a:cubicBezTo>
                  <a:cubicBezTo>
                    <a:pt x="156" y="288"/>
                    <a:pt x="164" y="289"/>
                    <a:pt x="171" y="291"/>
                  </a:cubicBezTo>
                  <a:cubicBezTo>
                    <a:pt x="182" y="291"/>
                    <a:pt x="182" y="291"/>
                    <a:pt x="182" y="291"/>
                  </a:cubicBezTo>
                  <a:cubicBezTo>
                    <a:pt x="184" y="290"/>
                    <a:pt x="184" y="290"/>
                    <a:pt x="184" y="290"/>
                  </a:cubicBezTo>
                  <a:cubicBezTo>
                    <a:pt x="174" y="289"/>
                    <a:pt x="163" y="287"/>
                    <a:pt x="154" y="285"/>
                  </a:cubicBezTo>
                  <a:cubicBezTo>
                    <a:pt x="152" y="285"/>
                    <a:pt x="152" y="284"/>
                    <a:pt x="151" y="284"/>
                  </a:cubicBezTo>
                  <a:cubicBezTo>
                    <a:pt x="122" y="278"/>
                    <a:pt x="102" y="264"/>
                    <a:pt x="102" y="239"/>
                  </a:cubicBezTo>
                  <a:cubicBezTo>
                    <a:pt x="102" y="237"/>
                    <a:pt x="103" y="228"/>
                    <a:pt x="103" y="226"/>
                  </a:cubicBezTo>
                  <a:cubicBezTo>
                    <a:pt x="103" y="225"/>
                    <a:pt x="103" y="222"/>
                    <a:pt x="103" y="220"/>
                  </a:cubicBezTo>
                  <a:cubicBezTo>
                    <a:pt x="104" y="219"/>
                    <a:pt x="104" y="218"/>
                    <a:pt x="106" y="218"/>
                  </a:cubicBezTo>
                  <a:cubicBezTo>
                    <a:pt x="107" y="218"/>
                    <a:pt x="112" y="220"/>
                    <a:pt x="113" y="220"/>
                  </a:cubicBezTo>
                  <a:cubicBezTo>
                    <a:pt x="114" y="220"/>
                    <a:pt x="118" y="219"/>
                    <a:pt x="119" y="219"/>
                  </a:cubicBezTo>
                  <a:cubicBezTo>
                    <a:pt x="120" y="219"/>
                    <a:pt x="120" y="220"/>
                    <a:pt x="122" y="220"/>
                  </a:cubicBezTo>
                  <a:cubicBezTo>
                    <a:pt x="123" y="220"/>
                    <a:pt x="127" y="216"/>
                    <a:pt x="130" y="215"/>
                  </a:cubicBezTo>
                  <a:cubicBezTo>
                    <a:pt x="131" y="215"/>
                    <a:pt x="133" y="215"/>
                    <a:pt x="135" y="214"/>
                  </a:cubicBezTo>
                  <a:cubicBezTo>
                    <a:pt x="135" y="214"/>
                    <a:pt x="136" y="215"/>
                    <a:pt x="136" y="214"/>
                  </a:cubicBezTo>
                  <a:cubicBezTo>
                    <a:pt x="140" y="212"/>
                    <a:pt x="141" y="212"/>
                    <a:pt x="145" y="212"/>
                  </a:cubicBezTo>
                  <a:cubicBezTo>
                    <a:pt x="146" y="212"/>
                    <a:pt x="147" y="210"/>
                    <a:pt x="148" y="210"/>
                  </a:cubicBezTo>
                  <a:cubicBezTo>
                    <a:pt x="150" y="210"/>
                    <a:pt x="152" y="211"/>
                    <a:pt x="154" y="208"/>
                  </a:cubicBezTo>
                  <a:cubicBezTo>
                    <a:pt x="153" y="207"/>
                    <a:pt x="151" y="206"/>
                    <a:pt x="151" y="205"/>
                  </a:cubicBezTo>
                  <a:cubicBezTo>
                    <a:pt x="154" y="204"/>
                    <a:pt x="154" y="207"/>
                    <a:pt x="156" y="209"/>
                  </a:cubicBezTo>
                  <a:cubicBezTo>
                    <a:pt x="158" y="209"/>
                    <a:pt x="158" y="209"/>
                    <a:pt x="158" y="209"/>
                  </a:cubicBezTo>
                  <a:cubicBezTo>
                    <a:pt x="158" y="206"/>
                    <a:pt x="158" y="206"/>
                    <a:pt x="158" y="206"/>
                  </a:cubicBezTo>
                  <a:cubicBezTo>
                    <a:pt x="159" y="207"/>
                    <a:pt x="159" y="207"/>
                    <a:pt x="161" y="207"/>
                  </a:cubicBezTo>
                  <a:cubicBezTo>
                    <a:pt x="165" y="207"/>
                    <a:pt x="181" y="193"/>
                    <a:pt x="181" y="189"/>
                  </a:cubicBezTo>
                  <a:close/>
                  <a:moveTo>
                    <a:pt x="7" y="118"/>
                  </a:moveTo>
                  <a:cubicBezTo>
                    <a:pt x="8" y="118"/>
                    <a:pt x="7" y="117"/>
                    <a:pt x="7" y="117"/>
                  </a:cubicBezTo>
                  <a:cubicBezTo>
                    <a:pt x="7" y="117"/>
                    <a:pt x="7" y="118"/>
                    <a:pt x="7" y="118"/>
                  </a:cubicBezTo>
                  <a:close/>
                  <a:moveTo>
                    <a:pt x="49" y="111"/>
                  </a:moveTo>
                  <a:cubicBezTo>
                    <a:pt x="50" y="111"/>
                    <a:pt x="50" y="111"/>
                    <a:pt x="50" y="110"/>
                  </a:cubicBezTo>
                  <a:cubicBezTo>
                    <a:pt x="49" y="110"/>
                    <a:pt x="49" y="111"/>
                    <a:pt x="49" y="111"/>
                  </a:cubicBezTo>
                  <a:close/>
                  <a:moveTo>
                    <a:pt x="75" y="113"/>
                  </a:moveTo>
                  <a:cubicBezTo>
                    <a:pt x="75" y="115"/>
                    <a:pt x="71" y="115"/>
                    <a:pt x="71" y="115"/>
                  </a:cubicBezTo>
                  <a:cubicBezTo>
                    <a:pt x="69" y="117"/>
                    <a:pt x="67" y="119"/>
                    <a:pt x="66" y="121"/>
                  </a:cubicBezTo>
                  <a:cubicBezTo>
                    <a:pt x="64" y="123"/>
                    <a:pt x="61" y="124"/>
                    <a:pt x="58" y="126"/>
                  </a:cubicBezTo>
                  <a:cubicBezTo>
                    <a:pt x="58" y="126"/>
                    <a:pt x="58" y="127"/>
                    <a:pt x="58" y="128"/>
                  </a:cubicBezTo>
                  <a:cubicBezTo>
                    <a:pt x="57" y="129"/>
                    <a:pt x="54" y="131"/>
                    <a:pt x="53" y="131"/>
                  </a:cubicBezTo>
                  <a:cubicBezTo>
                    <a:pt x="52" y="131"/>
                    <a:pt x="51" y="130"/>
                    <a:pt x="50" y="129"/>
                  </a:cubicBezTo>
                  <a:cubicBezTo>
                    <a:pt x="49" y="131"/>
                    <a:pt x="49" y="131"/>
                    <a:pt x="49" y="131"/>
                  </a:cubicBezTo>
                  <a:cubicBezTo>
                    <a:pt x="49" y="131"/>
                    <a:pt x="50" y="131"/>
                    <a:pt x="50" y="133"/>
                  </a:cubicBezTo>
                  <a:cubicBezTo>
                    <a:pt x="50" y="134"/>
                    <a:pt x="48" y="136"/>
                    <a:pt x="48" y="138"/>
                  </a:cubicBezTo>
                  <a:cubicBezTo>
                    <a:pt x="47" y="137"/>
                    <a:pt x="47" y="136"/>
                    <a:pt x="46" y="135"/>
                  </a:cubicBezTo>
                  <a:cubicBezTo>
                    <a:pt x="44" y="135"/>
                    <a:pt x="44" y="135"/>
                    <a:pt x="44" y="135"/>
                  </a:cubicBezTo>
                  <a:cubicBezTo>
                    <a:pt x="44" y="135"/>
                    <a:pt x="44" y="134"/>
                    <a:pt x="44" y="136"/>
                  </a:cubicBezTo>
                  <a:cubicBezTo>
                    <a:pt x="44" y="137"/>
                    <a:pt x="45" y="137"/>
                    <a:pt x="45" y="138"/>
                  </a:cubicBezTo>
                  <a:cubicBezTo>
                    <a:pt x="45" y="140"/>
                    <a:pt x="43" y="141"/>
                    <a:pt x="42" y="141"/>
                  </a:cubicBezTo>
                  <a:cubicBezTo>
                    <a:pt x="41" y="141"/>
                    <a:pt x="40" y="140"/>
                    <a:pt x="38" y="141"/>
                  </a:cubicBezTo>
                  <a:cubicBezTo>
                    <a:pt x="37" y="139"/>
                    <a:pt x="37" y="139"/>
                    <a:pt x="37" y="139"/>
                  </a:cubicBezTo>
                  <a:cubicBezTo>
                    <a:pt x="37" y="139"/>
                    <a:pt x="38" y="138"/>
                    <a:pt x="39" y="137"/>
                  </a:cubicBezTo>
                  <a:cubicBezTo>
                    <a:pt x="39" y="136"/>
                    <a:pt x="39" y="135"/>
                    <a:pt x="39" y="133"/>
                  </a:cubicBezTo>
                  <a:cubicBezTo>
                    <a:pt x="39" y="132"/>
                    <a:pt x="40" y="130"/>
                    <a:pt x="41" y="130"/>
                  </a:cubicBezTo>
                  <a:cubicBezTo>
                    <a:pt x="43" y="130"/>
                    <a:pt x="44" y="132"/>
                    <a:pt x="45" y="133"/>
                  </a:cubicBezTo>
                  <a:cubicBezTo>
                    <a:pt x="45" y="132"/>
                    <a:pt x="46" y="132"/>
                    <a:pt x="46" y="131"/>
                  </a:cubicBezTo>
                  <a:cubicBezTo>
                    <a:pt x="46" y="130"/>
                    <a:pt x="45" y="130"/>
                    <a:pt x="45" y="128"/>
                  </a:cubicBezTo>
                  <a:cubicBezTo>
                    <a:pt x="45" y="127"/>
                    <a:pt x="45" y="127"/>
                    <a:pt x="45" y="127"/>
                  </a:cubicBezTo>
                  <a:cubicBezTo>
                    <a:pt x="46" y="127"/>
                    <a:pt x="46" y="127"/>
                    <a:pt x="47" y="127"/>
                  </a:cubicBezTo>
                  <a:cubicBezTo>
                    <a:pt x="49" y="127"/>
                    <a:pt x="49" y="128"/>
                    <a:pt x="51" y="128"/>
                  </a:cubicBezTo>
                  <a:cubicBezTo>
                    <a:pt x="51" y="125"/>
                    <a:pt x="51" y="125"/>
                    <a:pt x="51" y="125"/>
                  </a:cubicBezTo>
                  <a:cubicBezTo>
                    <a:pt x="50" y="117"/>
                    <a:pt x="60" y="123"/>
                    <a:pt x="59" y="116"/>
                  </a:cubicBezTo>
                  <a:cubicBezTo>
                    <a:pt x="61" y="115"/>
                    <a:pt x="63" y="114"/>
                    <a:pt x="65" y="113"/>
                  </a:cubicBezTo>
                  <a:cubicBezTo>
                    <a:pt x="67" y="113"/>
                    <a:pt x="70" y="113"/>
                    <a:pt x="71" y="113"/>
                  </a:cubicBezTo>
                  <a:cubicBezTo>
                    <a:pt x="73" y="113"/>
                    <a:pt x="73" y="112"/>
                    <a:pt x="74" y="112"/>
                  </a:cubicBezTo>
                  <a:cubicBezTo>
                    <a:pt x="75" y="112"/>
                    <a:pt x="75" y="112"/>
                    <a:pt x="75" y="113"/>
                  </a:cubicBezTo>
                  <a:close/>
                  <a:moveTo>
                    <a:pt x="97" y="100"/>
                  </a:moveTo>
                  <a:cubicBezTo>
                    <a:pt x="95" y="99"/>
                    <a:pt x="91" y="99"/>
                    <a:pt x="90" y="99"/>
                  </a:cubicBezTo>
                  <a:cubicBezTo>
                    <a:pt x="88" y="99"/>
                    <a:pt x="83" y="100"/>
                    <a:pt x="81" y="101"/>
                  </a:cubicBezTo>
                  <a:cubicBezTo>
                    <a:pt x="79" y="101"/>
                    <a:pt x="78" y="103"/>
                    <a:pt x="77" y="104"/>
                  </a:cubicBezTo>
                  <a:cubicBezTo>
                    <a:pt x="76" y="104"/>
                    <a:pt x="74" y="105"/>
                    <a:pt x="74" y="106"/>
                  </a:cubicBezTo>
                  <a:cubicBezTo>
                    <a:pt x="74" y="107"/>
                    <a:pt x="74" y="108"/>
                    <a:pt x="74" y="109"/>
                  </a:cubicBezTo>
                  <a:cubicBezTo>
                    <a:pt x="72" y="109"/>
                    <a:pt x="72" y="109"/>
                    <a:pt x="72" y="109"/>
                  </a:cubicBezTo>
                  <a:cubicBezTo>
                    <a:pt x="72" y="108"/>
                    <a:pt x="72" y="107"/>
                    <a:pt x="71" y="106"/>
                  </a:cubicBezTo>
                  <a:cubicBezTo>
                    <a:pt x="70" y="107"/>
                    <a:pt x="68" y="108"/>
                    <a:pt x="67" y="108"/>
                  </a:cubicBezTo>
                  <a:cubicBezTo>
                    <a:pt x="67" y="109"/>
                    <a:pt x="67" y="110"/>
                    <a:pt x="66" y="110"/>
                  </a:cubicBezTo>
                  <a:cubicBezTo>
                    <a:pt x="65" y="111"/>
                    <a:pt x="64" y="110"/>
                    <a:pt x="63" y="110"/>
                  </a:cubicBezTo>
                  <a:cubicBezTo>
                    <a:pt x="61" y="111"/>
                    <a:pt x="59" y="111"/>
                    <a:pt x="58" y="112"/>
                  </a:cubicBezTo>
                  <a:cubicBezTo>
                    <a:pt x="56" y="113"/>
                    <a:pt x="54" y="116"/>
                    <a:pt x="53" y="119"/>
                  </a:cubicBezTo>
                  <a:cubicBezTo>
                    <a:pt x="52" y="118"/>
                    <a:pt x="49" y="117"/>
                    <a:pt x="48" y="117"/>
                  </a:cubicBezTo>
                  <a:cubicBezTo>
                    <a:pt x="46" y="117"/>
                    <a:pt x="46" y="117"/>
                    <a:pt x="46" y="117"/>
                  </a:cubicBezTo>
                  <a:cubicBezTo>
                    <a:pt x="45" y="118"/>
                    <a:pt x="44" y="119"/>
                    <a:pt x="43" y="119"/>
                  </a:cubicBezTo>
                  <a:cubicBezTo>
                    <a:pt x="40" y="120"/>
                    <a:pt x="39" y="123"/>
                    <a:pt x="37" y="123"/>
                  </a:cubicBezTo>
                  <a:cubicBezTo>
                    <a:pt x="36" y="123"/>
                    <a:pt x="36" y="123"/>
                    <a:pt x="36" y="122"/>
                  </a:cubicBezTo>
                  <a:cubicBezTo>
                    <a:pt x="35" y="120"/>
                    <a:pt x="39" y="116"/>
                    <a:pt x="41" y="114"/>
                  </a:cubicBezTo>
                  <a:cubicBezTo>
                    <a:pt x="41" y="114"/>
                    <a:pt x="41" y="113"/>
                    <a:pt x="41" y="113"/>
                  </a:cubicBezTo>
                  <a:cubicBezTo>
                    <a:pt x="39" y="113"/>
                    <a:pt x="39" y="113"/>
                    <a:pt x="39" y="113"/>
                  </a:cubicBezTo>
                  <a:cubicBezTo>
                    <a:pt x="36" y="116"/>
                    <a:pt x="34" y="120"/>
                    <a:pt x="31" y="123"/>
                  </a:cubicBezTo>
                  <a:cubicBezTo>
                    <a:pt x="27" y="126"/>
                    <a:pt x="23" y="128"/>
                    <a:pt x="21" y="133"/>
                  </a:cubicBezTo>
                  <a:cubicBezTo>
                    <a:pt x="21" y="136"/>
                    <a:pt x="21" y="136"/>
                    <a:pt x="21" y="136"/>
                  </a:cubicBezTo>
                  <a:cubicBezTo>
                    <a:pt x="21" y="137"/>
                    <a:pt x="20" y="138"/>
                    <a:pt x="21" y="139"/>
                  </a:cubicBezTo>
                  <a:cubicBezTo>
                    <a:pt x="22" y="142"/>
                    <a:pt x="23" y="146"/>
                    <a:pt x="25" y="148"/>
                  </a:cubicBezTo>
                  <a:cubicBezTo>
                    <a:pt x="27" y="151"/>
                    <a:pt x="32" y="153"/>
                    <a:pt x="36" y="155"/>
                  </a:cubicBezTo>
                  <a:cubicBezTo>
                    <a:pt x="40" y="155"/>
                    <a:pt x="40" y="155"/>
                    <a:pt x="40" y="155"/>
                  </a:cubicBezTo>
                  <a:cubicBezTo>
                    <a:pt x="40" y="154"/>
                    <a:pt x="42" y="152"/>
                    <a:pt x="42" y="151"/>
                  </a:cubicBezTo>
                  <a:cubicBezTo>
                    <a:pt x="42" y="149"/>
                    <a:pt x="40" y="150"/>
                    <a:pt x="40" y="148"/>
                  </a:cubicBezTo>
                  <a:cubicBezTo>
                    <a:pt x="40" y="147"/>
                    <a:pt x="42" y="145"/>
                    <a:pt x="43" y="144"/>
                  </a:cubicBezTo>
                  <a:cubicBezTo>
                    <a:pt x="49" y="143"/>
                    <a:pt x="52" y="136"/>
                    <a:pt x="57" y="136"/>
                  </a:cubicBezTo>
                  <a:cubicBezTo>
                    <a:pt x="58" y="136"/>
                    <a:pt x="58" y="136"/>
                    <a:pt x="58" y="136"/>
                  </a:cubicBezTo>
                  <a:cubicBezTo>
                    <a:pt x="58" y="138"/>
                    <a:pt x="58" y="138"/>
                    <a:pt x="58" y="138"/>
                  </a:cubicBezTo>
                  <a:cubicBezTo>
                    <a:pt x="49" y="150"/>
                    <a:pt x="40" y="159"/>
                    <a:pt x="32" y="170"/>
                  </a:cubicBezTo>
                  <a:cubicBezTo>
                    <a:pt x="26" y="177"/>
                    <a:pt x="21" y="185"/>
                    <a:pt x="15" y="193"/>
                  </a:cubicBezTo>
                  <a:cubicBezTo>
                    <a:pt x="14" y="194"/>
                    <a:pt x="14" y="196"/>
                    <a:pt x="13" y="198"/>
                  </a:cubicBezTo>
                  <a:cubicBezTo>
                    <a:pt x="13" y="199"/>
                    <a:pt x="12" y="199"/>
                    <a:pt x="12" y="200"/>
                  </a:cubicBezTo>
                  <a:cubicBezTo>
                    <a:pt x="10" y="203"/>
                    <a:pt x="9" y="207"/>
                    <a:pt x="7" y="211"/>
                  </a:cubicBezTo>
                  <a:cubicBezTo>
                    <a:pt x="4" y="214"/>
                    <a:pt x="0" y="219"/>
                    <a:pt x="0" y="223"/>
                  </a:cubicBezTo>
                  <a:cubicBezTo>
                    <a:pt x="0" y="224"/>
                    <a:pt x="0" y="225"/>
                    <a:pt x="0" y="226"/>
                  </a:cubicBezTo>
                  <a:cubicBezTo>
                    <a:pt x="1" y="227"/>
                    <a:pt x="3" y="228"/>
                    <a:pt x="3" y="229"/>
                  </a:cubicBezTo>
                  <a:cubicBezTo>
                    <a:pt x="5" y="232"/>
                    <a:pt x="10" y="238"/>
                    <a:pt x="13" y="237"/>
                  </a:cubicBezTo>
                  <a:cubicBezTo>
                    <a:pt x="14" y="238"/>
                    <a:pt x="14" y="240"/>
                    <a:pt x="15" y="240"/>
                  </a:cubicBezTo>
                  <a:cubicBezTo>
                    <a:pt x="17" y="240"/>
                    <a:pt x="17" y="239"/>
                    <a:pt x="19" y="239"/>
                  </a:cubicBezTo>
                  <a:cubicBezTo>
                    <a:pt x="20" y="239"/>
                    <a:pt x="20" y="239"/>
                    <a:pt x="20" y="239"/>
                  </a:cubicBezTo>
                  <a:cubicBezTo>
                    <a:pt x="20" y="253"/>
                    <a:pt x="20" y="253"/>
                    <a:pt x="20" y="254"/>
                  </a:cubicBezTo>
                  <a:cubicBezTo>
                    <a:pt x="17" y="260"/>
                    <a:pt x="20" y="266"/>
                    <a:pt x="18" y="273"/>
                  </a:cubicBezTo>
                  <a:cubicBezTo>
                    <a:pt x="18" y="283"/>
                    <a:pt x="18" y="283"/>
                    <a:pt x="18" y="283"/>
                  </a:cubicBezTo>
                  <a:cubicBezTo>
                    <a:pt x="18" y="289"/>
                    <a:pt x="16" y="298"/>
                    <a:pt x="16" y="300"/>
                  </a:cubicBezTo>
                  <a:cubicBezTo>
                    <a:pt x="16" y="304"/>
                    <a:pt x="17" y="310"/>
                    <a:pt x="23" y="314"/>
                  </a:cubicBezTo>
                  <a:cubicBezTo>
                    <a:pt x="24" y="314"/>
                    <a:pt x="24" y="316"/>
                    <a:pt x="26" y="316"/>
                  </a:cubicBezTo>
                  <a:cubicBezTo>
                    <a:pt x="27" y="316"/>
                    <a:pt x="27" y="315"/>
                    <a:pt x="28" y="315"/>
                  </a:cubicBezTo>
                  <a:cubicBezTo>
                    <a:pt x="30" y="315"/>
                    <a:pt x="30" y="316"/>
                    <a:pt x="31" y="316"/>
                  </a:cubicBezTo>
                  <a:cubicBezTo>
                    <a:pt x="33" y="310"/>
                    <a:pt x="35" y="302"/>
                    <a:pt x="35" y="301"/>
                  </a:cubicBezTo>
                  <a:cubicBezTo>
                    <a:pt x="35" y="299"/>
                    <a:pt x="36" y="295"/>
                    <a:pt x="36" y="285"/>
                  </a:cubicBezTo>
                  <a:cubicBezTo>
                    <a:pt x="36" y="283"/>
                    <a:pt x="35" y="281"/>
                    <a:pt x="35" y="280"/>
                  </a:cubicBezTo>
                  <a:cubicBezTo>
                    <a:pt x="35" y="278"/>
                    <a:pt x="39" y="253"/>
                    <a:pt x="39" y="247"/>
                  </a:cubicBezTo>
                  <a:cubicBezTo>
                    <a:pt x="39" y="235"/>
                    <a:pt x="24" y="230"/>
                    <a:pt x="24" y="223"/>
                  </a:cubicBezTo>
                  <a:cubicBezTo>
                    <a:pt x="24" y="222"/>
                    <a:pt x="28" y="214"/>
                    <a:pt x="31" y="210"/>
                  </a:cubicBezTo>
                  <a:cubicBezTo>
                    <a:pt x="32" y="208"/>
                    <a:pt x="33" y="208"/>
                    <a:pt x="34" y="208"/>
                  </a:cubicBezTo>
                  <a:cubicBezTo>
                    <a:pt x="38" y="203"/>
                    <a:pt x="41" y="197"/>
                    <a:pt x="45" y="193"/>
                  </a:cubicBezTo>
                  <a:cubicBezTo>
                    <a:pt x="50" y="187"/>
                    <a:pt x="56" y="181"/>
                    <a:pt x="62" y="176"/>
                  </a:cubicBezTo>
                  <a:cubicBezTo>
                    <a:pt x="63" y="175"/>
                    <a:pt x="63" y="173"/>
                    <a:pt x="64" y="172"/>
                  </a:cubicBezTo>
                  <a:cubicBezTo>
                    <a:pt x="76" y="159"/>
                    <a:pt x="91" y="144"/>
                    <a:pt x="99" y="130"/>
                  </a:cubicBezTo>
                  <a:cubicBezTo>
                    <a:pt x="100" y="129"/>
                    <a:pt x="100" y="128"/>
                    <a:pt x="100" y="127"/>
                  </a:cubicBezTo>
                  <a:cubicBezTo>
                    <a:pt x="102" y="123"/>
                    <a:pt x="106" y="117"/>
                    <a:pt x="106" y="113"/>
                  </a:cubicBezTo>
                  <a:cubicBezTo>
                    <a:pt x="106" y="111"/>
                    <a:pt x="106" y="110"/>
                    <a:pt x="105" y="109"/>
                  </a:cubicBezTo>
                  <a:cubicBezTo>
                    <a:pt x="103" y="106"/>
                    <a:pt x="100" y="101"/>
                    <a:pt x="97" y="100"/>
                  </a:cubicBezTo>
                  <a:close/>
                  <a:moveTo>
                    <a:pt x="60" y="99"/>
                  </a:moveTo>
                  <a:cubicBezTo>
                    <a:pt x="60" y="98"/>
                    <a:pt x="58" y="98"/>
                    <a:pt x="57" y="98"/>
                  </a:cubicBezTo>
                  <a:cubicBezTo>
                    <a:pt x="59" y="99"/>
                    <a:pt x="59" y="99"/>
                    <a:pt x="59" y="99"/>
                  </a:cubicBezTo>
                  <a:lnTo>
                    <a:pt x="60" y="99"/>
                  </a:lnTo>
                  <a:close/>
                  <a:moveTo>
                    <a:pt x="55" y="97"/>
                  </a:moveTo>
                  <a:cubicBezTo>
                    <a:pt x="52" y="97"/>
                    <a:pt x="52" y="97"/>
                    <a:pt x="52" y="97"/>
                  </a:cubicBezTo>
                  <a:cubicBezTo>
                    <a:pt x="52" y="98"/>
                    <a:pt x="52" y="99"/>
                    <a:pt x="51" y="100"/>
                  </a:cubicBezTo>
                  <a:cubicBezTo>
                    <a:pt x="50" y="101"/>
                    <a:pt x="48" y="103"/>
                    <a:pt x="47" y="103"/>
                  </a:cubicBezTo>
                  <a:cubicBezTo>
                    <a:pt x="46" y="105"/>
                    <a:pt x="41" y="108"/>
                    <a:pt x="41" y="110"/>
                  </a:cubicBezTo>
                  <a:cubicBezTo>
                    <a:pt x="41" y="111"/>
                    <a:pt x="42" y="112"/>
                    <a:pt x="42" y="113"/>
                  </a:cubicBezTo>
                  <a:cubicBezTo>
                    <a:pt x="43" y="111"/>
                    <a:pt x="43" y="109"/>
                    <a:pt x="44" y="109"/>
                  </a:cubicBezTo>
                  <a:cubicBezTo>
                    <a:pt x="45" y="107"/>
                    <a:pt x="48" y="106"/>
                    <a:pt x="49" y="105"/>
                  </a:cubicBezTo>
                  <a:lnTo>
                    <a:pt x="55" y="97"/>
                  </a:lnTo>
                  <a:close/>
                  <a:moveTo>
                    <a:pt x="67" y="98"/>
                  </a:moveTo>
                  <a:cubicBezTo>
                    <a:pt x="68" y="97"/>
                    <a:pt x="68" y="97"/>
                    <a:pt x="69" y="96"/>
                  </a:cubicBezTo>
                  <a:cubicBezTo>
                    <a:pt x="68" y="97"/>
                    <a:pt x="67" y="96"/>
                    <a:pt x="67" y="98"/>
                  </a:cubicBezTo>
                  <a:close/>
                  <a:moveTo>
                    <a:pt x="50" y="95"/>
                  </a:moveTo>
                  <a:cubicBezTo>
                    <a:pt x="51" y="95"/>
                    <a:pt x="51" y="94"/>
                    <a:pt x="52" y="94"/>
                  </a:cubicBezTo>
                  <a:cubicBezTo>
                    <a:pt x="51" y="94"/>
                    <a:pt x="50" y="95"/>
                    <a:pt x="50" y="95"/>
                  </a:cubicBezTo>
                  <a:close/>
                  <a:moveTo>
                    <a:pt x="57" y="87"/>
                  </a:moveTo>
                  <a:cubicBezTo>
                    <a:pt x="57" y="88"/>
                    <a:pt x="57" y="88"/>
                    <a:pt x="57" y="88"/>
                  </a:cubicBezTo>
                  <a:cubicBezTo>
                    <a:pt x="57" y="88"/>
                    <a:pt x="58" y="87"/>
                    <a:pt x="57" y="87"/>
                  </a:cubicBezTo>
                  <a:close/>
                  <a:moveTo>
                    <a:pt x="73" y="91"/>
                  </a:moveTo>
                  <a:cubicBezTo>
                    <a:pt x="72" y="91"/>
                    <a:pt x="72" y="91"/>
                    <a:pt x="72" y="90"/>
                  </a:cubicBezTo>
                  <a:cubicBezTo>
                    <a:pt x="72" y="89"/>
                    <a:pt x="73" y="88"/>
                    <a:pt x="74" y="88"/>
                  </a:cubicBezTo>
                  <a:cubicBezTo>
                    <a:pt x="74" y="88"/>
                    <a:pt x="74" y="90"/>
                    <a:pt x="73" y="91"/>
                  </a:cubicBezTo>
                  <a:close/>
                  <a:moveTo>
                    <a:pt x="70" y="87"/>
                  </a:moveTo>
                  <a:cubicBezTo>
                    <a:pt x="70" y="88"/>
                    <a:pt x="70" y="88"/>
                    <a:pt x="70" y="88"/>
                  </a:cubicBezTo>
                  <a:cubicBezTo>
                    <a:pt x="68" y="89"/>
                    <a:pt x="67" y="91"/>
                    <a:pt x="65" y="92"/>
                  </a:cubicBezTo>
                  <a:cubicBezTo>
                    <a:pt x="65" y="92"/>
                    <a:pt x="65" y="92"/>
                    <a:pt x="65" y="91"/>
                  </a:cubicBezTo>
                  <a:cubicBezTo>
                    <a:pt x="65" y="89"/>
                    <a:pt x="67" y="88"/>
                    <a:pt x="68" y="87"/>
                  </a:cubicBezTo>
                  <a:lnTo>
                    <a:pt x="70" y="87"/>
                  </a:lnTo>
                  <a:close/>
                  <a:moveTo>
                    <a:pt x="67" y="81"/>
                  </a:moveTo>
                  <a:cubicBezTo>
                    <a:pt x="67" y="81"/>
                    <a:pt x="66" y="81"/>
                    <a:pt x="65" y="81"/>
                  </a:cubicBezTo>
                  <a:cubicBezTo>
                    <a:pt x="66" y="79"/>
                    <a:pt x="66" y="79"/>
                    <a:pt x="66" y="79"/>
                  </a:cubicBezTo>
                  <a:cubicBezTo>
                    <a:pt x="66" y="80"/>
                    <a:pt x="67" y="81"/>
                    <a:pt x="67" y="81"/>
                  </a:cubicBezTo>
                  <a:close/>
                  <a:moveTo>
                    <a:pt x="145" y="35"/>
                  </a:moveTo>
                  <a:cubicBezTo>
                    <a:pt x="145" y="32"/>
                    <a:pt x="144" y="19"/>
                    <a:pt x="137" y="19"/>
                  </a:cubicBezTo>
                  <a:cubicBezTo>
                    <a:pt x="136" y="19"/>
                    <a:pt x="105" y="41"/>
                    <a:pt x="101" y="44"/>
                  </a:cubicBezTo>
                  <a:cubicBezTo>
                    <a:pt x="96" y="49"/>
                    <a:pt x="90" y="53"/>
                    <a:pt x="85" y="58"/>
                  </a:cubicBezTo>
                  <a:cubicBezTo>
                    <a:pt x="77" y="66"/>
                    <a:pt x="70" y="73"/>
                    <a:pt x="63" y="80"/>
                  </a:cubicBezTo>
                  <a:cubicBezTo>
                    <a:pt x="63" y="83"/>
                    <a:pt x="63" y="83"/>
                    <a:pt x="63" y="83"/>
                  </a:cubicBezTo>
                  <a:cubicBezTo>
                    <a:pt x="63" y="84"/>
                    <a:pt x="61" y="84"/>
                    <a:pt x="60" y="85"/>
                  </a:cubicBezTo>
                  <a:cubicBezTo>
                    <a:pt x="60" y="86"/>
                    <a:pt x="60" y="86"/>
                    <a:pt x="60" y="86"/>
                  </a:cubicBezTo>
                  <a:cubicBezTo>
                    <a:pt x="61" y="86"/>
                    <a:pt x="62" y="86"/>
                    <a:pt x="62" y="88"/>
                  </a:cubicBezTo>
                  <a:cubicBezTo>
                    <a:pt x="62" y="91"/>
                    <a:pt x="54" y="92"/>
                    <a:pt x="54" y="92"/>
                  </a:cubicBezTo>
                  <a:cubicBezTo>
                    <a:pt x="55" y="93"/>
                    <a:pt x="55" y="95"/>
                    <a:pt x="56" y="95"/>
                  </a:cubicBezTo>
                  <a:cubicBezTo>
                    <a:pt x="57" y="94"/>
                    <a:pt x="58" y="92"/>
                    <a:pt x="59" y="92"/>
                  </a:cubicBezTo>
                  <a:cubicBezTo>
                    <a:pt x="60" y="92"/>
                    <a:pt x="63" y="95"/>
                    <a:pt x="64" y="95"/>
                  </a:cubicBezTo>
                  <a:cubicBezTo>
                    <a:pt x="65" y="95"/>
                    <a:pt x="67" y="91"/>
                    <a:pt x="68" y="91"/>
                  </a:cubicBezTo>
                  <a:cubicBezTo>
                    <a:pt x="70" y="91"/>
                    <a:pt x="70" y="92"/>
                    <a:pt x="70" y="92"/>
                  </a:cubicBezTo>
                  <a:cubicBezTo>
                    <a:pt x="70" y="95"/>
                    <a:pt x="70" y="95"/>
                    <a:pt x="70" y="95"/>
                  </a:cubicBezTo>
                  <a:cubicBezTo>
                    <a:pt x="74" y="92"/>
                    <a:pt x="78" y="88"/>
                    <a:pt x="83" y="85"/>
                  </a:cubicBezTo>
                  <a:cubicBezTo>
                    <a:pt x="85" y="84"/>
                    <a:pt x="88" y="84"/>
                    <a:pt x="91" y="82"/>
                  </a:cubicBezTo>
                  <a:cubicBezTo>
                    <a:pt x="92" y="81"/>
                    <a:pt x="93" y="79"/>
                    <a:pt x="95" y="78"/>
                  </a:cubicBezTo>
                  <a:cubicBezTo>
                    <a:pt x="99" y="75"/>
                    <a:pt x="100" y="75"/>
                    <a:pt x="103" y="73"/>
                  </a:cubicBezTo>
                  <a:cubicBezTo>
                    <a:pt x="107" y="70"/>
                    <a:pt x="112" y="67"/>
                    <a:pt x="116" y="64"/>
                  </a:cubicBezTo>
                  <a:cubicBezTo>
                    <a:pt x="118" y="63"/>
                    <a:pt x="119" y="61"/>
                    <a:pt x="120" y="60"/>
                  </a:cubicBezTo>
                  <a:cubicBezTo>
                    <a:pt x="126" y="55"/>
                    <a:pt x="145" y="43"/>
                    <a:pt x="145" y="35"/>
                  </a:cubicBezTo>
                  <a:close/>
                  <a:moveTo>
                    <a:pt x="57" y="3"/>
                  </a:moveTo>
                  <a:cubicBezTo>
                    <a:pt x="56" y="0"/>
                    <a:pt x="53" y="0"/>
                    <a:pt x="52" y="0"/>
                  </a:cubicBezTo>
                  <a:cubicBezTo>
                    <a:pt x="47" y="0"/>
                    <a:pt x="32" y="10"/>
                    <a:pt x="32" y="12"/>
                  </a:cubicBezTo>
                  <a:cubicBezTo>
                    <a:pt x="30" y="14"/>
                    <a:pt x="29" y="18"/>
                    <a:pt x="27" y="21"/>
                  </a:cubicBezTo>
                  <a:cubicBezTo>
                    <a:pt x="27" y="30"/>
                    <a:pt x="27" y="30"/>
                    <a:pt x="27" y="30"/>
                  </a:cubicBezTo>
                  <a:cubicBezTo>
                    <a:pt x="31" y="37"/>
                    <a:pt x="31" y="47"/>
                    <a:pt x="41" y="50"/>
                  </a:cubicBezTo>
                  <a:cubicBezTo>
                    <a:pt x="41" y="50"/>
                    <a:pt x="44" y="54"/>
                    <a:pt x="47" y="54"/>
                  </a:cubicBezTo>
                  <a:cubicBezTo>
                    <a:pt x="48" y="54"/>
                    <a:pt x="52" y="53"/>
                    <a:pt x="54" y="53"/>
                  </a:cubicBezTo>
                  <a:cubicBezTo>
                    <a:pt x="59" y="49"/>
                    <a:pt x="57" y="46"/>
                    <a:pt x="64" y="46"/>
                  </a:cubicBezTo>
                  <a:cubicBezTo>
                    <a:pt x="65" y="46"/>
                    <a:pt x="71" y="48"/>
                    <a:pt x="75" y="49"/>
                  </a:cubicBezTo>
                  <a:cubicBezTo>
                    <a:pt x="76" y="48"/>
                    <a:pt x="76" y="48"/>
                    <a:pt x="76" y="48"/>
                  </a:cubicBezTo>
                  <a:cubicBezTo>
                    <a:pt x="72" y="46"/>
                    <a:pt x="63" y="40"/>
                    <a:pt x="62" y="36"/>
                  </a:cubicBezTo>
                  <a:cubicBezTo>
                    <a:pt x="62" y="33"/>
                    <a:pt x="60" y="28"/>
                    <a:pt x="60" y="26"/>
                  </a:cubicBezTo>
                  <a:cubicBezTo>
                    <a:pt x="60" y="25"/>
                    <a:pt x="62" y="23"/>
                    <a:pt x="62" y="22"/>
                  </a:cubicBezTo>
                  <a:cubicBezTo>
                    <a:pt x="62" y="20"/>
                    <a:pt x="60" y="15"/>
                    <a:pt x="60" y="13"/>
                  </a:cubicBezTo>
                  <a:cubicBezTo>
                    <a:pt x="59" y="10"/>
                    <a:pt x="58" y="6"/>
                    <a:pt x="57" y="3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2365" name="Freeform 9"/>
            <p:cNvSpPr>
              <a:spLocks noEditPoints="1"/>
            </p:cNvSpPr>
            <p:nvPr/>
          </p:nvSpPr>
          <p:spPr bwMode="auto">
            <a:xfrm>
              <a:off x="5786446" y="2928934"/>
              <a:ext cx="779462" cy="1016000"/>
            </a:xfrm>
            <a:custGeom>
              <a:avLst/>
              <a:gdLst>
                <a:gd name="T0" fmla="*/ 397226 w 208"/>
                <a:gd name="T1" fmla="*/ 667336 h 271"/>
                <a:gd name="T2" fmla="*/ 284803 w 208"/>
                <a:gd name="T3" fmla="*/ 682332 h 271"/>
                <a:gd name="T4" fmla="*/ 322278 w 208"/>
                <a:gd name="T5" fmla="*/ 817299 h 271"/>
                <a:gd name="T6" fmla="*/ 303541 w 208"/>
                <a:gd name="T7" fmla="*/ 937269 h 271"/>
                <a:gd name="T8" fmla="*/ 344762 w 208"/>
                <a:gd name="T9" fmla="*/ 956015 h 271"/>
                <a:gd name="T10" fmla="*/ 565859 w 208"/>
                <a:gd name="T11" fmla="*/ 1012251 h 271"/>
                <a:gd name="T12" fmla="*/ 513396 w 208"/>
                <a:gd name="T13" fmla="*/ 899778 h 271"/>
                <a:gd name="T14" fmla="*/ 427205 w 208"/>
                <a:gd name="T15" fmla="*/ 899778 h 271"/>
                <a:gd name="T16" fmla="*/ 333520 w 208"/>
                <a:gd name="T17" fmla="*/ 866037 h 271"/>
                <a:gd name="T18" fmla="*/ 389731 w 208"/>
                <a:gd name="T19" fmla="*/ 776059 h 271"/>
                <a:gd name="T20" fmla="*/ 468427 w 208"/>
                <a:gd name="T21" fmla="*/ 693579 h 271"/>
                <a:gd name="T22" fmla="*/ 659545 w 208"/>
                <a:gd name="T23" fmla="*/ 266184 h 271"/>
                <a:gd name="T24" fmla="*/ 595839 w 208"/>
                <a:gd name="T25" fmla="*/ 307424 h 271"/>
                <a:gd name="T26" fmla="*/ 483416 w 208"/>
                <a:gd name="T27" fmla="*/ 348664 h 271"/>
                <a:gd name="T28" fmla="*/ 558365 w 208"/>
                <a:gd name="T29" fmla="*/ 269934 h 271"/>
                <a:gd name="T30" fmla="*/ 637060 w 208"/>
                <a:gd name="T31" fmla="*/ 254937 h 271"/>
                <a:gd name="T32" fmla="*/ 670787 w 208"/>
                <a:gd name="T33" fmla="*/ 198701 h 271"/>
                <a:gd name="T34" fmla="*/ 483416 w 208"/>
                <a:gd name="T35" fmla="*/ 221196 h 271"/>
                <a:gd name="T36" fmla="*/ 299793 w 208"/>
                <a:gd name="T37" fmla="*/ 232443 h 271"/>
                <a:gd name="T38" fmla="*/ 251077 w 208"/>
                <a:gd name="T39" fmla="*/ 243690 h 271"/>
                <a:gd name="T40" fmla="*/ 168634 w 208"/>
                <a:gd name="T41" fmla="*/ 359911 h 271"/>
                <a:gd name="T42" fmla="*/ 63706 w 208"/>
                <a:gd name="T43" fmla="*/ 416148 h 271"/>
                <a:gd name="T44" fmla="*/ 56211 w 208"/>
                <a:gd name="T45" fmla="*/ 461136 h 271"/>
                <a:gd name="T46" fmla="*/ 164886 w 208"/>
                <a:gd name="T47" fmla="*/ 487380 h 271"/>
                <a:gd name="T48" fmla="*/ 232340 w 208"/>
                <a:gd name="T49" fmla="*/ 464886 h 271"/>
                <a:gd name="T50" fmla="*/ 303541 w 208"/>
                <a:gd name="T51" fmla="*/ 528620 h 271"/>
                <a:gd name="T52" fmla="*/ 427205 w 208"/>
                <a:gd name="T53" fmla="*/ 569860 h 271"/>
                <a:gd name="T54" fmla="*/ 558365 w 208"/>
                <a:gd name="T55" fmla="*/ 581107 h 271"/>
                <a:gd name="T56" fmla="*/ 577102 w 208"/>
                <a:gd name="T57" fmla="*/ 652339 h 271"/>
                <a:gd name="T58" fmla="*/ 509648 w 208"/>
                <a:gd name="T59" fmla="*/ 764812 h 271"/>
                <a:gd name="T60" fmla="*/ 438447 w 208"/>
                <a:gd name="T61" fmla="*/ 809801 h 271"/>
                <a:gd name="T62" fmla="*/ 430953 w 208"/>
                <a:gd name="T63" fmla="*/ 847291 h 271"/>
                <a:gd name="T64" fmla="*/ 659545 w 208"/>
                <a:gd name="T65" fmla="*/ 708576 h 271"/>
                <a:gd name="T66" fmla="*/ 640808 w 208"/>
                <a:gd name="T67" fmla="*/ 562362 h 271"/>
                <a:gd name="T68" fmla="*/ 344762 w 208"/>
                <a:gd name="T69" fmla="*/ 457387 h 271"/>
                <a:gd name="T70" fmla="*/ 322278 w 208"/>
                <a:gd name="T71" fmla="*/ 393653 h 271"/>
                <a:gd name="T72" fmla="*/ 404721 w 208"/>
                <a:gd name="T73" fmla="*/ 356162 h 271"/>
                <a:gd name="T74" fmla="*/ 558365 w 208"/>
                <a:gd name="T75" fmla="*/ 408649 h 271"/>
                <a:gd name="T76" fmla="*/ 652050 w 208"/>
                <a:gd name="T77" fmla="*/ 386155 h 271"/>
                <a:gd name="T78" fmla="*/ 753230 w 208"/>
                <a:gd name="T79" fmla="*/ 232443 h 271"/>
                <a:gd name="T80" fmla="*/ 374741 w 208"/>
                <a:gd name="T81" fmla="*/ 11247 h 271"/>
                <a:gd name="T82" fmla="*/ 138654 w 208"/>
                <a:gd name="T83" fmla="*/ 52487 h 271"/>
                <a:gd name="T84" fmla="*/ 359752 w 208"/>
                <a:gd name="T85" fmla="*/ 112472 h 271"/>
                <a:gd name="T86" fmla="*/ 427205 w 208"/>
                <a:gd name="T87" fmla="*/ 63734 h 271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208"/>
                <a:gd name="T133" fmla="*/ 0 h 271"/>
                <a:gd name="T134" fmla="*/ 208 w 208"/>
                <a:gd name="T135" fmla="*/ 271 h 271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208" h="271">
                  <a:moveTo>
                    <a:pt x="124" y="181"/>
                  </a:moveTo>
                  <a:cubicBezTo>
                    <a:pt x="123" y="179"/>
                    <a:pt x="112" y="177"/>
                    <a:pt x="108" y="177"/>
                  </a:cubicBezTo>
                  <a:cubicBezTo>
                    <a:pt x="107" y="177"/>
                    <a:pt x="107" y="177"/>
                    <a:pt x="106" y="178"/>
                  </a:cubicBezTo>
                  <a:cubicBezTo>
                    <a:pt x="89" y="178"/>
                    <a:pt x="89" y="178"/>
                    <a:pt x="89" y="178"/>
                  </a:cubicBezTo>
                  <a:cubicBezTo>
                    <a:pt x="87" y="178"/>
                    <a:pt x="86" y="180"/>
                    <a:pt x="85" y="180"/>
                  </a:cubicBezTo>
                  <a:cubicBezTo>
                    <a:pt x="82" y="180"/>
                    <a:pt x="79" y="181"/>
                    <a:pt x="76" y="182"/>
                  </a:cubicBezTo>
                  <a:cubicBezTo>
                    <a:pt x="76" y="183"/>
                    <a:pt x="74" y="183"/>
                    <a:pt x="74" y="185"/>
                  </a:cubicBezTo>
                  <a:cubicBezTo>
                    <a:pt x="74" y="192"/>
                    <a:pt x="92" y="186"/>
                    <a:pt x="92" y="199"/>
                  </a:cubicBezTo>
                  <a:cubicBezTo>
                    <a:pt x="92" y="203"/>
                    <a:pt x="87" y="215"/>
                    <a:pt x="86" y="218"/>
                  </a:cubicBezTo>
                  <a:cubicBezTo>
                    <a:pt x="86" y="225"/>
                    <a:pt x="77" y="226"/>
                    <a:pt x="77" y="233"/>
                  </a:cubicBezTo>
                  <a:cubicBezTo>
                    <a:pt x="77" y="235"/>
                    <a:pt x="83" y="245"/>
                    <a:pt x="83" y="246"/>
                  </a:cubicBezTo>
                  <a:cubicBezTo>
                    <a:pt x="83" y="248"/>
                    <a:pt x="81" y="248"/>
                    <a:pt x="81" y="250"/>
                  </a:cubicBezTo>
                  <a:cubicBezTo>
                    <a:pt x="82" y="250"/>
                    <a:pt x="82" y="250"/>
                    <a:pt x="82" y="250"/>
                  </a:cubicBezTo>
                  <a:cubicBezTo>
                    <a:pt x="84" y="250"/>
                    <a:pt x="85" y="249"/>
                    <a:pt x="86" y="249"/>
                  </a:cubicBezTo>
                  <a:cubicBezTo>
                    <a:pt x="87" y="251"/>
                    <a:pt x="90" y="253"/>
                    <a:pt x="92" y="255"/>
                  </a:cubicBezTo>
                  <a:cubicBezTo>
                    <a:pt x="94" y="258"/>
                    <a:pt x="94" y="262"/>
                    <a:pt x="99" y="263"/>
                  </a:cubicBezTo>
                  <a:cubicBezTo>
                    <a:pt x="113" y="268"/>
                    <a:pt x="140" y="271"/>
                    <a:pt x="142" y="271"/>
                  </a:cubicBezTo>
                  <a:cubicBezTo>
                    <a:pt x="143" y="271"/>
                    <a:pt x="148" y="270"/>
                    <a:pt x="151" y="270"/>
                  </a:cubicBezTo>
                  <a:cubicBezTo>
                    <a:pt x="153" y="269"/>
                    <a:pt x="162" y="253"/>
                    <a:pt x="162" y="246"/>
                  </a:cubicBezTo>
                  <a:cubicBezTo>
                    <a:pt x="162" y="239"/>
                    <a:pt x="155" y="243"/>
                    <a:pt x="149" y="240"/>
                  </a:cubicBezTo>
                  <a:cubicBezTo>
                    <a:pt x="137" y="240"/>
                    <a:pt x="137" y="240"/>
                    <a:pt x="137" y="240"/>
                  </a:cubicBezTo>
                  <a:cubicBezTo>
                    <a:pt x="135" y="240"/>
                    <a:pt x="133" y="241"/>
                    <a:pt x="131" y="241"/>
                  </a:cubicBezTo>
                  <a:cubicBezTo>
                    <a:pt x="118" y="241"/>
                    <a:pt x="118" y="241"/>
                    <a:pt x="118" y="241"/>
                  </a:cubicBezTo>
                  <a:cubicBezTo>
                    <a:pt x="116" y="241"/>
                    <a:pt x="115" y="240"/>
                    <a:pt x="114" y="240"/>
                  </a:cubicBezTo>
                  <a:cubicBezTo>
                    <a:pt x="107" y="240"/>
                    <a:pt x="101" y="240"/>
                    <a:pt x="95" y="239"/>
                  </a:cubicBezTo>
                  <a:cubicBezTo>
                    <a:pt x="94" y="239"/>
                    <a:pt x="92" y="238"/>
                    <a:pt x="91" y="237"/>
                  </a:cubicBezTo>
                  <a:cubicBezTo>
                    <a:pt x="89" y="236"/>
                    <a:pt x="89" y="233"/>
                    <a:pt x="89" y="231"/>
                  </a:cubicBezTo>
                  <a:cubicBezTo>
                    <a:pt x="89" y="228"/>
                    <a:pt x="90" y="217"/>
                    <a:pt x="95" y="215"/>
                  </a:cubicBezTo>
                  <a:cubicBezTo>
                    <a:pt x="96" y="215"/>
                    <a:pt x="97" y="214"/>
                    <a:pt x="97" y="213"/>
                  </a:cubicBezTo>
                  <a:cubicBezTo>
                    <a:pt x="101" y="210"/>
                    <a:pt x="98" y="211"/>
                    <a:pt x="104" y="207"/>
                  </a:cubicBezTo>
                  <a:cubicBezTo>
                    <a:pt x="106" y="205"/>
                    <a:pt x="107" y="202"/>
                    <a:pt x="110" y="200"/>
                  </a:cubicBezTo>
                  <a:cubicBezTo>
                    <a:pt x="112" y="198"/>
                    <a:pt x="116" y="198"/>
                    <a:pt x="118" y="197"/>
                  </a:cubicBezTo>
                  <a:cubicBezTo>
                    <a:pt x="122" y="196"/>
                    <a:pt x="125" y="188"/>
                    <a:pt x="125" y="185"/>
                  </a:cubicBezTo>
                  <a:cubicBezTo>
                    <a:pt x="125" y="183"/>
                    <a:pt x="124" y="181"/>
                    <a:pt x="124" y="181"/>
                  </a:cubicBezTo>
                  <a:close/>
                  <a:moveTo>
                    <a:pt x="175" y="68"/>
                  </a:moveTo>
                  <a:cubicBezTo>
                    <a:pt x="175" y="68"/>
                    <a:pt x="176" y="69"/>
                    <a:pt x="176" y="71"/>
                  </a:cubicBezTo>
                  <a:cubicBezTo>
                    <a:pt x="176" y="73"/>
                    <a:pt x="169" y="76"/>
                    <a:pt x="168" y="77"/>
                  </a:cubicBezTo>
                  <a:cubicBezTo>
                    <a:pt x="167" y="77"/>
                    <a:pt x="166" y="79"/>
                    <a:pt x="165" y="80"/>
                  </a:cubicBezTo>
                  <a:cubicBezTo>
                    <a:pt x="163" y="81"/>
                    <a:pt x="161" y="81"/>
                    <a:pt x="159" y="82"/>
                  </a:cubicBezTo>
                  <a:cubicBezTo>
                    <a:pt x="158" y="82"/>
                    <a:pt x="157" y="85"/>
                    <a:pt x="156" y="85"/>
                  </a:cubicBezTo>
                  <a:cubicBezTo>
                    <a:pt x="153" y="87"/>
                    <a:pt x="149" y="90"/>
                    <a:pt x="145" y="91"/>
                  </a:cubicBezTo>
                  <a:cubicBezTo>
                    <a:pt x="140" y="93"/>
                    <a:pt x="131" y="93"/>
                    <a:pt x="129" y="93"/>
                  </a:cubicBezTo>
                  <a:cubicBezTo>
                    <a:pt x="128" y="93"/>
                    <a:pt x="114" y="94"/>
                    <a:pt x="114" y="89"/>
                  </a:cubicBezTo>
                  <a:cubicBezTo>
                    <a:pt x="114" y="86"/>
                    <a:pt x="126" y="80"/>
                    <a:pt x="128" y="80"/>
                  </a:cubicBezTo>
                  <a:cubicBezTo>
                    <a:pt x="134" y="77"/>
                    <a:pt x="142" y="74"/>
                    <a:pt x="149" y="72"/>
                  </a:cubicBezTo>
                  <a:cubicBezTo>
                    <a:pt x="150" y="72"/>
                    <a:pt x="153" y="72"/>
                    <a:pt x="154" y="72"/>
                  </a:cubicBezTo>
                  <a:cubicBezTo>
                    <a:pt x="156" y="71"/>
                    <a:pt x="159" y="69"/>
                    <a:pt x="162" y="68"/>
                  </a:cubicBezTo>
                  <a:cubicBezTo>
                    <a:pt x="164" y="68"/>
                    <a:pt x="167" y="68"/>
                    <a:pt x="170" y="68"/>
                  </a:cubicBezTo>
                  <a:lnTo>
                    <a:pt x="175" y="68"/>
                  </a:lnTo>
                  <a:close/>
                  <a:moveTo>
                    <a:pt x="185" y="55"/>
                  </a:moveTo>
                  <a:cubicBezTo>
                    <a:pt x="182" y="55"/>
                    <a:pt x="180" y="53"/>
                    <a:pt x="179" y="53"/>
                  </a:cubicBezTo>
                  <a:cubicBezTo>
                    <a:pt x="177" y="53"/>
                    <a:pt x="156" y="55"/>
                    <a:pt x="145" y="55"/>
                  </a:cubicBezTo>
                  <a:cubicBezTo>
                    <a:pt x="144" y="56"/>
                    <a:pt x="144" y="57"/>
                    <a:pt x="143" y="57"/>
                  </a:cubicBezTo>
                  <a:cubicBezTo>
                    <a:pt x="139" y="57"/>
                    <a:pt x="133" y="57"/>
                    <a:pt x="129" y="59"/>
                  </a:cubicBezTo>
                  <a:cubicBezTo>
                    <a:pt x="121" y="63"/>
                    <a:pt x="113" y="63"/>
                    <a:pt x="105" y="67"/>
                  </a:cubicBezTo>
                  <a:cubicBezTo>
                    <a:pt x="101" y="68"/>
                    <a:pt x="91" y="75"/>
                    <a:pt x="86" y="75"/>
                  </a:cubicBezTo>
                  <a:cubicBezTo>
                    <a:pt x="80" y="75"/>
                    <a:pt x="81" y="63"/>
                    <a:pt x="80" y="62"/>
                  </a:cubicBezTo>
                  <a:cubicBezTo>
                    <a:pt x="78" y="57"/>
                    <a:pt x="70" y="53"/>
                    <a:pt x="67" y="53"/>
                  </a:cubicBezTo>
                  <a:cubicBezTo>
                    <a:pt x="65" y="53"/>
                    <a:pt x="65" y="54"/>
                    <a:pt x="65" y="54"/>
                  </a:cubicBezTo>
                  <a:cubicBezTo>
                    <a:pt x="65" y="59"/>
                    <a:pt x="67" y="63"/>
                    <a:pt x="67" y="65"/>
                  </a:cubicBezTo>
                  <a:cubicBezTo>
                    <a:pt x="67" y="66"/>
                    <a:pt x="66" y="73"/>
                    <a:pt x="66" y="77"/>
                  </a:cubicBezTo>
                  <a:cubicBezTo>
                    <a:pt x="65" y="81"/>
                    <a:pt x="62" y="87"/>
                    <a:pt x="57" y="90"/>
                  </a:cubicBezTo>
                  <a:cubicBezTo>
                    <a:pt x="53" y="93"/>
                    <a:pt x="49" y="94"/>
                    <a:pt x="45" y="96"/>
                  </a:cubicBezTo>
                  <a:cubicBezTo>
                    <a:pt x="39" y="100"/>
                    <a:pt x="32" y="103"/>
                    <a:pt x="25" y="107"/>
                  </a:cubicBezTo>
                  <a:cubicBezTo>
                    <a:pt x="24" y="107"/>
                    <a:pt x="22" y="107"/>
                    <a:pt x="22" y="107"/>
                  </a:cubicBezTo>
                  <a:cubicBezTo>
                    <a:pt x="20" y="108"/>
                    <a:pt x="19" y="110"/>
                    <a:pt x="17" y="111"/>
                  </a:cubicBezTo>
                  <a:cubicBezTo>
                    <a:pt x="12" y="112"/>
                    <a:pt x="6" y="113"/>
                    <a:pt x="0" y="113"/>
                  </a:cubicBezTo>
                  <a:cubicBezTo>
                    <a:pt x="0" y="117"/>
                    <a:pt x="0" y="117"/>
                    <a:pt x="0" y="117"/>
                  </a:cubicBezTo>
                  <a:cubicBezTo>
                    <a:pt x="4" y="118"/>
                    <a:pt x="9" y="122"/>
                    <a:pt x="15" y="123"/>
                  </a:cubicBezTo>
                  <a:cubicBezTo>
                    <a:pt x="19" y="125"/>
                    <a:pt x="23" y="129"/>
                    <a:pt x="28" y="130"/>
                  </a:cubicBezTo>
                  <a:cubicBezTo>
                    <a:pt x="41" y="130"/>
                    <a:pt x="42" y="130"/>
                    <a:pt x="42" y="130"/>
                  </a:cubicBezTo>
                  <a:cubicBezTo>
                    <a:pt x="42" y="130"/>
                    <a:pt x="42" y="130"/>
                    <a:pt x="44" y="130"/>
                  </a:cubicBezTo>
                  <a:cubicBezTo>
                    <a:pt x="45" y="130"/>
                    <a:pt x="50" y="128"/>
                    <a:pt x="52" y="127"/>
                  </a:cubicBezTo>
                  <a:cubicBezTo>
                    <a:pt x="53" y="127"/>
                    <a:pt x="53" y="126"/>
                    <a:pt x="54" y="125"/>
                  </a:cubicBezTo>
                  <a:cubicBezTo>
                    <a:pt x="57" y="125"/>
                    <a:pt x="60" y="124"/>
                    <a:pt x="62" y="124"/>
                  </a:cubicBezTo>
                  <a:cubicBezTo>
                    <a:pt x="64" y="124"/>
                    <a:pt x="65" y="124"/>
                    <a:pt x="65" y="125"/>
                  </a:cubicBezTo>
                  <a:cubicBezTo>
                    <a:pt x="67" y="127"/>
                    <a:pt x="69" y="130"/>
                    <a:pt x="70" y="133"/>
                  </a:cubicBezTo>
                  <a:cubicBezTo>
                    <a:pt x="74" y="136"/>
                    <a:pt x="77" y="138"/>
                    <a:pt x="81" y="141"/>
                  </a:cubicBezTo>
                  <a:cubicBezTo>
                    <a:pt x="85" y="143"/>
                    <a:pt x="90" y="145"/>
                    <a:pt x="94" y="145"/>
                  </a:cubicBezTo>
                  <a:cubicBezTo>
                    <a:pt x="97" y="146"/>
                    <a:pt x="102" y="145"/>
                    <a:pt x="106" y="147"/>
                  </a:cubicBezTo>
                  <a:cubicBezTo>
                    <a:pt x="109" y="148"/>
                    <a:pt x="112" y="152"/>
                    <a:pt x="114" y="152"/>
                  </a:cubicBezTo>
                  <a:cubicBezTo>
                    <a:pt x="121" y="152"/>
                    <a:pt x="112" y="144"/>
                    <a:pt x="124" y="144"/>
                  </a:cubicBezTo>
                  <a:cubicBezTo>
                    <a:pt x="126" y="144"/>
                    <a:pt x="136" y="147"/>
                    <a:pt x="142" y="148"/>
                  </a:cubicBezTo>
                  <a:cubicBezTo>
                    <a:pt x="144" y="149"/>
                    <a:pt x="147" y="152"/>
                    <a:pt x="149" y="155"/>
                  </a:cubicBezTo>
                  <a:cubicBezTo>
                    <a:pt x="150" y="155"/>
                    <a:pt x="150" y="158"/>
                    <a:pt x="151" y="159"/>
                  </a:cubicBezTo>
                  <a:cubicBezTo>
                    <a:pt x="153" y="162"/>
                    <a:pt x="154" y="164"/>
                    <a:pt x="154" y="167"/>
                  </a:cubicBezTo>
                  <a:cubicBezTo>
                    <a:pt x="154" y="168"/>
                    <a:pt x="154" y="172"/>
                    <a:pt x="154" y="174"/>
                  </a:cubicBezTo>
                  <a:cubicBezTo>
                    <a:pt x="153" y="178"/>
                    <a:pt x="151" y="183"/>
                    <a:pt x="149" y="187"/>
                  </a:cubicBezTo>
                  <a:cubicBezTo>
                    <a:pt x="149" y="188"/>
                    <a:pt x="148" y="188"/>
                    <a:pt x="148" y="189"/>
                  </a:cubicBezTo>
                  <a:cubicBezTo>
                    <a:pt x="146" y="195"/>
                    <a:pt x="141" y="200"/>
                    <a:pt x="136" y="204"/>
                  </a:cubicBezTo>
                  <a:cubicBezTo>
                    <a:pt x="135" y="205"/>
                    <a:pt x="135" y="206"/>
                    <a:pt x="134" y="206"/>
                  </a:cubicBezTo>
                  <a:cubicBezTo>
                    <a:pt x="132" y="208"/>
                    <a:pt x="129" y="210"/>
                    <a:pt x="127" y="211"/>
                  </a:cubicBezTo>
                  <a:cubicBezTo>
                    <a:pt x="124" y="212"/>
                    <a:pt x="119" y="216"/>
                    <a:pt x="117" y="216"/>
                  </a:cubicBezTo>
                  <a:cubicBezTo>
                    <a:pt x="105" y="216"/>
                    <a:pt x="102" y="216"/>
                    <a:pt x="100" y="216"/>
                  </a:cubicBezTo>
                  <a:cubicBezTo>
                    <a:pt x="100" y="218"/>
                    <a:pt x="100" y="218"/>
                    <a:pt x="100" y="218"/>
                  </a:cubicBezTo>
                  <a:cubicBezTo>
                    <a:pt x="105" y="222"/>
                    <a:pt x="109" y="226"/>
                    <a:pt x="115" y="226"/>
                  </a:cubicBezTo>
                  <a:cubicBezTo>
                    <a:pt x="117" y="226"/>
                    <a:pt x="123" y="224"/>
                    <a:pt x="127" y="223"/>
                  </a:cubicBezTo>
                  <a:cubicBezTo>
                    <a:pt x="132" y="222"/>
                    <a:pt x="138" y="222"/>
                    <a:pt x="144" y="221"/>
                  </a:cubicBezTo>
                  <a:cubicBezTo>
                    <a:pt x="158" y="218"/>
                    <a:pt x="170" y="202"/>
                    <a:pt x="176" y="189"/>
                  </a:cubicBezTo>
                  <a:cubicBezTo>
                    <a:pt x="178" y="185"/>
                    <a:pt x="180" y="177"/>
                    <a:pt x="180" y="175"/>
                  </a:cubicBezTo>
                  <a:cubicBezTo>
                    <a:pt x="180" y="170"/>
                    <a:pt x="176" y="158"/>
                    <a:pt x="173" y="155"/>
                  </a:cubicBezTo>
                  <a:cubicBezTo>
                    <a:pt x="171" y="153"/>
                    <a:pt x="172" y="151"/>
                    <a:pt x="171" y="150"/>
                  </a:cubicBezTo>
                  <a:cubicBezTo>
                    <a:pt x="170" y="145"/>
                    <a:pt x="160" y="137"/>
                    <a:pt x="154" y="135"/>
                  </a:cubicBezTo>
                  <a:cubicBezTo>
                    <a:pt x="144" y="131"/>
                    <a:pt x="133" y="128"/>
                    <a:pt x="123" y="126"/>
                  </a:cubicBezTo>
                  <a:cubicBezTo>
                    <a:pt x="113" y="123"/>
                    <a:pt x="102" y="123"/>
                    <a:pt x="92" y="122"/>
                  </a:cubicBezTo>
                  <a:cubicBezTo>
                    <a:pt x="91" y="122"/>
                    <a:pt x="81" y="113"/>
                    <a:pt x="81" y="112"/>
                  </a:cubicBezTo>
                  <a:cubicBezTo>
                    <a:pt x="81" y="110"/>
                    <a:pt x="82" y="107"/>
                    <a:pt x="84" y="107"/>
                  </a:cubicBezTo>
                  <a:cubicBezTo>
                    <a:pt x="84" y="106"/>
                    <a:pt x="86" y="106"/>
                    <a:pt x="86" y="105"/>
                  </a:cubicBezTo>
                  <a:cubicBezTo>
                    <a:pt x="88" y="102"/>
                    <a:pt x="92" y="98"/>
                    <a:pt x="96" y="97"/>
                  </a:cubicBezTo>
                  <a:cubicBezTo>
                    <a:pt x="98" y="95"/>
                    <a:pt x="103" y="94"/>
                    <a:pt x="104" y="94"/>
                  </a:cubicBezTo>
                  <a:cubicBezTo>
                    <a:pt x="106" y="94"/>
                    <a:pt x="107" y="93"/>
                    <a:pt x="108" y="95"/>
                  </a:cubicBezTo>
                  <a:cubicBezTo>
                    <a:pt x="114" y="100"/>
                    <a:pt x="120" y="103"/>
                    <a:pt x="127" y="106"/>
                  </a:cubicBezTo>
                  <a:cubicBezTo>
                    <a:pt x="129" y="107"/>
                    <a:pt x="132" y="108"/>
                    <a:pt x="134" y="108"/>
                  </a:cubicBezTo>
                  <a:cubicBezTo>
                    <a:pt x="146" y="108"/>
                    <a:pt x="148" y="109"/>
                    <a:pt x="149" y="109"/>
                  </a:cubicBezTo>
                  <a:cubicBezTo>
                    <a:pt x="151" y="109"/>
                    <a:pt x="158" y="108"/>
                    <a:pt x="163" y="107"/>
                  </a:cubicBezTo>
                  <a:cubicBezTo>
                    <a:pt x="164" y="107"/>
                    <a:pt x="165" y="104"/>
                    <a:pt x="166" y="104"/>
                  </a:cubicBezTo>
                  <a:cubicBezTo>
                    <a:pt x="168" y="103"/>
                    <a:pt x="171" y="103"/>
                    <a:pt x="174" y="103"/>
                  </a:cubicBezTo>
                  <a:cubicBezTo>
                    <a:pt x="180" y="102"/>
                    <a:pt x="186" y="98"/>
                    <a:pt x="191" y="95"/>
                  </a:cubicBezTo>
                  <a:cubicBezTo>
                    <a:pt x="195" y="93"/>
                    <a:pt x="208" y="75"/>
                    <a:pt x="208" y="75"/>
                  </a:cubicBezTo>
                  <a:cubicBezTo>
                    <a:pt x="208" y="73"/>
                    <a:pt x="205" y="65"/>
                    <a:pt x="201" y="62"/>
                  </a:cubicBezTo>
                  <a:cubicBezTo>
                    <a:pt x="196" y="57"/>
                    <a:pt x="190" y="56"/>
                    <a:pt x="185" y="55"/>
                  </a:cubicBezTo>
                  <a:close/>
                  <a:moveTo>
                    <a:pt x="118" y="11"/>
                  </a:moveTo>
                  <a:cubicBezTo>
                    <a:pt x="118" y="0"/>
                    <a:pt x="106" y="3"/>
                    <a:pt x="100" y="3"/>
                  </a:cubicBezTo>
                  <a:cubicBezTo>
                    <a:pt x="88" y="3"/>
                    <a:pt x="88" y="3"/>
                    <a:pt x="88" y="3"/>
                  </a:cubicBezTo>
                  <a:cubicBezTo>
                    <a:pt x="77" y="7"/>
                    <a:pt x="67" y="10"/>
                    <a:pt x="56" y="14"/>
                  </a:cubicBezTo>
                  <a:cubicBezTo>
                    <a:pt x="37" y="14"/>
                    <a:pt x="37" y="14"/>
                    <a:pt x="37" y="14"/>
                  </a:cubicBezTo>
                  <a:cubicBezTo>
                    <a:pt x="39" y="17"/>
                    <a:pt x="44" y="19"/>
                    <a:pt x="47" y="20"/>
                  </a:cubicBezTo>
                  <a:cubicBezTo>
                    <a:pt x="60" y="27"/>
                    <a:pt x="68" y="32"/>
                    <a:pt x="79" y="32"/>
                  </a:cubicBezTo>
                  <a:cubicBezTo>
                    <a:pt x="81" y="32"/>
                    <a:pt x="90" y="32"/>
                    <a:pt x="96" y="30"/>
                  </a:cubicBezTo>
                  <a:cubicBezTo>
                    <a:pt x="97" y="30"/>
                    <a:pt x="99" y="29"/>
                    <a:pt x="102" y="28"/>
                  </a:cubicBezTo>
                  <a:cubicBezTo>
                    <a:pt x="104" y="28"/>
                    <a:pt x="108" y="28"/>
                    <a:pt x="111" y="27"/>
                  </a:cubicBezTo>
                  <a:cubicBezTo>
                    <a:pt x="115" y="25"/>
                    <a:pt x="112" y="20"/>
                    <a:pt x="114" y="17"/>
                  </a:cubicBezTo>
                  <a:cubicBezTo>
                    <a:pt x="115" y="14"/>
                    <a:pt x="118" y="14"/>
                    <a:pt x="118" y="1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2366" name="Freeform 10"/>
            <p:cNvSpPr>
              <a:spLocks noEditPoints="1"/>
            </p:cNvSpPr>
            <p:nvPr/>
          </p:nvSpPr>
          <p:spPr bwMode="auto">
            <a:xfrm>
              <a:off x="6626234" y="2970209"/>
              <a:ext cx="627062" cy="979488"/>
            </a:xfrm>
            <a:custGeom>
              <a:avLst/>
              <a:gdLst>
                <a:gd name="T0" fmla="*/ 503152 w 167"/>
                <a:gd name="T1" fmla="*/ 622969 h 261"/>
                <a:gd name="T2" fmla="*/ 416790 w 167"/>
                <a:gd name="T3" fmla="*/ 409058 h 261"/>
                <a:gd name="T4" fmla="*/ 360467 w 167"/>
                <a:gd name="T5" fmla="*/ 439081 h 261"/>
                <a:gd name="T6" fmla="*/ 424299 w 167"/>
                <a:gd name="T7" fmla="*/ 484115 h 261"/>
                <a:gd name="T8" fmla="*/ 416790 w 167"/>
                <a:gd name="T9" fmla="*/ 409058 h 261"/>
                <a:gd name="T10" fmla="*/ 518171 w 167"/>
                <a:gd name="T11" fmla="*/ 150113 h 261"/>
                <a:gd name="T12" fmla="*/ 416790 w 167"/>
                <a:gd name="T13" fmla="*/ 180136 h 261"/>
                <a:gd name="T14" fmla="*/ 319163 w 167"/>
                <a:gd name="T15" fmla="*/ 247687 h 261"/>
                <a:gd name="T16" fmla="*/ 416790 w 167"/>
                <a:gd name="T17" fmla="*/ 255192 h 261"/>
                <a:gd name="T18" fmla="*/ 514416 w 167"/>
                <a:gd name="T19" fmla="*/ 195147 h 261"/>
                <a:gd name="T20" fmla="*/ 555720 w 167"/>
                <a:gd name="T21" fmla="*/ 303979 h 261"/>
                <a:gd name="T22" fmla="*/ 555720 w 167"/>
                <a:gd name="T23" fmla="*/ 367777 h 261"/>
                <a:gd name="T24" fmla="*/ 529436 w 167"/>
                <a:gd name="T25" fmla="*/ 547913 h 261"/>
                <a:gd name="T26" fmla="*/ 514416 w 167"/>
                <a:gd name="T27" fmla="*/ 660498 h 261"/>
                <a:gd name="T28" fmla="*/ 499397 w 167"/>
                <a:gd name="T29" fmla="*/ 701779 h 261"/>
                <a:gd name="T30" fmla="*/ 435564 w 167"/>
                <a:gd name="T31" fmla="*/ 716790 h 261"/>
                <a:gd name="T32" fmla="*/ 379241 w 167"/>
                <a:gd name="T33" fmla="*/ 728048 h 261"/>
                <a:gd name="T34" fmla="*/ 428054 w 167"/>
                <a:gd name="T35" fmla="*/ 784341 h 261"/>
                <a:gd name="T36" fmla="*/ 465603 w 167"/>
                <a:gd name="T37" fmla="*/ 829375 h 261"/>
                <a:gd name="T38" fmla="*/ 458093 w 167"/>
                <a:gd name="T39" fmla="*/ 851892 h 261"/>
                <a:gd name="T40" fmla="*/ 360467 w 167"/>
                <a:gd name="T41" fmla="*/ 971982 h 261"/>
                <a:gd name="T42" fmla="*/ 367976 w 167"/>
                <a:gd name="T43" fmla="*/ 971982 h 261"/>
                <a:gd name="T44" fmla="*/ 484377 w 167"/>
                <a:gd name="T45" fmla="*/ 915690 h 261"/>
                <a:gd name="T46" fmla="*/ 544455 w 167"/>
                <a:gd name="T47" fmla="*/ 780588 h 261"/>
                <a:gd name="T48" fmla="*/ 604533 w 167"/>
                <a:gd name="T49" fmla="*/ 743060 h 261"/>
                <a:gd name="T50" fmla="*/ 604533 w 167"/>
                <a:gd name="T51" fmla="*/ 690520 h 261"/>
                <a:gd name="T52" fmla="*/ 608288 w 167"/>
                <a:gd name="T53" fmla="*/ 529149 h 261"/>
                <a:gd name="T54" fmla="*/ 619552 w 167"/>
                <a:gd name="T55" fmla="*/ 352766 h 261"/>
                <a:gd name="T56" fmla="*/ 623307 w 167"/>
                <a:gd name="T57" fmla="*/ 322743 h 261"/>
                <a:gd name="T58" fmla="*/ 627062 w 167"/>
                <a:gd name="T59" fmla="*/ 258945 h 261"/>
                <a:gd name="T60" fmla="*/ 612043 w 167"/>
                <a:gd name="T61" fmla="*/ 221417 h 261"/>
                <a:gd name="T62" fmla="*/ 191498 w 167"/>
                <a:gd name="T63" fmla="*/ 0 h 261"/>
                <a:gd name="T64" fmla="*/ 161459 w 167"/>
                <a:gd name="T65" fmla="*/ 30023 h 261"/>
                <a:gd name="T66" fmla="*/ 183988 w 167"/>
                <a:gd name="T67" fmla="*/ 176383 h 261"/>
                <a:gd name="T68" fmla="*/ 157704 w 167"/>
                <a:gd name="T69" fmla="*/ 499126 h 261"/>
                <a:gd name="T70" fmla="*/ 116401 w 167"/>
                <a:gd name="T71" fmla="*/ 686767 h 261"/>
                <a:gd name="T72" fmla="*/ 48813 w 167"/>
                <a:gd name="T73" fmla="*/ 863150 h 261"/>
                <a:gd name="T74" fmla="*/ 0 w 167"/>
                <a:gd name="T75" fmla="*/ 930701 h 261"/>
                <a:gd name="T76" fmla="*/ 22529 w 167"/>
                <a:gd name="T77" fmla="*/ 926948 h 261"/>
                <a:gd name="T78" fmla="*/ 217782 w 167"/>
                <a:gd name="T79" fmla="*/ 619216 h 261"/>
                <a:gd name="T80" fmla="*/ 247821 w 167"/>
                <a:gd name="T81" fmla="*/ 424069 h 261"/>
                <a:gd name="T82" fmla="*/ 259086 w 167"/>
                <a:gd name="T83" fmla="*/ 210158 h 261"/>
                <a:gd name="T84" fmla="*/ 191498 w 167"/>
                <a:gd name="T85" fmla="*/ 0 h 261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167"/>
                <a:gd name="T130" fmla="*/ 0 h 261"/>
                <a:gd name="T131" fmla="*/ 167 w 167"/>
                <a:gd name="T132" fmla="*/ 261 h 261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167" h="261">
                  <a:moveTo>
                    <a:pt x="133" y="168"/>
                  </a:moveTo>
                  <a:cubicBezTo>
                    <a:pt x="135" y="167"/>
                    <a:pt x="135" y="166"/>
                    <a:pt x="134" y="166"/>
                  </a:cubicBezTo>
                  <a:cubicBezTo>
                    <a:pt x="133" y="166"/>
                    <a:pt x="133" y="167"/>
                    <a:pt x="133" y="168"/>
                  </a:cubicBezTo>
                  <a:close/>
                  <a:moveTo>
                    <a:pt x="111" y="109"/>
                  </a:moveTo>
                  <a:cubicBezTo>
                    <a:pt x="111" y="109"/>
                    <a:pt x="111" y="109"/>
                    <a:pt x="109" y="109"/>
                  </a:cubicBezTo>
                  <a:cubicBezTo>
                    <a:pt x="102" y="109"/>
                    <a:pt x="103" y="112"/>
                    <a:pt x="96" y="117"/>
                  </a:cubicBezTo>
                  <a:cubicBezTo>
                    <a:pt x="96" y="119"/>
                    <a:pt x="96" y="119"/>
                    <a:pt x="96" y="119"/>
                  </a:cubicBezTo>
                  <a:cubicBezTo>
                    <a:pt x="105" y="123"/>
                    <a:pt x="105" y="129"/>
                    <a:pt x="113" y="129"/>
                  </a:cubicBezTo>
                  <a:cubicBezTo>
                    <a:pt x="115" y="129"/>
                    <a:pt x="128" y="127"/>
                    <a:pt x="128" y="121"/>
                  </a:cubicBezTo>
                  <a:cubicBezTo>
                    <a:pt x="128" y="113"/>
                    <a:pt x="118" y="110"/>
                    <a:pt x="111" y="109"/>
                  </a:cubicBezTo>
                  <a:close/>
                  <a:moveTo>
                    <a:pt x="158" y="52"/>
                  </a:moveTo>
                  <a:cubicBezTo>
                    <a:pt x="150" y="42"/>
                    <a:pt x="147" y="40"/>
                    <a:pt x="138" y="40"/>
                  </a:cubicBezTo>
                  <a:cubicBezTo>
                    <a:pt x="133" y="40"/>
                    <a:pt x="120" y="45"/>
                    <a:pt x="116" y="46"/>
                  </a:cubicBezTo>
                  <a:cubicBezTo>
                    <a:pt x="114" y="47"/>
                    <a:pt x="111" y="47"/>
                    <a:pt x="111" y="48"/>
                  </a:cubicBezTo>
                  <a:cubicBezTo>
                    <a:pt x="106" y="50"/>
                    <a:pt x="103" y="52"/>
                    <a:pt x="100" y="54"/>
                  </a:cubicBezTo>
                  <a:cubicBezTo>
                    <a:pt x="97" y="56"/>
                    <a:pt x="85" y="61"/>
                    <a:pt x="85" y="66"/>
                  </a:cubicBezTo>
                  <a:cubicBezTo>
                    <a:pt x="85" y="68"/>
                    <a:pt x="90" y="71"/>
                    <a:pt x="92" y="71"/>
                  </a:cubicBezTo>
                  <a:cubicBezTo>
                    <a:pt x="93" y="71"/>
                    <a:pt x="105" y="71"/>
                    <a:pt x="111" y="68"/>
                  </a:cubicBezTo>
                  <a:cubicBezTo>
                    <a:pt x="114" y="67"/>
                    <a:pt x="115" y="59"/>
                    <a:pt x="118" y="59"/>
                  </a:cubicBezTo>
                  <a:cubicBezTo>
                    <a:pt x="125" y="57"/>
                    <a:pt x="135" y="52"/>
                    <a:pt x="137" y="52"/>
                  </a:cubicBezTo>
                  <a:cubicBezTo>
                    <a:pt x="138" y="52"/>
                    <a:pt x="141" y="53"/>
                    <a:pt x="141" y="55"/>
                  </a:cubicBezTo>
                  <a:cubicBezTo>
                    <a:pt x="145" y="64"/>
                    <a:pt x="148" y="70"/>
                    <a:pt x="148" y="81"/>
                  </a:cubicBezTo>
                  <a:cubicBezTo>
                    <a:pt x="148" y="82"/>
                    <a:pt x="147" y="93"/>
                    <a:pt x="147" y="94"/>
                  </a:cubicBezTo>
                  <a:cubicBezTo>
                    <a:pt x="147" y="96"/>
                    <a:pt x="148" y="97"/>
                    <a:pt x="148" y="98"/>
                  </a:cubicBezTo>
                  <a:cubicBezTo>
                    <a:pt x="148" y="100"/>
                    <a:pt x="144" y="119"/>
                    <a:pt x="143" y="129"/>
                  </a:cubicBezTo>
                  <a:cubicBezTo>
                    <a:pt x="143" y="135"/>
                    <a:pt x="142" y="141"/>
                    <a:pt x="141" y="146"/>
                  </a:cubicBezTo>
                  <a:cubicBezTo>
                    <a:pt x="141" y="151"/>
                    <a:pt x="140" y="157"/>
                    <a:pt x="139" y="163"/>
                  </a:cubicBezTo>
                  <a:cubicBezTo>
                    <a:pt x="138" y="167"/>
                    <a:pt x="137" y="172"/>
                    <a:pt x="137" y="176"/>
                  </a:cubicBezTo>
                  <a:cubicBezTo>
                    <a:pt x="137" y="178"/>
                    <a:pt x="137" y="179"/>
                    <a:pt x="136" y="179"/>
                  </a:cubicBezTo>
                  <a:cubicBezTo>
                    <a:pt x="135" y="182"/>
                    <a:pt x="135" y="185"/>
                    <a:pt x="133" y="187"/>
                  </a:cubicBezTo>
                  <a:cubicBezTo>
                    <a:pt x="131" y="188"/>
                    <a:pt x="128" y="188"/>
                    <a:pt x="126" y="188"/>
                  </a:cubicBezTo>
                  <a:cubicBezTo>
                    <a:pt x="123" y="191"/>
                    <a:pt x="118" y="190"/>
                    <a:pt x="116" y="191"/>
                  </a:cubicBezTo>
                  <a:cubicBezTo>
                    <a:pt x="113" y="191"/>
                    <a:pt x="112" y="192"/>
                    <a:pt x="111" y="192"/>
                  </a:cubicBezTo>
                  <a:cubicBezTo>
                    <a:pt x="106" y="192"/>
                    <a:pt x="104" y="190"/>
                    <a:pt x="101" y="194"/>
                  </a:cubicBezTo>
                  <a:cubicBezTo>
                    <a:pt x="101" y="194"/>
                    <a:pt x="100" y="194"/>
                    <a:pt x="100" y="196"/>
                  </a:cubicBezTo>
                  <a:cubicBezTo>
                    <a:pt x="100" y="201"/>
                    <a:pt x="112" y="209"/>
                    <a:pt x="114" y="209"/>
                  </a:cubicBezTo>
                  <a:cubicBezTo>
                    <a:pt x="118" y="210"/>
                    <a:pt x="123" y="210"/>
                    <a:pt x="126" y="211"/>
                  </a:cubicBezTo>
                  <a:cubicBezTo>
                    <a:pt x="126" y="215"/>
                    <a:pt x="124" y="219"/>
                    <a:pt x="124" y="221"/>
                  </a:cubicBezTo>
                  <a:cubicBezTo>
                    <a:pt x="124" y="222"/>
                    <a:pt x="125" y="223"/>
                    <a:pt x="124" y="224"/>
                  </a:cubicBezTo>
                  <a:cubicBezTo>
                    <a:pt x="122" y="227"/>
                    <a:pt x="122" y="227"/>
                    <a:pt x="122" y="227"/>
                  </a:cubicBezTo>
                  <a:cubicBezTo>
                    <a:pt x="122" y="229"/>
                    <a:pt x="122" y="229"/>
                    <a:pt x="122" y="229"/>
                  </a:cubicBezTo>
                  <a:cubicBezTo>
                    <a:pt x="121" y="241"/>
                    <a:pt x="108" y="255"/>
                    <a:pt x="96" y="259"/>
                  </a:cubicBezTo>
                  <a:cubicBezTo>
                    <a:pt x="95" y="260"/>
                    <a:pt x="95" y="261"/>
                    <a:pt x="95" y="261"/>
                  </a:cubicBezTo>
                  <a:cubicBezTo>
                    <a:pt x="96" y="261"/>
                    <a:pt x="96" y="259"/>
                    <a:pt x="98" y="259"/>
                  </a:cubicBezTo>
                  <a:cubicBezTo>
                    <a:pt x="100" y="258"/>
                    <a:pt x="105" y="260"/>
                    <a:pt x="108" y="258"/>
                  </a:cubicBezTo>
                  <a:cubicBezTo>
                    <a:pt x="115" y="254"/>
                    <a:pt x="125" y="251"/>
                    <a:pt x="129" y="244"/>
                  </a:cubicBezTo>
                  <a:cubicBezTo>
                    <a:pt x="132" y="238"/>
                    <a:pt x="137" y="231"/>
                    <a:pt x="139" y="226"/>
                  </a:cubicBezTo>
                  <a:cubicBezTo>
                    <a:pt x="141" y="219"/>
                    <a:pt x="142" y="212"/>
                    <a:pt x="145" y="208"/>
                  </a:cubicBezTo>
                  <a:cubicBezTo>
                    <a:pt x="147" y="204"/>
                    <a:pt x="153" y="204"/>
                    <a:pt x="156" y="202"/>
                  </a:cubicBezTo>
                  <a:cubicBezTo>
                    <a:pt x="157" y="201"/>
                    <a:pt x="159" y="199"/>
                    <a:pt x="161" y="198"/>
                  </a:cubicBezTo>
                  <a:cubicBezTo>
                    <a:pt x="160" y="196"/>
                    <a:pt x="159" y="193"/>
                    <a:pt x="159" y="191"/>
                  </a:cubicBezTo>
                  <a:cubicBezTo>
                    <a:pt x="159" y="189"/>
                    <a:pt x="161" y="186"/>
                    <a:pt x="161" y="184"/>
                  </a:cubicBezTo>
                  <a:cubicBezTo>
                    <a:pt x="161" y="178"/>
                    <a:pt x="157" y="184"/>
                    <a:pt x="153" y="180"/>
                  </a:cubicBezTo>
                  <a:cubicBezTo>
                    <a:pt x="162" y="141"/>
                    <a:pt x="162" y="141"/>
                    <a:pt x="162" y="141"/>
                  </a:cubicBezTo>
                  <a:cubicBezTo>
                    <a:pt x="163" y="125"/>
                    <a:pt x="162" y="125"/>
                    <a:pt x="167" y="94"/>
                  </a:cubicBezTo>
                  <a:cubicBezTo>
                    <a:pt x="165" y="94"/>
                    <a:pt x="165" y="94"/>
                    <a:pt x="165" y="94"/>
                  </a:cubicBezTo>
                  <a:cubicBezTo>
                    <a:pt x="166" y="91"/>
                    <a:pt x="166" y="89"/>
                    <a:pt x="166" y="87"/>
                  </a:cubicBezTo>
                  <a:cubicBezTo>
                    <a:pt x="167" y="86"/>
                    <a:pt x="166" y="86"/>
                    <a:pt x="166" y="86"/>
                  </a:cubicBezTo>
                  <a:cubicBezTo>
                    <a:pt x="166" y="82"/>
                    <a:pt x="165" y="78"/>
                    <a:pt x="166" y="74"/>
                  </a:cubicBezTo>
                  <a:cubicBezTo>
                    <a:pt x="166" y="72"/>
                    <a:pt x="167" y="71"/>
                    <a:pt x="167" y="69"/>
                  </a:cubicBezTo>
                  <a:cubicBezTo>
                    <a:pt x="167" y="68"/>
                    <a:pt x="165" y="67"/>
                    <a:pt x="165" y="66"/>
                  </a:cubicBezTo>
                  <a:cubicBezTo>
                    <a:pt x="164" y="64"/>
                    <a:pt x="164" y="61"/>
                    <a:pt x="163" y="59"/>
                  </a:cubicBezTo>
                  <a:cubicBezTo>
                    <a:pt x="161" y="56"/>
                    <a:pt x="160" y="54"/>
                    <a:pt x="158" y="52"/>
                  </a:cubicBezTo>
                  <a:close/>
                  <a:moveTo>
                    <a:pt x="51" y="0"/>
                  </a:moveTo>
                  <a:cubicBezTo>
                    <a:pt x="47" y="0"/>
                    <a:pt x="47" y="0"/>
                    <a:pt x="47" y="0"/>
                  </a:cubicBezTo>
                  <a:cubicBezTo>
                    <a:pt x="46" y="3"/>
                    <a:pt x="43" y="3"/>
                    <a:pt x="43" y="8"/>
                  </a:cubicBezTo>
                  <a:cubicBezTo>
                    <a:pt x="43" y="9"/>
                    <a:pt x="45" y="20"/>
                    <a:pt x="46" y="26"/>
                  </a:cubicBezTo>
                  <a:cubicBezTo>
                    <a:pt x="47" y="33"/>
                    <a:pt x="49" y="41"/>
                    <a:pt x="49" y="47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46" y="89"/>
                    <a:pt x="44" y="111"/>
                    <a:pt x="42" y="133"/>
                  </a:cubicBezTo>
                  <a:cubicBezTo>
                    <a:pt x="41" y="147"/>
                    <a:pt x="35" y="161"/>
                    <a:pt x="32" y="174"/>
                  </a:cubicBezTo>
                  <a:cubicBezTo>
                    <a:pt x="32" y="177"/>
                    <a:pt x="32" y="180"/>
                    <a:pt x="31" y="183"/>
                  </a:cubicBezTo>
                  <a:cubicBezTo>
                    <a:pt x="31" y="186"/>
                    <a:pt x="29" y="189"/>
                    <a:pt x="27" y="194"/>
                  </a:cubicBezTo>
                  <a:cubicBezTo>
                    <a:pt x="22" y="204"/>
                    <a:pt x="21" y="217"/>
                    <a:pt x="13" y="230"/>
                  </a:cubicBezTo>
                  <a:cubicBezTo>
                    <a:pt x="12" y="232"/>
                    <a:pt x="11" y="236"/>
                    <a:pt x="9" y="238"/>
                  </a:cubicBezTo>
                  <a:cubicBezTo>
                    <a:pt x="6" y="241"/>
                    <a:pt x="0" y="246"/>
                    <a:pt x="0" y="248"/>
                  </a:cubicBezTo>
                  <a:cubicBezTo>
                    <a:pt x="0" y="249"/>
                    <a:pt x="1" y="250"/>
                    <a:pt x="2" y="250"/>
                  </a:cubicBezTo>
                  <a:cubicBezTo>
                    <a:pt x="4" y="250"/>
                    <a:pt x="4" y="248"/>
                    <a:pt x="6" y="247"/>
                  </a:cubicBezTo>
                  <a:cubicBezTo>
                    <a:pt x="24" y="240"/>
                    <a:pt x="38" y="224"/>
                    <a:pt x="45" y="207"/>
                  </a:cubicBezTo>
                  <a:cubicBezTo>
                    <a:pt x="50" y="194"/>
                    <a:pt x="55" y="181"/>
                    <a:pt x="58" y="165"/>
                  </a:cubicBezTo>
                  <a:cubicBezTo>
                    <a:pt x="58" y="160"/>
                    <a:pt x="61" y="156"/>
                    <a:pt x="62" y="152"/>
                  </a:cubicBezTo>
                  <a:cubicBezTo>
                    <a:pt x="64" y="139"/>
                    <a:pt x="66" y="114"/>
                    <a:pt x="66" y="113"/>
                  </a:cubicBezTo>
                  <a:cubicBezTo>
                    <a:pt x="66" y="111"/>
                    <a:pt x="68" y="88"/>
                    <a:pt x="69" y="74"/>
                  </a:cubicBezTo>
                  <a:cubicBezTo>
                    <a:pt x="69" y="56"/>
                    <a:pt x="69" y="56"/>
                    <a:pt x="69" y="56"/>
                  </a:cubicBezTo>
                  <a:cubicBezTo>
                    <a:pt x="69" y="55"/>
                    <a:pt x="71" y="52"/>
                    <a:pt x="71" y="50"/>
                  </a:cubicBezTo>
                  <a:cubicBezTo>
                    <a:pt x="71" y="35"/>
                    <a:pt x="64" y="15"/>
                    <a:pt x="51" y="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pic>
          <p:nvPicPr>
            <p:cNvPr id="2367" name="图片 16" descr="LOGO白副本.png"/>
            <p:cNvPicPr>
              <a:picLocks noChangeAspect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1697012" y="3184523"/>
              <a:ext cx="1420812" cy="6588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06" name="矩形 205"/>
            <p:cNvSpPr/>
            <p:nvPr/>
          </p:nvSpPr>
          <p:spPr>
            <a:xfrm>
              <a:off x="3257534" y="3475034"/>
              <a:ext cx="358777" cy="2857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2" name="Freeform 327"/>
          <p:cNvSpPr>
            <a:spLocks/>
          </p:cNvSpPr>
          <p:nvPr/>
        </p:nvSpPr>
        <p:spPr bwMode="auto">
          <a:xfrm>
            <a:off x="7358082" y="-642966"/>
            <a:ext cx="214314" cy="357189"/>
          </a:xfrm>
          <a:custGeom>
            <a:avLst/>
            <a:gdLst/>
            <a:ahLst/>
            <a:cxnLst>
              <a:cxn ang="0">
                <a:pos x="86" y="0"/>
              </a:cxn>
              <a:cxn ang="0">
                <a:pos x="43" y="115"/>
              </a:cxn>
              <a:cxn ang="0">
                <a:pos x="86" y="288"/>
              </a:cxn>
              <a:cxn ang="0">
                <a:pos x="130" y="115"/>
              </a:cxn>
              <a:cxn ang="0">
                <a:pos x="86" y="0"/>
              </a:cxn>
            </a:cxnLst>
            <a:rect l="0" t="0" r="r" b="b"/>
            <a:pathLst>
              <a:path w="173" h="288">
                <a:moveTo>
                  <a:pt x="86" y="0"/>
                </a:moveTo>
                <a:cubicBezTo>
                  <a:pt x="86" y="0"/>
                  <a:pt x="86" y="58"/>
                  <a:pt x="43" y="115"/>
                </a:cubicBezTo>
                <a:cubicBezTo>
                  <a:pt x="0" y="173"/>
                  <a:pt x="14" y="288"/>
                  <a:pt x="86" y="288"/>
                </a:cubicBezTo>
                <a:cubicBezTo>
                  <a:pt x="158" y="288"/>
                  <a:pt x="173" y="187"/>
                  <a:pt x="130" y="115"/>
                </a:cubicBezTo>
                <a:cubicBezTo>
                  <a:pt x="86" y="43"/>
                  <a:pt x="86" y="0"/>
                  <a:pt x="86" y="0"/>
                </a:cubicBezTo>
                <a:close/>
              </a:path>
            </a:pathLst>
          </a:custGeom>
          <a:gradFill>
            <a:gsLst>
              <a:gs pos="0">
                <a:schemeClr val="bg1">
                  <a:alpha val="31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5400000" scaled="0"/>
          </a:gradFill>
          <a:ln w="9525">
            <a:noFill/>
            <a:round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38" name="Freeform 327"/>
          <p:cNvSpPr>
            <a:spLocks/>
          </p:cNvSpPr>
          <p:nvPr/>
        </p:nvSpPr>
        <p:spPr bwMode="auto">
          <a:xfrm>
            <a:off x="7000892" y="-642966"/>
            <a:ext cx="214314" cy="357189"/>
          </a:xfrm>
          <a:custGeom>
            <a:avLst/>
            <a:gdLst/>
            <a:ahLst/>
            <a:cxnLst>
              <a:cxn ang="0">
                <a:pos x="86" y="0"/>
              </a:cxn>
              <a:cxn ang="0">
                <a:pos x="43" y="115"/>
              </a:cxn>
              <a:cxn ang="0">
                <a:pos x="86" y="288"/>
              </a:cxn>
              <a:cxn ang="0">
                <a:pos x="130" y="115"/>
              </a:cxn>
              <a:cxn ang="0">
                <a:pos x="86" y="0"/>
              </a:cxn>
            </a:cxnLst>
            <a:rect l="0" t="0" r="r" b="b"/>
            <a:pathLst>
              <a:path w="173" h="288">
                <a:moveTo>
                  <a:pt x="86" y="0"/>
                </a:moveTo>
                <a:cubicBezTo>
                  <a:pt x="86" y="0"/>
                  <a:pt x="86" y="58"/>
                  <a:pt x="43" y="115"/>
                </a:cubicBezTo>
                <a:cubicBezTo>
                  <a:pt x="0" y="173"/>
                  <a:pt x="14" y="288"/>
                  <a:pt x="86" y="288"/>
                </a:cubicBezTo>
                <a:cubicBezTo>
                  <a:pt x="158" y="288"/>
                  <a:pt x="173" y="187"/>
                  <a:pt x="130" y="115"/>
                </a:cubicBezTo>
                <a:cubicBezTo>
                  <a:pt x="86" y="43"/>
                  <a:pt x="86" y="0"/>
                  <a:pt x="86" y="0"/>
                </a:cubicBezTo>
                <a:close/>
              </a:path>
            </a:pathLst>
          </a:custGeom>
          <a:gradFill>
            <a:gsLst>
              <a:gs pos="0">
                <a:schemeClr val="bg1">
                  <a:alpha val="31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5400000" scaled="0"/>
          </a:gradFill>
          <a:ln w="9525">
            <a:noFill/>
            <a:round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39" name="Freeform 327"/>
          <p:cNvSpPr>
            <a:spLocks/>
          </p:cNvSpPr>
          <p:nvPr/>
        </p:nvSpPr>
        <p:spPr bwMode="auto">
          <a:xfrm>
            <a:off x="6572264" y="-642966"/>
            <a:ext cx="214314" cy="357189"/>
          </a:xfrm>
          <a:custGeom>
            <a:avLst/>
            <a:gdLst/>
            <a:ahLst/>
            <a:cxnLst>
              <a:cxn ang="0">
                <a:pos x="86" y="0"/>
              </a:cxn>
              <a:cxn ang="0">
                <a:pos x="43" y="115"/>
              </a:cxn>
              <a:cxn ang="0">
                <a:pos x="86" y="288"/>
              </a:cxn>
              <a:cxn ang="0">
                <a:pos x="130" y="115"/>
              </a:cxn>
              <a:cxn ang="0">
                <a:pos x="86" y="0"/>
              </a:cxn>
            </a:cxnLst>
            <a:rect l="0" t="0" r="r" b="b"/>
            <a:pathLst>
              <a:path w="173" h="288">
                <a:moveTo>
                  <a:pt x="86" y="0"/>
                </a:moveTo>
                <a:cubicBezTo>
                  <a:pt x="86" y="0"/>
                  <a:pt x="86" y="58"/>
                  <a:pt x="43" y="115"/>
                </a:cubicBezTo>
                <a:cubicBezTo>
                  <a:pt x="0" y="173"/>
                  <a:pt x="14" y="288"/>
                  <a:pt x="86" y="288"/>
                </a:cubicBezTo>
                <a:cubicBezTo>
                  <a:pt x="158" y="288"/>
                  <a:pt x="173" y="187"/>
                  <a:pt x="130" y="115"/>
                </a:cubicBezTo>
                <a:cubicBezTo>
                  <a:pt x="86" y="43"/>
                  <a:pt x="86" y="0"/>
                  <a:pt x="86" y="0"/>
                </a:cubicBezTo>
                <a:close/>
              </a:path>
            </a:pathLst>
          </a:custGeom>
          <a:gradFill>
            <a:gsLst>
              <a:gs pos="0">
                <a:schemeClr val="bg1">
                  <a:alpha val="31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5400000" scaled="0"/>
          </a:gradFill>
          <a:ln w="9525">
            <a:noFill/>
            <a:round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40" name="Freeform 327"/>
          <p:cNvSpPr>
            <a:spLocks/>
          </p:cNvSpPr>
          <p:nvPr/>
        </p:nvSpPr>
        <p:spPr bwMode="auto">
          <a:xfrm>
            <a:off x="6215074" y="-642966"/>
            <a:ext cx="214314" cy="357189"/>
          </a:xfrm>
          <a:custGeom>
            <a:avLst/>
            <a:gdLst/>
            <a:ahLst/>
            <a:cxnLst>
              <a:cxn ang="0">
                <a:pos x="86" y="0"/>
              </a:cxn>
              <a:cxn ang="0">
                <a:pos x="43" y="115"/>
              </a:cxn>
              <a:cxn ang="0">
                <a:pos x="86" y="288"/>
              </a:cxn>
              <a:cxn ang="0">
                <a:pos x="130" y="115"/>
              </a:cxn>
              <a:cxn ang="0">
                <a:pos x="86" y="0"/>
              </a:cxn>
            </a:cxnLst>
            <a:rect l="0" t="0" r="r" b="b"/>
            <a:pathLst>
              <a:path w="173" h="288">
                <a:moveTo>
                  <a:pt x="86" y="0"/>
                </a:moveTo>
                <a:cubicBezTo>
                  <a:pt x="86" y="0"/>
                  <a:pt x="86" y="58"/>
                  <a:pt x="43" y="115"/>
                </a:cubicBezTo>
                <a:cubicBezTo>
                  <a:pt x="0" y="173"/>
                  <a:pt x="14" y="288"/>
                  <a:pt x="86" y="288"/>
                </a:cubicBezTo>
                <a:cubicBezTo>
                  <a:pt x="158" y="288"/>
                  <a:pt x="173" y="187"/>
                  <a:pt x="130" y="115"/>
                </a:cubicBezTo>
                <a:cubicBezTo>
                  <a:pt x="86" y="43"/>
                  <a:pt x="86" y="0"/>
                  <a:pt x="86" y="0"/>
                </a:cubicBezTo>
                <a:close/>
              </a:path>
            </a:pathLst>
          </a:custGeom>
          <a:gradFill>
            <a:gsLst>
              <a:gs pos="0">
                <a:schemeClr val="bg1">
                  <a:alpha val="31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5400000" scaled="0"/>
          </a:gradFill>
          <a:ln w="9525">
            <a:noFill/>
            <a:round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41" name="Freeform 327"/>
          <p:cNvSpPr>
            <a:spLocks/>
          </p:cNvSpPr>
          <p:nvPr/>
        </p:nvSpPr>
        <p:spPr bwMode="auto">
          <a:xfrm>
            <a:off x="4500562" y="-662016"/>
            <a:ext cx="214314" cy="357189"/>
          </a:xfrm>
          <a:custGeom>
            <a:avLst/>
            <a:gdLst/>
            <a:ahLst/>
            <a:cxnLst>
              <a:cxn ang="0">
                <a:pos x="86" y="0"/>
              </a:cxn>
              <a:cxn ang="0">
                <a:pos x="43" y="115"/>
              </a:cxn>
              <a:cxn ang="0">
                <a:pos x="86" y="288"/>
              </a:cxn>
              <a:cxn ang="0">
                <a:pos x="130" y="115"/>
              </a:cxn>
              <a:cxn ang="0">
                <a:pos x="86" y="0"/>
              </a:cxn>
            </a:cxnLst>
            <a:rect l="0" t="0" r="r" b="b"/>
            <a:pathLst>
              <a:path w="173" h="288">
                <a:moveTo>
                  <a:pt x="86" y="0"/>
                </a:moveTo>
                <a:cubicBezTo>
                  <a:pt x="86" y="0"/>
                  <a:pt x="86" y="58"/>
                  <a:pt x="43" y="115"/>
                </a:cubicBezTo>
                <a:cubicBezTo>
                  <a:pt x="0" y="173"/>
                  <a:pt x="14" y="288"/>
                  <a:pt x="86" y="288"/>
                </a:cubicBezTo>
                <a:cubicBezTo>
                  <a:pt x="158" y="288"/>
                  <a:pt x="173" y="187"/>
                  <a:pt x="130" y="115"/>
                </a:cubicBezTo>
                <a:cubicBezTo>
                  <a:pt x="86" y="43"/>
                  <a:pt x="86" y="0"/>
                  <a:pt x="86" y="0"/>
                </a:cubicBezTo>
                <a:close/>
              </a:path>
            </a:pathLst>
          </a:custGeom>
          <a:gradFill>
            <a:gsLst>
              <a:gs pos="0">
                <a:schemeClr val="bg1">
                  <a:alpha val="31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5400000" scaled="0"/>
          </a:gradFill>
          <a:ln w="9525">
            <a:noFill/>
            <a:round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42" name="Freeform 327"/>
          <p:cNvSpPr>
            <a:spLocks/>
          </p:cNvSpPr>
          <p:nvPr/>
        </p:nvSpPr>
        <p:spPr bwMode="auto">
          <a:xfrm>
            <a:off x="4143372" y="-662016"/>
            <a:ext cx="214314" cy="357189"/>
          </a:xfrm>
          <a:custGeom>
            <a:avLst/>
            <a:gdLst/>
            <a:ahLst/>
            <a:cxnLst>
              <a:cxn ang="0">
                <a:pos x="86" y="0"/>
              </a:cxn>
              <a:cxn ang="0">
                <a:pos x="43" y="115"/>
              </a:cxn>
              <a:cxn ang="0">
                <a:pos x="86" y="288"/>
              </a:cxn>
              <a:cxn ang="0">
                <a:pos x="130" y="115"/>
              </a:cxn>
              <a:cxn ang="0">
                <a:pos x="86" y="0"/>
              </a:cxn>
            </a:cxnLst>
            <a:rect l="0" t="0" r="r" b="b"/>
            <a:pathLst>
              <a:path w="173" h="288">
                <a:moveTo>
                  <a:pt x="86" y="0"/>
                </a:moveTo>
                <a:cubicBezTo>
                  <a:pt x="86" y="0"/>
                  <a:pt x="86" y="58"/>
                  <a:pt x="43" y="115"/>
                </a:cubicBezTo>
                <a:cubicBezTo>
                  <a:pt x="0" y="173"/>
                  <a:pt x="14" y="288"/>
                  <a:pt x="86" y="288"/>
                </a:cubicBezTo>
                <a:cubicBezTo>
                  <a:pt x="158" y="288"/>
                  <a:pt x="173" y="187"/>
                  <a:pt x="130" y="115"/>
                </a:cubicBezTo>
                <a:cubicBezTo>
                  <a:pt x="86" y="43"/>
                  <a:pt x="86" y="0"/>
                  <a:pt x="86" y="0"/>
                </a:cubicBezTo>
                <a:close/>
              </a:path>
            </a:pathLst>
          </a:custGeom>
          <a:gradFill>
            <a:gsLst>
              <a:gs pos="0">
                <a:schemeClr val="bg1">
                  <a:alpha val="31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5400000" scaled="0"/>
          </a:gradFill>
          <a:ln w="9525">
            <a:noFill/>
            <a:round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43" name="Freeform 327"/>
          <p:cNvSpPr>
            <a:spLocks/>
          </p:cNvSpPr>
          <p:nvPr/>
        </p:nvSpPr>
        <p:spPr bwMode="auto">
          <a:xfrm>
            <a:off x="3714744" y="-662016"/>
            <a:ext cx="214314" cy="357189"/>
          </a:xfrm>
          <a:custGeom>
            <a:avLst/>
            <a:gdLst/>
            <a:ahLst/>
            <a:cxnLst>
              <a:cxn ang="0">
                <a:pos x="86" y="0"/>
              </a:cxn>
              <a:cxn ang="0">
                <a:pos x="43" y="115"/>
              </a:cxn>
              <a:cxn ang="0">
                <a:pos x="86" y="288"/>
              </a:cxn>
              <a:cxn ang="0">
                <a:pos x="130" y="115"/>
              </a:cxn>
              <a:cxn ang="0">
                <a:pos x="86" y="0"/>
              </a:cxn>
            </a:cxnLst>
            <a:rect l="0" t="0" r="r" b="b"/>
            <a:pathLst>
              <a:path w="173" h="288">
                <a:moveTo>
                  <a:pt x="86" y="0"/>
                </a:moveTo>
                <a:cubicBezTo>
                  <a:pt x="86" y="0"/>
                  <a:pt x="86" y="58"/>
                  <a:pt x="43" y="115"/>
                </a:cubicBezTo>
                <a:cubicBezTo>
                  <a:pt x="0" y="173"/>
                  <a:pt x="14" y="288"/>
                  <a:pt x="86" y="288"/>
                </a:cubicBezTo>
                <a:cubicBezTo>
                  <a:pt x="158" y="288"/>
                  <a:pt x="173" y="187"/>
                  <a:pt x="130" y="115"/>
                </a:cubicBezTo>
                <a:cubicBezTo>
                  <a:pt x="86" y="43"/>
                  <a:pt x="86" y="0"/>
                  <a:pt x="86" y="0"/>
                </a:cubicBezTo>
                <a:close/>
              </a:path>
            </a:pathLst>
          </a:custGeom>
          <a:gradFill>
            <a:gsLst>
              <a:gs pos="0">
                <a:schemeClr val="bg1">
                  <a:alpha val="31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5400000" scaled="0"/>
          </a:gradFill>
          <a:ln w="9525">
            <a:noFill/>
            <a:round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44" name="Freeform 327"/>
          <p:cNvSpPr>
            <a:spLocks/>
          </p:cNvSpPr>
          <p:nvPr/>
        </p:nvSpPr>
        <p:spPr bwMode="auto">
          <a:xfrm>
            <a:off x="3357554" y="-662016"/>
            <a:ext cx="214314" cy="357189"/>
          </a:xfrm>
          <a:custGeom>
            <a:avLst/>
            <a:gdLst/>
            <a:ahLst/>
            <a:cxnLst>
              <a:cxn ang="0">
                <a:pos x="86" y="0"/>
              </a:cxn>
              <a:cxn ang="0">
                <a:pos x="43" y="115"/>
              </a:cxn>
              <a:cxn ang="0">
                <a:pos x="86" y="288"/>
              </a:cxn>
              <a:cxn ang="0">
                <a:pos x="130" y="115"/>
              </a:cxn>
              <a:cxn ang="0">
                <a:pos x="86" y="0"/>
              </a:cxn>
            </a:cxnLst>
            <a:rect l="0" t="0" r="r" b="b"/>
            <a:pathLst>
              <a:path w="173" h="288">
                <a:moveTo>
                  <a:pt x="86" y="0"/>
                </a:moveTo>
                <a:cubicBezTo>
                  <a:pt x="86" y="0"/>
                  <a:pt x="86" y="58"/>
                  <a:pt x="43" y="115"/>
                </a:cubicBezTo>
                <a:cubicBezTo>
                  <a:pt x="0" y="173"/>
                  <a:pt x="14" y="288"/>
                  <a:pt x="86" y="288"/>
                </a:cubicBezTo>
                <a:cubicBezTo>
                  <a:pt x="158" y="288"/>
                  <a:pt x="173" y="187"/>
                  <a:pt x="130" y="115"/>
                </a:cubicBezTo>
                <a:cubicBezTo>
                  <a:pt x="86" y="43"/>
                  <a:pt x="86" y="0"/>
                  <a:pt x="86" y="0"/>
                </a:cubicBezTo>
                <a:close/>
              </a:path>
            </a:pathLst>
          </a:custGeom>
          <a:gradFill>
            <a:gsLst>
              <a:gs pos="0">
                <a:schemeClr val="bg1">
                  <a:alpha val="31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5400000" scaled="0"/>
          </a:gradFill>
          <a:ln w="9525">
            <a:noFill/>
            <a:round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45" name="Freeform 327"/>
          <p:cNvSpPr>
            <a:spLocks/>
          </p:cNvSpPr>
          <p:nvPr/>
        </p:nvSpPr>
        <p:spPr bwMode="auto">
          <a:xfrm>
            <a:off x="6000760" y="-642966"/>
            <a:ext cx="214314" cy="357189"/>
          </a:xfrm>
          <a:custGeom>
            <a:avLst/>
            <a:gdLst/>
            <a:ahLst/>
            <a:cxnLst>
              <a:cxn ang="0">
                <a:pos x="86" y="0"/>
              </a:cxn>
              <a:cxn ang="0">
                <a:pos x="43" y="115"/>
              </a:cxn>
              <a:cxn ang="0">
                <a:pos x="86" y="288"/>
              </a:cxn>
              <a:cxn ang="0">
                <a:pos x="130" y="115"/>
              </a:cxn>
              <a:cxn ang="0">
                <a:pos x="86" y="0"/>
              </a:cxn>
            </a:cxnLst>
            <a:rect l="0" t="0" r="r" b="b"/>
            <a:pathLst>
              <a:path w="173" h="288">
                <a:moveTo>
                  <a:pt x="86" y="0"/>
                </a:moveTo>
                <a:cubicBezTo>
                  <a:pt x="86" y="0"/>
                  <a:pt x="86" y="58"/>
                  <a:pt x="43" y="115"/>
                </a:cubicBezTo>
                <a:cubicBezTo>
                  <a:pt x="0" y="173"/>
                  <a:pt x="14" y="288"/>
                  <a:pt x="86" y="288"/>
                </a:cubicBezTo>
                <a:cubicBezTo>
                  <a:pt x="158" y="288"/>
                  <a:pt x="173" y="187"/>
                  <a:pt x="130" y="115"/>
                </a:cubicBezTo>
                <a:cubicBezTo>
                  <a:pt x="86" y="43"/>
                  <a:pt x="86" y="0"/>
                  <a:pt x="86" y="0"/>
                </a:cubicBezTo>
                <a:close/>
              </a:path>
            </a:pathLst>
          </a:custGeom>
          <a:gradFill>
            <a:gsLst>
              <a:gs pos="0">
                <a:schemeClr val="bg1">
                  <a:alpha val="31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5400000" scaled="0"/>
          </a:gradFill>
          <a:ln w="9525">
            <a:noFill/>
            <a:round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46" name="Freeform 327"/>
          <p:cNvSpPr>
            <a:spLocks/>
          </p:cNvSpPr>
          <p:nvPr/>
        </p:nvSpPr>
        <p:spPr bwMode="auto">
          <a:xfrm>
            <a:off x="5643570" y="-642966"/>
            <a:ext cx="214314" cy="357189"/>
          </a:xfrm>
          <a:custGeom>
            <a:avLst/>
            <a:gdLst/>
            <a:ahLst/>
            <a:cxnLst>
              <a:cxn ang="0">
                <a:pos x="86" y="0"/>
              </a:cxn>
              <a:cxn ang="0">
                <a:pos x="43" y="115"/>
              </a:cxn>
              <a:cxn ang="0">
                <a:pos x="86" y="288"/>
              </a:cxn>
              <a:cxn ang="0">
                <a:pos x="130" y="115"/>
              </a:cxn>
              <a:cxn ang="0">
                <a:pos x="86" y="0"/>
              </a:cxn>
            </a:cxnLst>
            <a:rect l="0" t="0" r="r" b="b"/>
            <a:pathLst>
              <a:path w="173" h="288">
                <a:moveTo>
                  <a:pt x="86" y="0"/>
                </a:moveTo>
                <a:cubicBezTo>
                  <a:pt x="86" y="0"/>
                  <a:pt x="86" y="58"/>
                  <a:pt x="43" y="115"/>
                </a:cubicBezTo>
                <a:cubicBezTo>
                  <a:pt x="0" y="173"/>
                  <a:pt x="14" y="288"/>
                  <a:pt x="86" y="288"/>
                </a:cubicBezTo>
                <a:cubicBezTo>
                  <a:pt x="158" y="288"/>
                  <a:pt x="173" y="187"/>
                  <a:pt x="130" y="115"/>
                </a:cubicBezTo>
                <a:cubicBezTo>
                  <a:pt x="86" y="43"/>
                  <a:pt x="86" y="0"/>
                  <a:pt x="86" y="0"/>
                </a:cubicBezTo>
                <a:close/>
              </a:path>
            </a:pathLst>
          </a:custGeom>
          <a:gradFill>
            <a:gsLst>
              <a:gs pos="0">
                <a:schemeClr val="bg1">
                  <a:alpha val="31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5400000" scaled="0"/>
          </a:gradFill>
          <a:ln w="9525">
            <a:noFill/>
            <a:round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47" name="Freeform 327"/>
          <p:cNvSpPr>
            <a:spLocks/>
          </p:cNvSpPr>
          <p:nvPr/>
        </p:nvSpPr>
        <p:spPr bwMode="auto">
          <a:xfrm>
            <a:off x="5214942" y="-642966"/>
            <a:ext cx="214314" cy="357189"/>
          </a:xfrm>
          <a:custGeom>
            <a:avLst/>
            <a:gdLst/>
            <a:ahLst/>
            <a:cxnLst>
              <a:cxn ang="0">
                <a:pos x="86" y="0"/>
              </a:cxn>
              <a:cxn ang="0">
                <a:pos x="43" y="115"/>
              </a:cxn>
              <a:cxn ang="0">
                <a:pos x="86" y="288"/>
              </a:cxn>
              <a:cxn ang="0">
                <a:pos x="130" y="115"/>
              </a:cxn>
              <a:cxn ang="0">
                <a:pos x="86" y="0"/>
              </a:cxn>
            </a:cxnLst>
            <a:rect l="0" t="0" r="r" b="b"/>
            <a:pathLst>
              <a:path w="173" h="288">
                <a:moveTo>
                  <a:pt x="86" y="0"/>
                </a:moveTo>
                <a:cubicBezTo>
                  <a:pt x="86" y="0"/>
                  <a:pt x="86" y="58"/>
                  <a:pt x="43" y="115"/>
                </a:cubicBezTo>
                <a:cubicBezTo>
                  <a:pt x="0" y="173"/>
                  <a:pt x="14" y="288"/>
                  <a:pt x="86" y="288"/>
                </a:cubicBezTo>
                <a:cubicBezTo>
                  <a:pt x="158" y="288"/>
                  <a:pt x="173" y="187"/>
                  <a:pt x="130" y="115"/>
                </a:cubicBezTo>
                <a:cubicBezTo>
                  <a:pt x="86" y="43"/>
                  <a:pt x="86" y="0"/>
                  <a:pt x="86" y="0"/>
                </a:cubicBezTo>
                <a:close/>
              </a:path>
            </a:pathLst>
          </a:custGeom>
          <a:gradFill>
            <a:gsLst>
              <a:gs pos="0">
                <a:schemeClr val="bg1">
                  <a:alpha val="31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5400000" scaled="0"/>
          </a:gradFill>
          <a:ln w="9525">
            <a:noFill/>
            <a:round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48" name="Freeform 327"/>
          <p:cNvSpPr>
            <a:spLocks/>
          </p:cNvSpPr>
          <p:nvPr/>
        </p:nvSpPr>
        <p:spPr bwMode="auto">
          <a:xfrm>
            <a:off x="4857752" y="-662016"/>
            <a:ext cx="214314" cy="357189"/>
          </a:xfrm>
          <a:custGeom>
            <a:avLst/>
            <a:gdLst/>
            <a:ahLst/>
            <a:cxnLst>
              <a:cxn ang="0">
                <a:pos x="86" y="0"/>
              </a:cxn>
              <a:cxn ang="0">
                <a:pos x="43" y="115"/>
              </a:cxn>
              <a:cxn ang="0">
                <a:pos x="86" y="288"/>
              </a:cxn>
              <a:cxn ang="0">
                <a:pos x="130" y="115"/>
              </a:cxn>
              <a:cxn ang="0">
                <a:pos x="86" y="0"/>
              </a:cxn>
            </a:cxnLst>
            <a:rect l="0" t="0" r="r" b="b"/>
            <a:pathLst>
              <a:path w="173" h="288">
                <a:moveTo>
                  <a:pt x="86" y="0"/>
                </a:moveTo>
                <a:cubicBezTo>
                  <a:pt x="86" y="0"/>
                  <a:pt x="86" y="58"/>
                  <a:pt x="43" y="115"/>
                </a:cubicBezTo>
                <a:cubicBezTo>
                  <a:pt x="0" y="173"/>
                  <a:pt x="14" y="288"/>
                  <a:pt x="86" y="288"/>
                </a:cubicBezTo>
                <a:cubicBezTo>
                  <a:pt x="158" y="288"/>
                  <a:pt x="173" y="187"/>
                  <a:pt x="130" y="115"/>
                </a:cubicBezTo>
                <a:cubicBezTo>
                  <a:pt x="86" y="43"/>
                  <a:pt x="86" y="0"/>
                  <a:pt x="86" y="0"/>
                </a:cubicBezTo>
                <a:close/>
              </a:path>
            </a:pathLst>
          </a:custGeom>
          <a:gradFill>
            <a:gsLst>
              <a:gs pos="0">
                <a:schemeClr val="bg1">
                  <a:alpha val="31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5400000" scaled="0"/>
          </a:gradFill>
          <a:ln w="9525">
            <a:noFill/>
            <a:round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49" name="Freeform 327"/>
          <p:cNvSpPr>
            <a:spLocks/>
          </p:cNvSpPr>
          <p:nvPr/>
        </p:nvSpPr>
        <p:spPr bwMode="auto">
          <a:xfrm>
            <a:off x="4286248" y="-590578"/>
            <a:ext cx="214314" cy="357189"/>
          </a:xfrm>
          <a:custGeom>
            <a:avLst/>
            <a:gdLst/>
            <a:ahLst/>
            <a:cxnLst>
              <a:cxn ang="0">
                <a:pos x="86" y="0"/>
              </a:cxn>
              <a:cxn ang="0">
                <a:pos x="43" y="115"/>
              </a:cxn>
              <a:cxn ang="0">
                <a:pos x="86" y="288"/>
              </a:cxn>
              <a:cxn ang="0">
                <a:pos x="130" y="115"/>
              </a:cxn>
              <a:cxn ang="0">
                <a:pos x="86" y="0"/>
              </a:cxn>
            </a:cxnLst>
            <a:rect l="0" t="0" r="r" b="b"/>
            <a:pathLst>
              <a:path w="173" h="288">
                <a:moveTo>
                  <a:pt x="86" y="0"/>
                </a:moveTo>
                <a:cubicBezTo>
                  <a:pt x="86" y="0"/>
                  <a:pt x="86" y="58"/>
                  <a:pt x="43" y="115"/>
                </a:cubicBezTo>
                <a:cubicBezTo>
                  <a:pt x="0" y="173"/>
                  <a:pt x="14" y="288"/>
                  <a:pt x="86" y="288"/>
                </a:cubicBezTo>
                <a:cubicBezTo>
                  <a:pt x="158" y="288"/>
                  <a:pt x="173" y="187"/>
                  <a:pt x="130" y="115"/>
                </a:cubicBezTo>
                <a:cubicBezTo>
                  <a:pt x="86" y="43"/>
                  <a:pt x="86" y="0"/>
                  <a:pt x="86" y="0"/>
                </a:cubicBezTo>
                <a:close/>
              </a:path>
            </a:pathLst>
          </a:custGeom>
          <a:gradFill>
            <a:gsLst>
              <a:gs pos="0">
                <a:schemeClr val="bg1">
                  <a:alpha val="31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5400000" scaled="0"/>
          </a:gradFill>
          <a:ln w="9525">
            <a:noFill/>
            <a:round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50" name="Freeform 327"/>
          <p:cNvSpPr>
            <a:spLocks/>
          </p:cNvSpPr>
          <p:nvPr/>
        </p:nvSpPr>
        <p:spPr bwMode="auto">
          <a:xfrm>
            <a:off x="3929058" y="-590578"/>
            <a:ext cx="214314" cy="357189"/>
          </a:xfrm>
          <a:custGeom>
            <a:avLst/>
            <a:gdLst/>
            <a:ahLst/>
            <a:cxnLst>
              <a:cxn ang="0">
                <a:pos x="86" y="0"/>
              </a:cxn>
              <a:cxn ang="0">
                <a:pos x="43" y="115"/>
              </a:cxn>
              <a:cxn ang="0">
                <a:pos x="86" y="288"/>
              </a:cxn>
              <a:cxn ang="0">
                <a:pos x="130" y="115"/>
              </a:cxn>
              <a:cxn ang="0">
                <a:pos x="86" y="0"/>
              </a:cxn>
            </a:cxnLst>
            <a:rect l="0" t="0" r="r" b="b"/>
            <a:pathLst>
              <a:path w="173" h="288">
                <a:moveTo>
                  <a:pt x="86" y="0"/>
                </a:moveTo>
                <a:cubicBezTo>
                  <a:pt x="86" y="0"/>
                  <a:pt x="86" y="58"/>
                  <a:pt x="43" y="115"/>
                </a:cubicBezTo>
                <a:cubicBezTo>
                  <a:pt x="0" y="173"/>
                  <a:pt x="14" y="288"/>
                  <a:pt x="86" y="288"/>
                </a:cubicBezTo>
                <a:cubicBezTo>
                  <a:pt x="158" y="288"/>
                  <a:pt x="173" y="187"/>
                  <a:pt x="130" y="115"/>
                </a:cubicBezTo>
                <a:cubicBezTo>
                  <a:pt x="86" y="43"/>
                  <a:pt x="86" y="0"/>
                  <a:pt x="86" y="0"/>
                </a:cubicBezTo>
                <a:close/>
              </a:path>
            </a:pathLst>
          </a:custGeom>
          <a:gradFill>
            <a:gsLst>
              <a:gs pos="0">
                <a:schemeClr val="bg1">
                  <a:alpha val="31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5400000" scaled="0"/>
          </a:gradFill>
          <a:ln w="9525">
            <a:noFill/>
            <a:round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51" name="Freeform 327"/>
          <p:cNvSpPr>
            <a:spLocks/>
          </p:cNvSpPr>
          <p:nvPr/>
        </p:nvSpPr>
        <p:spPr bwMode="auto">
          <a:xfrm>
            <a:off x="3500430" y="-590578"/>
            <a:ext cx="214314" cy="357189"/>
          </a:xfrm>
          <a:custGeom>
            <a:avLst/>
            <a:gdLst/>
            <a:ahLst/>
            <a:cxnLst>
              <a:cxn ang="0">
                <a:pos x="86" y="0"/>
              </a:cxn>
              <a:cxn ang="0">
                <a:pos x="43" y="115"/>
              </a:cxn>
              <a:cxn ang="0">
                <a:pos x="86" y="288"/>
              </a:cxn>
              <a:cxn ang="0">
                <a:pos x="130" y="115"/>
              </a:cxn>
              <a:cxn ang="0">
                <a:pos x="86" y="0"/>
              </a:cxn>
            </a:cxnLst>
            <a:rect l="0" t="0" r="r" b="b"/>
            <a:pathLst>
              <a:path w="173" h="288">
                <a:moveTo>
                  <a:pt x="86" y="0"/>
                </a:moveTo>
                <a:cubicBezTo>
                  <a:pt x="86" y="0"/>
                  <a:pt x="86" y="58"/>
                  <a:pt x="43" y="115"/>
                </a:cubicBezTo>
                <a:cubicBezTo>
                  <a:pt x="0" y="173"/>
                  <a:pt x="14" y="288"/>
                  <a:pt x="86" y="288"/>
                </a:cubicBezTo>
                <a:cubicBezTo>
                  <a:pt x="158" y="288"/>
                  <a:pt x="173" y="187"/>
                  <a:pt x="130" y="115"/>
                </a:cubicBezTo>
                <a:cubicBezTo>
                  <a:pt x="86" y="43"/>
                  <a:pt x="86" y="0"/>
                  <a:pt x="86" y="0"/>
                </a:cubicBezTo>
                <a:close/>
              </a:path>
            </a:pathLst>
          </a:custGeom>
          <a:gradFill>
            <a:gsLst>
              <a:gs pos="0">
                <a:schemeClr val="bg1">
                  <a:alpha val="31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5400000" scaled="0"/>
          </a:gradFill>
          <a:ln w="9525">
            <a:noFill/>
            <a:round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52" name="Freeform 327"/>
          <p:cNvSpPr>
            <a:spLocks/>
          </p:cNvSpPr>
          <p:nvPr/>
        </p:nvSpPr>
        <p:spPr bwMode="auto">
          <a:xfrm>
            <a:off x="3143240" y="-590578"/>
            <a:ext cx="214314" cy="357189"/>
          </a:xfrm>
          <a:custGeom>
            <a:avLst/>
            <a:gdLst/>
            <a:ahLst/>
            <a:cxnLst>
              <a:cxn ang="0">
                <a:pos x="86" y="0"/>
              </a:cxn>
              <a:cxn ang="0">
                <a:pos x="43" y="115"/>
              </a:cxn>
              <a:cxn ang="0">
                <a:pos x="86" y="288"/>
              </a:cxn>
              <a:cxn ang="0">
                <a:pos x="130" y="115"/>
              </a:cxn>
              <a:cxn ang="0">
                <a:pos x="86" y="0"/>
              </a:cxn>
            </a:cxnLst>
            <a:rect l="0" t="0" r="r" b="b"/>
            <a:pathLst>
              <a:path w="173" h="288">
                <a:moveTo>
                  <a:pt x="86" y="0"/>
                </a:moveTo>
                <a:cubicBezTo>
                  <a:pt x="86" y="0"/>
                  <a:pt x="86" y="58"/>
                  <a:pt x="43" y="115"/>
                </a:cubicBezTo>
                <a:cubicBezTo>
                  <a:pt x="0" y="173"/>
                  <a:pt x="14" y="288"/>
                  <a:pt x="86" y="288"/>
                </a:cubicBezTo>
                <a:cubicBezTo>
                  <a:pt x="158" y="288"/>
                  <a:pt x="173" y="187"/>
                  <a:pt x="130" y="115"/>
                </a:cubicBezTo>
                <a:cubicBezTo>
                  <a:pt x="86" y="43"/>
                  <a:pt x="86" y="0"/>
                  <a:pt x="86" y="0"/>
                </a:cubicBezTo>
                <a:close/>
              </a:path>
            </a:pathLst>
          </a:custGeom>
          <a:gradFill>
            <a:gsLst>
              <a:gs pos="0">
                <a:schemeClr val="bg1">
                  <a:alpha val="31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5400000" scaled="0"/>
          </a:gradFill>
          <a:ln w="9525">
            <a:noFill/>
            <a:round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53" name="Freeform 327"/>
          <p:cNvSpPr>
            <a:spLocks/>
          </p:cNvSpPr>
          <p:nvPr/>
        </p:nvSpPr>
        <p:spPr bwMode="auto">
          <a:xfrm>
            <a:off x="1428728" y="-590578"/>
            <a:ext cx="214314" cy="357189"/>
          </a:xfrm>
          <a:custGeom>
            <a:avLst/>
            <a:gdLst/>
            <a:ahLst/>
            <a:cxnLst>
              <a:cxn ang="0">
                <a:pos x="86" y="0"/>
              </a:cxn>
              <a:cxn ang="0">
                <a:pos x="43" y="115"/>
              </a:cxn>
              <a:cxn ang="0">
                <a:pos x="86" y="288"/>
              </a:cxn>
              <a:cxn ang="0">
                <a:pos x="130" y="115"/>
              </a:cxn>
              <a:cxn ang="0">
                <a:pos x="86" y="0"/>
              </a:cxn>
            </a:cxnLst>
            <a:rect l="0" t="0" r="r" b="b"/>
            <a:pathLst>
              <a:path w="173" h="288">
                <a:moveTo>
                  <a:pt x="86" y="0"/>
                </a:moveTo>
                <a:cubicBezTo>
                  <a:pt x="86" y="0"/>
                  <a:pt x="86" y="58"/>
                  <a:pt x="43" y="115"/>
                </a:cubicBezTo>
                <a:cubicBezTo>
                  <a:pt x="0" y="173"/>
                  <a:pt x="14" y="288"/>
                  <a:pt x="86" y="288"/>
                </a:cubicBezTo>
                <a:cubicBezTo>
                  <a:pt x="158" y="288"/>
                  <a:pt x="173" y="187"/>
                  <a:pt x="130" y="115"/>
                </a:cubicBezTo>
                <a:cubicBezTo>
                  <a:pt x="86" y="43"/>
                  <a:pt x="86" y="0"/>
                  <a:pt x="86" y="0"/>
                </a:cubicBezTo>
                <a:close/>
              </a:path>
            </a:pathLst>
          </a:custGeom>
          <a:gradFill>
            <a:gsLst>
              <a:gs pos="0">
                <a:schemeClr val="bg1">
                  <a:alpha val="31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5400000" scaled="0"/>
          </a:gradFill>
          <a:ln w="9525">
            <a:noFill/>
            <a:round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54" name="Freeform 327"/>
          <p:cNvSpPr>
            <a:spLocks/>
          </p:cNvSpPr>
          <p:nvPr/>
        </p:nvSpPr>
        <p:spPr bwMode="auto">
          <a:xfrm>
            <a:off x="1071538" y="-590578"/>
            <a:ext cx="214314" cy="357189"/>
          </a:xfrm>
          <a:custGeom>
            <a:avLst/>
            <a:gdLst/>
            <a:ahLst/>
            <a:cxnLst>
              <a:cxn ang="0">
                <a:pos x="86" y="0"/>
              </a:cxn>
              <a:cxn ang="0">
                <a:pos x="43" y="115"/>
              </a:cxn>
              <a:cxn ang="0">
                <a:pos x="86" y="288"/>
              </a:cxn>
              <a:cxn ang="0">
                <a:pos x="130" y="115"/>
              </a:cxn>
              <a:cxn ang="0">
                <a:pos x="86" y="0"/>
              </a:cxn>
            </a:cxnLst>
            <a:rect l="0" t="0" r="r" b="b"/>
            <a:pathLst>
              <a:path w="173" h="288">
                <a:moveTo>
                  <a:pt x="86" y="0"/>
                </a:moveTo>
                <a:cubicBezTo>
                  <a:pt x="86" y="0"/>
                  <a:pt x="86" y="58"/>
                  <a:pt x="43" y="115"/>
                </a:cubicBezTo>
                <a:cubicBezTo>
                  <a:pt x="0" y="173"/>
                  <a:pt x="14" y="288"/>
                  <a:pt x="86" y="288"/>
                </a:cubicBezTo>
                <a:cubicBezTo>
                  <a:pt x="158" y="288"/>
                  <a:pt x="173" y="187"/>
                  <a:pt x="130" y="115"/>
                </a:cubicBezTo>
                <a:cubicBezTo>
                  <a:pt x="86" y="43"/>
                  <a:pt x="86" y="0"/>
                  <a:pt x="86" y="0"/>
                </a:cubicBezTo>
                <a:close/>
              </a:path>
            </a:pathLst>
          </a:custGeom>
          <a:gradFill>
            <a:gsLst>
              <a:gs pos="0">
                <a:schemeClr val="bg1">
                  <a:alpha val="31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5400000" scaled="0"/>
          </a:gradFill>
          <a:ln w="9525">
            <a:noFill/>
            <a:round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55" name="Freeform 327"/>
          <p:cNvSpPr>
            <a:spLocks/>
          </p:cNvSpPr>
          <p:nvPr/>
        </p:nvSpPr>
        <p:spPr bwMode="auto">
          <a:xfrm>
            <a:off x="642910" y="-590578"/>
            <a:ext cx="214314" cy="357189"/>
          </a:xfrm>
          <a:custGeom>
            <a:avLst/>
            <a:gdLst/>
            <a:ahLst/>
            <a:cxnLst>
              <a:cxn ang="0">
                <a:pos x="86" y="0"/>
              </a:cxn>
              <a:cxn ang="0">
                <a:pos x="43" y="115"/>
              </a:cxn>
              <a:cxn ang="0">
                <a:pos x="86" y="288"/>
              </a:cxn>
              <a:cxn ang="0">
                <a:pos x="130" y="115"/>
              </a:cxn>
              <a:cxn ang="0">
                <a:pos x="86" y="0"/>
              </a:cxn>
            </a:cxnLst>
            <a:rect l="0" t="0" r="r" b="b"/>
            <a:pathLst>
              <a:path w="173" h="288">
                <a:moveTo>
                  <a:pt x="86" y="0"/>
                </a:moveTo>
                <a:cubicBezTo>
                  <a:pt x="86" y="0"/>
                  <a:pt x="86" y="58"/>
                  <a:pt x="43" y="115"/>
                </a:cubicBezTo>
                <a:cubicBezTo>
                  <a:pt x="0" y="173"/>
                  <a:pt x="14" y="288"/>
                  <a:pt x="86" y="288"/>
                </a:cubicBezTo>
                <a:cubicBezTo>
                  <a:pt x="158" y="288"/>
                  <a:pt x="173" y="187"/>
                  <a:pt x="130" y="115"/>
                </a:cubicBezTo>
                <a:cubicBezTo>
                  <a:pt x="86" y="43"/>
                  <a:pt x="86" y="0"/>
                  <a:pt x="86" y="0"/>
                </a:cubicBezTo>
                <a:close/>
              </a:path>
            </a:pathLst>
          </a:custGeom>
          <a:gradFill>
            <a:gsLst>
              <a:gs pos="0">
                <a:schemeClr val="bg1">
                  <a:alpha val="31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5400000" scaled="0"/>
          </a:gradFill>
          <a:ln w="9525">
            <a:noFill/>
            <a:round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56" name="Freeform 327"/>
          <p:cNvSpPr>
            <a:spLocks/>
          </p:cNvSpPr>
          <p:nvPr/>
        </p:nvSpPr>
        <p:spPr bwMode="auto">
          <a:xfrm>
            <a:off x="285720" y="-590578"/>
            <a:ext cx="214314" cy="357189"/>
          </a:xfrm>
          <a:custGeom>
            <a:avLst/>
            <a:gdLst/>
            <a:ahLst/>
            <a:cxnLst>
              <a:cxn ang="0">
                <a:pos x="86" y="0"/>
              </a:cxn>
              <a:cxn ang="0">
                <a:pos x="43" y="115"/>
              </a:cxn>
              <a:cxn ang="0">
                <a:pos x="86" y="288"/>
              </a:cxn>
              <a:cxn ang="0">
                <a:pos x="130" y="115"/>
              </a:cxn>
              <a:cxn ang="0">
                <a:pos x="86" y="0"/>
              </a:cxn>
            </a:cxnLst>
            <a:rect l="0" t="0" r="r" b="b"/>
            <a:pathLst>
              <a:path w="173" h="288">
                <a:moveTo>
                  <a:pt x="86" y="0"/>
                </a:moveTo>
                <a:cubicBezTo>
                  <a:pt x="86" y="0"/>
                  <a:pt x="86" y="58"/>
                  <a:pt x="43" y="115"/>
                </a:cubicBezTo>
                <a:cubicBezTo>
                  <a:pt x="0" y="173"/>
                  <a:pt x="14" y="288"/>
                  <a:pt x="86" y="288"/>
                </a:cubicBezTo>
                <a:cubicBezTo>
                  <a:pt x="158" y="288"/>
                  <a:pt x="173" y="187"/>
                  <a:pt x="130" y="115"/>
                </a:cubicBezTo>
                <a:cubicBezTo>
                  <a:pt x="86" y="43"/>
                  <a:pt x="86" y="0"/>
                  <a:pt x="86" y="0"/>
                </a:cubicBezTo>
                <a:close/>
              </a:path>
            </a:pathLst>
          </a:custGeom>
          <a:gradFill>
            <a:gsLst>
              <a:gs pos="0">
                <a:schemeClr val="bg1">
                  <a:alpha val="31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5400000" scaled="0"/>
          </a:gradFill>
          <a:ln w="9525">
            <a:noFill/>
            <a:round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57" name="Freeform 327"/>
          <p:cNvSpPr>
            <a:spLocks/>
          </p:cNvSpPr>
          <p:nvPr/>
        </p:nvSpPr>
        <p:spPr bwMode="auto">
          <a:xfrm>
            <a:off x="2928926" y="-590578"/>
            <a:ext cx="214314" cy="357189"/>
          </a:xfrm>
          <a:custGeom>
            <a:avLst/>
            <a:gdLst/>
            <a:ahLst/>
            <a:cxnLst>
              <a:cxn ang="0">
                <a:pos x="86" y="0"/>
              </a:cxn>
              <a:cxn ang="0">
                <a:pos x="43" y="115"/>
              </a:cxn>
              <a:cxn ang="0">
                <a:pos x="86" y="288"/>
              </a:cxn>
              <a:cxn ang="0">
                <a:pos x="130" y="115"/>
              </a:cxn>
              <a:cxn ang="0">
                <a:pos x="86" y="0"/>
              </a:cxn>
            </a:cxnLst>
            <a:rect l="0" t="0" r="r" b="b"/>
            <a:pathLst>
              <a:path w="173" h="288">
                <a:moveTo>
                  <a:pt x="86" y="0"/>
                </a:moveTo>
                <a:cubicBezTo>
                  <a:pt x="86" y="0"/>
                  <a:pt x="86" y="58"/>
                  <a:pt x="43" y="115"/>
                </a:cubicBezTo>
                <a:cubicBezTo>
                  <a:pt x="0" y="173"/>
                  <a:pt x="14" y="288"/>
                  <a:pt x="86" y="288"/>
                </a:cubicBezTo>
                <a:cubicBezTo>
                  <a:pt x="158" y="288"/>
                  <a:pt x="173" y="187"/>
                  <a:pt x="130" y="115"/>
                </a:cubicBezTo>
                <a:cubicBezTo>
                  <a:pt x="86" y="43"/>
                  <a:pt x="86" y="0"/>
                  <a:pt x="86" y="0"/>
                </a:cubicBezTo>
                <a:close/>
              </a:path>
            </a:pathLst>
          </a:custGeom>
          <a:gradFill>
            <a:gsLst>
              <a:gs pos="0">
                <a:schemeClr val="bg1">
                  <a:alpha val="31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5400000" scaled="0"/>
          </a:gradFill>
          <a:ln w="9525">
            <a:noFill/>
            <a:round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58" name="Freeform 327"/>
          <p:cNvSpPr>
            <a:spLocks/>
          </p:cNvSpPr>
          <p:nvPr/>
        </p:nvSpPr>
        <p:spPr bwMode="auto">
          <a:xfrm>
            <a:off x="2571736" y="-590578"/>
            <a:ext cx="214314" cy="357189"/>
          </a:xfrm>
          <a:custGeom>
            <a:avLst/>
            <a:gdLst/>
            <a:ahLst/>
            <a:cxnLst>
              <a:cxn ang="0">
                <a:pos x="86" y="0"/>
              </a:cxn>
              <a:cxn ang="0">
                <a:pos x="43" y="115"/>
              </a:cxn>
              <a:cxn ang="0">
                <a:pos x="86" y="288"/>
              </a:cxn>
              <a:cxn ang="0">
                <a:pos x="130" y="115"/>
              </a:cxn>
              <a:cxn ang="0">
                <a:pos x="86" y="0"/>
              </a:cxn>
            </a:cxnLst>
            <a:rect l="0" t="0" r="r" b="b"/>
            <a:pathLst>
              <a:path w="173" h="288">
                <a:moveTo>
                  <a:pt x="86" y="0"/>
                </a:moveTo>
                <a:cubicBezTo>
                  <a:pt x="86" y="0"/>
                  <a:pt x="86" y="58"/>
                  <a:pt x="43" y="115"/>
                </a:cubicBezTo>
                <a:cubicBezTo>
                  <a:pt x="0" y="173"/>
                  <a:pt x="14" y="288"/>
                  <a:pt x="86" y="288"/>
                </a:cubicBezTo>
                <a:cubicBezTo>
                  <a:pt x="158" y="288"/>
                  <a:pt x="173" y="187"/>
                  <a:pt x="130" y="115"/>
                </a:cubicBezTo>
                <a:cubicBezTo>
                  <a:pt x="86" y="43"/>
                  <a:pt x="86" y="0"/>
                  <a:pt x="86" y="0"/>
                </a:cubicBezTo>
                <a:close/>
              </a:path>
            </a:pathLst>
          </a:custGeom>
          <a:gradFill>
            <a:gsLst>
              <a:gs pos="0">
                <a:schemeClr val="bg1">
                  <a:alpha val="31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5400000" scaled="0"/>
          </a:gradFill>
          <a:ln w="9525">
            <a:noFill/>
            <a:round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59" name="Freeform 327"/>
          <p:cNvSpPr>
            <a:spLocks/>
          </p:cNvSpPr>
          <p:nvPr/>
        </p:nvSpPr>
        <p:spPr bwMode="auto">
          <a:xfrm>
            <a:off x="2143108" y="-590578"/>
            <a:ext cx="214314" cy="357189"/>
          </a:xfrm>
          <a:custGeom>
            <a:avLst/>
            <a:gdLst/>
            <a:ahLst/>
            <a:cxnLst>
              <a:cxn ang="0">
                <a:pos x="86" y="0"/>
              </a:cxn>
              <a:cxn ang="0">
                <a:pos x="43" y="115"/>
              </a:cxn>
              <a:cxn ang="0">
                <a:pos x="86" y="288"/>
              </a:cxn>
              <a:cxn ang="0">
                <a:pos x="130" y="115"/>
              </a:cxn>
              <a:cxn ang="0">
                <a:pos x="86" y="0"/>
              </a:cxn>
            </a:cxnLst>
            <a:rect l="0" t="0" r="r" b="b"/>
            <a:pathLst>
              <a:path w="173" h="288">
                <a:moveTo>
                  <a:pt x="86" y="0"/>
                </a:moveTo>
                <a:cubicBezTo>
                  <a:pt x="86" y="0"/>
                  <a:pt x="86" y="58"/>
                  <a:pt x="43" y="115"/>
                </a:cubicBezTo>
                <a:cubicBezTo>
                  <a:pt x="0" y="173"/>
                  <a:pt x="14" y="288"/>
                  <a:pt x="86" y="288"/>
                </a:cubicBezTo>
                <a:cubicBezTo>
                  <a:pt x="158" y="288"/>
                  <a:pt x="173" y="187"/>
                  <a:pt x="130" y="115"/>
                </a:cubicBezTo>
                <a:cubicBezTo>
                  <a:pt x="86" y="43"/>
                  <a:pt x="86" y="0"/>
                  <a:pt x="86" y="0"/>
                </a:cubicBezTo>
                <a:close/>
              </a:path>
            </a:pathLst>
          </a:custGeom>
          <a:gradFill>
            <a:gsLst>
              <a:gs pos="0">
                <a:schemeClr val="bg1">
                  <a:alpha val="31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5400000" scaled="0"/>
          </a:gradFill>
          <a:ln w="9525">
            <a:noFill/>
            <a:round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60" name="Freeform 327"/>
          <p:cNvSpPr>
            <a:spLocks/>
          </p:cNvSpPr>
          <p:nvPr/>
        </p:nvSpPr>
        <p:spPr bwMode="auto">
          <a:xfrm>
            <a:off x="1785918" y="-590578"/>
            <a:ext cx="214314" cy="357189"/>
          </a:xfrm>
          <a:custGeom>
            <a:avLst/>
            <a:gdLst/>
            <a:ahLst/>
            <a:cxnLst>
              <a:cxn ang="0">
                <a:pos x="86" y="0"/>
              </a:cxn>
              <a:cxn ang="0">
                <a:pos x="43" y="115"/>
              </a:cxn>
              <a:cxn ang="0">
                <a:pos x="86" y="288"/>
              </a:cxn>
              <a:cxn ang="0">
                <a:pos x="130" y="115"/>
              </a:cxn>
              <a:cxn ang="0">
                <a:pos x="86" y="0"/>
              </a:cxn>
            </a:cxnLst>
            <a:rect l="0" t="0" r="r" b="b"/>
            <a:pathLst>
              <a:path w="173" h="288">
                <a:moveTo>
                  <a:pt x="86" y="0"/>
                </a:moveTo>
                <a:cubicBezTo>
                  <a:pt x="86" y="0"/>
                  <a:pt x="86" y="58"/>
                  <a:pt x="43" y="115"/>
                </a:cubicBezTo>
                <a:cubicBezTo>
                  <a:pt x="0" y="173"/>
                  <a:pt x="14" y="288"/>
                  <a:pt x="86" y="288"/>
                </a:cubicBezTo>
                <a:cubicBezTo>
                  <a:pt x="158" y="288"/>
                  <a:pt x="173" y="187"/>
                  <a:pt x="130" y="115"/>
                </a:cubicBezTo>
                <a:cubicBezTo>
                  <a:pt x="86" y="43"/>
                  <a:pt x="86" y="0"/>
                  <a:pt x="86" y="0"/>
                </a:cubicBezTo>
                <a:close/>
              </a:path>
            </a:pathLst>
          </a:custGeom>
          <a:gradFill>
            <a:gsLst>
              <a:gs pos="0">
                <a:schemeClr val="bg1">
                  <a:alpha val="31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5400000" scaled="0"/>
          </a:gradFill>
          <a:ln w="9525">
            <a:noFill/>
            <a:round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61" name="Freeform 327"/>
          <p:cNvSpPr>
            <a:spLocks/>
          </p:cNvSpPr>
          <p:nvPr/>
        </p:nvSpPr>
        <p:spPr bwMode="auto">
          <a:xfrm>
            <a:off x="9001124" y="-642966"/>
            <a:ext cx="214314" cy="357189"/>
          </a:xfrm>
          <a:custGeom>
            <a:avLst/>
            <a:gdLst/>
            <a:ahLst/>
            <a:cxnLst>
              <a:cxn ang="0">
                <a:pos x="86" y="0"/>
              </a:cxn>
              <a:cxn ang="0">
                <a:pos x="43" y="115"/>
              </a:cxn>
              <a:cxn ang="0">
                <a:pos x="86" y="288"/>
              </a:cxn>
              <a:cxn ang="0">
                <a:pos x="130" y="115"/>
              </a:cxn>
              <a:cxn ang="0">
                <a:pos x="86" y="0"/>
              </a:cxn>
            </a:cxnLst>
            <a:rect l="0" t="0" r="r" b="b"/>
            <a:pathLst>
              <a:path w="173" h="288">
                <a:moveTo>
                  <a:pt x="86" y="0"/>
                </a:moveTo>
                <a:cubicBezTo>
                  <a:pt x="86" y="0"/>
                  <a:pt x="86" y="58"/>
                  <a:pt x="43" y="115"/>
                </a:cubicBezTo>
                <a:cubicBezTo>
                  <a:pt x="0" y="173"/>
                  <a:pt x="14" y="288"/>
                  <a:pt x="86" y="288"/>
                </a:cubicBezTo>
                <a:cubicBezTo>
                  <a:pt x="158" y="288"/>
                  <a:pt x="173" y="187"/>
                  <a:pt x="130" y="115"/>
                </a:cubicBezTo>
                <a:cubicBezTo>
                  <a:pt x="86" y="43"/>
                  <a:pt x="86" y="0"/>
                  <a:pt x="86" y="0"/>
                </a:cubicBezTo>
                <a:close/>
              </a:path>
            </a:pathLst>
          </a:custGeom>
          <a:gradFill>
            <a:gsLst>
              <a:gs pos="0">
                <a:schemeClr val="bg1">
                  <a:alpha val="31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5400000" scaled="0"/>
          </a:gradFill>
          <a:ln w="9525">
            <a:noFill/>
            <a:round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62" name="Freeform 327"/>
          <p:cNvSpPr>
            <a:spLocks/>
          </p:cNvSpPr>
          <p:nvPr/>
        </p:nvSpPr>
        <p:spPr bwMode="auto">
          <a:xfrm>
            <a:off x="8643934" y="-642966"/>
            <a:ext cx="214314" cy="357189"/>
          </a:xfrm>
          <a:custGeom>
            <a:avLst/>
            <a:gdLst/>
            <a:ahLst/>
            <a:cxnLst>
              <a:cxn ang="0">
                <a:pos x="86" y="0"/>
              </a:cxn>
              <a:cxn ang="0">
                <a:pos x="43" y="115"/>
              </a:cxn>
              <a:cxn ang="0">
                <a:pos x="86" y="288"/>
              </a:cxn>
              <a:cxn ang="0">
                <a:pos x="130" y="115"/>
              </a:cxn>
              <a:cxn ang="0">
                <a:pos x="86" y="0"/>
              </a:cxn>
            </a:cxnLst>
            <a:rect l="0" t="0" r="r" b="b"/>
            <a:pathLst>
              <a:path w="173" h="288">
                <a:moveTo>
                  <a:pt x="86" y="0"/>
                </a:moveTo>
                <a:cubicBezTo>
                  <a:pt x="86" y="0"/>
                  <a:pt x="86" y="58"/>
                  <a:pt x="43" y="115"/>
                </a:cubicBezTo>
                <a:cubicBezTo>
                  <a:pt x="0" y="173"/>
                  <a:pt x="14" y="288"/>
                  <a:pt x="86" y="288"/>
                </a:cubicBezTo>
                <a:cubicBezTo>
                  <a:pt x="158" y="288"/>
                  <a:pt x="173" y="187"/>
                  <a:pt x="130" y="115"/>
                </a:cubicBezTo>
                <a:cubicBezTo>
                  <a:pt x="86" y="43"/>
                  <a:pt x="86" y="0"/>
                  <a:pt x="86" y="0"/>
                </a:cubicBezTo>
                <a:close/>
              </a:path>
            </a:pathLst>
          </a:custGeom>
          <a:gradFill>
            <a:gsLst>
              <a:gs pos="0">
                <a:schemeClr val="bg1">
                  <a:alpha val="31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5400000" scaled="0"/>
          </a:gradFill>
          <a:ln w="9525">
            <a:noFill/>
            <a:round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63" name="Freeform 327"/>
          <p:cNvSpPr>
            <a:spLocks/>
          </p:cNvSpPr>
          <p:nvPr/>
        </p:nvSpPr>
        <p:spPr bwMode="auto">
          <a:xfrm>
            <a:off x="8215306" y="-642966"/>
            <a:ext cx="214314" cy="357189"/>
          </a:xfrm>
          <a:custGeom>
            <a:avLst/>
            <a:gdLst/>
            <a:ahLst/>
            <a:cxnLst>
              <a:cxn ang="0">
                <a:pos x="86" y="0"/>
              </a:cxn>
              <a:cxn ang="0">
                <a:pos x="43" y="115"/>
              </a:cxn>
              <a:cxn ang="0">
                <a:pos x="86" y="288"/>
              </a:cxn>
              <a:cxn ang="0">
                <a:pos x="130" y="115"/>
              </a:cxn>
              <a:cxn ang="0">
                <a:pos x="86" y="0"/>
              </a:cxn>
            </a:cxnLst>
            <a:rect l="0" t="0" r="r" b="b"/>
            <a:pathLst>
              <a:path w="173" h="288">
                <a:moveTo>
                  <a:pt x="86" y="0"/>
                </a:moveTo>
                <a:cubicBezTo>
                  <a:pt x="86" y="0"/>
                  <a:pt x="86" y="58"/>
                  <a:pt x="43" y="115"/>
                </a:cubicBezTo>
                <a:cubicBezTo>
                  <a:pt x="0" y="173"/>
                  <a:pt x="14" y="288"/>
                  <a:pt x="86" y="288"/>
                </a:cubicBezTo>
                <a:cubicBezTo>
                  <a:pt x="158" y="288"/>
                  <a:pt x="173" y="187"/>
                  <a:pt x="130" y="115"/>
                </a:cubicBezTo>
                <a:cubicBezTo>
                  <a:pt x="86" y="43"/>
                  <a:pt x="86" y="0"/>
                  <a:pt x="86" y="0"/>
                </a:cubicBezTo>
                <a:close/>
              </a:path>
            </a:pathLst>
          </a:custGeom>
          <a:gradFill>
            <a:gsLst>
              <a:gs pos="0">
                <a:schemeClr val="bg1">
                  <a:alpha val="31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5400000" scaled="0"/>
          </a:gradFill>
          <a:ln w="9525">
            <a:noFill/>
            <a:round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64" name="Freeform 327"/>
          <p:cNvSpPr>
            <a:spLocks/>
          </p:cNvSpPr>
          <p:nvPr/>
        </p:nvSpPr>
        <p:spPr bwMode="auto">
          <a:xfrm>
            <a:off x="7858116" y="-642966"/>
            <a:ext cx="214314" cy="357189"/>
          </a:xfrm>
          <a:custGeom>
            <a:avLst/>
            <a:gdLst/>
            <a:ahLst/>
            <a:cxnLst>
              <a:cxn ang="0">
                <a:pos x="86" y="0"/>
              </a:cxn>
              <a:cxn ang="0">
                <a:pos x="43" y="115"/>
              </a:cxn>
              <a:cxn ang="0">
                <a:pos x="86" y="288"/>
              </a:cxn>
              <a:cxn ang="0">
                <a:pos x="130" y="115"/>
              </a:cxn>
              <a:cxn ang="0">
                <a:pos x="86" y="0"/>
              </a:cxn>
            </a:cxnLst>
            <a:rect l="0" t="0" r="r" b="b"/>
            <a:pathLst>
              <a:path w="173" h="288">
                <a:moveTo>
                  <a:pt x="86" y="0"/>
                </a:moveTo>
                <a:cubicBezTo>
                  <a:pt x="86" y="0"/>
                  <a:pt x="86" y="58"/>
                  <a:pt x="43" y="115"/>
                </a:cubicBezTo>
                <a:cubicBezTo>
                  <a:pt x="0" y="173"/>
                  <a:pt x="14" y="288"/>
                  <a:pt x="86" y="288"/>
                </a:cubicBezTo>
                <a:cubicBezTo>
                  <a:pt x="158" y="288"/>
                  <a:pt x="173" y="187"/>
                  <a:pt x="130" y="115"/>
                </a:cubicBezTo>
                <a:cubicBezTo>
                  <a:pt x="86" y="43"/>
                  <a:pt x="86" y="0"/>
                  <a:pt x="86" y="0"/>
                </a:cubicBezTo>
                <a:close/>
              </a:path>
            </a:pathLst>
          </a:custGeom>
          <a:gradFill>
            <a:gsLst>
              <a:gs pos="0">
                <a:schemeClr val="bg1">
                  <a:alpha val="31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5400000" scaled="0"/>
          </a:gradFill>
          <a:ln w="9525">
            <a:noFill/>
            <a:round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65" name="Freeform 327"/>
          <p:cNvSpPr>
            <a:spLocks/>
          </p:cNvSpPr>
          <p:nvPr/>
        </p:nvSpPr>
        <p:spPr bwMode="auto">
          <a:xfrm>
            <a:off x="7643802" y="-642966"/>
            <a:ext cx="214314" cy="357189"/>
          </a:xfrm>
          <a:custGeom>
            <a:avLst/>
            <a:gdLst/>
            <a:ahLst/>
            <a:cxnLst>
              <a:cxn ang="0">
                <a:pos x="86" y="0"/>
              </a:cxn>
              <a:cxn ang="0">
                <a:pos x="43" y="115"/>
              </a:cxn>
              <a:cxn ang="0">
                <a:pos x="86" y="288"/>
              </a:cxn>
              <a:cxn ang="0">
                <a:pos x="130" y="115"/>
              </a:cxn>
              <a:cxn ang="0">
                <a:pos x="86" y="0"/>
              </a:cxn>
            </a:cxnLst>
            <a:rect l="0" t="0" r="r" b="b"/>
            <a:pathLst>
              <a:path w="173" h="288">
                <a:moveTo>
                  <a:pt x="86" y="0"/>
                </a:moveTo>
                <a:cubicBezTo>
                  <a:pt x="86" y="0"/>
                  <a:pt x="86" y="58"/>
                  <a:pt x="43" y="115"/>
                </a:cubicBezTo>
                <a:cubicBezTo>
                  <a:pt x="0" y="173"/>
                  <a:pt x="14" y="288"/>
                  <a:pt x="86" y="288"/>
                </a:cubicBezTo>
                <a:cubicBezTo>
                  <a:pt x="158" y="288"/>
                  <a:pt x="173" y="187"/>
                  <a:pt x="130" y="115"/>
                </a:cubicBezTo>
                <a:cubicBezTo>
                  <a:pt x="86" y="43"/>
                  <a:pt x="86" y="0"/>
                  <a:pt x="86" y="0"/>
                </a:cubicBezTo>
                <a:close/>
              </a:path>
            </a:pathLst>
          </a:custGeom>
          <a:gradFill>
            <a:gsLst>
              <a:gs pos="0">
                <a:schemeClr val="bg1">
                  <a:alpha val="31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5400000" scaled="0"/>
          </a:gradFill>
          <a:ln w="9525">
            <a:noFill/>
            <a:round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66" name="Freeform 327"/>
          <p:cNvSpPr>
            <a:spLocks/>
          </p:cNvSpPr>
          <p:nvPr/>
        </p:nvSpPr>
        <p:spPr bwMode="auto">
          <a:xfrm>
            <a:off x="7286676" y="-571527"/>
            <a:ext cx="214314" cy="357189"/>
          </a:xfrm>
          <a:custGeom>
            <a:avLst/>
            <a:gdLst/>
            <a:ahLst/>
            <a:cxnLst>
              <a:cxn ang="0">
                <a:pos x="86" y="0"/>
              </a:cxn>
              <a:cxn ang="0">
                <a:pos x="43" y="115"/>
              </a:cxn>
              <a:cxn ang="0">
                <a:pos x="86" y="288"/>
              </a:cxn>
              <a:cxn ang="0">
                <a:pos x="130" y="115"/>
              </a:cxn>
              <a:cxn ang="0">
                <a:pos x="86" y="0"/>
              </a:cxn>
            </a:cxnLst>
            <a:rect l="0" t="0" r="r" b="b"/>
            <a:pathLst>
              <a:path w="173" h="288">
                <a:moveTo>
                  <a:pt x="86" y="0"/>
                </a:moveTo>
                <a:cubicBezTo>
                  <a:pt x="86" y="0"/>
                  <a:pt x="86" y="58"/>
                  <a:pt x="43" y="115"/>
                </a:cubicBezTo>
                <a:cubicBezTo>
                  <a:pt x="0" y="173"/>
                  <a:pt x="14" y="288"/>
                  <a:pt x="86" y="288"/>
                </a:cubicBezTo>
                <a:cubicBezTo>
                  <a:pt x="158" y="288"/>
                  <a:pt x="173" y="187"/>
                  <a:pt x="130" y="115"/>
                </a:cubicBezTo>
                <a:cubicBezTo>
                  <a:pt x="86" y="43"/>
                  <a:pt x="86" y="0"/>
                  <a:pt x="86" y="0"/>
                </a:cubicBezTo>
                <a:close/>
              </a:path>
            </a:pathLst>
          </a:custGeom>
          <a:gradFill>
            <a:gsLst>
              <a:gs pos="0">
                <a:schemeClr val="bg1">
                  <a:alpha val="31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5400000" scaled="0"/>
          </a:gradFill>
          <a:ln w="9525">
            <a:noFill/>
            <a:round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67" name="Freeform 327"/>
          <p:cNvSpPr>
            <a:spLocks/>
          </p:cNvSpPr>
          <p:nvPr/>
        </p:nvSpPr>
        <p:spPr bwMode="auto">
          <a:xfrm>
            <a:off x="6929486" y="-571527"/>
            <a:ext cx="214314" cy="357189"/>
          </a:xfrm>
          <a:custGeom>
            <a:avLst/>
            <a:gdLst/>
            <a:ahLst/>
            <a:cxnLst>
              <a:cxn ang="0">
                <a:pos x="86" y="0"/>
              </a:cxn>
              <a:cxn ang="0">
                <a:pos x="43" y="115"/>
              </a:cxn>
              <a:cxn ang="0">
                <a:pos x="86" y="288"/>
              </a:cxn>
              <a:cxn ang="0">
                <a:pos x="130" y="115"/>
              </a:cxn>
              <a:cxn ang="0">
                <a:pos x="86" y="0"/>
              </a:cxn>
            </a:cxnLst>
            <a:rect l="0" t="0" r="r" b="b"/>
            <a:pathLst>
              <a:path w="173" h="288">
                <a:moveTo>
                  <a:pt x="86" y="0"/>
                </a:moveTo>
                <a:cubicBezTo>
                  <a:pt x="86" y="0"/>
                  <a:pt x="86" y="58"/>
                  <a:pt x="43" y="115"/>
                </a:cubicBezTo>
                <a:cubicBezTo>
                  <a:pt x="0" y="173"/>
                  <a:pt x="14" y="288"/>
                  <a:pt x="86" y="288"/>
                </a:cubicBezTo>
                <a:cubicBezTo>
                  <a:pt x="158" y="288"/>
                  <a:pt x="173" y="187"/>
                  <a:pt x="130" y="115"/>
                </a:cubicBezTo>
                <a:cubicBezTo>
                  <a:pt x="86" y="43"/>
                  <a:pt x="86" y="0"/>
                  <a:pt x="86" y="0"/>
                </a:cubicBezTo>
                <a:close/>
              </a:path>
            </a:pathLst>
          </a:custGeom>
          <a:gradFill>
            <a:gsLst>
              <a:gs pos="0">
                <a:schemeClr val="bg1">
                  <a:alpha val="31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5400000" scaled="0"/>
          </a:gradFill>
          <a:ln w="9525">
            <a:noFill/>
            <a:round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68" name="Freeform 327"/>
          <p:cNvSpPr>
            <a:spLocks/>
          </p:cNvSpPr>
          <p:nvPr/>
        </p:nvSpPr>
        <p:spPr bwMode="auto">
          <a:xfrm>
            <a:off x="6500858" y="-571527"/>
            <a:ext cx="214314" cy="357189"/>
          </a:xfrm>
          <a:custGeom>
            <a:avLst/>
            <a:gdLst/>
            <a:ahLst/>
            <a:cxnLst>
              <a:cxn ang="0">
                <a:pos x="86" y="0"/>
              </a:cxn>
              <a:cxn ang="0">
                <a:pos x="43" y="115"/>
              </a:cxn>
              <a:cxn ang="0">
                <a:pos x="86" y="288"/>
              </a:cxn>
              <a:cxn ang="0">
                <a:pos x="130" y="115"/>
              </a:cxn>
              <a:cxn ang="0">
                <a:pos x="86" y="0"/>
              </a:cxn>
            </a:cxnLst>
            <a:rect l="0" t="0" r="r" b="b"/>
            <a:pathLst>
              <a:path w="173" h="288">
                <a:moveTo>
                  <a:pt x="86" y="0"/>
                </a:moveTo>
                <a:cubicBezTo>
                  <a:pt x="86" y="0"/>
                  <a:pt x="86" y="58"/>
                  <a:pt x="43" y="115"/>
                </a:cubicBezTo>
                <a:cubicBezTo>
                  <a:pt x="0" y="173"/>
                  <a:pt x="14" y="288"/>
                  <a:pt x="86" y="288"/>
                </a:cubicBezTo>
                <a:cubicBezTo>
                  <a:pt x="158" y="288"/>
                  <a:pt x="173" y="187"/>
                  <a:pt x="130" y="115"/>
                </a:cubicBezTo>
                <a:cubicBezTo>
                  <a:pt x="86" y="43"/>
                  <a:pt x="86" y="0"/>
                  <a:pt x="86" y="0"/>
                </a:cubicBezTo>
                <a:close/>
              </a:path>
            </a:pathLst>
          </a:custGeom>
          <a:gradFill>
            <a:gsLst>
              <a:gs pos="0">
                <a:schemeClr val="bg1">
                  <a:alpha val="31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5400000" scaled="0"/>
          </a:gradFill>
          <a:ln w="9525">
            <a:noFill/>
            <a:round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69" name="Freeform 327"/>
          <p:cNvSpPr>
            <a:spLocks/>
          </p:cNvSpPr>
          <p:nvPr/>
        </p:nvSpPr>
        <p:spPr bwMode="auto">
          <a:xfrm>
            <a:off x="6143668" y="-571527"/>
            <a:ext cx="214314" cy="357189"/>
          </a:xfrm>
          <a:custGeom>
            <a:avLst/>
            <a:gdLst/>
            <a:ahLst/>
            <a:cxnLst>
              <a:cxn ang="0">
                <a:pos x="86" y="0"/>
              </a:cxn>
              <a:cxn ang="0">
                <a:pos x="43" y="115"/>
              </a:cxn>
              <a:cxn ang="0">
                <a:pos x="86" y="288"/>
              </a:cxn>
              <a:cxn ang="0">
                <a:pos x="130" y="115"/>
              </a:cxn>
              <a:cxn ang="0">
                <a:pos x="86" y="0"/>
              </a:cxn>
            </a:cxnLst>
            <a:rect l="0" t="0" r="r" b="b"/>
            <a:pathLst>
              <a:path w="173" h="288">
                <a:moveTo>
                  <a:pt x="86" y="0"/>
                </a:moveTo>
                <a:cubicBezTo>
                  <a:pt x="86" y="0"/>
                  <a:pt x="86" y="58"/>
                  <a:pt x="43" y="115"/>
                </a:cubicBezTo>
                <a:cubicBezTo>
                  <a:pt x="0" y="173"/>
                  <a:pt x="14" y="288"/>
                  <a:pt x="86" y="288"/>
                </a:cubicBezTo>
                <a:cubicBezTo>
                  <a:pt x="158" y="288"/>
                  <a:pt x="173" y="187"/>
                  <a:pt x="130" y="115"/>
                </a:cubicBezTo>
                <a:cubicBezTo>
                  <a:pt x="86" y="43"/>
                  <a:pt x="86" y="0"/>
                  <a:pt x="86" y="0"/>
                </a:cubicBezTo>
                <a:close/>
              </a:path>
            </a:pathLst>
          </a:custGeom>
          <a:gradFill>
            <a:gsLst>
              <a:gs pos="0">
                <a:schemeClr val="bg1">
                  <a:alpha val="31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5400000" scaled="0"/>
          </a:gradFill>
          <a:ln w="9525">
            <a:noFill/>
            <a:round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70" name="Freeform 327"/>
          <p:cNvSpPr>
            <a:spLocks/>
          </p:cNvSpPr>
          <p:nvPr/>
        </p:nvSpPr>
        <p:spPr bwMode="auto">
          <a:xfrm>
            <a:off x="4429156" y="-590577"/>
            <a:ext cx="214314" cy="357189"/>
          </a:xfrm>
          <a:custGeom>
            <a:avLst/>
            <a:gdLst/>
            <a:ahLst/>
            <a:cxnLst>
              <a:cxn ang="0">
                <a:pos x="86" y="0"/>
              </a:cxn>
              <a:cxn ang="0">
                <a:pos x="43" y="115"/>
              </a:cxn>
              <a:cxn ang="0">
                <a:pos x="86" y="288"/>
              </a:cxn>
              <a:cxn ang="0">
                <a:pos x="130" y="115"/>
              </a:cxn>
              <a:cxn ang="0">
                <a:pos x="86" y="0"/>
              </a:cxn>
            </a:cxnLst>
            <a:rect l="0" t="0" r="r" b="b"/>
            <a:pathLst>
              <a:path w="173" h="288">
                <a:moveTo>
                  <a:pt x="86" y="0"/>
                </a:moveTo>
                <a:cubicBezTo>
                  <a:pt x="86" y="0"/>
                  <a:pt x="86" y="58"/>
                  <a:pt x="43" y="115"/>
                </a:cubicBezTo>
                <a:cubicBezTo>
                  <a:pt x="0" y="173"/>
                  <a:pt x="14" y="288"/>
                  <a:pt x="86" y="288"/>
                </a:cubicBezTo>
                <a:cubicBezTo>
                  <a:pt x="158" y="288"/>
                  <a:pt x="173" y="187"/>
                  <a:pt x="130" y="115"/>
                </a:cubicBezTo>
                <a:cubicBezTo>
                  <a:pt x="86" y="43"/>
                  <a:pt x="86" y="0"/>
                  <a:pt x="86" y="0"/>
                </a:cubicBezTo>
                <a:close/>
              </a:path>
            </a:pathLst>
          </a:custGeom>
          <a:gradFill>
            <a:gsLst>
              <a:gs pos="0">
                <a:schemeClr val="bg1">
                  <a:alpha val="31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5400000" scaled="0"/>
          </a:gradFill>
          <a:ln w="9525">
            <a:noFill/>
            <a:round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71" name="Freeform 327"/>
          <p:cNvSpPr>
            <a:spLocks/>
          </p:cNvSpPr>
          <p:nvPr/>
        </p:nvSpPr>
        <p:spPr bwMode="auto">
          <a:xfrm>
            <a:off x="4071966" y="-590577"/>
            <a:ext cx="214314" cy="357189"/>
          </a:xfrm>
          <a:custGeom>
            <a:avLst/>
            <a:gdLst/>
            <a:ahLst/>
            <a:cxnLst>
              <a:cxn ang="0">
                <a:pos x="86" y="0"/>
              </a:cxn>
              <a:cxn ang="0">
                <a:pos x="43" y="115"/>
              </a:cxn>
              <a:cxn ang="0">
                <a:pos x="86" y="288"/>
              </a:cxn>
              <a:cxn ang="0">
                <a:pos x="130" y="115"/>
              </a:cxn>
              <a:cxn ang="0">
                <a:pos x="86" y="0"/>
              </a:cxn>
            </a:cxnLst>
            <a:rect l="0" t="0" r="r" b="b"/>
            <a:pathLst>
              <a:path w="173" h="288">
                <a:moveTo>
                  <a:pt x="86" y="0"/>
                </a:moveTo>
                <a:cubicBezTo>
                  <a:pt x="86" y="0"/>
                  <a:pt x="86" y="58"/>
                  <a:pt x="43" y="115"/>
                </a:cubicBezTo>
                <a:cubicBezTo>
                  <a:pt x="0" y="173"/>
                  <a:pt x="14" y="288"/>
                  <a:pt x="86" y="288"/>
                </a:cubicBezTo>
                <a:cubicBezTo>
                  <a:pt x="158" y="288"/>
                  <a:pt x="173" y="187"/>
                  <a:pt x="130" y="115"/>
                </a:cubicBezTo>
                <a:cubicBezTo>
                  <a:pt x="86" y="43"/>
                  <a:pt x="86" y="0"/>
                  <a:pt x="86" y="0"/>
                </a:cubicBezTo>
                <a:close/>
              </a:path>
            </a:pathLst>
          </a:custGeom>
          <a:gradFill>
            <a:gsLst>
              <a:gs pos="0">
                <a:schemeClr val="bg1">
                  <a:alpha val="31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5400000" scaled="0"/>
          </a:gradFill>
          <a:ln w="9525">
            <a:noFill/>
            <a:round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72" name="Freeform 327"/>
          <p:cNvSpPr>
            <a:spLocks/>
          </p:cNvSpPr>
          <p:nvPr/>
        </p:nvSpPr>
        <p:spPr bwMode="auto">
          <a:xfrm>
            <a:off x="3643338" y="-590577"/>
            <a:ext cx="214314" cy="357189"/>
          </a:xfrm>
          <a:custGeom>
            <a:avLst/>
            <a:gdLst/>
            <a:ahLst/>
            <a:cxnLst>
              <a:cxn ang="0">
                <a:pos x="86" y="0"/>
              </a:cxn>
              <a:cxn ang="0">
                <a:pos x="43" y="115"/>
              </a:cxn>
              <a:cxn ang="0">
                <a:pos x="86" y="288"/>
              </a:cxn>
              <a:cxn ang="0">
                <a:pos x="130" y="115"/>
              </a:cxn>
              <a:cxn ang="0">
                <a:pos x="86" y="0"/>
              </a:cxn>
            </a:cxnLst>
            <a:rect l="0" t="0" r="r" b="b"/>
            <a:pathLst>
              <a:path w="173" h="288">
                <a:moveTo>
                  <a:pt x="86" y="0"/>
                </a:moveTo>
                <a:cubicBezTo>
                  <a:pt x="86" y="0"/>
                  <a:pt x="86" y="58"/>
                  <a:pt x="43" y="115"/>
                </a:cubicBezTo>
                <a:cubicBezTo>
                  <a:pt x="0" y="173"/>
                  <a:pt x="14" y="288"/>
                  <a:pt x="86" y="288"/>
                </a:cubicBezTo>
                <a:cubicBezTo>
                  <a:pt x="158" y="288"/>
                  <a:pt x="173" y="187"/>
                  <a:pt x="130" y="115"/>
                </a:cubicBezTo>
                <a:cubicBezTo>
                  <a:pt x="86" y="43"/>
                  <a:pt x="86" y="0"/>
                  <a:pt x="86" y="0"/>
                </a:cubicBezTo>
                <a:close/>
              </a:path>
            </a:pathLst>
          </a:custGeom>
          <a:gradFill>
            <a:gsLst>
              <a:gs pos="0">
                <a:schemeClr val="bg1">
                  <a:alpha val="31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5400000" scaled="0"/>
          </a:gradFill>
          <a:ln w="9525">
            <a:noFill/>
            <a:round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73" name="Freeform 327"/>
          <p:cNvSpPr>
            <a:spLocks/>
          </p:cNvSpPr>
          <p:nvPr/>
        </p:nvSpPr>
        <p:spPr bwMode="auto">
          <a:xfrm>
            <a:off x="3286148" y="-590577"/>
            <a:ext cx="214314" cy="357189"/>
          </a:xfrm>
          <a:custGeom>
            <a:avLst/>
            <a:gdLst/>
            <a:ahLst/>
            <a:cxnLst>
              <a:cxn ang="0">
                <a:pos x="86" y="0"/>
              </a:cxn>
              <a:cxn ang="0">
                <a:pos x="43" y="115"/>
              </a:cxn>
              <a:cxn ang="0">
                <a:pos x="86" y="288"/>
              </a:cxn>
              <a:cxn ang="0">
                <a:pos x="130" y="115"/>
              </a:cxn>
              <a:cxn ang="0">
                <a:pos x="86" y="0"/>
              </a:cxn>
            </a:cxnLst>
            <a:rect l="0" t="0" r="r" b="b"/>
            <a:pathLst>
              <a:path w="173" h="288">
                <a:moveTo>
                  <a:pt x="86" y="0"/>
                </a:moveTo>
                <a:cubicBezTo>
                  <a:pt x="86" y="0"/>
                  <a:pt x="86" y="58"/>
                  <a:pt x="43" y="115"/>
                </a:cubicBezTo>
                <a:cubicBezTo>
                  <a:pt x="0" y="173"/>
                  <a:pt x="14" y="288"/>
                  <a:pt x="86" y="288"/>
                </a:cubicBezTo>
                <a:cubicBezTo>
                  <a:pt x="158" y="288"/>
                  <a:pt x="173" y="187"/>
                  <a:pt x="130" y="115"/>
                </a:cubicBezTo>
                <a:cubicBezTo>
                  <a:pt x="86" y="43"/>
                  <a:pt x="86" y="0"/>
                  <a:pt x="86" y="0"/>
                </a:cubicBezTo>
                <a:close/>
              </a:path>
            </a:pathLst>
          </a:custGeom>
          <a:gradFill>
            <a:gsLst>
              <a:gs pos="0">
                <a:schemeClr val="bg1">
                  <a:alpha val="31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5400000" scaled="0"/>
          </a:gradFill>
          <a:ln w="9525">
            <a:noFill/>
            <a:round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74" name="Freeform 327"/>
          <p:cNvSpPr>
            <a:spLocks/>
          </p:cNvSpPr>
          <p:nvPr/>
        </p:nvSpPr>
        <p:spPr bwMode="auto">
          <a:xfrm>
            <a:off x="5929354" y="-571527"/>
            <a:ext cx="214314" cy="357189"/>
          </a:xfrm>
          <a:custGeom>
            <a:avLst/>
            <a:gdLst/>
            <a:ahLst/>
            <a:cxnLst>
              <a:cxn ang="0">
                <a:pos x="86" y="0"/>
              </a:cxn>
              <a:cxn ang="0">
                <a:pos x="43" y="115"/>
              </a:cxn>
              <a:cxn ang="0">
                <a:pos x="86" y="288"/>
              </a:cxn>
              <a:cxn ang="0">
                <a:pos x="130" y="115"/>
              </a:cxn>
              <a:cxn ang="0">
                <a:pos x="86" y="0"/>
              </a:cxn>
            </a:cxnLst>
            <a:rect l="0" t="0" r="r" b="b"/>
            <a:pathLst>
              <a:path w="173" h="288">
                <a:moveTo>
                  <a:pt x="86" y="0"/>
                </a:moveTo>
                <a:cubicBezTo>
                  <a:pt x="86" y="0"/>
                  <a:pt x="86" y="58"/>
                  <a:pt x="43" y="115"/>
                </a:cubicBezTo>
                <a:cubicBezTo>
                  <a:pt x="0" y="173"/>
                  <a:pt x="14" y="288"/>
                  <a:pt x="86" y="288"/>
                </a:cubicBezTo>
                <a:cubicBezTo>
                  <a:pt x="158" y="288"/>
                  <a:pt x="173" y="187"/>
                  <a:pt x="130" y="115"/>
                </a:cubicBezTo>
                <a:cubicBezTo>
                  <a:pt x="86" y="43"/>
                  <a:pt x="86" y="0"/>
                  <a:pt x="86" y="0"/>
                </a:cubicBezTo>
                <a:close/>
              </a:path>
            </a:pathLst>
          </a:custGeom>
          <a:gradFill>
            <a:gsLst>
              <a:gs pos="0">
                <a:schemeClr val="bg1">
                  <a:alpha val="31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5400000" scaled="0"/>
          </a:gradFill>
          <a:ln w="9525">
            <a:noFill/>
            <a:round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75" name="Freeform 327"/>
          <p:cNvSpPr>
            <a:spLocks/>
          </p:cNvSpPr>
          <p:nvPr/>
        </p:nvSpPr>
        <p:spPr bwMode="auto">
          <a:xfrm>
            <a:off x="5572164" y="-571527"/>
            <a:ext cx="214314" cy="357189"/>
          </a:xfrm>
          <a:custGeom>
            <a:avLst/>
            <a:gdLst/>
            <a:ahLst/>
            <a:cxnLst>
              <a:cxn ang="0">
                <a:pos x="86" y="0"/>
              </a:cxn>
              <a:cxn ang="0">
                <a:pos x="43" y="115"/>
              </a:cxn>
              <a:cxn ang="0">
                <a:pos x="86" y="288"/>
              </a:cxn>
              <a:cxn ang="0">
                <a:pos x="130" y="115"/>
              </a:cxn>
              <a:cxn ang="0">
                <a:pos x="86" y="0"/>
              </a:cxn>
            </a:cxnLst>
            <a:rect l="0" t="0" r="r" b="b"/>
            <a:pathLst>
              <a:path w="173" h="288">
                <a:moveTo>
                  <a:pt x="86" y="0"/>
                </a:moveTo>
                <a:cubicBezTo>
                  <a:pt x="86" y="0"/>
                  <a:pt x="86" y="58"/>
                  <a:pt x="43" y="115"/>
                </a:cubicBezTo>
                <a:cubicBezTo>
                  <a:pt x="0" y="173"/>
                  <a:pt x="14" y="288"/>
                  <a:pt x="86" y="288"/>
                </a:cubicBezTo>
                <a:cubicBezTo>
                  <a:pt x="158" y="288"/>
                  <a:pt x="173" y="187"/>
                  <a:pt x="130" y="115"/>
                </a:cubicBezTo>
                <a:cubicBezTo>
                  <a:pt x="86" y="43"/>
                  <a:pt x="86" y="0"/>
                  <a:pt x="86" y="0"/>
                </a:cubicBezTo>
                <a:close/>
              </a:path>
            </a:pathLst>
          </a:custGeom>
          <a:gradFill>
            <a:gsLst>
              <a:gs pos="0">
                <a:schemeClr val="bg1">
                  <a:alpha val="31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5400000" scaled="0"/>
          </a:gradFill>
          <a:ln w="9525">
            <a:noFill/>
            <a:round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76" name="Freeform 327"/>
          <p:cNvSpPr>
            <a:spLocks/>
          </p:cNvSpPr>
          <p:nvPr/>
        </p:nvSpPr>
        <p:spPr bwMode="auto">
          <a:xfrm>
            <a:off x="5143536" y="-571527"/>
            <a:ext cx="214314" cy="357189"/>
          </a:xfrm>
          <a:custGeom>
            <a:avLst/>
            <a:gdLst/>
            <a:ahLst/>
            <a:cxnLst>
              <a:cxn ang="0">
                <a:pos x="86" y="0"/>
              </a:cxn>
              <a:cxn ang="0">
                <a:pos x="43" y="115"/>
              </a:cxn>
              <a:cxn ang="0">
                <a:pos x="86" y="288"/>
              </a:cxn>
              <a:cxn ang="0">
                <a:pos x="130" y="115"/>
              </a:cxn>
              <a:cxn ang="0">
                <a:pos x="86" y="0"/>
              </a:cxn>
            </a:cxnLst>
            <a:rect l="0" t="0" r="r" b="b"/>
            <a:pathLst>
              <a:path w="173" h="288">
                <a:moveTo>
                  <a:pt x="86" y="0"/>
                </a:moveTo>
                <a:cubicBezTo>
                  <a:pt x="86" y="0"/>
                  <a:pt x="86" y="58"/>
                  <a:pt x="43" y="115"/>
                </a:cubicBezTo>
                <a:cubicBezTo>
                  <a:pt x="0" y="173"/>
                  <a:pt x="14" y="288"/>
                  <a:pt x="86" y="288"/>
                </a:cubicBezTo>
                <a:cubicBezTo>
                  <a:pt x="158" y="288"/>
                  <a:pt x="173" y="187"/>
                  <a:pt x="130" y="115"/>
                </a:cubicBezTo>
                <a:cubicBezTo>
                  <a:pt x="86" y="43"/>
                  <a:pt x="86" y="0"/>
                  <a:pt x="86" y="0"/>
                </a:cubicBezTo>
                <a:close/>
              </a:path>
            </a:pathLst>
          </a:custGeom>
          <a:gradFill>
            <a:gsLst>
              <a:gs pos="0">
                <a:schemeClr val="bg1">
                  <a:alpha val="31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5400000" scaled="0"/>
          </a:gradFill>
          <a:ln w="9525">
            <a:noFill/>
            <a:round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77" name="Freeform 327"/>
          <p:cNvSpPr>
            <a:spLocks/>
          </p:cNvSpPr>
          <p:nvPr/>
        </p:nvSpPr>
        <p:spPr bwMode="auto">
          <a:xfrm>
            <a:off x="4786346" y="-590577"/>
            <a:ext cx="214314" cy="357189"/>
          </a:xfrm>
          <a:custGeom>
            <a:avLst/>
            <a:gdLst/>
            <a:ahLst/>
            <a:cxnLst>
              <a:cxn ang="0">
                <a:pos x="86" y="0"/>
              </a:cxn>
              <a:cxn ang="0">
                <a:pos x="43" y="115"/>
              </a:cxn>
              <a:cxn ang="0">
                <a:pos x="86" y="288"/>
              </a:cxn>
              <a:cxn ang="0">
                <a:pos x="130" y="115"/>
              </a:cxn>
              <a:cxn ang="0">
                <a:pos x="86" y="0"/>
              </a:cxn>
            </a:cxnLst>
            <a:rect l="0" t="0" r="r" b="b"/>
            <a:pathLst>
              <a:path w="173" h="288">
                <a:moveTo>
                  <a:pt x="86" y="0"/>
                </a:moveTo>
                <a:cubicBezTo>
                  <a:pt x="86" y="0"/>
                  <a:pt x="86" y="58"/>
                  <a:pt x="43" y="115"/>
                </a:cubicBezTo>
                <a:cubicBezTo>
                  <a:pt x="0" y="173"/>
                  <a:pt x="14" y="288"/>
                  <a:pt x="86" y="288"/>
                </a:cubicBezTo>
                <a:cubicBezTo>
                  <a:pt x="158" y="288"/>
                  <a:pt x="173" y="187"/>
                  <a:pt x="130" y="115"/>
                </a:cubicBezTo>
                <a:cubicBezTo>
                  <a:pt x="86" y="43"/>
                  <a:pt x="86" y="0"/>
                  <a:pt x="86" y="0"/>
                </a:cubicBezTo>
                <a:close/>
              </a:path>
            </a:pathLst>
          </a:custGeom>
          <a:gradFill>
            <a:gsLst>
              <a:gs pos="0">
                <a:schemeClr val="bg1">
                  <a:alpha val="31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5400000" scaled="0"/>
          </a:gradFill>
          <a:ln w="9525">
            <a:noFill/>
            <a:round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78" name="Freeform 327"/>
          <p:cNvSpPr>
            <a:spLocks/>
          </p:cNvSpPr>
          <p:nvPr/>
        </p:nvSpPr>
        <p:spPr bwMode="auto">
          <a:xfrm>
            <a:off x="4214842" y="-519139"/>
            <a:ext cx="214314" cy="357189"/>
          </a:xfrm>
          <a:custGeom>
            <a:avLst/>
            <a:gdLst/>
            <a:ahLst/>
            <a:cxnLst>
              <a:cxn ang="0">
                <a:pos x="86" y="0"/>
              </a:cxn>
              <a:cxn ang="0">
                <a:pos x="43" y="115"/>
              </a:cxn>
              <a:cxn ang="0">
                <a:pos x="86" y="288"/>
              </a:cxn>
              <a:cxn ang="0">
                <a:pos x="130" y="115"/>
              </a:cxn>
              <a:cxn ang="0">
                <a:pos x="86" y="0"/>
              </a:cxn>
            </a:cxnLst>
            <a:rect l="0" t="0" r="r" b="b"/>
            <a:pathLst>
              <a:path w="173" h="288">
                <a:moveTo>
                  <a:pt x="86" y="0"/>
                </a:moveTo>
                <a:cubicBezTo>
                  <a:pt x="86" y="0"/>
                  <a:pt x="86" y="58"/>
                  <a:pt x="43" y="115"/>
                </a:cubicBezTo>
                <a:cubicBezTo>
                  <a:pt x="0" y="173"/>
                  <a:pt x="14" y="288"/>
                  <a:pt x="86" y="288"/>
                </a:cubicBezTo>
                <a:cubicBezTo>
                  <a:pt x="158" y="288"/>
                  <a:pt x="173" y="187"/>
                  <a:pt x="130" y="115"/>
                </a:cubicBezTo>
                <a:cubicBezTo>
                  <a:pt x="86" y="43"/>
                  <a:pt x="86" y="0"/>
                  <a:pt x="86" y="0"/>
                </a:cubicBezTo>
                <a:close/>
              </a:path>
            </a:pathLst>
          </a:custGeom>
          <a:gradFill>
            <a:gsLst>
              <a:gs pos="0">
                <a:schemeClr val="bg1">
                  <a:alpha val="31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5400000" scaled="0"/>
          </a:gradFill>
          <a:ln w="9525">
            <a:noFill/>
            <a:round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79" name="Freeform 327"/>
          <p:cNvSpPr>
            <a:spLocks/>
          </p:cNvSpPr>
          <p:nvPr/>
        </p:nvSpPr>
        <p:spPr bwMode="auto">
          <a:xfrm>
            <a:off x="3857652" y="-519139"/>
            <a:ext cx="214314" cy="357189"/>
          </a:xfrm>
          <a:custGeom>
            <a:avLst/>
            <a:gdLst/>
            <a:ahLst/>
            <a:cxnLst>
              <a:cxn ang="0">
                <a:pos x="86" y="0"/>
              </a:cxn>
              <a:cxn ang="0">
                <a:pos x="43" y="115"/>
              </a:cxn>
              <a:cxn ang="0">
                <a:pos x="86" y="288"/>
              </a:cxn>
              <a:cxn ang="0">
                <a:pos x="130" y="115"/>
              </a:cxn>
              <a:cxn ang="0">
                <a:pos x="86" y="0"/>
              </a:cxn>
            </a:cxnLst>
            <a:rect l="0" t="0" r="r" b="b"/>
            <a:pathLst>
              <a:path w="173" h="288">
                <a:moveTo>
                  <a:pt x="86" y="0"/>
                </a:moveTo>
                <a:cubicBezTo>
                  <a:pt x="86" y="0"/>
                  <a:pt x="86" y="58"/>
                  <a:pt x="43" y="115"/>
                </a:cubicBezTo>
                <a:cubicBezTo>
                  <a:pt x="0" y="173"/>
                  <a:pt x="14" y="288"/>
                  <a:pt x="86" y="288"/>
                </a:cubicBezTo>
                <a:cubicBezTo>
                  <a:pt x="158" y="288"/>
                  <a:pt x="173" y="187"/>
                  <a:pt x="130" y="115"/>
                </a:cubicBezTo>
                <a:cubicBezTo>
                  <a:pt x="86" y="43"/>
                  <a:pt x="86" y="0"/>
                  <a:pt x="86" y="0"/>
                </a:cubicBezTo>
                <a:close/>
              </a:path>
            </a:pathLst>
          </a:custGeom>
          <a:gradFill>
            <a:gsLst>
              <a:gs pos="0">
                <a:schemeClr val="bg1">
                  <a:alpha val="31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5400000" scaled="0"/>
          </a:gradFill>
          <a:ln w="9525">
            <a:noFill/>
            <a:round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80" name="Freeform 327"/>
          <p:cNvSpPr>
            <a:spLocks/>
          </p:cNvSpPr>
          <p:nvPr/>
        </p:nvSpPr>
        <p:spPr bwMode="auto">
          <a:xfrm>
            <a:off x="3429024" y="-519139"/>
            <a:ext cx="214314" cy="357189"/>
          </a:xfrm>
          <a:custGeom>
            <a:avLst/>
            <a:gdLst/>
            <a:ahLst/>
            <a:cxnLst>
              <a:cxn ang="0">
                <a:pos x="86" y="0"/>
              </a:cxn>
              <a:cxn ang="0">
                <a:pos x="43" y="115"/>
              </a:cxn>
              <a:cxn ang="0">
                <a:pos x="86" y="288"/>
              </a:cxn>
              <a:cxn ang="0">
                <a:pos x="130" y="115"/>
              </a:cxn>
              <a:cxn ang="0">
                <a:pos x="86" y="0"/>
              </a:cxn>
            </a:cxnLst>
            <a:rect l="0" t="0" r="r" b="b"/>
            <a:pathLst>
              <a:path w="173" h="288">
                <a:moveTo>
                  <a:pt x="86" y="0"/>
                </a:moveTo>
                <a:cubicBezTo>
                  <a:pt x="86" y="0"/>
                  <a:pt x="86" y="58"/>
                  <a:pt x="43" y="115"/>
                </a:cubicBezTo>
                <a:cubicBezTo>
                  <a:pt x="0" y="173"/>
                  <a:pt x="14" y="288"/>
                  <a:pt x="86" y="288"/>
                </a:cubicBezTo>
                <a:cubicBezTo>
                  <a:pt x="158" y="288"/>
                  <a:pt x="173" y="187"/>
                  <a:pt x="130" y="115"/>
                </a:cubicBezTo>
                <a:cubicBezTo>
                  <a:pt x="86" y="43"/>
                  <a:pt x="86" y="0"/>
                  <a:pt x="86" y="0"/>
                </a:cubicBezTo>
                <a:close/>
              </a:path>
            </a:pathLst>
          </a:custGeom>
          <a:gradFill>
            <a:gsLst>
              <a:gs pos="0">
                <a:schemeClr val="bg1">
                  <a:alpha val="31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5400000" scaled="0"/>
          </a:gradFill>
          <a:ln w="9525">
            <a:noFill/>
            <a:round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81" name="Freeform 327"/>
          <p:cNvSpPr>
            <a:spLocks/>
          </p:cNvSpPr>
          <p:nvPr/>
        </p:nvSpPr>
        <p:spPr bwMode="auto">
          <a:xfrm>
            <a:off x="3071834" y="-519139"/>
            <a:ext cx="214314" cy="357189"/>
          </a:xfrm>
          <a:custGeom>
            <a:avLst/>
            <a:gdLst/>
            <a:ahLst/>
            <a:cxnLst>
              <a:cxn ang="0">
                <a:pos x="86" y="0"/>
              </a:cxn>
              <a:cxn ang="0">
                <a:pos x="43" y="115"/>
              </a:cxn>
              <a:cxn ang="0">
                <a:pos x="86" y="288"/>
              </a:cxn>
              <a:cxn ang="0">
                <a:pos x="130" y="115"/>
              </a:cxn>
              <a:cxn ang="0">
                <a:pos x="86" y="0"/>
              </a:cxn>
            </a:cxnLst>
            <a:rect l="0" t="0" r="r" b="b"/>
            <a:pathLst>
              <a:path w="173" h="288">
                <a:moveTo>
                  <a:pt x="86" y="0"/>
                </a:moveTo>
                <a:cubicBezTo>
                  <a:pt x="86" y="0"/>
                  <a:pt x="86" y="58"/>
                  <a:pt x="43" y="115"/>
                </a:cubicBezTo>
                <a:cubicBezTo>
                  <a:pt x="0" y="173"/>
                  <a:pt x="14" y="288"/>
                  <a:pt x="86" y="288"/>
                </a:cubicBezTo>
                <a:cubicBezTo>
                  <a:pt x="158" y="288"/>
                  <a:pt x="173" y="187"/>
                  <a:pt x="130" y="115"/>
                </a:cubicBezTo>
                <a:cubicBezTo>
                  <a:pt x="86" y="43"/>
                  <a:pt x="86" y="0"/>
                  <a:pt x="86" y="0"/>
                </a:cubicBezTo>
                <a:close/>
              </a:path>
            </a:pathLst>
          </a:custGeom>
          <a:gradFill>
            <a:gsLst>
              <a:gs pos="0">
                <a:schemeClr val="bg1">
                  <a:alpha val="31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5400000" scaled="0"/>
          </a:gradFill>
          <a:ln w="9525">
            <a:noFill/>
            <a:round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82" name="Freeform 327"/>
          <p:cNvSpPr>
            <a:spLocks/>
          </p:cNvSpPr>
          <p:nvPr/>
        </p:nvSpPr>
        <p:spPr bwMode="auto">
          <a:xfrm>
            <a:off x="1357322" y="-519139"/>
            <a:ext cx="214314" cy="357189"/>
          </a:xfrm>
          <a:custGeom>
            <a:avLst/>
            <a:gdLst/>
            <a:ahLst/>
            <a:cxnLst>
              <a:cxn ang="0">
                <a:pos x="86" y="0"/>
              </a:cxn>
              <a:cxn ang="0">
                <a:pos x="43" y="115"/>
              </a:cxn>
              <a:cxn ang="0">
                <a:pos x="86" y="288"/>
              </a:cxn>
              <a:cxn ang="0">
                <a:pos x="130" y="115"/>
              </a:cxn>
              <a:cxn ang="0">
                <a:pos x="86" y="0"/>
              </a:cxn>
            </a:cxnLst>
            <a:rect l="0" t="0" r="r" b="b"/>
            <a:pathLst>
              <a:path w="173" h="288">
                <a:moveTo>
                  <a:pt x="86" y="0"/>
                </a:moveTo>
                <a:cubicBezTo>
                  <a:pt x="86" y="0"/>
                  <a:pt x="86" y="58"/>
                  <a:pt x="43" y="115"/>
                </a:cubicBezTo>
                <a:cubicBezTo>
                  <a:pt x="0" y="173"/>
                  <a:pt x="14" y="288"/>
                  <a:pt x="86" y="288"/>
                </a:cubicBezTo>
                <a:cubicBezTo>
                  <a:pt x="158" y="288"/>
                  <a:pt x="173" y="187"/>
                  <a:pt x="130" y="115"/>
                </a:cubicBezTo>
                <a:cubicBezTo>
                  <a:pt x="86" y="43"/>
                  <a:pt x="86" y="0"/>
                  <a:pt x="86" y="0"/>
                </a:cubicBezTo>
                <a:close/>
              </a:path>
            </a:pathLst>
          </a:custGeom>
          <a:gradFill>
            <a:gsLst>
              <a:gs pos="0">
                <a:schemeClr val="bg1">
                  <a:alpha val="31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5400000" scaled="0"/>
          </a:gradFill>
          <a:ln w="9525">
            <a:noFill/>
            <a:round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83" name="Freeform 327"/>
          <p:cNvSpPr>
            <a:spLocks/>
          </p:cNvSpPr>
          <p:nvPr/>
        </p:nvSpPr>
        <p:spPr bwMode="auto">
          <a:xfrm>
            <a:off x="1000132" y="-519139"/>
            <a:ext cx="214314" cy="357189"/>
          </a:xfrm>
          <a:custGeom>
            <a:avLst/>
            <a:gdLst/>
            <a:ahLst/>
            <a:cxnLst>
              <a:cxn ang="0">
                <a:pos x="86" y="0"/>
              </a:cxn>
              <a:cxn ang="0">
                <a:pos x="43" y="115"/>
              </a:cxn>
              <a:cxn ang="0">
                <a:pos x="86" y="288"/>
              </a:cxn>
              <a:cxn ang="0">
                <a:pos x="130" y="115"/>
              </a:cxn>
              <a:cxn ang="0">
                <a:pos x="86" y="0"/>
              </a:cxn>
            </a:cxnLst>
            <a:rect l="0" t="0" r="r" b="b"/>
            <a:pathLst>
              <a:path w="173" h="288">
                <a:moveTo>
                  <a:pt x="86" y="0"/>
                </a:moveTo>
                <a:cubicBezTo>
                  <a:pt x="86" y="0"/>
                  <a:pt x="86" y="58"/>
                  <a:pt x="43" y="115"/>
                </a:cubicBezTo>
                <a:cubicBezTo>
                  <a:pt x="0" y="173"/>
                  <a:pt x="14" y="288"/>
                  <a:pt x="86" y="288"/>
                </a:cubicBezTo>
                <a:cubicBezTo>
                  <a:pt x="158" y="288"/>
                  <a:pt x="173" y="187"/>
                  <a:pt x="130" y="115"/>
                </a:cubicBezTo>
                <a:cubicBezTo>
                  <a:pt x="86" y="43"/>
                  <a:pt x="86" y="0"/>
                  <a:pt x="86" y="0"/>
                </a:cubicBezTo>
                <a:close/>
              </a:path>
            </a:pathLst>
          </a:custGeom>
          <a:gradFill>
            <a:gsLst>
              <a:gs pos="0">
                <a:schemeClr val="bg1">
                  <a:alpha val="31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5400000" scaled="0"/>
          </a:gradFill>
          <a:ln w="9525">
            <a:noFill/>
            <a:round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84" name="Freeform 327"/>
          <p:cNvSpPr>
            <a:spLocks/>
          </p:cNvSpPr>
          <p:nvPr/>
        </p:nvSpPr>
        <p:spPr bwMode="auto">
          <a:xfrm>
            <a:off x="571504" y="-519139"/>
            <a:ext cx="214314" cy="357189"/>
          </a:xfrm>
          <a:custGeom>
            <a:avLst/>
            <a:gdLst/>
            <a:ahLst/>
            <a:cxnLst>
              <a:cxn ang="0">
                <a:pos x="86" y="0"/>
              </a:cxn>
              <a:cxn ang="0">
                <a:pos x="43" y="115"/>
              </a:cxn>
              <a:cxn ang="0">
                <a:pos x="86" y="288"/>
              </a:cxn>
              <a:cxn ang="0">
                <a:pos x="130" y="115"/>
              </a:cxn>
              <a:cxn ang="0">
                <a:pos x="86" y="0"/>
              </a:cxn>
            </a:cxnLst>
            <a:rect l="0" t="0" r="r" b="b"/>
            <a:pathLst>
              <a:path w="173" h="288">
                <a:moveTo>
                  <a:pt x="86" y="0"/>
                </a:moveTo>
                <a:cubicBezTo>
                  <a:pt x="86" y="0"/>
                  <a:pt x="86" y="58"/>
                  <a:pt x="43" y="115"/>
                </a:cubicBezTo>
                <a:cubicBezTo>
                  <a:pt x="0" y="173"/>
                  <a:pt x="14" y="288"/>
                  <a:pt x="86" y="288"/>
                </a:cubicBezTo>
                <a:cubicBezTo>
                  <a:pt x="158" y="288"/>
                  <a:pt x="173" y="187"/>
                  <a:pt x="130" y="115"/>
                </a:cubicBezTo>
                <a:cubicBezTo>
                  <a:pt x="86" y="43"/>
                  <a:pt x="86" y="0"/>
                  <a:pt x="86" y="0"/>
                </a:cubicBezTo>
                <a:close/>
              </a:path>
            </a:pathLst>
          </a:custGeom>
          <a:gradFill>
            <a:gsLst>
              <a:gs pos="0">
                <a:schemeClr val="bg1">
                  <a:alpha val="31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5400000" scaled="0"/>
          </a:gradFill>
          <a:ln w="9525">
            <a:noFill/>
            <a:round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85" name="Freeform 327"/>
          <p:cNvSpPr>
            <a:spLocks/>
          </p:cNvSpPr>
          <p:nvPr/>
        </p:nvSpPr>
        <p:spPr bwMode="auto">
          <a:xfrm>
            <a:off x="214314" y="-519139"/>
            <a:ext cx="214314" cy="357189"/>
          </a:xfrm>
          <a:custGeom>
            <a:avLst/>
            <a:gdLst/>
            <a:ahLst/>
            <a:cxnLst>
              <a:cxn ang="0">
                <a:pos x="86" y="0"/>
              </a:cxn>
              <a:cxn ang="0">
                <a:pos x="43" y="115"/>
              </a:cxn>
              <a:cxn ang="0">
                <a:pos x="86" y="288"/>
              </a:cxn>
              <a:cxn ang="0">
                <a:pos x="130" y="115"/>
              </a:cxn>
              <a:cxn ang="0">
                <a:pos x="86" y="0"/>
              </a:cxn>
            </a:cxnLst>
            <a:rect l="0" t="0" r="r" b="b"/>
            <a:pathLst>
              <a:path w="173" h="288">
                <a:moveTo>
                  <a:pt x="86" y="0"/>
                </a:moveTo>
                <a:cubicBezTo>
                  <a:pt x="86" y="0"/>
                  <a:pt x="86" y="58"/>
                  <a:pt x="43" y="115"/>
                </a:cubicBezTo>
                <a:cubicBezTo>
                  <a:pt x="0" y="173"/>
                  <a:pt x="14" y="288"/>
                  <a:pt x="86" y="288"/>
                </a:cubicBezTo>
                <a:cubicBezTo>
                  <a:pt x="158" y="288"/>
                  <a:pt x="173" y="187"/>
                  <a:pt x="130" y="115"/>
                </a:cubicBezTo>
                <a:cubicBezTo>
                  <a:pt x="86" y="43"/>
                  <a:pt x="86" y="0"/>
                  <a:pt x="86" y="0"/>
                </a:cubicBezTo>
                <a:close/>
              </a:path>
            </a:pathLst>
          </a:custGeom>
          <a:gradFill>
            <a:gsLst>
              <a:gs pos="0">
                <a:schemeClr val="bg1">
                  <a:alpha val="31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5400000" scaled="0"/>
          </a:gradFill>
          <a:ln w="9525">
            <a:noFill/>
            <a:round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86" name="Freeform 327"/>
          <p:cNvSpPr>
            <a:spLocks/>
          </p:cNvSpPr>
          <p:nvPr/>
        </p:nvSpPr>
        <p:spPr bwMode="auto">
          <a:xfrm>
            <a:off x="2857520" y="-519139"/>
            <a:ext cx="214314" cy="357189"/>
          </a:xfrm>
          <a:custGeom>
            <a:avLst/>
            <a:gdLst/>
            <a:ahLst/>
            <a:cxnLst>
              <a:cxn ang="0">
                <a:pos x="86" y="0"/>
              </a:cxn>
              <a:cxn ang="0">
                <a:pos x="43" y="115"/>
              </a:cxn>
              <a:cxn ang="0">
                <a:pos x="86" y="288"/>
              </a:cxn>
              <a:cxn ang="0">
                <a:pos x="130" y="115"/>
              </a:cxn>
              <a:cxn ang="0">
                <a:pos x="86" y="0"/>
              </a:cxn>
            </a:cxnLst>
            <a:rect l="0" t="0" r="r" b="b"/>
            <a:pathLst>
              <a:path w="173" h="288">
                <a:moveTo>
                  <a:pt x="86" y="0"/>
                </a:moveTo>
                <a:cubicBezTo>
                  <a:pt x="86" y="0"/>
                  <a:pt x="86" y="58"/>
                  <a:pt x="43" y="115"/>
                </a:cubicBezTo>
                <a:cubicBezTo>
                  <a:pt x="0" y="173"/>
                  <a:pt x="14" y="288"/>
                  <a:pt x="86" y="288"/>
                </a:cubicBezTo>
                <a:cubicBezTo>
                  <a:pt x="158" y="288"/>
                  <a:pt x="173" y="187"/>
                  <a:pt x="130" y="115"/>
                </a:cubicBezTo>
                <a:cubicBezTo>
                  <a:pt x="86" y="43"/>
                  <a:pt x="86" y="0"/>
                  <a:pt x="86" y="0"/>
                </a:cubicBezTo>
                <a:close/>
              </a:path>
            </a:pathLst>
          </a:custGeom>
          <a:gradFill>
            <a:gsLst>
              <a:gs pos="0">
                <a:schemeClr val="bg1">
                  <a:alpha val="31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5400000" scaled="0"/>
          </a:gradFill>
          <a:ln w="9525">
            <a:noFill/>
            <a:round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87" name="Freeform 327"/>
          <p:cNvSpPr>
            <a:spLocks/>
          </p:cNvSpPr>
          <p:nvPr/>
        </p:nvSpPr>
        <p:spPr bwMode="auto">
          <a:xfrm>
            <a:off x="2500330" y="-519139"/>
            <a:ext cx="214314" cy="357189"/>
          </a:xfrm>
          <a:custGeom>
            <a:avLst/>
            <a:gdLst/>
            <a:ahLst/>
            <a:cxnLst>
              <a:cxn ang="0">
                <a:pos x="86" y="0"/>
              </a:cxn>
              <a:cxn ang="0">
                <a:pos x="43" y="115"/>
              </a:cxn>
              <a:cxn ang="0">
                <a:pos x="86" y="288"/>
              </a:cxn>
              <a:cxn ang="0">
                <a:pos x="130" y="115"/>
              </a:cxn>
              <a:cxn ang="0">
                <a:pos x="86" y="0"/>
              </a:cxn>
            </a:cxnLst>
            <a:rect l="0" t="0" r="r" b="b"/>
            <a:pathLst>
              <a:path w="173" h="288">
                <a:moveTo>
                  <a:pt x="86" y="0"/>
                </a:moveTo>
                <a:cubicBezTo>
                  <a:pt x="86" y="0"/>
                  <a:pt x="86" y="58"/>
                  <a:pt x="43" y="115"/>
                </a:cubicBezTo>
                <a:cubicBezTo>
                  <a:pt x="0" y="173"/>
                  <a:pt x="14" y="288"/>
                  <a:pt x="86" y="288"/>
                </a:cubicBezTo>
                <a:cubicBezTo>
                  <a:pt x="158" y="288"/>
                  <a:pt x="173" y="187"/>
                  <a:pt x="130" y="115"/>
                </a:cubicBezTo>
                <a:cubicBezTo>
                  <a:pt x="86" y="43"/>
                  <a:pt x="86" y="0"/>
                  <a:pt x="86" y="0"/>
                </a:cubicBezTo>
                <a:close/>
              </a:path>
            </a:pathLst>
          </a:custGeom>
          <a:gradFill>
            <a:gsLst>
              <a:gs pos="0">
                <a:schemeClr val="bg1">
                  <a:alpha val="31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5400000" scaled="0"/>
          </a:gradFill>
          <a:ln w="9525">
            <a:noFill/>
            <a:round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88" name="Freeform 327"/>
          <p:cNvSpPr>
            <a:spLocks/>
          </p:cNvSpPr>
          <p:nvPr/>
        </p:nvSpPr>
        <p:spPr bwMode="auto">
          <a:xfrm>
            <a:off x="2071702" y="-519139"/>
            <a:ext cx="214314" cy="357189"/>
          </a:xfrm>
          <a:custGeom>
            <a:avLst/>
            <a:gdLst/>
            <a:ahLst/>
            <a:cxnLst>
              <a:cxn ang="0">
                <a:pos x="86" y="0"/>
              </a:cxn>
              <a:cxn ang="0">
                <a:pos x="43" y="115"/>
              </a:cxn>
              <a:cxn ang="0">
                <a:pos x="86" y="288"/>
              </a:cxn>
              <a:cxn ang="0">
                <a:pos x="130" y="115"/>
              </a:cxn>
              <a:cxn ang="0">
                <a:pos x="86" y="0"/>
              </a:cxn>
            </a:cxnLst>
            <a:rect l="0" t="0" r="r" b="b"/>
            <a:pathLst>
              <a:path w="173" h="288">
                <a:moveTo>
                  <a:pt x="86" y="0"/>
                </a:moveTo>
                <a:cubicBezTo>
                  <a:pt x="86" y="0"/>
                  <a:pt x="86" y="58"/>
                  <a:pt x="43" y="115"/>
                </a:cubicBezTo>
                <a:cubicBezTo>
                  <a:pt x="0" y="173"/>
                  <a:pt x="14" y="288"/>
                  <a:pt x="86" y="288"/>
                </a:cubicBezTo>
                <a:cubicBezTo>
                  <a:pt x="158" y="288"/>
                  <a:pt x="173" y="187"/>
                  <a:pt x="130" y="115"/>
                </a:cubicBezTo>
                <a:cubicBezTo>
                  <a:pt x="86" y="43"/>
                  <a:pt x="86" y="0"/>
                  <a:pt x="86" y="0"/>
                </a:cubicBezTo>
                <a:close/>
              </a:path>
            </a:pathLst>
          </a:custGeom>
          <a:gradFill>
            <a:gsLst>
              <a:gs pos="0">
                <a:schemeClr val="bg1">
                  <a:alpha val="31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5400000" scaled="0"/>
          </a:gradFill>
          <a:ln w="9525">
            <a:noFill/>
            <a:round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89" name="Freeform 327"/>
          <p:cNvSpPr>
            <a:spLocks/>
          </p:cNvSpPr>
          <p:nvPr/>
        </p:nvSpPr>
        <p:spPr bwMode="auto">
          <a:xfrm>
            <a:off x="1714512" y="-519139"/>
            <a:ext cx="214314" cy="357189"/>
          </a:xfrm>
          <a:custGeom>
            <a:avLst/>
            <a:gdLst/>
            <a:ahLst/>
            <a:cxnLst>
              <a:cxn ang="0">
                <a:pos x="86" y="0"/>
              </a:cxn>
              <a:cxn ang="0">
                <a:pos x="43" y="115"/>
              </a:cxn>
              <a:cxn ang="0">
                <a:pos x="86" y="288"/>
              </a:cxn>
              <a:cxn ang="0">
                <a:pos x="130" y="115"/>
              </a:cxn>
              <a:cxn ang="0">
                <a:pos x="86" y="0"/>
              </a:cxn>
            </a:cxnLst>
            <a:rect l="0" t="0" r="r" b="b"/>
            <a:pathLst>
              <a:path w="173" h="288">
                <a:moveTo>
                  <a:pt x="86" y="0"/>
                </a:moveTo>
                <a:cubicBezTo>
                  <a:pt x="86" y="0"/>
                  <a:pt x="86" y="58"/>
                  <a:pt x="43" y="115"/>
                </a:cubicBezTo>
                <a:cubicBezTo>
                  <a:pt x="0" y="173"/>
                  <a:pt x="14" y="288"/>
                  <a:pt x="86" y="288"/>
                </a:cubicBezTo>
                <a:cubicBezTo>
                  <a:pt x="158" y="288"/>
                  <a:pt x="173" y="187"/>
                  <a:pt x="130" y="115"/>
                </a:cubicBezTo>
                <a:cubicBezTo>
                  <a:pt x="86" y="43"/>
                  <a:pt x="86" y="0"/>
                  <a:pt x="86" y="0"/>
                </a:cubicBezTo>
                <a:close/>
              </a:path>
            </a:pathLst>
          </a:custGeom>
          <a:gradFill>
            <a:gsLst>
              <a:gs pos="0">
                <a:schemeClr val="bg1">
                  <a:alpha val="31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5400000" scaled="0"/>
          </a:gradFill>
          <a:ln w="9525">
            <a:noFill/>
            <a:round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90" name="Freeform 327"/>
          <p:cNvSpPr>
            <a:spLocks/>
          </p:cNvSpPr>
          <p:nvPr/>
        </p:nvSpPr>
        <p:spPr bwMode="auto">
          <a:xfrm>
            <a:off x="8929718" y="-571527"/>
            <a:ext cx="214314" cy="357189"/>
          </a:xfrm>
          <a:custGeom>
            <a:avLst/>
            <a:gdLst/>
            <a:ahLst/>
            <a:cxnLst>
              <a:cxn ang="0">
                <a:pos x="86" y="0"/>
              </a:cxn>
              <a:cxn ang="0">
                <a:pos x="43" y="115"/>
              </a:cxn>
              <a:cxn ang="0">
                <a:pos x="86" y="288"/>
              </a:cxn>
              <a:cxn ang="0">
                <a:pos x="130" y="115"/>
              </a:cxn>
              <a:cxn ang="0">
                <a:pos x="86" y="0"/>
              </a:cxn>
            </a:cxnLst>
            <a:rect l="0" t="0" r="r" b="b"/>
            <a:pathLst>
              <a:path w="173" h="288">
                <a:moveTo>
                  <a:pt x="86" y="0"/>
                </a:moveTo>
                <a:cubicBezTo>
                  <a:pt x="86" y="0"/>
                  <a:pt x="86" y="58"/>
                  <a:pt x="43" y="115"/>
                </a:cubicBezTo>
                <a:cubicBezTo>
                  <a:pt x="0" y="173"/>
                  <a:pt x="14" y="288"/>
                  <a:pt x="86" y="288"/>
                </a:cubicBezTo>
                <a:cubicBezTo>
                  <a:pt x="158" y="288"/>
                  <a:pt x="173" y="187"/>
                  <a:pt x="130" y="115"/>
                </a:cubicBezTo>
                <a:cubicBezTo>
                  <a:pt x="86" y="43"/>
                  <a:pt x="86" y="0"/>
                  <a:pt x="86" y="0"/>
                </a:cubicBezTo>
                <a:close/>
              </a:path>
            </a:pathLst>
          </a:custGeom>
          <a:gradFill>
            <a:gsLst>
              <a:gs pos="0">
                <a:schemeClr val="bg1">
                  <a:alpha val="31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5400000" scaled="0"/>
          </a:gradFill>
          <a:ln w="9525">
            <a:noFill/>
            <a:round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91" name="Freeform 327"/>
          <p:cNvSpPr>
            <a:spLocks/>
          </p:cNvSpPr>
          <p:nvPr/>
        </p:nvSpPr>
        <p:spPr bwMode="auto">
          <a:xfrm>
            <a:off x="8572528" y="-571527"/>
            <a:ext cx="214314" cy="357189"/>
          </a:xfrm>
          <a:custGeom>
            <a:avLst/>
            <a:gdLst/>
            <a:ahLst/>
            <a:cxnLst>
              <a:cxn ang="0">
                <a:pos x="86" y="0"/>
              </a:cxn>
              <a:cxn ang="0">
                <a:pos x="43" y="115"/>
              </a:cxn>
              <a:cxn ang="0">
                <a:pos x="86" y="288"/>
              </a:cxn>
              <a:cxn ang="0">
                <a:pos x="130" y="115"/>
              </a:cxn>
              <a:cxn ang="0">
                <a:pos x="86" y="0"/>
              </a:cxn>
            </a:cxnLst>
            <a:rect l="0" t="0" r="r" b="b"/>
            <a:pathLst>
              <a:path w="173" h="288">
                <a:moveTo>
                  <a:pt x="86" y="0"/>
                </a:moveTo>
                <a:cubicBezTo>
                  <a:pt x="86" y="0"/>
                  <a:pt x="86" y="58"/>
                  <a:pt x="43" y="115"/>
                </a:cubicBezTo>
                <a:cubicBezTo>
                  <a:pt x="0" y="173"/>
                  <a:pt x="14" y="288"/>
                  <a:pt x="86" y="288"/>
                </a:cubicBezTo>
                <a:cubicBezTo>
                  <a:pt x="158" y="288"/>
                  <a:pt x="173" y="187"/>
                  <a:pt x="130" y="115"/>
                </a:cubicBezTo>
                <a:cubicBezTo>
                  <a:pt x="86" y="43"/>
                  <a:pt x="86" y="0"/>
                  <a:pt x="86" y="0"/>
                </a:cubicBezTo>
                <a:close/>
              </a:path>
            </a:pathLst>
          </a:custGeom>
          <a:gradFill>
            <a:gsLst>
              <a:gs pos="0">
                <a:schemeClr val="bg1">
                  <a:alpha val="31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5400000" scaled="0"/>
          </a:gradFill>
          <a:ln w="9525">
            <a:noFill/>
            <a:round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92" name="Freeform 327"/>
          <p:cNvSpPr>
            <a:spLocks/>
          </p:cNvSpPr>
          <p:nvPr/>
        </p:nvSpPr>
        <p:spPr bwMode="auto">
          <a:xfrm>
            <a:off x="8143900" y="-571527"/>
            <a:ext cx="214314" cy="357189"/>
          </a:xfrm>
          <a:custGeom>
            <a:avLst/>
            <a:gdLst/>
            <a:ahLst/>
            <a:cxnLst>
              <a:cxn ang="0">
                <a:pos x="86" y="0"/>
              </a:cxn>
              <a:cxn ang="0">
                <a:pos x="43" y="115"/>
              </a:cxn>
              <a:cxn ang="0">
                <a:pos x="86" y="288"/>
              </a:cxn>
              <a:cxn ang="0">
                <a:pos x="130" y="115"/>
              </a:cxn>
              <a:cxn ang="0">
                <a:pos x="86" y="0"/>
              </a:cxn>
            </a:cxnLst>
            <a:rect l="0" t="0" r="r" b="b"/>
            <a:pathLst>
              <a:path w="173" h="288">
                <a:moveTo>
                  <a:pt x="86" y="0"/>
                </a:moveTo>
                <a:cubicBezTo>
                  <a:pt x="86" y="0"/>
                  <a:pt x="86" y="58"/>
                  <a:pt x="43" y="115"/>
                </a:cubicBezTo>
                <a:cubicBezTo>
                  <a:pt x="0" y="173"/>
                  <a:pt x="14" y="288"/>
                  <a:pt x="86" y="288"/>
                </a:cubicBezTo>
                <a:cubicBezTo>
                  <a:pt x="158" y="288"/>
                  <a:pt x="173" y="187"/>
                  <a:pt x="130" y="115"/>
                </a:cubicBezTo>
                <a:cubicBezTo>
                  <a:pt x="86" y="43"/>
                  <a:pt x="86" y="0"/>
                  <a:pt x="86" y="0"/>
                </a:cubicBezTo>
                <a:close/>
              </a:path>
            </a:pathLst>
          </a:custGeom>
          <a:gradFill>
            <a:gsLst>
              <a:gs pos="0">
                <a:schemeClr val="bg1">
                  <a:alpha val="31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5400000" scaled="0"/>
          </a:gradFill>
          <a:ln w="9525">
            <a:noFill/>
            <a:round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93" name="Freeform 327"/>
          <p:cNvSpPr>
            <a:spLocks/>
          </p:cNvSpPr>
          <p:nvPr/>
        </p:nvSpPr>
        <p:spPr bwMode="auto">
          <a:xfrm>
            <a:off x="7786710" y="-571527"/>
            <a:ext cx="214314" cy="357189"/>
          </a:xfrm>
          <a:custGeom>
            <a:avLst/>
            <a:gdLst/>
            <a:ahLst/>
            <a:cxnLst>
              <a:cxn ang="0">
                <a:pos x="86" y="0"/>
              </a:cxn>
              <a:cxn ang="0">
                <a:pos x="43" y="115"/>
              </a:cxn>
              <a:cxn ang="0">
                <a:pos x="86" y="288"/>
              </a:cxn>
              <a:cxn ang="0">
                <a:pos x="130" y="115"/>
              </a:cxn>
              <a:cxn ang="0">
                <a:pos x="86" y="0"/>
              </a:cxn>
            </a:cxnLst>
            <a:rect l="0" t="0" r="r" b="b"/>
            <a:pathLst>
              <a:path w="173" h="288">
                <a:moveTo>
                  <a:pt x="86" y="0"/>
                </a:moveTo>
                <a:cubicBezTo>
                  <a:pt x="86" y="0"/>
                  <a:pt x="86" y="58"/>
                  <a:pt x="43" y="115"/>
                </a:cubicBezTo>
                <a:cubicBezTo>
                  <a:pt x="0" y="173"/>
                  <a:pt x="14" y="288"/>
                  <a:pt x="86" y="288"/>
                </a:cubicBezTo>
                <a:cubicBezTo>
                  <a:pt x="158" y="288"/>
                  <a:pt x="173" y="187"/>
                  <a:pt x="130" y="115"/>
                </a:cubicBezTo>
                <a:cubicBezTo>
                  <a:pt x="86" y="43"/>
                  <a:pt x="86" y="0"/>
                  <a:pt x="86" y="0"/>
                </a:cubicBezTo>
                <a:close/>
              </a:path>
            </a:pathLst>
          </a:custGeom>
          <a:gradFill>
            <a:gsLst>
              <a:gs pos="0">
                <a:schemeClr val="bg1">
                  <a:alpha val="31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5400000" scaled="0"/>
          </a:gradFill>
          <a:ln w="9525">
            <a:noFill/>
            <a:round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94" name="Freeform 327"/>
          <p:cNvSpPr>
            <a:spLocks/>
          </p:cNvSpPr>
          <p:nvPr/>
        </p:nvSpPr>
        <p:spPr bwMode="auto">
          <a:xfrm>
            <a:off x="7572396" y="-571527"/>
            <a:ext cx="214314" cy="357189"/>
          </a:xfrm>
          <a:custGeom>
            <a:avLst/>
            <a:gdLst/>
            <a:ahLst/>
            <a:cxnLst>
              <a:cxn ang="0">
                <a:pos x="86" y="0"/>
              </a:cxn>
              <a:cxn ang="0">
                <a:pos x="43" y="115"/>
              </a:cxn>
              <a:cxn ang="0">
                <a:pos x="86" y="288"/>
              </a:cxn>
              <a:cxn ang="0">
                <a:pos x="130" y="115"/>
              </a:cxn>
              <a:cxn ang="0">
                <a:pos x="86" y="0"/>
              </a:cxn>
            </a:cxnLst>
            <a:rect l="0" t="0" r="r" b="b"/>
            <a:pathLst>
              <a:path w="173" h="288">
                <a:moveTo>
                  <a:pt x="86" y="0"/>
                </a:moveTo>
                <a:cubicBezTo>
                  <a:pt x="86" y="0"/>
                  <a:pt x="86" y="58"/>
                  <a:pt x="43" y="115"/>
                </a:cubicBezTo>
                <a:cubicBezTo>
                  <a:pt x="0" y="173"/>
                  <a:pt x="14" y="288"/>
                  <a:pt x="86" y="288"/>
                </a:cubicBezTo>
                <a:cubicBezTo>
                  <a:pt x="158" y="288"/>
                  <a:pt x="173" y="187"/>
                  <a:pt x="130" y="115"/>
                </a:cubicBezTo>
                <a:cubicBezTo>
                  <a:pt x="86" y="43"/>
                  <a:pt x="86" y="0"/>
                  <a:pt x="86" y="0"/>
                </a:cubicBezTo>
                <a:close/>
              </a:path>
            </a:pathLst>
          </a:custGeom>
          <a:gradFill>
            <a:gsLst>
              <a:gs pos="0">
                <a:schemeClr val="bg1">
                  <a:alpha val="31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5400000" scaled="0"/>
          </a:gradFill>
          <a:ln w="9525">
            <a:noFill/>
            <a:round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200" name="TextBox 26"/>
          <p:cNvSpPr txBox="1"/>
          <p:nvPr/>
        </p:nvSpPr>
        <p:spPr>
          <a:xfrm rot="19436320">
            <a:off x="249695" y="458825"/>
            <a:ext cx="1586745" cy="830997"/>
          </a:xfrm>
          <a:prstGeom prst="rect">
            <a:avLst/>
          </a:prstGeom>
          <a:noFill/>
          <a:ln w="38100">
            <a:solidFill>
              <a:srgbClr val="FF0000">
                <a:alpha val="60000"/>
              </a:srgbClr>
            </a:solidFill>
          </a:ln>
          <a:scene3d>
            <a:camera prst="orthographicFront"/>
            <a:lightRig rig="flat" dir="tl">
              <a:rot lat="0" lon="0" rev="6600000"/>
            </a:lightRig>
          </a:scene3d>
          <a:sp3d contourW="8890">
            <a:bevelT w="38100" h="31750"/>
            <a:contourClr>
              <a:srgbClr val="FF0000"/>
            </a:contourClr>
          </a:sp3d>
        </p:spPr>
        <p:txBody>
          <a:bodyPr wrap="square" rtlCol="0">
            <a:spAutoFit/>
            <a:sp3d extrusionH="25400" contourW="8890">
              <a:bevelT w="38100" h="31750"/>
              <a:contourClr>
                <a:srgbClr val="FF0000"/>
              </a:contourClr>
            </a:sp3d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 w="11430"/>
                <a:solidFill>
                  <a:srgbClr val="FF0000">
                    <a:alpha val="60000"/>
                  </a:srgbClr>
                </a:solidFill>
                <a:effectLst>
                  <a:outerShdw blurRad="63500" dist="39000" dir="546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charset="0"/>
                <a:ea typeface="宋体" charset="-122"/>
                <a:cs typeface="+mn-cs"/>
              </a:rPr>
              <a:t>仅供学习</a:t>
            </a:r>
            <a:endParaRPr kumimoji="0" lang="en-US" altLang="zh-CN" sz="2400" b="1" i="0" u="none" strike="noStrike" kern="1200" cap="none" spc="0" normalizeH="0" baseline="0" noProof="0" dirty="0" smtClean="0">
              <a:ln w="11430"/>
              <a:solidFill>
                <a:srgbClr val="FF0000">
                  <a:alpha val="60000"/>
                </a:srgbClr>
              </a:solidFill>
              <a:effectLst>
                <a:outerShdw blurRad="63500" dist="39000" dir="5460000" algn="tl">
                  <a:srgbClr val="000000">
                    <a:alpha val="30000"/>
                  </a:srgbClr>
                </a:outerShdw>
              </a:effectLst>
              <a:uLnTx/>
              <a:uFillTx/>
              <a:latin typeface="Arial" charset="0"/>
              <a:ea typeface="宋体" charset="-122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 w="11430"/>
                <a:solidFill>
                  <a:srgbClr val="FF0000">
                    <a:alpha val="60000"/>
                  </a:srgbClr>
                </a:solidFill>
                <a:effectLst>
                  <a:outerShdw blurRad="63500" dist="39000" dir="546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charset="0"/>
                <a:ea typeface="宋体" charset="-122"/>
                <a:cs typeface="+mn-cs"/>
              </a:rPr>
              <a:t>请勿商用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7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10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" decel="100000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500" fill="hold"/>
                                        <p:tgtEl>
                                          <p:spTgt spid="13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500" fill="hold"/>
                                        <p:tgtEl>
                                          <p:spTgt spid="13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500"/>
                                        <p:tgtEl>
                                          <p:spTgt spid="13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1500"/>
                                        <p:tgtEl>
                                          <p:spTgt spid="13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1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2500" fill="hold"/>
                                        <p:tgtEl>
                                          <p:spTgt spid="13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500" fill="hold"/>
                                        <p:tgtEl>
                                          <p:spTgt spid="13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2500"/>
                                        <p:tgtEl>
                                          <p:spTgt spid="1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2400"/>
                                        <p:tgtEl>
                                          <p:spTgt spid="13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2399"/>
                                          </p:stCondLst>
                                        </p:cTn>
                                        <p:tgtEl>
                                          <p:spTgt spid="1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3000" fill="hold"/>
                                        <p:tgtEl>
                                          <p:spTgt spid="13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3000" fill="hold"/>
                                        <p:tgtEl>
                                          <p:spTgt spid="13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3000"/>
                                        <p:tgtEl>
                                          <p:spTgt spid="1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xit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2900"/>
                                        <p:tgtEl>
                                          <p:spTgt spid="13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2899"/>
                                          </p:stCondLst>
                                        </p:cTn>
                                        <p:tgtEl>
                                          <p:spTgt spid="1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3500" fill="hold"/>
                                        <p:tgtEl>
                                          <p:spTgt spid="13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500" fill="hold"/>
                                        <p:tgtEl>
                                          <p:spTgt spid="13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3500"/>
                                        <p:tgtEl>
                                          <p:spTgt spid="1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xit" presetSubtype="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3500"/>
                                        <p:tgtEl>
                                          <p:spTgt spid="13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3499"/>
                                          </p:stCondLst>
                                        </p:cTn>
                                        <p:tgtEl>
                                          <p:spTgt spid="1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53" presetClass="entr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xit" presetSubtype="0" fill="hold" nodeType="withEffect">
                                  <p:stCondLst>
                                    <p:cond delay="2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1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53" presetClass="entr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2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2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xit" presetSubtype="0" fill="hold" nodeType="withEffect">
                                  <p:stCondLst>
                                    <p:cond delay="37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" dur="24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23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53" presetClass="entr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3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3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3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xit" presetSubtype="0" fill="hold" nodeType="withEffect">
                                  <p:stCondLst>
                                    <p:cond delay="41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" dur="29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28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53" presetClass="entr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3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3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3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xit" presetSubtype="0" fill="hold" nodeType="withEffect">
                                  <p:stCondLst>
                                    <p:cond delay="47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" dur="3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3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53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1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1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xit" presetSubtype="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" dur="1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53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2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2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2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xit" presetSubtype="0" fill="hold" nodeType="withEffect">
                                  <p:stCondLst>
                                    <p:cond delay="4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4" dur="24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23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53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3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3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3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0" presetClass="exit" presetSubtype="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2" dur="29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28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53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3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3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3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0" presetClass="exit" presetSubtype="0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" dur="3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3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" presetID="53" presetClass="entr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1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1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10" presetClass="exit" presetSubtype="0" fill="hold" nodeType="withEffect">
                                  <p:stCondLst>
                                    <p:cond delay="23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8" dur="1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" presetID="53" presetClass="entr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2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2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2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10" presetClass="exit" presetSubtype="0" fill="hold" nodeType="withEffect">
                                  <p:stCondLst>
                                    <p:cond delay="33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6" dur="24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23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" presetID="53" presetClass="entr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0" dur="3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3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2" dur="3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10" presetClass="exit" presetSubtype="0" fill="hold" nodeType="withEffect">
                                  <p:stCondLst>
                                    <p:cond delay="38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4" dur="29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28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" presetID="53" presetClass="entr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8" dur="3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3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0" dur="3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10" presetClass="exit" presetSubtype="0" fill="hold" nodeType="withEffect">
                                  <p:stCondLst>
                                    <p:cond delay="44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2" dur="3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3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" presetID="53" presetClass="entr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6" dur="1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1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8" dur="1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10" presetClass="exit" presetSubtype="0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" dur="1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" presetID="53" presetClass="entr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4" dur="2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2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6" dur="2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7" presetID="10" presetClass="exit" presetSubtype="0" fill="hold" nodeType="withEffect">
                                  <p:stCondLst>
                                    <p:cond delay="6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8" dur="24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23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" presetID="53" presetClass="entr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2" dur="3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3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4" dur="3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5" presetID="10" presetClass="exit" presetSubtype="0" fill="hold" nodeType="withEffect">
                                  <p:stCondLst>
                                    <p:cond delay="7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6" dur="29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28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8" presetID="53" presetClass="entr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0" dur="3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3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2" dur="3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3" presetID="10" presetClass="exit" presetSubtype="0" fill="hold" nodeType="withEffect">
                                  <p:stCondLst>
                                    <p:cond delay="7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4" dur="3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3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6" presetID="53" presetClass="entr" presetSubtype="0" fill="hold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8" dur="1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1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0" dur="1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1" presetID="10" presetClass="exit" presetSubtype="0" fill="hold" nodeType="withEffect">
                                  <p:stCondLst>
                                    <p:cond delay="43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2" dur="1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" presetID="53" presetClass="entr" presetSubtype="0" fill="hold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6" dur="2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7" dur="2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8" dur="2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9" presetID="10" presetClass="exit" presetSubtype="0" fill="hold" nodeType="withEffect">
                                  <p:stCondLst>
                                    <p:cond delay="53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0" dur="24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2399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2" presetID="53" presetClass="entr" presetSubtype="0" fill="hold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4" dur="3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5" dur="3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6" dur="3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7" presetID="10" presetClass="exit" presetSubtype="0" fill="hold" nodeType="withEffect">
                                  <p:stCondLst>
                                    <p:cond delay="58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8" dur="29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2899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" presetID="53" presetClass="entr" presetSubtype="0" fill="hold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2" dur="3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3" dur="3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4" dur="3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5" presetID="10" presetClass="exit" presetSubtype="0" fill="hold" nodeType="withEffect">
                                  <p:stCondLst>
                                    <p:cond delay="63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6" dur="3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3499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8" presetID="53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0" dur="1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1" dur="1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2" dur="1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3" presetID="10" presetClass="exit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4" dur="1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" presetID="53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8" dur="2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9" dur="2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0" dur="2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1" presetID="10" presetClass="exit" presetSubtype="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2" dur="24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23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" presetID="53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6" dur="3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7" dur="3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8" dur="3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9" presetID="10" presetClass="exit" presetSubtype="0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0" dur="29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28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2" presetID="53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4" dur="3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5" dur="3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6" dur="3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7" presetID="10" presetClass="exit" presetSubtype="0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8" dur="3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9" dur="1" fill="hold">
                                          <p:stCondLst>
                                            <p:cond delay="3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0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2.59259E-6 L -4.44444E-6 0.92453 " pathEditMode="relative" rAng="0" ptsTypes="AA">
                                      <p:cBhvr>
                                        <p:cTn id="241" dur="1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62"/>
                                    </p:animMotion>
                                  </p:childTnLst>
                                </p:cTn>
                              </p:par>
                              <p:par>
                                <p:cTn id="242" presetID="10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5" presetID="42" presetClass="path" presetSubtype="0" accel="50000" decel="5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4.44444E-6 2.59259E-6 L -4.44444E-6 0.92453 " pathEditMode="relative" rAng="0" ptsTypes="AA">
                                      <p:cBhvr>
                                        <p:cTn id="246" dur="1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62"/>
                                    </p:animMotion>
                                  </p:childTnLst>
                                </p:cTn>
                              </p:par>
                              <p:par>
                                <p:cTn id="247" presetID="10" presetClass="exit" presetSubtype="0" fill="hold" nodeType="withEffect">
                                  <p:stCondLst>
                                    <p:cond delay="31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0" presetID="42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4.44444E-6 2.59259E-6 L -4.44444E-6 0.92453 " pathEditMode="relative" rAng="0" ptsTypes="AA">
                                      <p:cBhvr>
                                        <p:cTn id="251" dur="1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62"/>
                                    </p:animMotion>
                                  </p:childTnLst>
                                </p:cTn>
                              </p:par>
                              <p:par>
                                <p:cTn id="252" presetID="10" presetClass="exit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5" presetID="42" presetClass="path" presetSubtype="0" accel="50000" decel="50000" fill="hold" nodeType="withEffect">
                                  <p:stCondLst>
                                    <p:cond delay="3300"/>
                                  </p:stCondLst>
                                  <p:childTnLst>
                                    <p:animMotion origin="layout" path="M -4.44444E-6 2.59259E-6 L -4.44444E-6 0.92453 " pathEditMode="relative" rAng="0" ptsTypes="AA">
                                      <p:cBhvr>
                                        <p:cTn id="256" dur="1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62"/>
                                    </p:animMotion>
                                  </p:childTnLst>
                                </p:cTn>
                              </p:par>
                              <p:par>
                                <p:cTn id="257" presetID="10" presetClass="exit" presetSubtype="0" fill="hold" nodeType="withEffect">
                                  <p:stCondLst>
                                    <p:cond delay="43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0" presetID="42" presetClass="path" presetSubtype="0" accel="50000" decel="5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-4.44444E-6 2.59259E-6 L -4.44444E-6 0.92453 " pathEditMode="relative" rAng="0" ptsTypes="AA">
                                      <p:cBhvr>
                                        <p:cTn id="261" dur="1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62"/>
                                    </p:animMotion>
                                  </p:childTnLst>
                                </p:cTn>
                              </p:par>
                              <p:par>
                                <p:cTn id="262" presetID="10" presetClass="exit" presetSubtype="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5" presetID="42" presetClass="path" presetSubtype="0" accel="50000" decel="50000" fill="hold" nodeType="withEffect">
                                  <p:stCondLst>
                                    <p:cond delay="2800"/>
                                  </p:stCondLst>
                                  <p:childTnLst>
                                    <p:animMotion origin="layout" path="M -4.44444E-6 2.59259E-6 L -4.44444E-6 0.92453 " pathEditMode="relative" rAng="0" ptsTypes="AA">
                                      <p:cBhvr>
                                        <p:cTn id="266" dur="1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62"/>
                                    </p:animMotion>
                                  </p:childTnLst>
                                </p:cTn>
                              </p:par>
                              <p:par>
                                <p:cTn id="267" presetID="10" presetClass="exit" presetSubtype="0" fill="hold" nodeType="withEffect">
                                  <p:stCondLst>
                                    <p:cond delay="38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0" presetID="42" presetClass="path" presetSubtype="0" accel="50000" decel="5000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animMotion origin="layout" path="M -4.44444E-6 2.59259E-6 L -4.44444E-6 0.92453 " pathEditMode="relative" rAng="0" ptsTypes="AA">
                                      <p:cBhvr>
                                        <p:cTn id="271" dur="1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62"/>
                                    </p:animMotion>
                                  </p:childTnLst>
                                </p:cTn>
                              </p:par>
                              <p:par>
                                <p:cTn id="272" presetID="10" presetClass="exit" presetSubtype="0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5" presetID="42" presetClass="path" presetSubtype="0" accel="50000" decel="50000" fill="hold" nodeType="withEffect">
                                  <p:stCondLst>
                                    <p:cond delay="2300"/>
                                  </p:stCondLst>
                                  <p:childTnLst>
                                    <p:animMotion origin="layout" path="M -4.44444E-6 2.59259E-6 L -4.44444E-6 0.92453 " pathEditMode="relative" rAng="0" ptsTypes="AA">
                                      <p:cBhvr>
                                        <p:cTn id="276" dur="1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62"/>
                                    </p:animMotion>
                                  </p:childTnLst>
                                </p:cTn>
                              </p:par>
                              <p:par>
                                <p:cTn id="277" presetID="10" presetClass="exit" presetSubtype="0" fill="hold" nodeType="withEffect">
                                  <p:stCondLst>
                                    <p:cond delay="31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0" presetID="42" presetClass="path" presetSubtype="0" accel="50000" decel="5000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Motion origin="layout" path="M -1.94444E-6 -4.07407E-6 L -1.94444E-6 0.92454 " pathEditMode="relative" rAng="0" ptsTypes="AA">
                                      <p:cBhvr>
                                        <p:cTn id="281" dur="1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62"/>
                                    </p:animMotion>
                                  </p:childTnLst>
                                </p:cTn>
                              </p:par>
                              <p:par>
                                <p:cTn id="282" presetID="10" presetClass="exit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5" presetID="42" presetClass="path" presetSubtype="0" accel="50000" decel="50000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animMotion origin="layout" path="M -4.44444E-6 2.59259E-6 L -4.44444E-6 0.92453 " pathEditMode="relative" rAng="0" ptsTypes="AA">
                                      <p:cBhvr>
                                        <p:cTn id="286" dur="1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62"/>
                                    </p:animMotion>
                                  </p:childTnLst>
                                </p:cTn>
                              </p:par>
                              <p:par>
                                <p:cTn id="287" presetID="10" presetClass="exit" presetSubtype="0" fill="hold" nodeType="withEffect">
                                  <p:stCondLst>
                                    <p:cond delay="23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0" presetID="42" presetClass="path" presetSubtype="0" accel="50000" decel="5000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animMotion origin="layout" path="M -4.44444E-6 2.59259E-6 L -4.44444E-6 0.92453 " pathEditMode="relative" rAng="0" ptsTypes="AA">
                                      <p:cBhvr>
                                        <p:cTn id="291" dur="1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62"/>
                                    </p:animMotion>
                                  </p:childTnLst>
                                </p:cTn>
                              </p:par>
                              <p:par>
                                <p:cTn id="292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5" presetID="42" presetClass="path" presetSubtype="0" accel="50000" decel="50000" fill="hold" nodeType="withEffect">
                                  <p:stCondLst>
                                    <p:cond delay="3300"/>
                                  </p:stCondLst>
                                  <p:childTnLst>
                                    <p:animMotion origin="layout" path="M -4.44444E-6 2.59259E-6 L -4.44444E-6 0.92453 " pathEditMode="relative" rAng="0" ptsTypes="AA">
                                      <p:cBhvr>
                                        <p:cTn id="296" dur="1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62"/>
                                    </p:animMotion>
                                  </p:childTnLst>
                                </p:cTn>
                              </p:par>
                              <p:par>
                                <p:cTn id="297" presetID="10" presetClass="exit" presetSubtype="0" fill="hold" nodeType="withEffect">
                                  <p:stCondLst>
                                    <p:cond delay="42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8" dur="7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9" dur="1" fill="hold">
                                          <p:stCondLst>
                                            <p:cond delay="6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0" presetID="42" presetClass="path" presetSubtype="0" accel="50000" decel="5000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Motion origin="layout" path="M -4.44444E-6 2.59259E-6 L -4.44444E-6 0.92453 " pathEditMode="relative" rAng="0" ptsTypes="AA">
                                      <p:cBhvr>
                                        <p:cTn id="301" dur="1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62"/>
                                    </p:animMotion>
                                  </p:childTnLst>
                                </p:cTn>
                              </p:par>
                              <p:par>
                                <p:cTn id="302" presetID="10" presetClass="exit" presetSubtype="0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5" presetID="42" presetClass="path" presetSubtype="0" accel="50000" decel="5000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animMotion origin="layout" path="M -4.44444E-6 2.59259E-6 L -4.44444E-6 0.92453 " pathEditMode="relative" rAng="0" ptsTypes="AA">
                                      <p:cBhvr>
                                        <p:cTn id="306" dur="1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62"/>
                                    </p:animMotion>
                                  </p:childTnLst>
                                </p:cTn>
                              </p:par>
                              <p:par>
                                <p:cTn id="307" presetID="10" presetClass="exit" presetSubtype="0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0" presetID="42" presetClass="path" presetSubtype="0" accel="50000" decel="50000" fill="hold" nodeType="withEffect">
                                  <p:stCondLst>
                                    <p:cond delay="3900"/>
                                  </p:stCondLst>
                                  <p:childTnLst>
                                    <p:animMotion origin="layout" path="M -4.44444E-6 2.59259E-6 L -4.44444E-6 0.92453 " pathEditMode="relative" rAng="0" ptsTypes="AA">
                                      <p:cBhvr>
                                        <p:cTn id="311" dur="1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62"/>
                                    </p:animMotion>
                                  </p:childTnLst>
                                </p:cTn>
                              </p:par>
                              <p:par>
                                <p:cTn id="312" presetID="10" presetClass="exit" presetSubtype="0" fill="hold" nodeType="withEffect">
                                  <p:stCondLst>
                                    <p:cond delay="49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5" presetID="42" presetClass="path" presetSubtype="0" accel="50000" decel="5000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animMotion origin="layout" path="M -4.44444E-6 2.59259E-6 L -4.44444E-6 0.92453 " pathEditMode="relative" rAng="0" ptsTypes="AA">
                                      <p:cBhvr>
                                        <p:cTn id="316" dur="1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62"/>
                                    </p:animMotion>
                                  </p:childTnLst>
                                </p:cTn>
                              </p:par>
                              <p:par>
                                <p:cTn id="317" presetID="10" presetClass="exit" presetSubtype="0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0" presetID="42" presetClass="path" presetSubtype="0" accel="50000" decel="5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-4.44444E-6 2.59259E-6 L -4.44444E-6 0.92453 " pathEditMode="relative" rAng="0" ptsTypes="AA">
                                      <p:cBhvr>
                                        <p:cTn id="321" dur="1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62"/>
                                    </p:animMotion>
                                  </p:childTnLst>
                                </p:cTn>
                              </p:par>
                              <p:par>
                                <p:cTn id="322" presetID="10" presetClass="exit" presetSubtype="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5" presetID="42" presetClass="path" presetSubtype="0" accel="50000" decel="5000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-4.44444E-6 2.59259E-6 L -4.44444E-6 0.92453 " pathEditMode="relative" rAng="0" ptsTypes="AA">
                                      <p:cBhvr>
                                        <p:cTn id="326" dur="1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62"/>
                                    </p:animMotion>
                                  </p:childTnLst>
                                </p:cTn>
                              </p:par>
                              <p:par>
                                <p:cTn id="327" presetID="10" presetClass="exit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0" presetID="42" presetClass="path" presetSubtype="0" accel="50000" decel="5000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animMotion origin="layout" path="M -4.44444E-6 2.59259E-6 L -4.44444E-6 0.92453 " pathEditMode="relative" rAng="0" ptsTypes="AA">
                                      <p:cBhvr>
                                        <p:cTn id="331" dur="1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62"/>
                                    </p:animMotion>
                                  </p:childTnLst>
                                </p:cTn>
                              </p:par>
                              <p:par>
                                <p:cTn id="332" presetID="10" presetClass="exit" presetSubtype="0" fill="hold" nodeType="withEffect">
                                  <p:stCondLst>
                                    <p:cond delay="23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5" presetID="42" presetClass="path" presetSubtype="0" accel="50000" decel="5000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-4.44444E-6 2.59259E-6 L -4.44444E-6 0.92453 " pathEditMode="relative" rAng="0" ptsTypes="AA">
                                      <p:cBhvr>
                                        <p:cTn id="336" dur="1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62"/>
                                    </p:animMotion>
                                  </p:childTnLst>
                                </p:cTn>
                              </p:par>
                              <p:par>
                                <p:cTn id="337" presetID="10" presetClass="exit" presetSubtype="0" fill="hold" nodeType="withEffect">
                                  <p:stCondLst>
                                    <p:cond delay="39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8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0" presetID="42" presetClass="path" presetSubtype="0" accel="50000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1.94444E-6 -4.07407E-6 L -1.94444E-6 0.92454 " pathEditMode="relative" rAng="0" ptsTypes="AA">
                                      <p:cBhvr>
                                        <p:cTn id="341" dur="1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62"/>
                                    </p:animMotion>
                                  </p:childTnLst>
                                </p:cTn>
                              </p:par>
                              <p:par>
                                <p:cTn id="342" presetID="10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5" presetID="42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4.44444E-6 2.59259E-6 L -4.44444E-6 0.92453 " pathEditMode="relative" rAng="0" ptsTypes="AA">
                                      <p:cBhvr>
                                        <p:cTn id="346" dur="1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62"/>
                                    </p:animMotion>
                                  </p:childTnLst>
                                </p:cTn>
                              </p:par>
                              <p:par>
                                <p:cTn id="347" presetID="10" presetClass="exit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8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0" presetID="42" presetClass="path" presetSubtype="0" accel="50000" decel="5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-4.44444E-6 2.59259E-6 L -4.44444E-6 0.92453 " pathEditMode="relative" rAng="0" ptsTypes="AA">
                                      <p:cBhvr>
                                        <p:cTn id="351" dur="1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62"/>
                                    </p:animMotion>
                                  </p:childTnLst>
                                </p:cTn>
                              </p:par>
                              <p:par>
                                <p:cTn id="352" presetID="10" presetClass="exit" presetSubtype="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5" presetID="42" presetClass="path" presetSubtype="0" accel="50000" decel="5000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-4.44444E-6 2.59259E-6 L -4.44444E-6 0.92453 " pathEditMode="relative" rAng="0" ptsTypes="AA">
                                      <p:cBhvr>
                                        <p:cTn id="356" dur="1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62"/>
                                    </p:animMotion>
                                  </p:childTnLst>
                                </p:cTn>
                              </p:par>
                              <p:par>
                                <p:cTn id="357" presetID="10" presetClass="exit" presetSubtype="0" fill="hold" nodeType="withEffect">
                                  <p:stCondLst>
                                    <p:cond delay="41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8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0" presetID="42" presetClass="path" presetSubtype="0" accel="50000" decel="5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-4.44444E-6 2.59259E-6 L -4.44444E-6 0.92453 " pathEditMode="relative" rAng="0" ptsTypes="AA">
                                      <p:cBhvr>
                                        <p:cTn id="361" dur="1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62"/>
                                    </p:animMotion>
                                  </p:childTnLst>
                                </p:cTn>
                              </p:par>
                              <p:par>
                                <p:cTn id="362" presetID="10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5" presetID="42" presetClass="path" presetSubtype="0" accel="50000" decel="50000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animMotion origin="layout" path="M -4.44444E-6 2.59259E-6 L -4.44444E-6 0.92453 " pathEditMode="relative" rAng="0" ptsTypes="AA">
                                      <p:cBhvr>
                                        <p:cTn id="366" dur="1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62"/>
                                    </p:animMotion>
                                  </p:childTnLst>
                                </p:cTn>
                              </p:par>
                              <p:par>
                                <p:cTn id="367" presetID="10" presetClass="exit" presetSubtype="0" fill="hold" nodeType="withEffect">
                                  <p:stCondLst>
                                    <p:cond delay="28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8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0" presetID="42" presetClass="path" presetSubtype="0" accel="50000" decel="50000" fill="hold" nodeType="withEffect">
                                  <p:stCondLst>
                                    <p:cond delay="4300"/>
                                  </p:stCondLst>
                                  <p:childTnLst>
                                    <p:animMotion origin="layout" path="M -4.44444E-6 2.59259E-6 L -4.44444E-6 0.92453 " pathEditMode="relative" rAng="0" ptsTypes="AA">
                                      <p:cBhvr>
                                        <p:cTn id="371" dur="1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62"/>
                                    </p:animMotion>
                                  </p:childTnLst>
                                </p:cTn>
                              </p:par>
                              <p:par>
                                <p:cTn id="372" presetID="10" presetClass="exit" presetSubtype="0" fill="hold" nodeType="withEffect">
                                  <p:stCondLst>
                                    <p:cond delay="54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5" presetID="42" presetClass="path" presetSubtype="0" accel="50000" decel="5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4.44444E-6 2.59259E-6 L -4.44444E-6 0.92453 " pathEditMode="relative" rAng="0" ptsTypes="AA">
                                      <p:cBhvr>
                                        <p:cTn id="376" dur="1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62"/>
                                    </p:animMotion>
                                  </p:childTnLst>
                                </p:cTn>
                              </p:par>
                              <p:par>
                                <p:cTn id="377" presetID="10" presetClass="exit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0" presetID="42" presetClass="path" presetSubtype="0" accel="50000" decel="5000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-1.94444E-6 -4.07407E-6 L -1.94444E-6 0.92454 " pathEditMode="relative" rAng="0" ptsTypes="AA">
                                      <p:cBhvr>
                                        <p:cTn id="381" dur="1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62"/>
                                    </p:animMotion>
                                  </p:childTnLst>
                                </p:cTn>
                              </p:par>
                              <p:par>
                                <p:cTn id="382" presetID="10" presetClass="exit" presetSubtype="0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3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5" presetID="42" presetClass="path" presetSubtype="0" accel="50000" decel="50000" fill="hold" nodeType="withEffect">
                                  <p:stCondLst>
                                    <p:cond delay="3800"/>
                                  </p:stCondLst>
                                  <p:childTnLst>
                                    <p:animMotion origin="layout" path="M -4.44444E-6 2.59259E-6 L -4.44444E-6 0.92453 " pathEditMode="relative" rAng="0" ptsTypes="AA">
                                      <p:cBhvr>
                                        <p:cTn id="386" dur="1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62"/>
                                    </p:animMotion>
                                  </p:childTnLst>
                                </p:cTn>
                              </p:par>
                              <p:par>
                                <p:cTn id="387" presetID="10" presetClass="exit" presetSubtype="0" fill="hold" nodeType="withEffect">
                                  <p:stCondLst>
                                    <p:cond delay="48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0" presetID="42" presetClass="path" presetSubtype="0" accel="50000" decel="5000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-4.44444E-6 2.59259E-6 L -4.44444E-6 0.92453 " pathEditMode="relative" rAng="0" ptsTypes="AA">
                                      <p:cBhvr>
                                        <p:cTn id="391" dur="1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62"/>
                                    </p:animMotion>
                                  </p:childTnLst>
                                </p:cTn>
                              </p:par>
                              <p:par>
                                <p:cTn id="392" presetID="10" presetClass="exit" presetSubtype="0" fill="hold" nodeType="withEffect">
                                  <p:stCondLst>
                                    <p:cond delay="3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5" presetID="42" presetClass="path" presetSubtype="0" accel="50000" decel="50000" fill="hold" nodeType="withEffect">
                                  <p:stCondLst>
                                    <p:cond delay="3800"/>
                                  </p:stCondLst>
                                  <p:childTnLst>
                                    <p:animMotion origin="layout" path="M -4.44444E-6 2.59259E-6 L -4.44444E-6 0.92453 " pathEditMode="relative" rAng="0" ptsTypes="AA">
                                      <p:cBhvr>
                                        <p:cTn id="396" dur="1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62"/>
                                    </p:animMotion>
                                  </p:childTnLst>
                                </p:cTn>
                              </p:par>
                              <p:par>
                                <p:cTn id="397" presetID="10" presetClass="exit" presetSubtype="0" fill="hold" nodeType="withEffect">
                                  <p:stCondLst>
                                    <p:cond delay="48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8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0" presetID="42" presetClass="path" presetSubtype="0" accel="50000" decel="50000" fill="hold" nodeType="withEffect">
                                  <p:stCondLst>
                                    <p:cond delay="5200"/>
                                  </p:stCondLst>
                                  <p:childTnLst>
                                    <p:animMotion origin="layout" path="M -4.44444E-6 2.59259E-6 L -4.44444E-6 0.92453 " pathEditMode="relative" rAng="0" ptsTypes="AA">
                                      <p:cBhvr>
                                        <p:cTn id="401" dur="1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62"/>
                                    </p:animMotion>
                                  </p:childTnLst>
                                </p:cTn>
                              </p:par>
                              <p:par>
                                <p:cTn id="402" presetID="10" presetClass="exit" presetSubtype="0" fill="hold" nodeType="withEffect">
                                  <p:stCondLst>
                                    <p:cond delay="61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5" presetID="42" presetClass="path" presetSubtype="0" accel="50000" decel="50000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animMotion origin="layout" path="M -4.44444E-6 2.59259E-6 L -4.44444E-6 0.92453 " pathEditMode="relative" rAng="0" ptsTypes="AA">
                                      <p:cBhvr>
                                        <p:cTn id="406" dur="1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62"/>
                                    </p:animMotion>
                                  </p:childTnLst>
                                </p:cTn>
                              </p:par>
                              <p:par>
                                <p:cTn id="407" presetID="10" presetClass="exit" presetSubtype="0" fill="hold" nodeType="withEffect">
                                  <p:stCondLst>
                                    <p:cond delay="28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8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0" presetID="42" presetClass="path" presetSubtype="0" accel="50000" decel="50000" fill="hold" nodeType="withEffect">
                                  <p:stCondLst>
                                    <p:cond delay="3900"/>
                                  </p:stCondLst>
                                  <p:childTnLst>
                                    <p:animMotion origin="layout" path="M -4.44444E-6 2.59259E-6 L -4.44444E-6 0.92453 " pathEditMode="relative" rAng="0" ptsTypes="AA">
                                      <p:cBhvr>
                                        <p:cTn id="411" dur="1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62"/>
                                    </p:animMotion>
                                  </p:childTnLst>
                                </p:cTn>
                              </p:par>
                              <p:par>
                                <p:cTn id="412" presetID="10" presetClass="exit" presetSubtype="0" fill="hold" nodeType="withEffect">
                                  <p:stCondLst>
                                    <p:cond delay="48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3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5" presetID="42" presetClass="path" presetSubtype="0" accel="50000" decel="5000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animMotion origin="layout" path="M -4.44444E-6 2.59259E-6 L -4.44444E-6 0.92453 " pathEditMode="relative" rAng="0" ptsTypes="AA">
                                      <p:cBhvr>
                                        <p:cTn id="416" dur="1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62"/>
                                    </p:animMotion>
                                  </p:childTnLst>
                                </p:cTn>
                              </p:par>
                              <p:par>
                                <p:cTn id="417" presetID="10" presetClass="exit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8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0" presetID="42" presetClass="path" presetSubtype="0" accel="50000" decel="5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-4.44444E-6 2.59259E-6 L -4.44444E-6 0.92453 " pathEditMode="relative" rAng="0" ptsTypes="AA">
                                      <p:cBhvr>
                                        <p:cTn id="421" dur="1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62"/>
                                    </p:animMotion>
                                  </p:childTnLst>
                                </p:cTn>
                              </p:par>
                              <p:par>
                                <p:cTn id="422" presetID="10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3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5" presetID="42" presetClass="path" presetSubtype="0" accel="50000" decel="50000" fill="hold" nodeType="withEffect">
                                  <p:stCondLst>
                                    <p:cond delay="3400"/>
                                  </p:stCondLst>
                                  <p:childTnLst>
                                    <p:animMotion origin="layout" path="M -1.94444E-6 -4.07407E-6 L -1.94444E-6 0.92454 " pathEditMode="relative" rAng="0" ptsTypes="AA">
                                      <p:cBhvr>
                                        <p:cTn id="426" dur="1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62"/>
                                    </p:animMotion>
                                  </p:childTnLst>
                                </p:cTn>
                              </p:par>
                              <p:par>
                                <p:cTn id="427" presetID="10" presetClass="exit" presetSubtype="0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8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0" presetID="42" presetClass="path" presetSubtype="0" accel="50000" decel="50000" fill="hold" nodeType="withEffect">
                                  <p:stCondLst>
                                    <p:cond delay="4900"/>
                                  </p:stCondLst>
                                  <p:childTnLst>
                                    <p:animMotion origin="layout" path="M -4.44444E-6 2.59259E-6 L -4.44444E-6 0.92453 " pathEditMode="relative" rAng="0" ptsTypes="AA">
                                      <p:cBhvr>
                                        <p:cTn id="431" dur="1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62"/>
                                    </p:animMotion>
                                  </p:childTnLst>
                                </p:cTn>
                              </p:par>
                              <p:par>
                                <p:cTn id="432" presetID="10" presetClass="exit" presetSubtype="0" fill="hold" nodeType="withEffect">
                                  <p:stCondLst>
                                    <p:cond delay="59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3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5" presetID="42" presetClass="path" presetSubtype="0" accel="50000" decel="50000" fill="hold" nodeType="withEffect">
                                  <p:stCondLst>
                                    <p:cond delay="3600"/>
                                  </p:stCondLst>
                                  <p:childTnLst>
                                    <p:animMotion origin="layout" path="M -4.44444E-6 2.59259E-6 L -4.44444E-6 0.92453 " pathEditMode="relative" rAng="0" ptsTypes="AA">
                                      <p:cBhvr>
                                        <p:cTn id="436" dur="1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62"/>
                                    </p:animMotion>
                                  </p:childTnLst>
                                </p:cTn>
                              </p:par>
                              <p:par>
                                <p:cTn id="437" presetID="10" presetClass="exit" presetSubtype="0" fill="hold" nodeType="withEffect">
                                  <p:stCondLst>
                                    <p:cond delay="47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8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0" presetID="42" presetClass="path" presetSubtype="0" accel="50000" decel="50000" fill="hold" nodeType="withEffect">
                                  <p:stCondLst>
                                    <p:cond delay="4100"/>
                                  </p:stCondLst>
                                  <p:childTnLst>
                                    <p:animMotion origin="layout" path="M -4.44444E-6 2.59259E-6 L -4.44444E-6 0.92453 " pathEditMode="relative" rAng="0" ptsTypes="AA">
                                      <p:cBhvr>
                                        <p:cTn id="441" dur="1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62"/>
                                    </p:animMotion>
                                  </p:childTnLst>
                                </p:cTn>
                              </p:par>
                              <p:par>
                                <p:cTn id="442" presetID="10" presetClass="exit" presetSubtype="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3" dur="7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4" dur="1" fill="hold">
                                          <p:stCondLst>
                                            <p:cond delay="699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5" presetID="42" presetClass="path" presetSubtype="0" accel="50000" decel="5000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-4.44444E-6 2.59259E-6 L -4.44444E-6 0.92453 " pathEditMode="relative" rAng="0" ptsTypes="AA">
                                      <p:cBhvr>
                                        <p:cTn id="446" dur="1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62"/>
                                    </p:animMotion>
                                  </p:childTnLst>
                                </p:cTn>
                              </p:par>
                              <p:par>
                                <p:cTn id="447" presetID="10" presetClass="exit" presetSubtype="0" fill="hold" nodeType="withEffect">
                                  <p:stCondLst>
                                    <p:cond delay="3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8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0" presetID="42" presetClass="path" presetSubtype="0" accel="50000" decel="50000" fill="hold" nodeType="withEffect">
                                  <p:stCondLst>
                                    <p:cond delay="4900"/>
                                  </p:stCondLst>
                                  <p:childTnLst>
                                    <p:animMotion origin="layout" path="M -4.44444E-6 2.59259E-6 L -4.44444E-6 0.92453 " pathEditMode="relative" rAng="0" ptsTypes="AA">
                                      <p:cBhvr>
                                        <p:cTn id="451" dur="1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62"/>
                                    </p:animMotion>
                                  </p:childTnLst>
                                </p:cTn>
                              </p:par>
                              <p:par>
                                <p:cTn id="452" presetID="10" presetClass="exit" presetSubtype="0" fill="hold" nodeType="withEffect">
                                  <p:stCondLst>
                                    <p:cond delay="59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3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5" presetID="42" presetClass="path" presetSubtype="0" accel="50000" decel="50000" fill="hold" nodeType="withEffect">
                                  <p:stCondLst>
                                    <p:cond delay="3800"/>
                                  </p:stCondLst>
                                  <p:childTnLst>
                                    <p:animMotion origin="layout" path="M -4.44444E-6 2.59259E-6 L -4.44444E-6 0.92453 " pathEditMode="relative" rAng="0" ptsTypes="AA">
                                      <p:cBhvr>
                                        <p:cTn id="456" dur="1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62"/>
                                    </p:animMotion>
                                  </p:childTnLst>
                                </p:cTn>
                              </p:par>
                              <p:par>
                                <p:cTn id="457" presetID="10" presetClass="exit" presetSubtype="0" fill="hold" nodeType="withEffect">
                                  <p:stCondLst>
                                    <p:cond delay="47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8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0" presetID="42" presetClass="path" presetSubtype="0" accel="50000" decel="50000" fill="hold" nodeType="withEffect">
                                  <p:stCondLst>
                                    <p:cond delay="5300"/>
                                  </p:stCondLst>
                                  <p:childTnLst>
                                    <p:animMotion origin="layout" path="M -4.44444E-6 2.59259E-6 L -4.44444E-6 0.92453 " pathEditMode="relative" rAng="0" ptsTypes="AA">
                                      <p:cBhvr>
                                        <p:cTn id="461" dur="1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62"/>
                                    </p:animMotion>
                                  </p:childTnLst>
                                </p:cTn>
                              </p:par>
                              <p:par>
                                <p:cTn id="462" presetID="10" presetClass="exit" presetSubtype="0" fill="hold" nodeType="withEffect">
                                  <p:stCondLst>
                                    <p:cond delay="61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3" dur="8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4" dur="1" fill="hold">
                                          <p:stCondLst>
                                            <p:cond delay="799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5" presetID="42" presetClass="path" presetSubtype="0" accel="50000" decel="5000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animMotion origin="layout" path="M -4.44444E-6 2.59259E-6 L -4.44444E-6 0.92453 " pathEditMode="relative" rAng="0" ptsTypes="AA">
                                      <p:cBhvr>
                                        <p:cTn id="466" dur="1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62"/>
                                    </p:animMotion>
                                  </p:childTnLst>
                                </p:cTn>
                              </p:par>
                              <p:par>
                                <p:cTn id="467" presetID="10" presetClass="exit" presetSubtype="0" fill="hold" nodeType="withEffect">
                                  <p:stCondLst>
                                    <p:cond delay="4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8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0" presetID="42" presetClass="path" presetSubtype="0" accel="50000" decel="50000" fill="hold" nodeType="withEffect">
                                  <p:stCondLst>
                                    <p:cond delay="4100"/>
                                  </p:stCondLst>
                                  <p:childTnLst>
                                    <p:animMotion origin="layout" path="M -4.44444E-6 2.59259E-6 L -4.44444E-6 0.92453 " pathEditMode="relative" rAng="0" ptsTypes="AA">
                                      <p:cBhvr>
                                        <p:cTn id="471" dur="1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62"/>
                                    </p:animMotion>
                                  </p:childTnLst>
                                </p:cTn>
                              </p:par>
                              <p:par>
                                <p:cTn id="472" presetID="10" presetClass="exit" presetSubtype="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3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5" presetID="42" presetClass="path" presetSubtype="0" accel="50000" decel="50000" fill="hold" nodeType="withEffect">
                                  <p:stCondLst>
                                    <p:cond delay="2900"/>
                                  </p:stCondLst>
                                  <p:childTnLst>
                                    <p:animMotion origin="layout" path="M -4.44444E-6 2.59259E-6 L -4.44444E-6 0.92453 " pathEditMode="relative" rAng="0" ptsTypes="AA">
                                      <p:cBhvr>
                                        <p:cTn id="476" dur="1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62"/>
                                    </p:animMotion>
                                  </p:childTnLst>
                                </p:cTn>
                              </p:par>
                              <p:par>
                                <p:cTn id="477" presetID="10" presetClass="exit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8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0" presetID="42" presetClass="path" presetSubtype="0" accel="50000" decel="5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-4.44444E-6 2.59259E-6 L -4.44444E-6 0.92453 " pathEditMode="relative" rAng="0" ptsTypes="AA">
                                      <p:cBhvr>
                                        <p:cTn id="481" dur="1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62"/>
                                    </p:animMotion>
                                  </p:childTnLst>
                                </p:cTn>
                              </p:par>
                              <p:par>
                                <p:cTn id="482" presetID="10" presetClass="exit" presetSubtype="0" fill="hold" nodeType="withEffect">
                                  <p:stCondLst>
                                    <p:cond delay="2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3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5" presetID="42" presetClass="path" presetSubtype="0" accel="50000" decel="50000" fill="hold" nodeType="withEffect">
                                  <p:stCondLst>
                                    <p:cond delay="5200"/>
                                  </p:stCondLst>
                                  <p:childTnLst>
                                    <p:animMotion origin="layout" path="M -1.94444E-6 -4.07407E-6 L -1.94444E-6 0.92454 " pathEditMode="relative" rAng="0" ptsTypes="AA">
                                      <p:cBhvr>
                                        <p:cTn id="486" dur="1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62"/>
                                    </p:animMotion>
                                  </p:childTnLst>
                                </p:cTn>
                              </p:par>
                              <p:par>
                                <p:cTn id="487" presetID="10" presetClass="exit" presetSubtype="0" fill="hold" nodeType="withEffect">
                                  <p:stCondLst>
                                    <p:cond delay="64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8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0" presetID="42" presetClass="path" presetSubtype="0" accel="50000" decel="50000" fill="hold" nodeType="withEffect">
                                  <p:stCondLst>
                                    <p:cond delay="5900"/>
                                  </p:stCondLst>
                                  <p:childTnLst>
                                    <p:animMotion origin="layout" path="M -4.44444E-6 2.59259E-6 L -4.44444E-6 0.92453 " pathEditMode="relative" rAng="0" ptsTypes="AA">
                                      <p:cBhvr>
                                        <p:cTn id="491" dur="1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62"/>
                                    </p:animMotion>
                                  </p:childTnLst>
                                </p:cTn>
                              </p:par>
                              <p:par>
                                <p:cTn id="492" presetID="10" presetClass="exit" presetSubtype="0" fill="hold" nodeType="withEffect">
                                  <p:stCondLst>
                                    <p:cond delay="7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3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5" presetID="42" presetClass="path" presetSubtype="0" accel="50000" decel="50000" fill="hold" nodeType="withEffect">
                                  <p:stCondLst>
                                    <p:cond delay="4600"/>
                                  </p:stCondLst>
                                  <p:childTnLst>
                                    <p:animMotion origin="layout" path="M -4.44444E-6 2.59259E-6 L -4.44444E-6 0.92453 " pathEditMode="relative" rAng="0" ptsTypes="AA">
                                      <p:cBhvr>
                                        <p:cTn id="496" dur="1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62"/>
                                    </p:animMotion>
                                  </p:childTnLst>
                                </p:cTn>
                              </p:par>
                              <p:par>
                                <p:cTn id="497" presetID="10" presetClass="exit" presetSubtype="0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8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0" presetID="42" presetClass="path" presetSubtype="0" accel="50000" decel="50000" fill="hold" nodeType="withEffect">
                                  <p:stCondLst>
                                    <p:cond delay="6200"/>
                                  </p:stCondLst>
                                  <p:childTnLst>
                                    <p:animMotion origin="layout" path="M -4.44444E-6 2.59259E-6 L -4.44444E-6 0.92453 " pathEditMode="relative" rAng="0" ptsTypes="AA">
                                      <p:cBhvr>
                                        <p:cTn id="501" dur="1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62"/>
                                    </p:animMotion>
                                  </p:childTnLst>
                                </p:cTn>
                              </p:par>
                              <p:par>
                                <p:cTn id="502" presetID="10" presetClass="exit" presetSubtype="0" fill="hold" nodeType="withEffect">
                                  <p:stCondLst>
                                    <p:cond delay="72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3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5" presetID="42" presetClass="path" presetSubtype="0" accel="50000" decel="50000" fill="hold" nodeType="withEffect">
                                  <p:stCondLst>
                                    <p:cond delay="4600"/>
                                  </p:stCondLst>
                                  <p:childTnLst>
                                    <p:animMotion origin="layout" path="M -4.44444E-6 2.59259E-6 L -4.44444E-6 0.92453 " pathEditMode="relative" rAng="0" ptsTypes="AA">
                                      <p:cBhvr>
                                        <p:cTn id="506" dur="1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62"/>
                                    </p:animMotion>
                                  </p:childTnLst>
                                </p:cTn>
                              </p:par>
                              <p:par>
                                <p:cTn id="507" presetID="10" presetClass="exit" presetSubtype="0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8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0" presetID="42" presetClass="path" presetSubtype="0" accel="50000" decel="50000" fill="hold" nodeType="withEffect">
                                  <p:stCondLst>
                                    <p:cond delay="2800"/>
                                  </p:stCondLst>
                                  <p:childTnLst>
                                    <p:animMotion origin="layout" path="M -4.44444E-6 2.59259E-6 L -4.44444E-6 0.92453 " pathEditMode="relative" rAng="0" ptsTypes="AA">
                                      <p:cBhvr>
                                        <p:cTn id="511" dur="1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62"/>
                                    </p:animMotion>
                                  </p:childTnLst>
                                </p:cTn>
                              </p:par>
                              <p:par>
                                <p:cTn id="512" presetID="10" presetClass="exit" presetSubtype="0" fill="hold" nodeType="withEffect">
                                  <p:stCondLst>
                                    <p:cond delay="37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3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5" presetID="42" presetClass="path" presetSubtype="0" accel="50000" decel="50000" fill="hold" nodeType="withEffect">
                                  <p:stCondLst>
                                    <p:cond delay="5300"/>
                                  </p:stCondLst>
                                  <p:childTnLst>
                                    <p:animMotion origin="layout" path="M -4.44444E-6 2.59259E-6 L -4.44444E-6 0.92453 " pathEditMode="relative" rAng="0" ptsTypes="AA">
                                      <p:cBhvr>
                                        <p:cTn id="516" dur="1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62"/>
                                    </p:animMotion>
                                  </p:childTnLst>
                                </p:cTn>
                              </p:par>
                              <p:par>
                                <p:cTn id="517" presetID="10" presetClass="exit" presetSubtype="0" fill="hold" nodeType="withEffect">
                                  <p:stCondLst>
                                    <p:cond delay="64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8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0" presetID="42" presetClass="path" presetSubtype="0" accel="50000" decel="50000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animMotion origin="layout" path="M -4.44444E-6 2.59259E-6 L -4.44444E-6 0.92453 " pathEditMode="relative" rAng="0" ptsTypes="AA">
                                      <p:cBhvr>
                                        <p:cTn id="521" dur="1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62"/>
                                    </p:animMotion>
                                  </p:childTnLst>
                                </p:cTn>
                              </p:par>
                              <p:par>
                                <p:cTn id="522" presetID="10" presetClass="exit" presetSubtype="0" fill="hold" nodeType="withEffect">
                                  <p:stCondLst>
                                    <p:cond delay="28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3" dur="4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4" dur="1" fill="hold">
                                          <p:stCondLst>
                                            <p:cond delay="39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5" presetID="42" presetClass="path" presetSubtype="0" accel="50000" decel="50000" fill="hold" nodeType="withEffect">
                                  <p:stCondLst>
                                    <p:cond delay="3200"/>
                                  </p:stCondLst>
                                  <p:childTnLst>
                                    <p:animMotion origin="layout" path="M -1.94444E-6 -4.07407E-6 L -1.94444E-6 0.92454 " pathEditMode="relative" rAng="0" ptsTypes="AA">
                                      <p:cBhvr>
                                        <p:cTn id="526" dur="1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62"/>
                                    </p:animMotion>
                                  </p:childTnLst>
                                </p:cTn>
                              </p:par>
                              <p:par>
                                <p:cTn id="527" presetID="10" presetClass="exit" presetSubtype="0" fill="hold" nodeType="withEffect">
                                  <p:stCondLst>
                                    <p:cond delay="42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8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0" presetID="10" presetClass="exit" presetSubtype="0" fill="hold" nodeType="withEffect">
                                  <p:stCondLst>
                                    <p:cond delay="53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1" dur="43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2" dur="1" fill="hold">
                                          <p:stCondLst>
                                            <p:cond delay="42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3" presetID="10" presetClass="entr" presetSubtype="0" fill="hold" nodeType="withEffect">
                                  <p:stCondLst>
                                    <p:cond delay="9200"/>
                                  </p:stCondLst>
                                  <p:childTnLst>
                                    <p:set>
                                      <p:cBhvr>
                                        <p:cTn id="5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5" dur="2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6" presetID="22" presetClass="entr" presetSubtype="8" fill="hold" grpId="0" nodeType="withEffect">
                                  <p:stCondLst>
                                    <p:cond delay="10800"/>
                                  </p:stCondLst>
                                  <p:childTnLst>
                                    <p:set>
                                      <p:cBhvr>
                                        <p:cTn id="5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8" dur="1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9" presetID="22" presetClass="entr" presetSubtype="4" fill="hold" grpId="0" nodeType="withEffect">
                                  <p:stCondLst>
                                    <p:cond delay="12400"/>
                                  </p:stCondLst>
                                  <p:childTnLst>
                                    <p:set>
                                      <p:cBhvr>
                                        <p:cTn id="5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1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2" presetID="22" presetClass="entr" presetSubtype="8" fill="hold" grpId="0" nodeType="withEffect">
                                  <p:stCondLst>
                                    <p:cond delay="12600"/>
                                  </p:stCondLst>
                                  <p:childTnLst>
                                    <p:set>
                                      <p:cBhvr>
                                        <p:cTn id="5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4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5" presetID="22" presetClass="entr" presetSubtype="8" fill="hold" grpId="0" nodeType="withEffect">
                                  <p:stCondLst>
                                    <p:cond delay="12800"/>
                                  </p:stCondLst>
                                  <p:childTnLst>
                                    <p:set>
                                      <p:cBhvr>
                                        <p:cTn id="5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7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8" presetID="22" presetClass="entr" presetSubtype="1" fill="hold" grpId="0" nodeType="withEffect">
                                  <p:stCondLst>
                                    <p:cond delay="12900"/>
                                  </p:stCondLst>
                                  <p:childTnLst>
                                    <p:set>
                                      <p:cBhvr>
                                        <p:cTn id="5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0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1" presetID="22" presetClass="entr" presetSubtype="4" fill="hold" grpId="0" nodeType="withEffect">
                                  <p:stCondLst>
                                    <p:cond delay="13100"/>
                                  </p:stCondLst>
                                  <p:childTnLst>
                                    <p:set>
                                      <p:cBhvr>
                                        <p:cTn id="5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3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4" presetID="22" presetClass="entr" presetSubtype="8" fill="hold" grpId="0" nodeType="withEffect">
                                  <p:stCondLst>
                                    <p:cond delay="13200"/>
                                  </p:stCondLst>
                                  <p:childTnLst>
                                    <p:set>
                                      <p:cBhvr>
                                        <p:cTn id="5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6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7" presetID="22" presetClass="entr" presetSubtype="4" fill="hold" grpId="0" nodeType="withEffect">
                                  <p:stCondLst>
                                    <p:cond delay="13200"/>
                                  </p:stCondLst>
                                  <p:childTnLst>
                                    <p:set>
                                      <p:cBhvr>
                                        <p:cTn id="5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9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0" presetID="22" presetClass="entr" presetSubtype="1" fill="hold" grpId="0" nodeType="withEffect">
                                  <p:stCondLst>
                                    <p:cond delay="13200"/>
                                  </p:stCondLst>
                                  <p:childTnLst>
                                    <p:set>
                                      <p:cBhvr>
                                        <p:cTn id="5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2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3" presetID="22" presetClass="entr" presetSubtype="4" fill="hold" grpId="0" nodeType="withEffect">
                                  <p:stCondLst>
                                    <p:cond delay="13300"/>
                                  </p:stCondLst>
                                  <p:childTnLst>
                                    <p:set>
                                      <p:cBhvr>
                                        <p:cTn id="5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5" dur="1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6" presetID="22" presetClass="entr" presetSubtype="1" fill="hold" grpId="0" nodeType="withEffect">
                                  <p:stCondLst>
                                    <p:cond delay="13300"/>
                                  </p:stCondLst>
                                  <p:childTnLst>
                                    <p:set>
                                      <p:cBhvr>
                                        <p:cTn id="5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8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9" presetID="22" presetClass="entr" presetSubtype="8" fill="hold" grpId="0" nodeType="withEffect">
                                  <p:stCondLst>
                                    <p:cond delay="13400"/>
                                  </p:stCondLst>
                                  <p:childTnLst>
                                    <p:set>
                                      <p:cBhvr>
                                        <p:cTn id="5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1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2" presetID="22" presetClass="entr" presetSubtype="8" fill="hold" grpId="0" nodeType="withEffect">
                                  <p:stCondLst>
                                    <p:cond delay="13500"/>
                                  </p:stCondLst>
                                  <p:childTnLst>
                                    <p:set>
                                      <p:cBhvr>
                                        <p:cTn id="5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4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5" presetID="22" presetClass="entr" presetSubtype="1" fill="hold" grpId="0" nodeType="withEffect">
                                  <p:stCondLst>
                                    <p:cond delay="13500"/>
                                  </p:stCondLst>
                                  <p:childTnLst>
                                    <p:set>
                                      <p:cBhvr>
                                        <p:cTn id="5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7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8" presetID="22" presetClass="entr" presetSubtype="2" fill="hold" grpId="0" nodeType="withEffect">
                                  <p:stCondLst>
                                    <p:cond delay="13600"/>
                                  </p:stCondLst>
                                  <p:childTnLst>
                                    <p:set>
                                      <p:cBhvr>
                                        <p:cTn id="5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80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1" presetID="22" presetClass="entr" presetSubtype="4" fill="hold" grpId="0" nodeType="withEffect">
                                  <p:stCondLst>
                                    <p:cond delay="13700"/>
                                  </p:stCondLst>
                                  <p:childTnLst>
                                    <p:set>
                                      <p:cBhvr>
                                        <p:cTn id="5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3" dur="10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4" presetID="22" presetClass="entr" presetSubtype="1" fill="hold" grpId="0" nodeType="withEffect">
                                  <p:stCondLst>
                                    <p:cond delay="13800"/>
                                  </p:stCondLst>
                                  <p:childTnLst>
                                    <p:set>
                                      <p:cBhvr>
                                        <p:cTn id="5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6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7" presetID="22" presetClass="entr" presetSubtype="8" fill="hold" grpId="0" nodeType="withEffect">
                                  <p:stCondLst>
                                    <p:cond delay="13900"/>
                                  </p:stCondLst>
                                  <p:childTnLst>
                                    <p:set>
                                      <p:cBhvr>
                                        <p:cTn id="5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9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0" presetID="22" presetClass="entr" presetSubtype="8" fill="hold" grpId="0" nodeType="withEffect">
                                  <p:stCondLst>
                                    <p:cond delay="14000"/>
                                  </p:stCondLst>
                                  <p:childTnLst>
                                    <p:set>
                                      <p:cBhvr>
                                        <p:cTn id="5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2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3" presetID="22" presetClass="entr" presetSubtype="4" fill="hold" grpId="0" nodeType="withEffect">
                                  <p:stCondLst>
                                    <p:cond delay="14100"/>
                                  </p:stCondLst>
                                  <p:childTnLst>
                                    <p:set>
                                      <p:cBhvr>
                                        <p:cTn id="5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5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6" presetID="22" presetClass="entr" presetSubtype="4" fill="hold" grpId="0" nodeType="withEffect">
                                  <p:stCondLst>
                                    <p:cond delay="14200"/>
                                  </p:stCondLst>
                                  <p:childTnLst>
                                    <p:set>
                                      <p:cBhvr>
                                        <p:cTn id="5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8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9" presetID="22" presetClass="entr" presetSubtype="4" fill="hold" grpId="0" nodeType="withEffect">
                                  <p:stCondLst>
                                    <p:cond delay="14200"/>
                                  </p:stCondLst>
                                  <p:childTnLst>
                                    <p:set>
                                      <p:cBhvr>
                                        <p:cTn id="6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1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2" presetID="22" presetClass="entr" presetSubtype="2" fill="hold" grpId="0" nodeType="withEffect">
                                  <p:stCondLst>
                                    <p:cond delay="14300"/>
                                  </p:stCondLst>
                                  <p:childTnLst>
                                    <p:set>
                                      <p:cBhvr>
                                        <p:cTn id="6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04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5" presetID="22" presetClass="entr" presetSubtype="2" fill="hold" grpId="0" nodeType="withEffect">
                                  <p:stCondLst>
                                    <p:cond delay="14400"/>
                                  </p:stCondLst>
                                  <p:childTnLst>
                                    <p:set>
                                      <p:cBhvr>
                                        <p:cTn id="6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07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8" presetID="22" presetClass="entr" presetSubtype="4" fill="hold" grpId="0" nodeType="withEffect">
                                  <p:stCondLst>
                                    <p:cond delay="14400"/>
                                  </p:stCondLst>
                                  <p:childTnLst>
                                    <p:set>
                                      <p:cBhvr>
                                        <p:cTn id="6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0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1" presetID="22" presetClass="entr" presetSubtype="4" fill="hold" grpId="0" nodeType="withEffect">
                                  <p:stCondLst>
                                    <p:cond delay="14500"/>
                                  </p:stCondLst>
                                  <p:childTnLst>
                                    <p:set>
                                      <p:cBhvr>
                                        <p:cTn id="6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3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4" presetID="22" presetClass="entr" presetSubtype="8" fill="hold" grpId="0" nodeType="withEffect">
                                  <p:stCondLst>
                                    <p:cond delay="14600"/>
                                  </p:stCondLst>
                                  <p:childTnLst>
                                    <p:set>
                                      <p:cBhvr>
                                        <p:cTn id="6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6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7" presetID="22" presetClass="entr" presetSubtype="4" fill="hold" grpId="0" nodeType="withEffect">
                                  <p:stCondLst>
                                    <p:cond delay="14700"/>
                                  </p:stCondLst>
                                  <p:childTnLst>
                                    <p:set>
                                      <p:cBhvr>
                                        <p:cTn id="6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9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0" presetID="22" presetClass="entr" presetSubtype="4" fill="hold" grpId="0" nodeType="withEffect">
                                  <p:stCondLst>
                                    <p:cond delay="14700"/>
                                  </p:stCondLst>
                                  <p:childTnLst>
                                    <p:set>
                                      <p:cBhvr>
                                        <p:cTn id="6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2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3" presetID="22" presetClass="entr" presetSubtype="2" fill="hold" grpId="0" nodeType="withEffect">
                                  <p:stCondLst>
                                    <p:cond delay="14800"/>
                                  </p:stCondLst>
                                  <p:childTnLst>
                                    <p:set>
                                      <p:cBhvr>
                                        <p:cTn id="6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25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6" presetID="22" presetClass="entr" presetSubtype="8" fill="hold" grpId="0" nodeType="withEffect">
                                  <p:stCondLst>
                                    <p:cond delay="14800"/>
                                  </p:stCondLst>
                                  <p:childTnLst>
                                    <p:set>
                                      <p:cBhvr>
                                        <p:cTn id="6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8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9" presetID="23" presetClass="entr" presetSubtype="16" fill="hold" grpId="0" nodeType="withEffect">
                                  <p:stCondLst>
                                    <p:cond delay="15200"/>
                                  </p:stCondLst>
                                  <p:childTnLst>
                                    <p:set>
                                      <p:cBhvr>
                                        <p:cTn id="6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1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2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3" presetID="23" presetClass="entr" presetSubtype="16" fill="hold" grpId="0" nodeType="withEffect">
                                  <p:stCondLst>
                                    <p:cond delay="15400"/>
                                  </p:stCondLst>
                                  <p:childTnLst>
                                    <p:set>
                                      <p:cBhvr>
                                        <p:cTn id="6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5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6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7" presetID="23" presetClass="entr" presetSubtype="16" fill="hold" grpId="0" nodeType="withEffect">
                                  <p:stCondLst>
                                    <p:cond delay="15300"/>
                                  </p:stCondLst>
                                  <p:childTnLst>
                                    <p:set>
                                      <p:cBhvr>
                                        <p:cTn id="6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9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0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1" presetID="23" presetClass="entr" presetSubtype="16" fill="hold" grpId="0" nodeType="withEffect">
                                  <p:stCondLst>
                                    <p:cond delay="15500"/>
                                  </p:stCondLst>
                                  <p:childTnLst>
                                    <p:set>
                                      <p:cBhvr>
                                        <p:cTn id="6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3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4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5" presetID="23" presetClass="entr" presetSubtype="16" fill="hold" grpId="0" nodeType="withEffect">
                                  <p:stCondLst>
                                    <p:cond delay="15400"/>
                                  </p:stCondLst>
                                  <p:childTnLst>
                                    <p:set>
                                      <p:cBhvr>
                                        <p:cTn id="6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7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8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9" presetID="23" presetClass="entr" presetSubtype="16" fill="hold" grpId="0" nodeType="withEffect">
                                  <p:stCondLst>
                                    <p:cond delay="15500"/>
                                  </p:stCondLst>
                                  <p:childTnLst>
                                    <p:set>
                                      <p:cBhvr>
                                        <p:cTn id="6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1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2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3" presetID="23" presetClass="entr" presetSubtype="16" fill="hold" grpId="0" nodeType="withEffect">
                                  <p:stCondLst>
                                    <p:cond delay="15500"/>
                                  </p:stCondLst>
                                  <p:childTnLst>
                                    <p:set>
                                      <p:cBhvr>
                                        <p:cTn id="6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5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6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7" presetID="23" presetClass="entr" presetSubtype="16" fill="hold" grpId="0" nodeType="withEffect">
                                  <p:stCondLst>
                                    <p:cond delay="15600"/>
                                  </p:stCondLst>
                                  <p:childTnLst>
                                    <p:set>
                                      <p:cBhvr>
                                        <p:cTn id="6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9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0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1" fill="hold">
                            <p:stCondLst>
                              <p:cond delay="19100"/>
                            </p:stCondLst>
                            <p:childTnLst>
                              <p:par>
                                <p:cTn id="66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4" dur="20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5" dur="20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6" dur="20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7" presetID="0" presetClass="path" presetSubtype="0" accel="50000" fill="hold" nodeType="withEffect">
                                  <p:stCondLst>
                                    <p:cond delay="3600"/>
                                  </p:stCondLst>
                                  <p:childTnLst>
                                    <p:animMotion origin="layout" path="M 8.33333E-7 -1.15607E-7 C 0.05035 -0.07076 0.10087 -0.14151 0.18264 -0.18174 C 0.26441 -0.22197 0.37657 -0.24902 0.49063 -0.24093 C 0.60469 -0.23284 0.73559 -0.18313 0.86667 -0.13318 " pathEditMode="relative" ptsTypes="aaaA">
                                      <p:cBhvr>
                                        <p:cTn id="668" dur="150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669" presetID="10" presetClass="exit" presetSubtype="0" fill="hold" nodeType="withEffect">
                                  <p:stCondLst>
                                    <p:cond delay="94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0" dur="124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1" dur="1" fill="hold">
                                          <p:stCondLst>
                                            <p:cond delay="12399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2" presetID="6" presetClass="emph" presetSubtype="0" fill="hold" nodeType="withEffect">
                                  <p:stCondLst>
                                    <p:cond delay="9400"/>
                                  </p:stCondLst>
                                  <p:childTnLst>
                                    <p:animScale>
                                      <p:cBhvr>
                                        <p:cTn id="673" dur="12400" fill="hold"/>
                                        <p:tgtEl>
                                          <p:spTgt spid="141"/>
                                        </p:tgtEl>
                                      </p:cBhvr>
                                      <p:by x="80000" y="80000"/>
                                    </p:animScale>
                                  </p:childTnLst>
                                </p:cTn>
                              </p:par>
                              <p:par>
                                <p:cTn id="674" presetID="10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7" presetID="10" presetClass="entr" presetSubtype="0" fill="hold" nodeType="withEffect">
                                  <p:stCondLst>
                                    <p:cond delay="4800"/>
                                  </p:stCondLst>
                                  <p:childTnLst>
                                    <p:set>
                                      <p:cBhvr>
                                        <p:cTn id="6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9" dur="10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0" presetID="64" presetClass="path" presetSubtype="0" repeatCount="indefinite" accel="50000" decel="50000" autoRev="1" fill="hold" nodeType="withEffect">
                                  <p:stCondLst>
                                    <p:cond delay="6200"/>
                                  </p:stCondLst>
                                  <p:childTnLst>
                                    <p:animMotion origin="layout" path="M 3.33333E-6 4.19056E-6 L 3.33333E-6 -0.02105 " pathEditMode="relative" rAng="0" ptsTypes="AA">
                                      <p:cBhvr>
                                        <p:cTn id="681" dur="200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1"/>
                                    </p:animMotion>
                                  </p:childTnLst>
                                </p:cTn>
                              </p:par>
                              <p:par>
                                <p:cTn id="682" presetID="10" presetClass="entr" presetSubtype="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6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5" presetID="10" presetClass="entr" presetSubtype="0" fill="hold" nodeType="withEffect">
                                  <p:stCondLst>
                                    <p:cond delay="6300"/>
                                  </p:stCondLst>
                                  <p:childTnLst>
                                    <p:set>
                                      <p:cBhvr>
                                        <p:cTn id="6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8" presetID="10" presetClass="entr" presetSubtype="0" fill="hold" nodeType="withEffect">
                                  <p:stCondLst>
                                    <p:cond delay="7600"/>
                                  </p:stCondLst>
                                  <p:childTnLst>
                                    <p:set>
                                      <p:cBhvr>
                                        <p:cTn id="6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1" presetID="10" presetClass="entr" presetSubtype="0" fill="hold" nodeType="withEffect">
                                  <p:stCondLst>
                                    <p:cond delay="8800"/>
                                  </p:stCondLst>
                                  <p:childTnLst>
                                    <p:set>
                                      <p:cBhvr>
                                        <p:cTn id="6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4" presetID="10" presetClass="entr" presetSubtype="0" fill="hold" nodeType="with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6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7" presetID="10" presetClass="entr" presetSubtype="0" fill="hold" nodeType="withEffect">
                                  <p:stCondLst>
                                    <p:cond delay="11300"/>
                                  </p:stCondLst>
                                  <p:childTnLst>
                                    <p:set>
                                      <p:cBhvr>
                                        <p:cTn id="6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1" grpId="0" animBg="1"/>
      <p:bldP spid="102" grpId="0" animBg="1"/>
      <p:bldP spid="103" grpId="0" animBg="1"/>
      <p:bldP spid="104" grpId="0" animBg="1"/>
      <p:bldP spid="105" grpId="0" animBg="1"/>
      <p:bldP spid="106" grpId="0" animBg="1"/>
      <p:bldP spid="107" grpId="0" animBg="1"/>
      <p:bldP spid="108" grpId="0" animBg="1"/>
      <p:bldP spid="109" grpId="0" animBg="1"/>
      <p:bldP spid="110" grpId="0" animBg="1"/>
      <p:bldP spid="111" grpId="0" animBg="1"/>
      <p:bldP spid="112" grpId="0" animBg="1"/>
      <p:bldP spid="113" grpId="0" animBg="1"/>
      <p:bldP spid="114" grpId="0" animBg="1"/>
      <p:bldP spid="115" grpId="0" animBg="1"/>
      <p:bldP spid="116" grpId="0" animBg="1"/>
      <p:bldP spid="117" grpId="0" animBg="1"/>
      <p:bldP spid="118" grpId="0" animBg="1"/>
      <p:bldP spid="119" grpId="0" animBg="1"/>
      <p:bldP spid="120" grpId="0" animBg="1"/>
      <p:bldP spid="121" grpId="0" animBg="1"/>
      <p:bldP spid="122" grpId="0" animBg="1"/>
      <p:bldP spid="123" grpId="0" animBg="1"/>
      <p:bldP spid="124" grpId="0" animBg="1"/>
      <p:bldP spid="125" grpId="0" animBg="1"/>
      <p:bldP spid="126" grpId="0" animBg="1"/>
      <p:bldP spid="127" grpId="0" animBg="1"/>
      <p:bldP spid="128" grpId="0" animBg="1"/>
      <p:bldP spid="129" grpId="0" animBg="1"/>
      <p:bldP spid="130" grpId="0" animBg="1"/>
      <p:bldP spid="131" grpId="0" animBg="1"/>
      <p:bldP spid="132" grpId="0" animBg="1"/>
      <p:bldP spid="133" grpId="0" animBg="1"/>
      <p:bldP spid="134" grpId="0" animBg="1"/>
      <p:bldP spid="135" grpId="0" animBg="1"/>
      <p:bldP spid="136" grpId="0" animBg="1"/>
      <p:bldP spid="137" grpId="0" animBg="1"/>
      <p:bldP spid="138" grpId="0" animBg="1"/>
      <p:bldP spid="139" grpId="0" animBg="1"/>
      <p:bldP spid="19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图片 3" descr="FD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图片 16" descr="LOGO白副本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50" y="285750"/>
            <a:ext cx="1420813" cy="65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6" name="圆角矩形 45"/>
          <p:cNvSpPr/>
          <p:nvPr/>
        </p:nvSpPr>
        <p:spPr>
          <a:xfrm>
            <a:off x="320675" y="1000125"/>
            <a:ext cx="8502650" cy="5572125"/>
          </a:xfrm>
          <a:prstGeom prst="roundRect">
            <a:avLst>
              <a:gd name="adj" fmla="val 8134"/>
            </a:avLst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alpha val="27000"/>
                </a:schemeClr>
              </a:gs>
            </a:gsLst>
            <a:lin ang="8100000" scaled="1"/>
            <a:tileRect/>
          </a:gra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pic>
        <p:nvPicPr>
          <p:cNvPr id="3077" name="Picture 37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86375" y="1500188"/>
            <a:ext cx="2786063" cy="4443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078" name="组合 7"/>
          <p:cNvGrpSpPr>
            <a:grpSpLocks/>
          </p:cNvGrpSpPr>
          <p:nvPr/>
        </p:nvGrpSpPr>
        <p:grpSpPr bwMode="auto">
          <a:xfrm>
            <a:off x="334963" y="3727450"/>
            <a:ext cx="4619625" cy="3189288"/>
            <a:chOff x="-22225" y="4048130"/>
            <a:chExt cx="4619625" cy="3189287"/>
          </a:xfrm>
        </p:grpSpPr>
        <p:sp>
          <p:nvSpPr>
            <p:cNvPr id="9" name="Freeform 332"/>
            <p:cNvSpPr>
              <a:spLocks/>
            </p:cNvSpPr>
            <p:nvPr/>
          </p:nvSpPr>
          <p:spPr bwMode="auto">
            <a:xfrm>
              <a:off x="3684587" y="5240343"/>
              <a:ext cx="703263" cy="628650"/>
            </a:xfrm>
            <a:custGeom>
              <a:avLst/>
              <a:gdLst/>
              <a:ahLst/>
              <a:cxnLst>
                <a:cxn ang="0">
                  <a:pos x="381" y="343"/>
                </a:cxn>
                <a:cxn ang="0">
                  <a:pos x="321" y="95"/>
                </a:cxn>
                <a:cxn ang="0">
                  <a:pos x="122" y="32"/>
                </a:cxn>
                <a:cxn ang="0">
                  <a:pos x="33" y="244"/>
                </a:cxn>
                <a:cxn ang="0">
                  <a:pos x="224" y="324"/>
                </a:cxn>
                <a:cxn ang="0">
                  <a:pos x="310" y="247"/>
                </a:cxn>
                <a:cxn ang="0">
                  <a:pos x="294" y="241"/>
                </a:cxn>
                <a:cxn ang="0">
                  <a:pos x="263" y="289"/>
                </a:cxn>
                <a:cxn ang="0">
                  <a:pos x="137" y="320"/>
                </a:cxn>
                <a:cxn ang="0">
                  <a:pos x="26" y="198"/>
                </a:cxn>
                <a:cxn ang="0">
                  <a:pos x="104" y="45"/>
                </a:cxn>
                <a:cxn ang="0">
                  <a:pos x="289" y="68"/>
                </a:cxn>
                <a:cxn ang="0">
                  <a:pos x="364" y="193"/>
                </a:cxn>
                <a:cxn ang="0">
                  <a:pos x="381" y="343"/>
                </a:cxn>
              </a:cxnLst>
              <a:rect l="0" t="0" r="r" b="b"/>
              <a:pathLst>
                <a:path w="393" h="351">
                  <a:moveTo>
                    <a:pt x="381" y="343"/>
                  </a:moveTo>
                  <a:cubicBezTo>
                    <a:pt x="385" y="301"/>
                    <a:pt x="393" y="193"/>
                    <a:pt x="321" y="95"/>
                  </a:cubicBezTo>
                  <a:cubicBezTo>
                    <a:pt x="291" y="53"/>
                    <a:pt x="211" y="0"/>
                    <a:pt x="122" y="32"/>
                  </a:cubicBezTo>
                  <a:cubicBezTo>
                    <a:pt x="22" y="68"/>
                    <a:pt x="0" y="170"/>
                    <a:pt x="33" y="244"/>
                  </a:cubicBezTo>
                  <a:cubicBezTo>
                    <a:pt x="63" y="311"/>
                    <a:pt x="141" y="351"/>
                    <a:pt x="224" y="324"/>
                  </a:cubicBezTo>
                  <a:cubicBezTo>
                    <a:pt x="267" y="310"/>
                    <a:pt x="302" y="279"/>
                    <a:pt x="310" y="247"/>
                  </a:cubicBezTo>
                  <a:cubicBezTo>
                    <a:pt x="312" y="238"/>
                    <a:pt x="305" y="231"/>
                    <a:pt x="294" y="241"/>
                  </a:cubicBezTo>
                  <a:cubicBezTo>
                    <a:pt x="280" y="253"/>
                    <a:pt x="285" y="265"/>
                    <a:pt x="263" y="289"/>
                  </a:cubicBezTo>
                  <a:cubicBezTo>
                    <a:pt x="238" y="316"/>
                    <a:pt x="185" y="334"/>
                    <a:pt x="137" y="320"/>
                  </a:cubicBezTo>
                  <a:cubicBezTo>
                    <a:pt x="77" y="303"/>
                    <a:pt x="36" y="269"/>
                    <a:pt x="26" y="198"/>
                  </a:cubicBezTo>
                  <a:cubicBezTo>
                    <a:pt x="12" y="107"/>
                    <a:pt x="79" y="58"/>
                    <a:pt x="104" y="45"/>
                  </a:cubicBezTo>
                  <a:cubicBezTo>
                    <a:pt x="141" y="26"/>
                    <a:pt x="223" y="9"/>
                    <a:pt x="289" y="68"/>
                  </a:cubicBezTo>
                  <a:cubicBezTo>
                    <a:pt x="325" y="100"/>
                    <a:pt x="350" y="143"/>
                    <a:pt x="364" y="193"/>
                  </a:cubicBezTo>
                  <a:cubicBezTo>
                    <a:pt x="388" y="282"/>
                    <a:pt x="381" y="343"/>
                    <a:pt x="381" y="343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75000"/>
                  </a:schemeClr>
                </a:gs>
                <a:gs pos="100000">
                  <a:srgbClr val="00FF00"/>
                </a:gs>
              </a:gsLst>
              <a:lin ang="189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0" name="Freeform 333"/>
            <p:cNvSpPr>
              <a:spLocks/>
            </p:cNvSpPr>
            <p:nvPr/>
          </p:nvSpPr>
          <p:spPr bwMode="auto">
            <a:xfrm>
              <a:off x="1503362" y="5876929"/>
              <a:ext cx="1533525" cy="520700"/>
            </a:xfrm>
            <a:custGeom>
              <a:avLst/>
              <a:gdLst/>
              <a:ahLst/>
              <a:cxnLst>
                <a:cxn ang="0">
                  <a:pos x="821" y="58"/>
                </a:cxn>
                <a:cxn ang="0">
                  <a:pos x="445" y="242"/>
                </a:cxn>
                <a:cxn ang="0">
                  <a:pos x="0" y="251"/>
                </a:cxn>
                <a:cxn ang="0">
                  <a:pos x="508" y="212"/>
                </a:cxn>
                <a:cxn ang="0">
                  <a:pos x="786" y="43"/>
                </a:cxn>
                <a:cxn ang="0">
                  <a:pos x="839" y="3"/>
                </a:cxn>
                <a:cxn ang="0">
                  <a:pos x="821" y="58"/>
                </a:cxn>
              </a:cxnLst>
              <a:rect l="0" t="0" r="r" b="b"/>
              <a:pathLst>
                <a:path w="857" h="291">
                  <a:moveTo>
                    <a:pt x="821" y="58"/>
                  </a:moveTo>
                  <a:cubicBezTo>
                    <a:pt x="759" y="125"/>
                    <a:pt x="614" y="208"/>
                    <a:pt x="445" y="242"/>
                  </a:cubicBezTo>
                  <a:cubicBezTo>
                    <a:pt x="201" y="291"/>
                    <a:pt x="0" y="251"/>
                    <a:pt x="0" y="251"/>
                  </a:cubicBezTo>
                  <a:cubicBezTo>
                    <a:pt x="49" y="258"/>
                    <a:pt x="315" y="281"/>
                    <a:pt x="508" y="212"/>
                  </a:cubicBezTo>
                  <a:cubicBezTo>
                    <a:pt x="579" y="188"/>
                    <a:pt x="687" y="151"/>
                    <a:pt x="786" y="43"/>
                  </a:cubicBezTo>
                  <a:cubicBezTo>
                    <a:pt x="806" y="21"/>
                    <a:pt x="822" y="0"/>
                    <a:pt x="839" y="3"/>
                  </a:cubicBezTo>
                  <a:cubicBezTo>
                    <a:pt x="857" y="7"/>
                    <a:pt x="848" y="30"/>
                    <a:pt x="821" y="58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75000"/>
                  </a:schemeClr>
                </a:gs>
                <a:gs pos="100000">
                  <a:srgbClr val="00FF00"/>
                </a:gs>
              </a:gsLst>
              <a:lin ang="189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1" name="Freeform 334"/>
            <p:cNvSpPr>
              <a:spLocks/>
            </p:cNvSpPr>
            <p:nvPr/>
          </p:nvSpPr>
          <p:spPr bwMode="auto">
            <a:xfrm>
              <a:off x="2965450" y="5018093"/>
              <a:ext cx="142875" cy="754062"/>
            </a:xfrm>
            <a:custGeom>
              <a:avLst/>
              <a:gdLst/>
              <a:ahLst/>
              <a:cxnLst>
                <a:cxn ang="0">
                  <a:pos x="57" y="240"/>
                </a:cxn>
                <a:cxn ang="0">
                  <a:pos x="50" y="243"/>
                </a:cxn>
                <a:cxn ang="0">
                  <a:pos x="0" y="421"/>
                </a:cxn>
                <a:cxn ang="0">
                  <a:pos x="67" y="210"/>
                </a:cxn>
                <a:cxn ang="0">
                  <a:pos x="58" y="10"/>
                </a:cxn>
                <a:cxn ang="0">
                  <a:pos x="43" y="23"/>
                </a:cxn>
                <a:cxn ang="0">
                  <a:pos x="65" y="161"/>
                </a:cxn>
                <a:cxn ang="0">
                  <a:pos x="57" y="240"/>
                </a:cxn>
              </a:cxnLst>
              <a:rect l="0" t="0" r="r" b="b"/>
              <a:pathLst>
                <a:path w="80" h="421">
                  <a:moveTo>
                    <a:pt x="57" y="240"/>
                  </a:moveTo>
                  <a:cubicBezTo>
                    <a:pt x="55" y="256"/>
                    <a:pt x="51" y="239"/>
                    <a:pt x="50" y="243"/>
                  </a:cubicBezTo>
                  <a:cubicBezTo>
                    <a:pt x="42" y="290"/>
                    <a:pt x="31" y="354"/>
                    <a:pt x="0" y="421"/>
                  </a:cubicBezTo>
                  <a:cubicBezTo>
                    <a:pt x="0" y="421"/>
                    <a:pt x="51" y="333"/>
                    <a:pt x="67" y="210"/>
                  </a:cubicBezTo>
                  <a:cubicBezTo>
                    <a:pt x="80" y="113"/>
                    <a:pt x="71" y="26"/>
                    <a:pt x="58" y="10"/>
                  </a:cubicBezTo>
                  <a:cubicBezTo>
                    <a:pt x="51" y="0"/>
                    <a:pt x="38" y="5"/>
                    <a:pt x="43" y="23"/>
                  </a:cubicBezTo>
                  <a:cubicBezTo>
                    <a:pt x="54" y="55"/>
                    <a:pt x="64" y="74"/>
                    <a:pt x="65" y="161"/>
                  </a:cubicBezTo>
                  <a:cubicBezTo>
                    <a:pt x="65" y="186"/>
                    <a:pt x="60" y="220"/>
                    <a:pt x="57" y="24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75000"/>
                  </a:schemeClr>
                </a:gs>
                <a:gs pos="100000">
                  <a:srgbClr val="00FF00"/>
                </a:gs>
              </a:gsLst>
              <a:lin ang="189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2" name="Freeform 335"/>
            <p:cNvSpPr>
              <a:spLocks/>
            </p:cNvSpPr>
            <p:nvPr/>
          </p:nvSpPr>
          <p:spPr bwMode="auto">
            <a:xfrm>
              <a:off x="103187" y="4071943"/>
              <a:ext cx="3748088" cy="2303461"/>
            </a:xfrm>
            <a:custGeom>
              <a:avLst/>
              <a:gdLst/>
              <a:ahLst/>
              <a:cxnLst>
                <a:cxn ang="0">
                  <a:pos x="1573" y="369"/>
                </a:cxn>
                <a:cxn ang="0">
                  <a:pos x="1585" y="158"/>
                </a:cxn>
                <a:cxn ang="0">
                  <a:pos x="1775" y="22"/>
                </a:cxn>
                <a:cxn ang="0">
                  <a:pos x="2018" y="116"/>
                </a:cxn>
                <a:cxn ang="0">
                  <a:pos x="2063" y="354"/>
                </a:cxn>
                <a:cxn ang="0">
                  <a:pos x="1910" y="516"/>
                </a:cxn>
                <a:cxn ang="0">
                  <a:pos x="1838" y="493"/>
                </a:cxn>
                <a:cxn ang="0">
                  <a:pos x="1875" y="454"/>
                </a:cxn>
                <a:cxn ang="0">
                  <a:pos x="1892" y="494"/>
                </a:cxn>
                <a:cxn ang="0">
                  <a:pos x="1977" y="470"/>
                </a:cxn>
                <a:cxn ang="0">
                  <a:pos x="2069" y="277"/>
                </a:cxn>
                <a:cxn ang="0">
                  <a:pos x="1942" y="58"/>
                </a:cxn>
                <a:cxn ang="0">
                  <a:pos x="1718" y="43"/>
                </a:cxn>
                <a:cxn ang="0">
                  <a:pos x="1574" y="201"/>
                </a:cxn>
                <a:cxn ang="0">
                  <a:pos x="1605" y="419"/>
                </a:cxn>
                <a:cxn ang="0">
                  <a:pos x="1681" y="656"/>
                </a:cxn>
                <a:cxn ang="0">
                  <a:pos x="1405" y="1143"/>
                </a:cxn>
                <a:cxn ang="0">
                  <a:pos x="767" y="1263"/>
                </a:cxn>
                <a:cxn ang="0">
                  <a:pos x="295" y="1124"/>
                </a:cxn>
                <a:cxn ang="0">
                  <a:pos x="24" y="871"/>
                </a:cxn>
                <a:cxn ang="0">
                  <a:pos x="14" y="790"/>
                </a:cxn>
                <a:cxn ang="0">
                  <a:pos x="43" y="854"/>
                </a:cxn>
                <a:cxn ang="0">
                  <a:pos x="127" y="980"/>
                </a:cxn>
                <a:cxn ang="0">
                  <a:pos x="888" y="1264"/>
                </a:cxn>
                <a:cxn ang="0">
                  <a:pos x="1368" y="1157"/>
                </a:cxn>
                <a:cxn ang="0">
                  <a:pos x="1640" y="776"/>
                </a:cxn>
                <a:cxn ang="0">
                  <a:pos x="1551" y="466"/>
                </a:cxn>
                <a:cxn ang="0">
                  <a:pos x="1252" y="473"/>
                </a:cxn>
                <a:cxn ang="0">
                  <a:pos x="1217" y="651"/>
                </a:cxn>
                <a:cxn ang="0">
                  <a:pos x="1240" y="677"/>
                </a:cxn>
                <a:cxn ang="0">
                  <a:pos x="1199" y="660"/>
                </a:cxn>
                <a:cxn ang="0">
                  <a:pos x="1329" y="414"/>
                </a:cxn>
                <a:cxn ang="0">
                  <a:pos x="1642" y="823"/>
                </a:cxn>
                <a:cxn ang="0">
                  <a:pos x="1676" y="647"/>
                </a:cxn>
                <a:cxn ang="0">
                  <a:pos x="1649" y="513"/>
                </a:cxn>
                <a:cxn ang="0">
                  <a:pos x="1573" y="369"/>
                </a:cxn>
              </a:cxnLst>
              <a:rect l="0" t="0" r="r" b="b"/>
              <a:pathLst>
                <a:path w="2094" h="1287">
                  <a:moveTo>
                    <a:pt x="1573" y="369"/>
                  </a:moveTo>
                  <a:cubicBezTo>
                    <a:pt x="1554" y="322"/>
                    <a:pt x="1545" y="230"/>
                    <a:pt x="1585" y="158"/>
                  </a:cubicBezTo>
                  <a:cubicBezTo>
                    <a:pt x="1599" y="133"/>
                    <a:pt x="1646" y="44"/>
                    <a:pt x="1775" y="22"/>
                  </a:cubicBezTo>
                  <a:cubicBezTo>
                    <a:pt x="1903" y="0"/>
                    <a:pt x="1981" y="75"/>
                    <a:pt x="2018" y="116"/>
                  </a:cubicBezTo>
                  <a:cubicBezTo>
                    <a:pt x="2055" y="157"/>
                    <a:pt x="2094" y="241"/>
                    <a:pt x="2063" y="354"/>
                  </a:cubicBezTo>
                  <a:cubicBezTo>
                    <a:pt x="2033" y="461"/>
                    <a:pt x="1944" y="507"/>
                    <a:pt x="1910" y="516"/>
                  </a:cubicBezTo>
                  <a:cubicBezTo>
                    <a:pt x="1876" y="525"/>
                    <a:pt x="1846" y="520"/>
                    <a:pt x="1838" y="493"/>
                  </a:cubicBezTo>
                  <a:cubicBezTo>
                    <a:pt x="1831" y="469"/>
                    <a:pt x="1851" y="449"/>
                    <a:pt x="1875" y="454"/>
                  </a:cubicBezTo>
                  <a:cubicBezTo>
                    <a:pt x="1897" y="459"/>
                    <a:pt x="1900" y="485"/>
                    <a:pt x="1892" y="494"/>
                  </a:cubicBezTo>
                  <a:cubicBezTo>
                    <a:pt x="1892" y="494"/>
                    <a:pt x="1927" y="505"/>
                    <a:pt x="1977" y="470"/>
                  </a:cubicBezTo>
                  <a:cubicBezTo>
                    <a:pt x="2024" y="437"/>
                    <a:pt x="2065" y="384"/>
                    <a:pt x="2069" y="277"/>
                  </a:cubicBezTo>
                  <a:cubicBezTo>
                    <a:pt x="2073" y="167"/>
                    <a:pt x="2001" y="92"/>
                    <a:pt x="1942" y="58"/>
                  </a:cubicBezTo>
                  <a:cubicBezTo>
                    <a:pt x="1883" y="25"/>
                    <a:pt x="1803" y="8"/>
                    <a:pt x="1718" y="43"/>
                  </a:cubicBezTo>
                  <a:cubicBezTo>
                    <a:pt x="1633" y="77"/>
                    <a:pt x="1590" y="151"/>
                    <a:pt x="1574" y="201"/>
                  </a:cubicBezTo>
                  <a:cubicBezTo>
                    <a:pt x="1559" y="251"/>
                    <a:pt x="1557" y="342"/>
                    <a:pt x="1605" y="419"/>
                  </a:cubicBezTo>
                  <a:cubicBezTo>
                    <a:pt x="1669" y="524"/>
                    <a:pt x="1681" y="563"/>
                    <a:pt x="1681" y="656"/>
                  </a:cubicBezTo>
                  <a:cubicBezTo>
                    <a:pt x="1681" y="723"/>
                    <a:pt x="1670" y="977"/>
                    <a:pt x="1405" y="1143"/>
                  </a:cubicBezTo>
                  <a:cubicBezTo>
                    <a:pt x="1248" y="1241"/>
                    <a:pt x="1028" y="1287"/>
                    <a:pt x="767" y="1263"/>
                  </a:cubicBezTo>
                  <a:cubicBezTo>
                    <a:pt x="658" y="1253"/>
                    <a:pt x="476" y="1220"/>
                    <a:pt x="295" y="1124"/>
                  </a:cubicBezTo>
                  <a:cubicBezTo>
                    <a:pt x="127" y="1034"/>
                    <a:pt x="49" y="920"/>
                    <a:pt x="24" y="871"/>
                  </a:cubicBezTo>
                  <a:cubicBezTo>
                    <a:pt x="0" y="823"/>
                    <a:pt x="2" y="794"/>
                    <a:pt x="14" y="790"/>
                  </a:cubicBezTo>
                  <a:cubicBezTo>
                    <a:pt x="26" y="787"/>
                    <a:pt x="30" y="822"/>
                    <a:pt x="43" y="854"/>
                  </a:cubicBezTo>
                  <a:cubicBezTo>
                    <a:pt x="64" y="902"/>
                    <a:pt x="102" y="954"/>
                    <a:pt x="127" y="980"/>
                  </a:cubicBezTo>
                  <a:cubicBezTo>
                    <a:pt x="346" y="1206"/>
                    <a:pt x="678" y="1262"/>
                    <a:pt x="888" y="1264"/>
                  </a:cubicBezTo>
                  <a:cubicBezTo>
                    <a:pt x="1109" y="1267"/>
                    <a:pt x="1264" y="1216"/>
                    <a:pt x="1368" y="1157"/>
                  </a:cubicBezTo>
                  <a:cubicBezTo>
                    <a:pt x="1558" y="1048"/>
                    <a:pt x="1620" y="900"/>
                    <a:pt x="1640" y="776"/>
                  </a:cubicBezTo>
                  <a:cubicBezTo>
                    <a:pt x="1660" y="649"/>
                    <a:pt x="1634" y="537"/>
                    <a:pt x="1551" y="466"/>
                  </a:cubicBezTo>
                  <a:cubicBezTo>
                    <a:pt x="1468" y="395"/>
                    <a:pt x="1337" y="387"/>
                    <a:pt x="1252" y="473"/>
                  </a:cubicBezTo>
                  <a:cubicBezTo>
                    <a:pt x="1166" y="559"/>
                    <a:pt x="1217" y="651"/>
                    <a:pt x="1217" y="651"/>
                  </a:cubicBezTo>
                  <a:cubicBezTo>
                    <a:pt x="1217" y="651"/>
                    <a:pt x="1240" y="659"/>
                    <a:pt x="1240" y="677"/>
                  </a:cubicBezTo>
                  <a:cubicBezTo>
                    <a:pt x="1240" y="694"/>
                    <a:pt x="1213" y="706"/>
                    <a:pt x="1199" y="660"/>
                  </a:cubicBezTo>
                  <a:cubicBezTo>
                    <a:pt x="1158" y="521"/>
                    <a:pt x="1259" y="435"/>
                    <a:pt x="1329" y="414"/>
                  </a:cubicBezTo>
                  <a:cubicBezTo>
                    <a:pt x="1527" y="355"/>
                    <a:pt x="1712" y="535"/>
                    <a:pt x="1642" y="823"/>
                  </a:cubicBezTo>
                  <a:cubicBezTo>
                    <a:pt x="1642" y="823"/>
                    <a:pt x="1676" y="758"/>
                    <a:pt x="1676" y="647"/>
                  </a:cubicBezTo>
                  <a:cubicBezTo>
                    <a:pt x="1676" y="565"/>
                    <a:pt x="1658" y="536"/>
                    <a:pt x="1649" y="513"/>
                  </a:cubicBezTo>
                  <a:cubicBezTo>
                    <a:pt x="1626" y="459"/>
                    <a:pt x="1595" y="425"/>
                    <a:pt x="1573" y="369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75000"/>
                  </a:schemeClr>
                </a:gs>
                <a:gs pos="100000">
                  <a:srgbClr val="00FF00"/>
                </a:gs>
              </a:gsLst>
              <a:lin ang="189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3" name="Freeform 336"/>
            <p:cNvSpPr>
              <a:spLocks/>
            </p:cNvSpPr>
            <p:nvPr/>
          </p:nvSpPr>
          <p:spPr bwMode="auto">
            <a:xfrm>
              <a:off x="2959100" y="4371980"/>
              <a:ext cx="161925" cy="773113"/>
            </a:xfrm>
            <a:custGeom>
              <a:avLst/>
              <a:gdLst/>
              <a:ahLst/>
              <a:cxnLst>
                <a:cxn ang="0">
                  <a:pos x="1" y="135"/>
                </a:cxn>
                <a:cxn ang="0">
                  <a:pos x="42" y="287"/>
                </a:cxn>
                <a:cxn ang="0">
                  <a:pos x="91" y="432"/>
                </a:cxn>
                <a:cxn ang="0">
                  <a:pos x="40" y="275"/>
                </a:cxn>
                <a:cxn ang="0">
                  <a:pos x="15" y="93"/>
                </a:cxn>
                <a:cxn ang="0">
                  <a:pos x="54" y="33"/>
                </a:cxn>
                <a:cxn ang="0">
                  <a:pos x="79" y="18"/>
                </a:cxn>
                <a:cxn ang="0">
                  <a:pos x="33" y="34"/>
                </a:cxn>
                <a:cxn ang="0">
                  <a:pos x="28" y="19"/>
                </a:cxn>
                <a:cxn ang="0">
                  <a:pos x="20" y="51"/>
                </a:cxn>
                <a:cxn ang="0">
                  <a:pos x="1" y="135"/>
                </a:cxn>
              </a:cxnLst>
              <a:rect l="0" t="0" r="r" b="b"/>
              <a:pathLst>
                <a:path w="91" h="432">
                  <a:moveTo>
                    <a:pt x="1" y="135"/>
                  </a:moveTo>
                  <a:cubicBezTo>
                    <a:pt x="1" y="180"/>
                    <a:pt x="11" y="226"/>
                    <a:pt x="42" y="287"/>
                  </a:cubicBezTo>
                  <a:cubicBezTo>
                    <a:pt x="86" y="374"/>
                    <a:pt x="91" y="432"/>
                    <a:pt x="91" y="432"/>
                  </a:cubicBezTo>
                  <a:cubicBezTo>
                    <a:pt x="87" y="390"/>
                    <a:pt x="68" y="329"/>
                    <a:pt x="40" y="275"/>
                  </a:cubicBezTo>
                  <a:cubicBezTo>
                    <a:pt x="8" y="212"/>
                    <a:pt x="0" y="141"/>
                    <a:pt x="15" y="93"/>
                  </a:cubicBezTo>
                  <a:cubicBezTo>
                    <a:pt x="26" y="59"/>
                    <a:pt x="41" y="43"/>
                    <a:pt x="54" y="33"/>
                  </a:cubicBezTo>
                  <a:cubicBezTo>
                    <a:pt x="64" y="26"/>
                    <a:pt x="78" y="24"/>
                    <a:pt x="79" y="18"/>
                  </a:cubicBezTo>
                  <a:cubicBezTo>
                    <a:pt x="80" y="8"/>
                    <a:pt x="56" y="0"/>
                    <a:pt x="33" y="34"/>
                  </a:cubicBezTo>
                  <a:cubicBezTo>
                    <a:pt x="33" y="34"/>
                    <a:pt x="37" y="16"/>
                    <a:pt x="28" y="19"/>
                  </a:cubicBezTo>
                  <a:cubicBezTo>
                    <a:pt x="22" y="20"/>
                    <a:pt x="26" y="33"/>
                    <a:pt x="20" y="51"/>
                  </a:cubicBezTo>
                  <a:cubicBezTo>
                    <a:pt x="15" y="67"/>
                    <a:pt x="1" y="94"/>
                    <a:pt x="1" y="135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75000"/>
                  </a:schemeClr>
                </a:gs>
                <a:gs pos="100000">
                  <a:srgbClr val="00FF00"/>
                </a:gs>
              </a:gsLst>
              <a:lin ang="189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4" name="Freeform 337"/>
            <p:cNvSpPr>
              <a:spLocks/>
            </p:cNvSpPr>
            <p:nvPr/>
          </p:nvSpPr>
          <p:spPr bwMode="auto">
            <a:xfrm>
              <a:off x="633412" y="5253043"/>
              <a:ext cx="1060450" cy="1084262"/>
            </a:xfrm>
            <a:custGeom>
              <a:avLst/>
              <a:gdLst/>
              <a:ahLst/>
              <a:cxnLst>
                <a:cxn ang="0">
                  <a:pos x="592" y="605"/>
                </a:cxn>
                <a:cxn ang="0">
                  <a:pos x="309" y="537"/>
                </a:cxn>
                <a:cxn ang="0">
                  <a:pos x="226" y="455"/>
                </a:cxn>
                <a:cxn ang="0">
                  <a:pos x="246" y="375"/>
                </a:cxn>
                <a:cxn ang="0">
                  <a:pos x="331" y="378"/>
                </a:cxn>
                <a:cxn ang="0">
                  <a:pos x="344" y="446"/>
                </a:cxn>
                <a:cxn ang="0">
                  <a:pos x="301" y="466"/>
                </a:cxn>
                <a:cxn ang="0">
                  <a:pos x="299" y="474"/>
                </a:cxn>
                <a:cxn ang="0">
                  <a:pos x="353" y="434"/>
                </a:cxn>
                <a:cxn ang="0">
                  <a:pos x="254" y="365"/>
                </a:cxn>
                <a:cxn ang="0">
                  <a:pos x="215" y="448"/>
                </a:cxn>
                <a:cxn ang="0">
                  <a:pos x="199" y="461"/>
                </a:cxn>
                <a:cxn ang="0">
                  <a:pos x="33" y="230"/>
                </a:cxn>
                <a:cxn ang="0">
                  <a:pos x="187" y="42"/>
                </a:cxn>
                <a:cxn ang="0">
                  <a:pos x="337" y="178"/>
                </a:cxn>
                <a:cxn ang="0">
                  <a:pos x="263" y="317"/>
                </a:cxn>
                <a:cxn ang="0">
                  <a:pos x="166" y="331"/>
                </a:cxn>
                <a:cxn ang="0">
                  <a:pos x="144" y="318"/>
                </a:cxn>
                <a:cxn ang="0">
                  <a:pos x="164" y="339"/>
                </a:cxn>
                <a:cxn ang="0">
                  <a:pos x="342" y="207"/>
                </a:cxn>
                <a:cxn ang="0">
                  <a:pos x="132" y="46"/>
                </a:cxn>
                <a:cxn ang="0">
                  <a:pos x="92" y="374"/>
                </a:cxn>
                <a:cxn ang="0">
                  <a:pos x="287" y="533"/>
                </a:cxn>
                <a:cxn ang="0">
                  <a:pos x="245" y="530"/>
                </a:cxn>
                <a:cxn ang="0">
                  <a:pos x="260" y="540"/>
                </a:cxn>
                <a:cxn ang="0">
                  <a:pos x="357" y="573"/>
                </a:cxn>
                <a:cxn ang="0">
                  <a:pos x="363" y="583"/>
                </a:cxn>
                <a:cxn ang="0">
                  <a:pos x="592" y="605"/>
                </a:cxn>
              </a:cxnLst>
              <a:rect l="0" t="0" r="r" b="b"/>
              <a:pathLst>
                <a:path w="592" h="606">
                  <a:moveTo>
                    <a:pt x="592" y="605"/>
                  </a:moveTo>
                  <a:cubicBezTo>
                    <a:pt x="592" y="605"/>
                    <a:pt x="412" y="592"/>
                    <a:pt x="309" y="537"/>
                  </a:cubicBezTo>
                  <a:cubicBezTo>
                    <a:pt x="255" y="508"/>
                    <a:pt x="233" y="476"/>
                    <a:pt x="226" y="455"/>
                  </a:cubicBezTo>
                  <a:cubicBezTo>
                    <a:pt x="219" y="434"/>
                    <a:pt x="220" y="395"/>
                    <a:pt x="246" y="375"/>
                  </a:cubicBezTo>
                  <a:cubicBezTo>
                    <a:pt x="272" y="355"/>
                    <a:pt x="302" y="356"/>
                    <a:pt x="331" y="378"/>
                  </a:cubicBezTo>
                  <a:cubicBezTo>
                    <a:pt x="360" y="400"/>
                    <a:pt x="348" y="438"/>
                    <a:pt x="344" y="446"/>
                  </a:cubicBezTo>
                  <a:cubicBezTo>
                    <a:pt x="332" y="467"/>
                    <a:pt x="309" y="466"/>
                    <a:pt x="301" y="466"/>
                  </a:cubicBezTo>
                  <a:cubicBezTo>
                    <a:pt x="294" y="466"/>
                    <a:pt x="290" y="471"/>
                    <a:pt x="299" y="474"/>
                  </a:cubicBezTo>
                  <a:cubicBezTo>
                    <a:pt x="314" y="478"/>
                    <a:pt x="344" y="469"/>
                    <a:pt x="353" y="434"/>
                  </a:cubicBezTo>
                  <a:cubicBezTo>
                    <a:pt x="364" y="389"/>
                    <a:pt x="313" y="336"/>
                    <a:pt x="254" y="365"/>
                  </a:cubicBezTo>
                  <a:cubicBezTo>
                    <a:pt x="209" y="387"/>
                    <a:pt x="215" y="433"/>
                    <a:pt x="215" y="448"/>
                  </a:cubicBezTo>
                  <a:cubicBezTo>
                    <a:pt x="215" y="460"/>
                    <a:pt x="203" y="463"/>
                    <a:pt x="199" y="461"/>
                  </a:cubicBezTo>
                  <a:cubicBezTo>
                    <a:pt x="129" y="427"/>
                    <a:pt x="45" y="339"/>
                    <a:pt x="33" y="230"/>
                  </a:cubicBezTo>
                  <a:cubicBezTo>
                    <a:pt x="20" y="120"/>
                    <a:pt x="90" y="45"/>
                    <a:pt x="187" y="42"/>
                  </a:cubicBezTo>
                  <a:cubicBezTo>
                    <a:pt x="283" y="39"/>
                    <a:pt x="331" y="110"/>
                    <a:pt x="337" y="178"/>
                  </a:cubicBezTo>
                  <a:cubicBezTo>
                    <a:pt x="344" y="246"/>
                    <a:pt x="305" y="293"/>
                    <a:pt x="263" y="317"/>
                  </a:cubicBezTo>
                  <a:cubicBezTo>
                    <a:pt x="220" y="342"/>
                    <a:pt x="166" y="331"/>
                    <a:pt x="166" y="331"/>
                  </a:cubicBezTo>
                  <a:cubicBezTo>
                    <a:pt x="166" y="331"/>
                    <a:pt x="156" y="311"/>
                    <a:pt x="144" y="318"/>
                  </a:cubicBezTo>
                  <a:cubicBezTo>
                    <a:pt x="133" y="326"/>
                    <a:pt x="151" y="336"/>
                    <a:pt x="164" y="339"/>
                  </a:cubicBezTo>
                  <a:cubicBezTo>
                    <a:pt x="244" y="355"/>
                    <a:pt x="331" y="300"/>
                    <a:pt x="342" y="207"/>
                  </a:cubicBezTo>
                  <a:cubicBezTo>
                    <a:pt x="355" y="108"/>
                    <a:pt x="260" y="0"/>
                    <a:pt x="132" y="46"/>
                  </a:cubicBezTo>
                  <a:cubicBezTo>
                    <a:pt x="0" y="92"/>
                    <a:pt x="0" y="259"/>
                    <a:pt x="92" y="374"/>
                  </a:cubicBezTo>
                  <a:cubicBezTo>
                    <a:pt x="105" y="391"/>
                    <a:pt x="159" y="463"/>
                    <a:pt x="287" y="533"/>
                  </a:cubicBezTo>
                  <a:cubicBezTo>
                    <a:pt x="287" y="533"/>
                    <a:pt x="262" y="525"/>
                    <a:pt x="245" y="530"/>
                  </a:cubicBezTo>
                  <a:cubicBezTo>
                    <a:pt x="229" y="535"/>
                    <a:pt x="228" y="545"/>
                    <a:pt x="260" y="540"/>
                  </a:cubicBezTo>
                  <a:cubicBezTo>
                    <a:pt x="284" y="536"/>
                    <a:pt x="323" y="561"/>
                    <a:pt x="357" y="573"/>
                  </a:cubicBezTo>
                  <a:cubicBezTo>
                    <a:pt x="386" y="582"/>
                    <a:pt x="363" y="583"/>
                    <a:pt x="363" y="583"/>
                  </a:cubicBezTo>
                  <a:cubicBezTo>
                    <a:pt x="363" y="583"/>
                    <a:pt x="476" y="606"/>
                    <a:pt x="592" y="605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75000"/>
                  </a:schemeClr>
                </a:gs>
                <a:gs pos="100000">
                  <a:srgbClr val="00FF00"/>
                </a:gs>
              </a:gsLst>
              <a:lin ang="189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5" name="Freeform 338"/>
            <p:cNvSpPr>
              <a:spLocks/>
            </p:cNvSpPr>
            <p:nvPr/>
          </p:nvSpPr>
          <p:spPr bwMode="auto">
            <a:xfrm>
              <a:off x="1546225" y="5211768"/>
              <a:ext cx="1287462" cy="1176337"/>
            </a:xfrm>
            <a:custGeom>
              <a:avLst/>
              <a:gdLst/>
              <a:ahLst/>
              <a:cxnLst>
                <a:cxn ang="0">
                  <a:pos x="32" y="624"/>
                </a:cxn>
                <a:cxn ang="0">
                  <a:pos x="459" y="554"/>
                </a:cxn>
                <a:cxn ang="0">
                  <a:pos x="688" y="300"/>
                </a:cxn>
                <a:cxn ang="0">
                  <a:pos x="702" y="194"/>
                </a:cxn>
                <a:cxn ang="0">
                  <a:pos x="649" y="110"/>
                </a:cxn>
                <a:cxn ang="0">
                  <a:pos x="574" y="106"/>
                </a:cxn>
                <a:cxn ang="0">
                  <a:pos x="558" y="110"/>
                </a:cxn>
                <a:cxn ang="0">
                  <a:pos x="598" y="89"/>
                </a:cxn>
                <a:cxn ang="0">
                  <a:pos x="683" y="130"/>
                </a:cxn>
                <a:cxn ang="0">
                  <a:pos x="700" y="128"/>
                </a:cxn>
                <a:cxn ang="0">
                  <a:pos x="565" y="17"/>
                </a:cxn>
                <a:cxn ang="0">
                  <a:pos x="479" y="221"/>
                </a:cxn>
                <a:cxn ang="0">
                  <a:pos x="642" y="212"/>
                </a:cxn>
                <a:cxn ang="0">
                  <a:pos x="639" y="187"/>
                </a:cxn>
                <a:cxn ang="0">
                  <a:pos x="654" y="206"/>
                </a:cxn>
                <a:cxn ang="0">
                  <a:pos x="553" y="260"/>
                </a:cxn>
                <a:cxn ang="0">
                  <a:pos x="445" y="122"/>
                </a:cxn>
                <a:cxn ang="0">
                  <a:pos x="599" y="14"/>
                </a:cxn>
                <a:cxn ang="0">
                  <a:pos x="714" y="156"/>
                </a:cxn>
                <a:cxn ang="0">
                  <a:pos x="676" y="346"/>
                </a:cxn>
                <a:cxn ang="0">
                  <a:pos x="500" y="536"/>
                </a:cxn>
                <a:cxn ang="0">
                  <a:pos x="472" y="556"/>
                </a:cxn>
                <a:cxn ang="0">
                  <a:pos x="487" y="560"/>
                </a:cxn>
                <a:cxn ang="0">
                  <a:pos x="207" y="626"/>
                </a:cxn>
                <a:cxn ang="0">
                  <a:pos x="32" y="624"/>
                </a:cxn>
              </a:cxnLst>
              <a:rect l="0" t="0" r="r" b="b"/>
              <a:pathLst>
                <a:path w="719" h="657">
                  <a:moveTo>
                    <a:pt x="32" y="624"/>
                  </a:moveTo>
                  <a:cubicBezTo>
                    <a:pt x="0" y="621"/>
                    <a:pt x="268" y="657"/>
                    <a:pt x="459" y="554"/>
                  </a:cubicBezTo>
                  <a:cubicBezTo>
                    <a:pt x="606" y="474"/>
                    <a:pt x="661" y="380"/>
                    <a:pt x="688" y="300"/>
                  </a:cubicBezTo>
                  <a:cubicBezTo>
                    <a:pt x="701" y="264"/>
                    <a:pt x="704" y="221"/>
                    <a:pt x="702" y="194"/>
                  </a:cubicBezTo>
                  <a:cubicBezTo>
                    <a:pt x="700" y="166"/>
                    <a:pt x="683" y="125"/>
                    <a:pt x="649" y="110"/>
                  </a:cubicBezTo>
                  <a:cubicBezTo>
                    <a:pt x="627" y="99"/>
                    <a:pt x="599" y="94"/>
                    <a:pt x="574" y="106"/>
                  </a:cubicBezTo>
                  <a:cubicBezTo>
                    <a:pt x="565" y="110"/>
                    <a:pt x="562" y="113"/>
                    <a:pt x="558" y="110"/>
                  </a:cubicBezTo>
                  <a:cubicBezTo>
                    <a:pt x="551" y="102"/>
                    <a:pt x="565" y="91"/>
                    <a:pt x="598" y="89"/>
                  </a:cubicBezTo>
                  <a:cubicBezTo>
                    <a:pt x="641" y="87"/>
                    <a:pt x="676" y="120"/>
                    <a:pt x="683" y="130"/>
                  </a:cubicBezTo>
                  <a:cubicBezTo>
                    <a:pt x="691" y="141"/>
                    <a:pt x="700" y="149"/>
                    <a:pt x="700" y="128"/>
                  </a:cubicBezTo>
                  <a:cubicBezTo>
                    <a:pt x="700" y="108"/>
                    <a:pt x="673" y="8"/>
                    <a:pt x="565" y="17"/>
                  </a:cubicBezTo>
                  <a:cubicBezTo>
                    <a:pt x="447" y="26"/>
                    <a:pt x="423" y="159"/>
                    <a:pt x="479" y="221"/>
                  </a:cubicBezTo>
                  <a:cubicBezTo>
                    <a:pt x="536" y="283"/>
                    <a:pt x="632" y="254"/>
                    <a:pt x="642" y="212"/>
                  </a:cubicBezTo>
                  <a:cubicBezTo>
                    <a:pt x="642" y="212"/>
                    <a:pt x="631" y="199"/>
                    <a:pt x="639" y="187"/>
                  </a:cubicBezTo>
                  <a:cubicBezTo>
                    <a:pt x="646" y="176"/>
                    <a:pt x="659" y="182"/>
                    <a:pt x="654" y="206"/>
                  </a:cubicBezTo>
                  <a:cubicBezTo>
                    <a:pt x="651" y="221"/>
                    <a:pt x="628" y="264"/>
                    <a:pt x="553" y="260"/>
                  </a:cubicBezTo>
                  <a:cubicBezTo>
                    <a:pt x="481" y="257"/>
                    <a:pt x="435" y="190"/>
                    <a:pt x="445" y="122"/>
                  </a:cubicBezTo>
                  <a:cubicBezTo>
                    <a:pt x="455" y="53"/>
                    <a:pt x="517" y="0"/>
                    <a:pt x="599" y="14"/>
                  </a:cubicBezTo>
                  <a:cubicBezTo>
                    <a:pt x="682" y="27"/>
                    <a:pt x="706" y="93"/>
                    <a:pt x="714" y="156"/>
                  </a:cubicBezTo>
                  <a:cubicBezTo>
                    <a:pt x="719" y="195"/>
                    <a:pt x="717" y="265"/>
                    <a:pt x="676" y="346"/>
                  </a:cubicBezTo>
                  <a:cubicBezTo>
                    <a:pt x="661" y="377"/>
                    <a:pt x="627" y="452"/>
                    <a:pt x="500" y="536"/>
                  </a:cubicBezTo>
                  <a:cubicBezTo>
                    <a:pt x="479" y="550"/>
                    <a:pt x="478" y="550"/>
                    <a:pt x="472" y="556"/>
                  </a:cubicBezTo>
                  <a:cubicBezTo>
                    <a:pt x="469" y="559"/>
                    <a:pt x="469" y="565"/>
                    <a:pt x="487" y="560"/>
                  </a:cubicBezTo>
                  <a:cubicBezTo>
                    <a:pt x="487" y="560"/>
                    <a:pt x="358" y="615"/>
                    <a:pt x="207" y="626"/>
                  </a:cubicBezTo>
                  <a:cubicBezTo>
                    <a:pt x="55" y="636"/>
                    <a:pt x="32" y="624"/>
                    <a:pt x="32" y="62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75000"/>
                  </a:schemeClr>
                </a:gs>
                <a:gs pos="100000">
                  <a:srgbClr val="00FF00"/>
                </a:gs>
              </a:gsLst>
              <a:lin ang="189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6" name="Freeform 339"/>
            <p:cNvSpPr>
              <a:spLocks/>
            </p:cNvSpPr>
            <p:nvPr/>
          </p:nvSpPr>
          <p:spPr bwMode="auto">
            <a:xfrm>
              <a:off x="465137" y="5348293"/>
              <a:ext cx="249238" cy="425450"/>
            </a:xfrm>
            <a:custGeom>
              <a:avLst/>
              <a:gdLst/>
              <a:ahLst/>
              <a:cxnLst>
                <a:cxn ang="0">
                  <a:pos x="129" y="99"/>
                </a:cxn>
                <a:cxn ang="0">
                  <a:pos x="119" y="101"/>
                </a:cxn>
                <a:cxn ang="0">
                  <a:pos x="115" y="51"/>
                </a:cxn>
                <a:cxn ang="0">
                  <a:pos x="133" y="24"/>
                </a:cxn>
                <a:cxn ang="0">
                  <a:pos x="114" y="38"/>
                </a:cxn>
                <a:cxn ang="0">
                  <a:pos x="110" y="61"/>
                </a:cxn>
                <a:cxn ang="0">
                  <a:pos x="75" y="10"/>
                </a:cxn>
                <a:cxn ang="0">
                  <a:pos x="8" y="48"/>
                </a:cxn>
                <a:cxn ang="0">
                  <a:pos x="68" y="108"/>
                </a:cxn>
                <a:cxn ang="0">
                  <a:pos x="80" y="91"/>
                </a:cxn>
                <a:cxn ang="0">
                  <a:pos x="70" y="102"/>
                </a:cxn>
                <a:cxn ang="0">
                  <a:pos x="17" y="86"/>
                </a:cxn>
                <a:cxn ang="0">
                  <a:pos x="38" y="13"/>
                </a:cxn>
                <a:cxn ang="0">
                  <a:pos x="101" y="37"/>
                </a:cxn>
                <a:cxn ang="0">
                  <a:pos x="114" y="141"/>
                </a:cxn>
                <a:cxn ang="0">
                  <a:pos x="139" y="238"/>
                </a:cxn>
                <a:cxn ang="0">
                  <a:pos x="129" y="99"/>
                </a:cxn>
              </a:cxnLst>
              <a:rect l="0" t="0" r="r" b="b"/>
              <a:pathLst>
                <a:path w="139" h="238">
                  <a:moveTo>
                    <a:pt x="129" y="99"/>
                  </a:moveTo>
                  <a:cubicBezTo>
                    <a:pt x="129" y="99"/>
                    <a:pt x="124" y="109"/>
                    <a:pt x="119" y="101"/>
                  </a:cubicBezTo>
                  <a:cubicBezTo>
                    <a:pt x="112" y="91"/>
                    <a:pt x="110" y="68"/>
                    <a:pt x="115" y="51"/>
                  </a:cubicBezTo>
                  <a:cubicBezTo>
                    <a:pt x="120" y="32"/>
                    <a:pt x="137" y="30"/>
                    <a:pt x="133" y="24"/>
                  </a:cubicBezTo>
                  <a:cubicBezTo>
                    <a:pt x="131" y="21"/>
                    <a:pt x="122" y="21"/>
                    <a:pt x="114" y="38"/>
                  </a:cubicBezTo>
                  <a:cubicBezTo>
                    <a:pt x="109" y="49"/>
                    <a:pt x="110" y="61"/>
                    <a:pt x="110" y="61"/>
                  </a:cubicBezTo>
                  <a:cubicBezTo>
                    <a:pt x="110" y="61"/>
                    <a:pt x="110" y="21"/>
                    <a:pt x="75" y="10"/>
                  </a:cubicBezTo>
                  <a:cubicBezTo>
                    <a:pt x="38" y="0"/>
                    <a:pt x="12" y="24"/>
                    <a:pt x="8" y="48"/>
                  </a:cubicBezTo>
                  <a:cubicBezTo>
                    <a:pt x="3" y="71"/>
                    <a:pt x="17" y="114"/>
                    <a:pt x="68" y="108"/>
                  </a:cubicBezTo>
                  <a:cubicBezTo>
                    <a:pt x="79" y="107"/>
                    <a:pt x="86" y="95"/>
                    <a:pt x="80" y="91"/>
                  </a:cubicBezTo>
                  <a:cubicBezTo>
                    <a:pt x="74" y="87"/>
                    <a:pt x="70" y="102"/>
                    <a:pt x="70" y="102"/>
                  </a:cubicBezTo>
                  <a:cubicBezTo>
                    <a:pt x="70" y="102"/>
                    <a:pt x="37" y="115"/>
                    <a:pt x="17" y="86"/>
                  </a:cubicBezTo>
                  <a:cubicBezTo>
                    <a:pt x="0" y="60"/>
                    <a:pt x="10" y="24"/>
                    <a:pt x="38" y="13"/>
                  </a:cubicBezTo>
                  <a:cubicBezTo>
                    <a:pt x="63" y="4"/>
                    <a:pt x="88" y="11"/>
                    <a:pt x="101" y="37"/>
                  </a:cubicBezTo>
                  <a:cubicBezTo>
                    <a:pt x="114" y="59"/>
                    <a:pt x="104" y="76"/>
                    <a:pt x="114" y="141"/>
                  </a:cubicBezTo>
                  <a:cubicBezTo>
                    <a:pt x="119" y="176"/>
                    <a:pt x="131" y="219"/>
                    <a:pt x="139" y="238"/>
                  </a:cubicBezTo>
                  <a:cubicBezTo>
                    <a:pt x="139" y="238"/>
                    <a:pt x="110" y="169"/>
                    <a:pt x="129" y="99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75000"/>
                  </a:schemeClr>
                </a:gs>
                <a:gs pos="100000">
                  <a:srgbClr val="00FF00"/>
                </a:gs>
              </a:gsLst>
              <a:lin ang="189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7" name="Freeform 340"/>
            <p:cNvSpPr>
              <a:spLocks/>
            </p:cNvSpPr>
            <p:nvPr/>
          </p:nvSpPr>
          <p:spPr bwMode="auto">
            <a:xfrm>
              <a:off x="2098675" y="4757743"/>
              <a:ext cx="2498725" cy="2479674"/>
            </a:xfrm>
            <a:custGeom>
              <a:avLst/>
              <a:gdLst/>
              <a:ahLst/>
              <a:cxnLst>
                <a:cxn ang="0">
                  <a:pos x="1049" y="51"/>
                </a:cxn>
                <a:cxn ang="0">
                  <a:pos x="1025" y="31"/>
                </a:cxn>
                <a:cxn ang="0">
                  <a:pos x="1152" y="58"/>
                </a:cxn>
                <a:cxn ang="0">
                  <a:pos x="1327" y="305"/>
                </a:cxn>
                <a:cxn ang="0">
                  <a:pos x="1186" y="886"/>
                </a:cxn>
                <a:cxn ang="0">
                  <a:pos x="687" y="1025"/>
                </a:cxn>
                <a:cxn ang="0">
                  <a:pos x="398" y="914"/>
                </a:cxn>
                <a:cxn ang="0">
                  <a:pos x="195" y="891"/>
                </a:cxn>
                <a:cxn ang="0">
                  <a:pos x="41" y="1125"/>
                </a:cxn>
                <a:cxn ang="0">
                  <a:pos x="224" y="1335"/>
                </a:cxn>
                <a:cxn ang="0">
                  <a:pos x="463" y="1245"/>
                </a:cxn>
                <a:cxn ang="0">
                  <a:pos x="491" y="1097"/>
                </a:cxn>
                <a:cxn ang="0">
                  <a:pos x="472" y="1065"/>
                </a:cxn>
                <a:cxn ang="0">
                  <a:pos x="509" y="1118"/>
                </a:cxn>
                <a:cxn ang="0">
                  <a:pos x="373" y="1328"/>
                </a:cxn>
                <a:cxn ang="0">
                  <a:pos x="70" y="1242"/>
                </a:cxn>
                <a:cxn ang="0">
                  <a:pos x="72" y="976"/>
                </a:cxn>
                <a:cxn ang="0">
                  <a:pos x="352" y="887"/>
                </a:cxn>
                <a:cxn ang="0">
                  <a:pos x="438" y="931"/>
                </a:cxn>
                <a:cxn ang="0">
                  <a:pos x="631" y="1010"/>
                </a:cxn>
                <a:cxn ang="0">
                  <a:pos x="1247" y="809"/>
                </a:cxn>
                <a:cxn ang="0">
                  <a:pos x="1319" y="310"/>
                </a:cxn>
                <a:cxn ang="0">
                  <a:pos x="1078" y="41"/>
                </a:cxn>
                <a:cxn ang="0">
                  <a:pos x="1049" y="51"/>
                </a:cxn>
              </a:cxnLst>
              <a:rect l="0" t="0" r="r" b="b"/>
              <a:pathLst>
                <a:path w="1396" h="1386">
                  <a:moveTo>
                    <a:pt x="1049" y="51"/>
                  </a:moveTo>
                  <a:cubicBezTo>
                    <a:pt x="1026" y="53"/>
                    <a:pt x="1022" y="36"/>
                    <a:pt x="1025" y="31"/>
                  </a:cubicBezTo>
                  <a:cubicBezTo>
                    <a:pt x="1043" y="0"/>
                    <a:pt x="1109" y="30"/>
                    <a:pt x="1152" y="58"/>
                  </a:cubicBezTo>
                  <a:cubicBezTo>
                    <a:pt x="1227" y="107"/>
                    <a:pt x="1299" y="220"/>
                    <a:pt x="1327" y="305"/>
                  </a:cubicBezTo>
                  <a:cubicBezTo>
                    <a:pt x="1382" y="471"/>
                    <a:pt x="1361" y="727"/>
                    <a:pt x="1186" y="886"/>
                  </a:cubicBezTo>
                  <a:cubicBezTo>
                    <a:pt x="1038" y="1020"/>
                    <a:pt x="845" y="1043"/>
                    <a:pt x="687" y="1025"/>
                  </a:cubicBezTo>
                  <a:cubicBezTo>
                    <a:pt x="531" y="1007"/>
                    <a:pt x="450" y="943"/>
                    <a:pt x="398" y="914"/>
                  </a:cubicBezTo>
                  <a:cubicBezTo>
                    <a:pt x="359" y="893"/>
                    <a:pt x="292" y="860"/>
                    <a:pt x="195" y="891"/>
                  </a:cubicBezTo>
                  <a:cubicBezTo>
                    <a:pt x="89" y="925"/>
                    <a:pt x="36" y="1022"/>
                    <a:pt x="41" y="1125"/>
                  </a:cubicBezTo>
                  <a:cubicBezTo>
                    <a:pt x="46" y="1228"/>
                    <a:pt x="118" y="1314"/>
                    <a:pt x="224" y="1335"/>
                  </a:cubicBezTo>
                  <a:cubicBezTo>
                    <a:pt x="329" y="1355"/>
                    <a:pt x="417" y="1315"/>
                    <a:pt x="463" y="1245"/>
                  </a:cubicBezTo>
                  <a:cubicBezTo>
                    <a:pt x="514" y="1166"/>
                    <a:pt x="491" y="1097"/>
                    <a:pt x="491" y="1097"/>
                  </a:cubicBezTo>
                  <a:cubicBezTo>
                    <a:pt x="463" y="1088"/>
                    <a:pt x="466" y="1068"/>
                    <a:pt x="472" y="1065"/>
                  </a:cubicBezTo>
                  <a:cubicBezTo>
                    <a:pt x="496" y="1050"/>
                    <a:pt x="509" y="1084"/>
                    <a:pt x="509" y="1118"/>
                  </a:cubicBezTo>
                  <a:cubicBezTo>
                    <a:pt x="509" y="1256"/>
                    <a:pt x="407" y="1316"/>
                    <a:pt x="373" y="1328"/>
                  </a:cubicBezTo>
                  <a:cubicBezTo>
                    <a:pt x="212" y="1386"/>
                    <a:pt x="105" y="1291"/>
                    <a:pt x="70" y="1242"/>
                  </a:cubicBezTo>
                  <a:cubicBezTo>
                    <a:pt x="40" y="1199"/>
                    <a:pt x="0" y="1084"/>
                    <a:pt x="72" y="976"/>
                  </a:cubicBezTo>
                  <a:cubicBezTo>
                    <a:pt x="144" y="868"/>
                    <a:pt x="281" y="857"/>
                    <a:pt x="352" y="887"/>
                  </a:cubicBezTo>
                  <a:cubicBezTo>
                    <a:pt x="369" y="895"/>
                    <a:pt x="414" y="916"/>
                    <a:pt x="438" y="931"/>
                  </a:cubicBezTo>
                  <a:cubicBezTo>
                    <a:pt x="526" y="986"/>
                    <a:pt x="561" y="993"/>
                    <a:pt x="631" y="1010"/>
                  </a:cubicBezTo>
                  <a:cubicBezTo>
                    <a:pt x="753" y="1038"/>
                    <a:pt x="1067" y="1053"/>
                    <a:pt x="1247" y="809"/>
                  </a:cubicBezTo>
                  <a:cubicBezTo>
                    <a:pt x="1301" y="736"/>
                    <a:pt x="1396" y="541"/>
                    <a:pt x="1319" y="310"/>
                  </a:cubicBezTo>
                  <a:cubicBezTo>
                    <a:pt x="1297" y="244"/>
                    <a:pt x="1225" y="86"/>
                    <a:pt x="1078" y="41"/>
                  </a:cubicBezTo>
                  <a:cubicBezTo>
                    <a:pt x="1078" y="41"/>
                    <a:pt x="1067" y="50"/>
                    <a:pt x="1049" y="51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75000"/>
                  </a:schemeClr>
                </a:gs>
                <a:gs pos="100000">
                  <a:srgbClr val="00FF00"/>
                </a:gs>
              </a:gsLst>
              <a:lin ang="189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8" name="Freeform 341"/>
            <p:cNvSpPr>
              <a:spLocks/>
            </p:cNvSpPr>
            <p:nvPr/>
          </p:nvSpPr>
          <p:spPr bwMode="auto">
            <a:xfrm>
              <a:off x="1304925" y="5803904"/>
              <a:ext cx="846137" cy="577850"/>
            </a:xfrm>
            <a:custGeom>
              <a:avLst/>
              <a:gdLst/>
              <a:ahLst/>
              <a:cxnLst>
                <a:cxn ang="0">
                  <a:pos x="214" y="223"/>
                </a:cxn>
                <a:cxn ang="0">
                  <a:pos x="235" y="55"/>
                </a:cxn>
                <a:cxn ang="0">
                  <a:pos x="34" y="86"/>
                </a:cxn>
                <a:cxn ang="0">
                  <a:pos x="137" y="288"/>
                </a:cxn>
                <a:cxn ang="0">
                  <a:pos x="473" y="292"/>
                </a:cxn>
                <a:cxn ang="0">
                  <a:pos x="168" y="290"/>
                </a:cxn>
                <a:cxn ang="0">
                  <a:pos x="29" y="172"/>
                </a:cxn>
                <a:cxn ang="0">
                  <a:pos x="163" y="26"/>
                </a:cxn>
                <a:cxn ang="0">
                  <a:pos x="264" y="149"/>
                </a:cxn>
                <a:cxn ang="0">
                  <a:pos x="202" y="220"/>
                </a:cxn>
                <a:cxn ang="0">
                  <a:pos x="187" y="209"/>
                </a:cxn>
                <a:cxn ang="0">
                  <a:pos x="214" y="223"/>
                </a:cxn>
              </a:cxnLst>
              <a:rect l="0" t="0" r="r" b="b"/>
              <a:pathLst>
                <a:path w="473" h="323">
                  <a:moveTo>
                    <a:pt x="214" y="223"/>
                  </a:moveTo>
                  <a:cubicBezTo>
                    <a:pt x="274" y="204"/>
                    <a:pt x="290" y="110"/>
                    <a:pt x="235" y="55"/>
                  </a:cubicBezTo>
                  <a:cubicBezTo>
                    <a:pt x="180" y="0"/>
                    <a:pt x="75" y="7"/>
                    <a:pt x="34" y="86"/>
                  </a:cubicBezTo>
                  <a:cubicBezTo>
                    <a:pt x="0" y="151"/>
                    <a:pt x="31" y="257"/>
                    <a:pt x="137" y="288"/>
                  </a:cubicBezTo>
                  <a:cubicBezTo>
                    <a:pt x="257" y="323"/>
                    <a:pt x="437" y="301"/>
                    <a:pt x="473" y="292"/>
                  </a:cubicBezTo>
                  <a:cubicBezTo>
                    <a:pt x="473" y="292"/>
                    <a:pt x="307" y="323"/>
                    <a:pt x="168" y="290"/>
                  </a:cubicBezTo>
                  <a:cubicBezTo>
                    <a:pt x="117" y="278"/>
                    <a:pt x="51" y="261"/>
                    <a:pt x="29" y="172"/>
                  </a:cubicBezTo>
                  <a:cubicBezTo>
                    <a:pt x="6" y="82"/>
                    <a:pt x="85" y="17"/>
                    <a:pt x="163" y="26"/>
                  </a:cubicBezTo>
                  <a:cubicBezTo>
                    <a:pt x="236" y="34"/>
                    <a:pt x="272" y="100"/>
                    <a:pt x="264" y="149"/>
                  </a:cubicBezTo>
                  <a:cubicBezTo>
                    <a:pt x="257" y="192"/>
                    <a:pt x="233" y="216"/>
                    <a:pt x="202" y="220"/>
                  </a:cubicBezTo>
                  <a:cubicBezTo>
                    <a:pt x="202" y="220"/>
                    <a:pt x="200" y="208"/>
                    <a:pt x="187" y="209"/>
                  </a:cubicBezTo>
                  <a:cubicBezTo>
                    <a:pt x="173" y="211"/>
                    <a:pt x="178" y="234"/>
                    <a:pt x="214" y="223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75000"/>
                  </a:schemeClr>
                </a:gs>
                <a:gs pos="100000">
                  <a:srgbClr val="00FF00"/>
                </a:gs>
              </a:gsLst>
              <a:lin ang="189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9" name="Freeform 342"/>
            <p:cNvSpPr>
              <a:spLocks/>
            </p:cNvSpPr>
            <p:nvPr/>
          </p:nvSpPr>
          <p:spPr bwMode="auto">
            <a:xfrm>
              <a:off x="2786062" y="5056193"/>
              <a:ext cx="1614488" cy="1606549"/>
            </a:xfrm>
            <a:custGeom>
              <a:avLst/>
              <a:gdLst/>
              <a:ahLst/>
              <a:cxnLst>
                <a:cxn ang="0">
                  <a:pos x="550" y="845"/>
                </a:cxn>
                <a:cxn ang="0">
                  <a:pos x="724" y="773"/>
                </a:cxn>
                <a:cxn ang="0">
                  <a:pos x="702" y="773"/>
                </a:cxn>
                <a:cxn ang="0">
                  <a:pos x="888" y="380"/>
                </a:cxn>
                <a:cxn ang="0">
                  <a:pos x="526" y="22"/>
                </a:cxn>
                <a:cxn ang="0">
                  <a:pos x="309" y="396"/>
                </a:cxn>
                <a:cxn ang="0">
                  <a:pos x="698" y="478"/>
                </a:cxn>
                <a:cxn ang="0">
                  <a:pos x="681" y="459"/>
                </a:cxn>
                <a:cxn ang="0">
                  <a:pos x="670" y="487"/>
                </a:cxn>
                <a:cxn ang="0">
                  <a:pos x="566" y="526"/>
                </a:cxn>
                <a:cxn ang="0">
                  <a:pos x="353" y="451"/>
                </a:cxn>
                <a:cxn ang="0">
                  <a:pos x="348" y="115"/>
                </a:cxn>
                <a:cxn ang="0">
                  <a:pos x="682" y="53"/>
                </a:cxn>
                <a:cxn ang="0">
                  <a:pos x="874" y="319"/>
                </a:cxn>
                <a:cxn ang="0">
                  <a:pos x="761" y="710"/>
                </a:cxn>
                <a:cxn ang="0">
                  <a:pos x="326" y="847"/>
                </a:cxn>
                <a:cxn ang="0">
                  <a:pos x="62" y="720"/>
                </a:cxn>
                <a:cxn ang="0">
                  <a:pos x="15" y="648"/>
                </a:cxn>
                <a:cxn ang="0">
                  <a:pos x="15" y="689"/>
                </a:cxn>
                <a:cxn ang="0">
                  <a:pos x="165" y="811"/>
                </a:cxn>
                <a:cxn ang="0">
                  <a:pos x="139" y="813"/>
                </a:cxn>
                <a:cxn ang="0">
                  <a:pos x="550" y="845"/>
                </a:cxn>
              </a:cxnLst>
              <a:rect l="0" t="0" r="r" b="b"/>
              <a:pathLst>
                <a:path w="902" h="898">
                  <a:moveTo>
                    <a:pt x="550" y="845"/>
                  </a:moveTo>
                  <a:cubicBezTo>
                    <a:pt x="654" y="822"/>
                    <a:pt x="724" y="773"/>
                    <a:pt x="724" y="773"/>
                  </a:cubicBezTo>
                  <a:cubicBezTo>
                    <a:pt x="692" y="789"/>
                    <a:pt x="702" y="773"/>
                    <a:pt x="702" y="773"/>
                  </a:cubicBezTo>
                  <a:cubicBezTo>
                    <a:pt x="816" y="685"/>
                    <a:pt x="894" y="533"/>
                    <a:pt x="888" y="380"/>
                  </a:cubicBezTo>
                  <a:cubicBezTo>
                    <a:pt x="880" y="168"/>
                    <a:pt x="739" y="7"/>
                    <a:pt x="526" y="22"/>
                  </a:cubicBezTo>
                  <a:cubicBezTo>
                    <a:pt x="329" y="36"/>
                    <a:pt x="231" y="230"/>
                    <a:pt x="309" y="396"/>
                  </a:cubicBezTo>
                  <a:cubicBezTo>
                    <a:pt x="379" y="548"/>
                    <a:pt x="590" y="576"/>
                    <a:pt x="698" y="478"/>
                  </a:cubicBezTo>
                  <a:cubicBezTo>
                    <a:pt x="718" y="460"/>
                    <a:pt x="701" y="441"/>
                    <a:pt x="681" y="459"/>
                  </a:cubicBezTo>
                  <a:cubicBezTo>
                    <a:pt x="672" y="468"/>
                    <a:pt x="670" y="487"/>
                    <a:pt x="670" y="487"/>
                  </a:cubicBezTo>
                  <a:cubicBezTo>
                    <a:pt x="670" y="487"/>
                    <a:pt x="645" y="519"/>
                    <a:pt x="566" y="526"/>
                  </a:cubicBezTo>
                  <a:cubicBezTo>
                    <a:pt x="487" y="533"/>
                    <a:pt x="419" y="517"/>
                    <a:pt x="353" y="451"/>
                  </a:cubicBezTo>
                  <a:cubicBezTo>
                    <a:pt x="288" y="386"/>
                    <a:pt x="249" y="230"/>
                    <a:pt x="348" y="115"/>
                  </a:cubicBezTo>
                  <a:cubicBezTo>
                    <a:pt x="447" y="0"/>
                    <a:pt x="603" y="17"/>
                    <a:pt x="682" y="53"/>
                  </a:cubicBezTo>
                  <a:cubicBezTo>
                    <a:pt x="756" y="86"/>
                    <a:pt x="845" y="154"/>
                    <a:pt x="874" y="319"/>
                  </a:cubicBezTo>
                  <a:cubicBezTo>
                    <a:pt x="902" y="473"/>
                    <a:pt x="843" y="622"/>
                    <a:pt x="761" y="710"/>
                  </a:cubicBezTo>
                  <a:cubicBezTo>
                    <a:pt x="665" y="813"/>
                    <a:pt x="544" y="874"/>
                    <a:pt x="326" y="847"/>
                  </a:cubicBezTo>
                  <a:cubicBezTo>
                    <a:pt x="190" y="830"/>
                    <a:pt x="105" y="775"/>
                    <a:pt x="62" y="720"/>
                  </a:cubicBezTo>
                  <a:cubicBezTo>
                    <a:pt x="24" y="672"/>
                    <a:pt x="36" y="651"/>
                    <a:pt x="15" y="648"/>
                  </a:cubicBezTo>
                  <a:cubicBezTo>
                    <a:pt x="0" y="645"/>
                    <a:pt x="3" y="665"/>
                    <a:pt x="15" y="689"/>
                  </a:cubicBezTo>
                  <a:cubicBezTo>
                    <a:pt x="37" y="729"/>
                    <a:pt x="91" y="778"/>
                    <a:pt x="165" y="811"/>
                  </a:cubicBezTo>
                  <a:cubicBezTo>
                    <a:pt x="165" y="811"/>
                    <a:pt x="162" y="818"/>
                    <a:pt x="139" y="813"/>
                  </a:cubicBezTo>
                  <a:cubicBezTo>
                    <a:pt x="139" y="813"/>
                    <a:pt x="314" y="898"/>
                    <a:pt x="550" y="845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75000"/>
                  </a:schemeClr>
                </a:gs>
                <a:gs pos="100000">
                  <a:srgbClr val="00FF00"/>
                </a:gs>
              </a:gsLst>
              <a:lin ang="189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0" name="Freeform 343"/>
            <p:cNvSpPr>
              <a:spLocks/>
            </p:cNvSpPr>
            <p:nvPr/>
          </p:nvSpPr>
          <p:spPr bwMode="auto">
            <a:xfrm>
              <a:off x="3640137" y="5962654"/>
              <a:ext cx="577850" cy="623888"/>
            </a:xfrm>
            <a:custGeom>
              <a:avLst/>
              <a:gdLst/>
              <a:ahLst/>
              <a:cxnLst>
                <a:cxn ang="0">
                  <a:pos x="0" y="348"/>
                </a:cxn>
                <a:cxn ang="0">
                  <a:pos x="264" y="196"/>
                </a:cxn>
                <a:cxn ang="0">
                  <a:pos x="150" y="28"/>
                </a:cxn>
                <a:cxn ang="0">
                  <a:pos x="114" y="177"/>
                </a:cxn>
                <a:cxn ang="0">
                  <a:pos x="225" y="167"/>
                </a:cxn>
                <a:cxn ang="0">
                  <a:pos x="213" y="170"/>
                </a:cxn>
                <a:cxn ang="0">
                  <a:pos x="157" y="193"/>
                </a:cxn>
                <a:cxn ang="0">
                  <a:pos x="97" y="84"/>
                </a:cxn>
                <a:cxn ang="0">
                  <a:pos x="231" y="40"/>
                </a:cxn>
                <a:cxn ang="0">
                  <a:pos x="272" y="163"/>
                </a:cxn>
                <a:cxn ang="0">
                  <a:pos x="0" y="348"/>
                </a:cxn>
              </a:cxnLst>
              <a:rect l="0" t="0" r="r" b="b"/>
              <a:pathLst>
                <a:path w="323" h="348">
                  <a:moveTo>
                    <a:pt x="0" y="348"/>
                  </a:moveTo>
                  <a:cubicBezTo>
                    <a:pt x="32" y="343"/>
                    <a:pt x="196" y="326"/>
                    <a:pt x="264" y="196"/>
                  </a:cubicBezTo>
                  <a:cubicBezTo>
                    <a:pt x="323" y="81"/>
                    <a:pt x="228" y="0"/>
                    <a:pt x="150" y="28"/>
                  </a:cubicBezTo>
                  <a:cubicBezTo>
                    <a:pt x="84" y="52"/>
                    <a:pt x="64" y="135"/>
                    <a:pt x="114" y="177"/>
                  </a:cubicBezTo>
                  <a:cubicBezTo>
                    <a:pt x="160" y="217"/>
                    <a:pt x="216" y="192"/>
                    <a:pt x="225" y="167"/>
                  </a:cubicBezTo>
                  <a:cubicBezTo>
                    <a:pt x="229" y="157"/>
                    <a:pt x="213" y="145"/>
                    <a:pt x="213" y="170"/>
                  </a:cubicBezTo>
                  <a:cubicBezTo>
                    <a:pt x="213" y="170"/>
                    <a:pt x="200" y="197"/>
                    <a:pt x="157" y="193"/>
                  </a:cubicBezTo>
                  <a:cubicBezTo>
                    <a:pt x="120" y="189"/>
                    <a:pt x="71" y="145"/>
                    <a:pt x="97" y="84"/>
                  </a:cubicBezTo>
                  <a:cubicBezTo>
                    <a:pt x="125" y="15"/>
                    <a:pt x="198" y="23"/>
                    <a:pt x="231" y="40"/>
                  </a:cubicBezTo>
                  <a:cubicBezTo>
                    <a:pt x="255" y="53"/>
                    <a:pt x="292" y="95"/>
                    <a:pt x="272" y="163"/>
                  </a:cubicBezTo>
                  <a:cubicBezTo>
                    <a:pt x="223" y="326"/>
                    <a:pt x="0" y="348"/>
                    <a:pt x="0" y="348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75000"/>
                  </a:schemeClr>
                </a:gs>
                <a:gs pos="100000">
                  <a:srgbClr val="00FF00"/>
                </a:gs>
              </a:gsLst>
              <a:lin ang="189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1" name="Freeform 344"/>
            <p:cNvSpPr>
              <a:spLocks/>
            </p:cNvSpPr>
            <p:nvPr/>
          </p:nvSpPr>
          <p:spPr bwMode="auto">
            <a:xfrm>
              <a:off x="1760537" y="6340479"/>
              <a:ext cx="444500" cy="476250"/>
            </a:xfrm>
            <a:custGeom>
              <a:avLst/>
              <a:gdLst/>
              <a:ahLst/>
              <a:cxnLst>
                <a:cxn ang="0">
                  <a:pos x="201" y="65"/>
                </a:cxn>
                <a:cxn ang="0">
                  <a:pos x="140" y="250"/>
                </a:cxn>
                <a:cxn ang="0">
                  <a:pos x="1" y="149"/>
                </a:cxn>
                <a:cxn ang="0">
                  <a:pos x="15" y="143"/>
                </a:cxn>
                <a:cxn ang="0">
                  <a:pos x="34" y="216"/>
                </a:cxn>
                <a:cxn ang="0">
                  <a:pos x="177" y="228"/>
                </a:cxn>
                <a:cxn ang="0">
                  <a:pos x="208" y="90"/>
                </a:cxn>
                <a:cxn ang="0">
                  <a:pos x="126" y="18"/>
                </a:cxn>
                <a:cxn ang="0">
                  <a:pos x="19" y="6"/>
                </a:cxn>
                <a:cxn ang="0">
                  <a:pos x="121" y="0"/>
                </a:cxn>
                <a:cxn ang="0">
                  <a:pos x="149" y="3"/>
                </a:cxn>
                <a:cxn ang="0">
                  <a:pos x="138" y="6"/>
                </a:cxn>
                <a:cxn ang="0">
                  <a:pos x="140" y="14"/>
                </a:cxn>
                <a:cxn ang="0">
                  <a:pos x="201" y="65"/>
                </a:cxn>
              </a:cxnLst>
              <a:rect l="0" t="0" r="r" b="b"/>
              <a:pathLst>
                <a:path w="248" h="266">
                  <a:moveTo>
                    <a:pt x="201" y="65"/>
                  </a:moveTo>
                  <a:cubicBezTo>
                    <a:pt x="248" y="135"/>
                    <a:pt x="222" y="230"/>
                    <a:pt x="140" y="250"/>
                  </a:cubicBezTo>
                  <a:cubicBezTo>
                    <a:pt x="75" y="266"/>
                    <a:pt x="0" y="222"/>
                    <a:pt x="1" y="149"/>
                  </a:cubicBezTo>
                  <a:cubicBezTo>
                    <a:pt x="1" y="136"/>
                    <a:pt x="12" y="135"/>
                    <a:pt x="15" y="143"/>
                  </a:cubicBezTo>
                  <a:cubicBezTo>
                    <a:pt x="21" y="159"/>
                    <a:pt x="3" y="175"/>
                    <a:pt x="34" y="216"/>
                  </a:cubicBezTo>
                  <a:cubicBezTo>
                    <a:pt x="59" y="250"/>
                    <a:pt x="133" y="261"/>
                    <a:pt x="177" y="228"/>
                  </a:cubicBezTo>
                  <a:cubicBezTo>
                    <a:pt x="225" y="192"/>
                    <a:pt x="226" y="133"/>
                    <a:pt x="208" y="90"/>
                  </a:cubicBezTo>
                  <a:cubicBezTo>
                    <a:pt x="190" y="46"/>
                    <a:pt x="151" y="26"/>
                    <a:pt x="126" y="18"/>
                  </a:cubicBezTo>
                  <a:cubicBezTo>
                    <a:pt x="91" y="7"/>
                    <a:pt x="19" y="6"/>
                    <a:pt x="19" y="6"/>
                  </a:cubicBezTo>
                  <a:cubicBezTo>
                    <a:pt x="19" y="6"/>
                    <a:pt x="101" y="1"/>
                    <a:pt x="121" y="0"/>
                  </a:cubicBezTo>
                  <a:cubicBezTo>
                    <a:pt x="149" y="3"/>
                    <a:pt x="149" y="3"/>
                    <a:pt x="149" y="3"/>
                  </a:cubicBezTo>
                  <a:cubicBezTo>
                    <a:pt x="149" y="3"/>
                    <a:pt x="141" y="4"/>
                    <a:pt x="138" y="6"/>
                  </a:cubicBezTo>
                  <a:cubicBezTo>
                    <a:pt x="135" y="8"/>
                    <a:pt x="135" y="11"/>
                    <a:pt x="140" y="14"/>
                  </a:cubicBezTo>
                  <a:cubicBezTo>
                    <a:pt x="165" y="25"/>
                    <a:pt x="188" y="46"/>
                    <a:pt x="201" y="65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75000"/>
                  </a:schemeClr>
                </a:gs>
                <a:gs pos="100000">
                  <a:srgbClr val="00FF00"/>
                </a:gs>
              </a:gsLst>
              <a:lin ang="189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2" name="Freeform 345"/>
            <p:cNvSpPr>
              <a:spLocks/>
            </p:cNvSpPr>
            <p:nvPr/>
          </p:nvSpPr>
          <p:spPr bwMode="auto">
            <a:xfrm>
              <a:off x="3206750" y="4094168"/>
              <a:ext cx="566737" cy="660400"/>
            </a:xfrm>
            <a:custGeom>
              <a:avLst/>
              <a:gdLst/>
              <a:ahLst/>
              <a:cxnLst>
                <a:cxn ang="0">
                  <a:pos x="203" y="44"/>
                </a:cxn>
                <a:cxn ang="0">
                  <a:pos x="240" y="66"/>
                </a:cxn>
                <a:cxn ang="0">
                  <a:pos x="154" y="21"/>
                </a:cxn>
                <a:cxn ang="0">
                  <a:pos x="84" y="6"/>
                </a:cxn>
                <a:cxn ang="0">
                  <a:pos x="0" y="22"/>
                </a:cxn>
                <a:cxn ang="0">
                  <a:pos x="170" y="41"/>
                </a:cxn>
                <a:cxn ang="0">
                  <a:pos x="299" y="256"/>
                </a:cxn>
                <a:cxn ang="0">
                  <a:pos x="259" y="340"/>
                </a:cxn>
                <a:cxn ang="0">
                  <a:pos x="267" y="360"/>
                </a:cxn>
                <a:cxn ang="0">
                  <a:pos x="308" y="283"/>
                </a:cxn>
                <a:cxn ang="0">
                  <a:pos x="262" y="106"/>
                </a:cxn>
                <a:cxn ang="0">
                  <a:pos x="186" y="45"/>
                </a:cxn>
                <a:cxn ang="0">
                  <a:pos x="184" y="39"/>
                </a:cxn>
                <a:cxn ang="0">
                  <a:pos x="203" y="44"/>
                </a:cxn>
              </a:cxnLst>
              <a:rect l="0" t="0" r="r" b="b"/>
              <a:pathLst>
                <a:path w="316" h="369">
                  <a:moveTo>
                    <a:pt x="203" y="44"/>
                  </a:moveTo>
                  <a:cubicBezTo>
                    <a:pt x="224" y="54"/>
                    <a:pt x="240" y="66"/>
                    <a:pt x="240" y="66"/>
                  </a:cubicBezTo>
                  <a:cubicBezTo>
                    <a:pt x="232" y="59"/>
                    <a:pt x="202" y="34"/>
                    <a:pt x="154" y="21"/>
                  </a:cubicBezTo>
                  <a:cubicBezTo>
                    <a:pt x="125" y="12"/>
                    <a:pt x="84" y="6"/>
                    <a:pt x="84" y="6"/>
                  </a:cubicBezTo>
                  <a:cubicBezTo>
                    <a:pt x="35" y="6"/>
                    <a:pt x="0" y="22"/>
                    <a:pt x="0" y="22"/>
                  </a:cubicBezTo>
                  <a:cubicBezTo>
                    <a:pt x="0" y="22"/>
                    <a:pt x="90" y="0"/>
                    <a:pt x="170" y="41"/>
                  </a:cubicBezTo>
                  <a:cubicBezTo>
                    <a:pt x="265" y="90"/>
                    <a:pt x="305" y="160"/>
                    <a:pt x="299" y="256"/>
                  </a:cubicBezTo>
                  <a:cubicBezTo>
                    <a:pt x="296" y="300"/>
                    <a:pt x="282" y="321"/>
                    <a:pt x="259" y="340"/>
                  </a:cubicBezTo>
                  <a:cubicBezTo>
                    <a:pt x="236" y="360"/>
                    <a:pt x="253" y="369"/>
                    <a:pt x="267" y="360"/>
                  </a:cubicBezTo>
                  <a:cubicBezTo>
                    <a:pt x="281" y="351"/>
                    <a:pt x="302" y="329"/>
                    <a:pt x="308" y="283"/>
                  </a:cubicBezTo>
                  <a:cubicBezTo>
                    <a:pt x="316" y="226"/>
                    <a:pt x="313" y="172"/>
                    <a:pt x="262" y="106"/>
                  </a:cubicBezTo>
                  <a:cubicBezTo>
                    <a:pt x="236" y="74"/>
                    <a:pt x="203" y="55"/>
                    <a:pt x="186" y="45"/>
                  </a:cubicBezTo>
                  <a:cubicBezTo>
                    <a:pt x="182" y="43"/>
                    <a:pt x="180" y="41"/>
                    <a:pt x="184" y="39"/>
                  </a:cubicBezTo>
                  <a:cubicBezTo>
                    <a:pt x="186" y="38"/>
                    <a:pt x="196" y="41"/>
                    <a:pt x="203" y="4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75000"/>
                  </a:schemeClr>
                </a:gs>
                <a:gs pos="100000">
                  <a:srgbClr val="00FF00"/>
                </a:gs>
              </a:gsLst>
              <a:lin ang="189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3" name="Freeform 346"/>
            <p:cNvSpPr>
              <a:spLocks/>
            </p:cNvSpPr>
            <p:nvPr/>
          </p:nvSpPr>
          <p:spPr bwMode="auto">
            <a:xfrm>
              <a:off x="1295400" y="5745167"/>
              <a:ext cx="141287" cy="165100"/>
            </a:xfrm>
            <a:custGeom>
              <a:avLst/>
              <a:gdLst/>
              <a:ahLst/>
              <a:cxnLst>
                <a:cxn ang="0">
                  <a:pos x="58" y="92"/>
                </a:cxn>
                <a:cxn ang="0">
                  <a:pos x="71" y="28"/>
                </a:cxn>
                <a:cxn ang="0">
                  <a:pos x="10" y="28"/>
                </a:cxn>
                <a:cxn ang="0">
                  <a:pos x="36" y="70"/>
                </a:cxn>
                <a:cxn ang="0">
                  <a:pos x="36" y="64"/>
                </a:cxn>
                <a:cxn ang="0">
                  <a:pos x="11" y="44"/>
                </a:cxn>
                <a:cxn ang="0">
                  <a:pos x="42" y="12"/>
                </a:cxn>
                <a:cxn ang="0">
                  <a:pos x="73" y="48"/>
                </a:cxn>
                <a:cxn ang="0">
                  <a:pos x="58" y="92"/>
                </a:cxn>
              </a:cxnLst>
              <a:rect l="0" t="0" r="r" b="b"/>
              <a:pathLst>
                <a:path w="79" h="92">
                  <a:moveTo>
                    <a:pt x="58" y="92"/>
                  </a:moveTo>
                  <a:cubicBezTo>
                    <a:pt x="78" y="73"/>
                    <a:pt x="79" y="45"/>
                    <a:pt x="71" y="28"/>
                  </a:cubicBezTo>
                  <a:cubicBezTo>
                    <a:pt x="60" y="4"/>
                    <a:pt x="24" y="0"/>
                    <a:pt x="10" y="28"/>
                  </a:cubicBezTo>
                  <a:cubicBezTo>
                    <a:pt x="0" y="48"/>
                    <a:pt x="16" y="71"/>
                    <a:pt x="36" y="70"/>
                  </a:cubicBezTo>
                  <a:cubicBezTo>
                    <a:pt x="42" y="70"/>
                    <a:pt x="42" y="63"/>
                    <a:pt x="36" y="64"/>
                  </a:cubicBezTo>
                  <a:cubicBezTo>
                    <a:pt x="29" y="65"/>
                    <a:pt x="14" y="64"/>
                    <a:pt x="11" y="44"/>
                  </a:cubicBezTo>
                  <a:cubicBezTo>
                    <a:pt x="7" y="23"/>
                    <a:pt x="28" y="10"/>
                    <a:pt x="42" y="12"/>
                  </a:cubicBezTo>
                  <a:cubicBezTo>
                    <a:pt x="60" y="13"/>
                    <a:pt x="71" y="24"/>
                    <a:pt x="73" y="48"/>
                  </a:cubicBezTo>
                  <a:cubicBezTo>
                    <a:pt x="76" y="74"/>
                    <a:pt x="58" y="92"/>
                    <a:pt x="58" y="92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75000"/>
                  </a:schemeClr>
                </a:gs>
                <a:gs pos="100000">
                  <a:srgbClr val="00FF00"/>
                </a:gs>
              </a:gsLst>
              <a:lin ang="189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4" name="Freeform 347"/>
            <p:cNvSpPr>
              <a:spLocks/>
            </p:cNvSpPr>
            <p:nvPr/>
          </p:nvSpPr>
          <p:spPr bwMode="auto">
            <a:xfrm>
              <a:off x="3286125" y="5359405"/>
              <a:ext cx="339725" cy="300038"/>
            </a:xfrm>
            <a:custGeom>
              <a:avLst/>
              <a:gdLst/>
              <a:ahLst/>
              <a:cxnLst>
                <a:cxn ang="0">
                  <a:pos x="124" y="22"/>
                </a:cxn>
                <a:cxn ang="0">
                  <a:pos x="145" y="138"/>
                </a:cxn>
                <a:cxn ang="0">
                  <a:pos x="36" y="125"/>
                </a:cxn>
                <a:cxn ang="0">
                  <a:pos x="32" y="0"/>
                </a:cxn>
                <a:cxn ang="0">
                  <a:pos x="30" y="110"/>
                </a:cxn>
                <a:cxn ang="0">
                  <a:pos x="131" y="144"/>
                </a:cxn>
                <a:cxn ang="0">
                  <a:pos x="168" y="84"/>
                </a:cxn>
                <a:cxn ang="0">
                  <a:pos x="136" y="30"/>
                </a:cxn>
                <a:cxn ang="0">
                  <a:pos x="109" y="30"/>
                </a:cxn>
                <a:cxn ang="0">
                  <a:pos x="108" y="40"/>
                </a:cxn>
                <a:cxn ang="0">
                  <a:pos x="95" y="32"/>
                </a:cxn>
                <a:cxn ang="0">
                  <a:pos x="124" y="22"/>
                </a:cxn>
              </a:cxnLst>
              <a:rect l="0" t="0" r="r" b="b"/>
              <a:pathLst>
                <a:path w="190" h="167">
                  <a:moveTo>
                    <a:pt x="124" y="22"/>
                  </a:moveTo>
                  <a:cubicBezTo>
                    <a:pt x="178" y="29"/>
                    <a:pt x="190" y="111"/>
                    <a:pt x="145" y="138"/>
                  </a:cubicBezTo>
                  <a:cubicBezTo>
                    <a:pt x="99" y="167"/>
                    <a:pt x="56" y="147"/>
                    <a:pt x="36" y="125"/>
                  </a:cubicBezTo>
                  <a:cubicBezTo>
                    <a:pt x="2" y="87"/>
                    <a:pt x="12" y="24"/>
                    <a:pt x="32" y="0"/>
                  </a:cubicBezTo>
                  <a:cubicBezTo>
                    <a:pt x="32" y="0"/>
                    <a:pt x="0" y="60"/>
                    <a:pt x="30" y="110"/>
                  </a:cubicBezTo>
                  <a:cubicBezTo>
                    <a:pt x="60" y="160"/>
                    <a:pt x="114" y="150"/>
                    <a:pt x="131" y="144"/>
                  </a:cubicBezTo>
                  <a:cubicBezTo>
                    <a:pt x="155" y="133"/>
                    <a:pt x="169" y="114"/>
                    <a:pt x="168" y="84"/>
                  </a:cubicBezTo>
                  <a:cubicBezTo>
                    <a:pt x="168" y="51"/>
                    <a:pt x="150" y="35"/>
                    <a:pt x="136" y="30"/>
                  </a:cubicBezTo>
                  <a:cubicBezTo>
                    <a:pt x="124" y="27"/>
                    <a:pt x="115" y="26"/>
                    <a:pt x="109" y="30"/>
                  </a:cubicBezTo>
                  <a:cubicBezTo>
                    <a:pt x="109" y="30"/>
                    <a:pt x="114" y="35"/>
                    <a:pt x="108" y="40"/>
                  </a:cubicBezTo>
                  <a:cubicBezTo>
                    <a:pt x="103" y="45"/>
                    <a:pt x="92" y="42"/>
                    <a:pt x="95" y="32"/>
                  </a:cubicBezTo>
                  <a:cubicBezTo>
                    <a:pt x="97" y="22"/>
                    <a:pt x="114" y="21"/>
                    <a:pt x="124" y="22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75000"/>
                  </a:schemeClr>
                </a:gs>
                <a:gs pos="100000">
                  <a:srgbClr val="00FF00"/>
                </a:gs>
              </a:gsLst>
              <a:lin ang="189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5" name="Freeform 348"/>
            <p:cNvSpPr>
              <a:spLocks/>
            </p:cNvSpPr>
            <p:nvPr/>
          </p:nvSpPr>
          <p:spPr bwMode="auto">
            <a:xfrm>
              <a:off x="4017962" y="5592768"/>
              <a:ext cx="423863" cy="876300"/>
            </a:xfrm>
            <a:custGeom>
              <a:avLst/>
              <a:gdLst/>
              <a:ahLst/>
              <a:cxnLst>
                <a:cxn ang="0">
                  <a:pos x="0" y="480"/>
                </a:cxn>
                <a:cxn ang="0">
                  <a:pos x="148" y="317"/>
                </a:cxn>
                <a:cxn ang="0">
                  <a:pos x="211" y="44"/>
                </a:cxn>
                <a:cxn ang="0">
                  <a:pos x="220" y="4"/>
                </a:cxn>
                <a:cxn ang="0">
                  <a:pos x="235" y="37"/>
                </a:cxn>
                <a:cxn ang="0">
                  <a:pos x="192" y="253"/>
                </a:cxn>
                <a:cxn ang="0">
                  <a:pos x="111" y="393"/>
                </a:cxn>
                <a:cxn ang="0">
                  <a:pos x="119" y="396"/>
                </a:cxn>
                <a:cxn ang="0">
                  <a:pos x="183" y="332"/>
                </a:cxn>
                <a:cxn ang="0">
                  <a:pos x="4" y="490"/>
                </a:cxn>
                <a:cxn ang="0">
                  <a:pos x="0" y="480"/>
                </a:cxn>
              </a:cxnLst>
              <a:rect l="0" t="0" r="r" b="b"/>
              <a:pathLst>
                <a:path w="237" h="490">
                  <a:moveTo>
                    <a:pt x="0" y="480"/>
                  </a:moveTo>
                  <a:cubicBezTo>
                    <a:pt x="20" y="465"/>
                    <a:pt x="77" y="433"/>
                    <a:pt x="148" y="317"/>
                  </a:cubicBezTo>
                  <a:cubicBezTo>
                    <a:pt x="219" y="200"/>
                    <a:pt x="214" y="73"/>
                    <a:pt x="211" y="44"/>
                  </a:cubicBezTo>
                  <a:cubicBezTo>
                    <a:pt x="207" y="14"/>
                    <a:pt x="212" y="7"/>
                    <a:pt x="220" y="4"/>
                  </a:cubicBezTo>
                  <a:cubicBezTo>
                    <a:pt x="228" y="0"/>
                    <a:pt x="235" y="13"/>
                    <a:pt x="235" y="37"/>
                  </a:cubicBezTo>
                  <a:cubicBezTo>
                    <a:pt x="237" y="69"/>
                    <a:pt x="232" y="163"/>
                    <a:pt x="192" y="253"/>
                  </a:cubicBezTo>
                  <a:cubicBezTo>
                    <a:pt x="151" y="343"/>
                    <a:pt x="128" y="372"/>
                    <a:pt x="111" y="393"/>
                  </a:cubicBezTo>
                  <a:cubicBezTo>
                    <a:pt x="106" y="399"/>
                    <a:pt x="110" y="402"/>
                    <a:pt x="119" y="396"/>
                  </a:cubicBezTo>
                  <a:cubicBezTo>
                    <a:pt x="129" y="389"/>
                    <a:pt x="152" y="370"/>
                    <a:pt x="183" y="332"/>
                  </a:cubicBezTo>
                  <a:cubicBezTo>
                    <a:pt x="183" y="332"/>
                    <a:pt x="131" y="430"/>
                    <a:pt x="4" y="490"/>
                  </a:cubicBezTo>
                  <a:lnTo>
                    <a:pt x="0" y="48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75000"/>
                  </a:schemeClr>
                </a:gs>
                <a:gs pos="100000">
                  <a:srgbClr val="00FF00"/>
                </a:gs>
              </a:gsLst>
              <a:lin ang="189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6" name="Freeform 349"/>
            <p:cNvSpPr>
              <a:spLocks/>
            </p:cNvSpPr>
            <p:nvPr/>
          </p:nvSpPr>
          <p:spPr bwMode="auto">
            <a:xfrm>
              <a:off x="2840037" y="4130680"/>
              <a:ext cx="188913" cy="657225"/>
            </a:xfrm>
            <a:custGeom>
              <a:avLst/>
              <a:gdLst/>
              <a:ahLst/>
              <a:cxnLst>
                <a:cxn ang="0">
                  <a:pos x="59" y="367"/>
                </a:cxn>
                <a:cxn ang="0">
                  <a:pos x="8" y="179"/>
                </a:cxn>
                <a:cxn ang="0">
                  <a:pos x="87" y="5"/>
                </a:cxn>
                <a:cxn ang="0">
                  <a:pos x="104" y="7"/>
                </a:cxn>
                <a:cxn ang="0">
                  <a:pos x="82" y="33"/>
                </a:cxn>
                <a:cxn ang="0">
                  <a:pos x="24" y="139"/>
                </a:cxn>
                <a:cxn ang="0">
                  <a:pos x="17" y="240"/>
                </a:cxn>
                <a:cxn ang="0">
                  <a:pos x="28" y="248"/>
                </a:cxn>
                <a:cxn ang="0">
                  <a:pos x="37" y="297"/>
                </a:cxn>
                <a:cxn ang="0">
                  <a:pos x="59" y="367"/>
                </a:cxn>
              </a:cxnLst>
              <a:rect l="0" t="0" r="r" b="b"/>
              <a:pathLst>
                <a:path w="105" h="367">
                  <a:moveTo>
                    <a:pt x="59" y="367"/>
                  </a:moveTo>
                  <a:cubicBezTo>
                    <a:pt x="47" y="348"/>
                    <a:pt x="0" y="275"/>
                    <a:pt x="8" y="179"/>
                  </a:cubicBezTo>
                  <a:cubicBezTo>
                    <a:pt x="16" y="83"/>
                    <a:pt x="56" y="26"/>
                    <a:pt x="87" y="5"/>
                  </a:cubicBezTo>
                  <a:cubicBezTo>
                    <a:pt x="94" y="0"/>
                    <a:pt x="102" y="2"/>
                    <a:pt x="104" y="7"/>
                  </a:cubicBezTo>
                  <a:cubicBezTo>
                    <a:pt x="105" y="13"/>
                    <a:pt x="101" y="14"/>
                    <a:pt x="82" y="33"/>
                  </a:cubicBezTo>
                  <a:cubicBezTo>
                    <a:pt x="54" y="61"/>
                    <a:pt x="33" y="98"/>
                    <a:pt x="24" y="139"/>
                  </a:cubicBezTo>
                  <a:cubicBezTo>
                    <a:pt x="19" y="162"/>
                    <a:pt x="12" y="198"/>
                    <a:pt x="17" y="240"/>
                  </a:cubicBezTo>
                  <a:cubicBezTo>
                    <a:pt x="18" y="248"/>
                    <a:pt x="26" y="260"/>
                    <a:pt x="28" y="248"/>
                  </a:cubicBezTo>
                  <a:cubicBezTo>
                    <a:pt x="28" y="248"/>
                    <a:pt x="30" y="270"/>
                    <a:pt x="37" y="297"/>
                  </a:cubicBezTo>
                  <a:cubicBezTo>
                    <a:pt x="44" y="323"/>
                    <a:pt x="59" y="367"/>
                    <a:pt x="59" y="36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75000"/>
                  </a:schemeClr>
                </a:gs>
                <a:gs pos="100000">
                  <a:srgbClr val="00FF00"/>
                </a:gs>
              </a:gsLst>
              <a:lin ang="189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7" name="Freeform 350"/>
            <p:cNvSpPr>
              <a:spLocks/>
            </p:cNvSpPr>
            <p:nvPr/>
          </p:nvSpPr>
          <p:spPr bwMode="auto">
            <a:xfrm>
              <a:off x="2424112" y="4048130"/>
              <a:ext cx="471488" cy="360363"/>
            </a:xfrm>
            <a:custGeom>
              <a:avLst/>
              <a:gdLst/>
              <a:ahLst/>
              <a:cxnLst>
                <a:cxn ang="0">
                  <a:pos x="245" y="201"/>
                </a:cxn>
                <a:cxn ang="0">
                  <a:pos x="215" y="49"/>
                </a:cxn>
                <a:cxn ang="0">
                  <a:pos x="28" y="66"/>
                </a:cxn>
                <a:cxn ang="0">
                  <a:pos x="14" y="134"/>
                </a:cxn>
                <a:cxn ang="0">
                  <a:pos x="23" y="111"/>
                </a:cxn>
                <a:cxn ang="0">
                  <a:pos x="67" y="41"/>
                </a:cxn>
                <a:cxn ang="0">
                  <a:pos x="189" y="36"/>
                </a:cxn>
                <a:cxn ang="0">
                  <a:pos x="244" y="116"/>
                </a:cxn>
                <a:cxn ang="0">
                  <a:pos x="245" y="201"/>
                </a:cxn>
              </a:cxnLst>
              <a:rect l="0" t="0" r="r" b="b"/>
              <a:pathLst>
                <a:path w="264" h="201">
                  <a:moveTo>
                    <a:pt x="245" y="201"/>
                  </a:moveTo>
                  <a:cubicBezTo>
                    <a:pt x="262" y="162"/>
                    <a:pt x="264" y="97"/>
                    <a:pt x="215" y="49"/>
                  </a:cubicBezTo>
                  <a:cubicBezTo>
                    <a:pt x="166" y="1"/>
                    <a:pt x="77" y="0"/>
                    <a:pt x="28" y="66"/>
                  </a:cubicBezTo>
                  <a:cubicBezTo>
                    <a:pt x="15" y="83"/>
                    <a:pt x="0" y="125"/>
                    <a:pt x="14" y="134"/>
                  </a:cubicBezTo>
                  <a:cubicBezTo>
                    <a:pt x="21" y="138"/>
                    <a:pt x="21" y="125"/>
                    <a:pt x="23" y="111"/>
                  </a:cubicBezTo>
                  <a:cubicBezTo>
                    <a:pt x="24" y="97"/>
                    <a:pt x="30" y="66"/>
                    <a:pt x="67" y="41"/>
                  </a:cubicBezTo>
                  <a:cubicBezTo>
                    <a:pt x="92" y="24"/>
                    <a:pt x="144" y="8"/>
                    <a:pt x="189" y="36"/>
                  </a:cubicBezTo>
                  <a:cubicBezTo>
                    <a:pt x="232" y="63"/>
                    <a:pt x="240" y="98"/>
                    <a:pt x="244" y="116"/>
                  </a:cubicBezTo>
                  <a:cubicBezTo>
                    <a:pt x="252" y="148"/>
                    <a:pt x="245" y="201"/>
                    <a:pt x="245" y="201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75000"/>
                  </a:schemeClr>
                </a:gs>
                <a:gs pos="100000">
                  <a:srgbClr val="00FF00"/>
                </a:gs>
              </a:gsLst>
              <a:lin ang="189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8" name="Freeform 351"/>
            <p:cNvSpPr>
              <a:spLocks/>
            </p:cNvSpPr>
            <p:nvPr/>
          </p:nvSpPr>
          <p:spPr bwMode="auto">
            <a:xfrm>
              <a:off x="2921000" y="6102354"/>
              <a:ext cx="361950" cy="450850"/>
            </a:xfrm>
            <a:custGeom>
              <a:avLst/>
              <a:gdLst/>
              <a:ahLst/>
              <a:cxnLst>
                <a:cxn ang="0">
                  <a:pos x="185" y="252"/>
                </a:cxn>
                <a:cxn ang="0">
                  <a:pos x="31" y="153"/>
                </a:cxn>
                <a:cxn ang="0">
                  <a:pos x="87" y="16"/>
                </a:cxn>
                <a:cxn ang="0">
                  <a:pos x="195" y="110"/>
                </a:cxn>
                <a:cxn ang="0">
                  <a:pos x="108" y="178"/>
                </a:cxn>
                <a:cxn ang="0">
                  <a:pos x="99" y="166"/>
                </a:cxn>
                <a:cxn ang="0">
                  <a:pos x="141" y="161"/>
                </a:cxn>
                <a:cxn ang="0">
                  <a:pos x="185" y="116"/>
                </a:cxn>
                <a:cxn ang="0">
                  <a:pos x="152" y="31"/>
                </a:cxn>
                <a:cxn ang="0">
                  <a:pos x="33" y="65"/>
                </a:cxn>
                <a:cxn ang="0">
                  <a:pos x="45" y="162"/>
                </a:cxn>
                <a:cxn ang="0">
                  <a:pos x="185" y="252"/>
                </a:cxn>
              </a:cxnLst>
              <a:rect l="0" t="0" r="r" b="b"/>
              <a:pathLst>
                <a:path w="202" h="252">
                  <a:moveTo>
                    <a:pt x="185" y="252"/>
                  </a:moveTo>
                  <a:cubicBezTo>
                    <a:pt x="140" y="243"/>
                    <a:pt x="62" y="207"/>
                    <a:pt x="31" y="153"/>
                  </a:cubicBezTo>
                  <a:cubicBezTo>
                    <a:pt x="0" y="99"/>
                    <a:pt x="27" y="28"/>
                    <a:pt x="87" y="16"/>
                  </a:cubicBezTo>
                  <a:cubicBezTo>
                    <a:pt x="161" y="0"/>
                    <a:pt x="202" y="61"/>
                    <a:pt x="195" y="110"/>
                  </a:cubicBezTo>
                  <a:cubicBezTo>
                    <a:pt x="188" y="166"/>
                    <a:pt x="140" y="182"/>
                    <a:pt x="108" y="178"/>
                  </a:cubicBezTo>
                  <a:cubicBezTo>
                    <a:pt x="99" y="177"/>
                    <a:pt x="94" y="171"/>
                    <a:pt x="99" y="166"/>
                  </a:cubicBezTo>
                  <a:cubicBezTo>
                    <a:pt x="108" y="157"/>
                    <a:pt x="123" y="166"/>
                    <a:pt x="141" y="161"/>
                  </a:cubicBezTo>
                  <a:cubicBezTo>
                    <a:pt x="170" y="153"/>
                    <a:pt x="181" y="141"/>
                    <a:pt x="185" y="116"/>
                  </a:cubicBezTo>
                  <a:cubicBezTo>
                    <a:pt x="189" y="92"/>
                    <a:pt x="186" y="52"/>
                    <a:pt x="152" y="31"/>
                  </a:cubicBezTo>
                  <a:cubicBezTo>
                    <a:pt x="117" y="11"/>
                    <a:pt x="59" y="13"/>
                    <a:pt x="33" y="65"/>
                  </a:cubicBezTo>
                  <a:cubicBezTo>
                    <a:pt x="14" y="103"/>
                    <a:pt x="30" y="137"/>
                    <a:pt x="45" y="162"/>
                  </a:cubicBezTo>
                  <a:cubicBezTo>
                    <a:pt x="78" y="218"/>
                    <a:pt x="185" y="252"/>
                    <a:pt x="185" y="252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75000"/>
                  </a:schemeClr>
                </a:gs>
                <a:gs pos="100000">
                  <a:srgbClr val="00FF00"/>
                </a:gs>
              </a:gsLst>
              <a:lin ang="189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9" name="Freeform 352"/>
            <p:cNvSpPr>
              <a:spLocks/>
            </p:cNvSpPr>
            <p:nvPr/>
          </p:nvSpPr>
          <p:spPr bwMode="auto">
            <a:xfrm>
              <a:off x="3895725" y="6002342"/>
              <a:ext cx="193675" cy="192087"/>
            </a:xfrm>
            <a:custGeom>
              <a:avLst/>
              <a:gdLst/>
              <a:ahLst/>
              <a:cxnLst>
                <a:cxn ang="0">
                  <a:pos x="99" y="23"/>
                </a:cxn>
                <a:cxn ang="0">
                  <a:pos x="16" y="38"/>
                </a:cxn>
                <a:cxn ang="0">
                  <a:pos x="69" y="96"/>
                </a:cxn>
                <a:cxn ang="0">
                  <a:pos x="85" y="38"/>
                </a:cxn>
                <a:cxn ang="0">
                  <a:pos x="82" y="41"/>
                </a:cxn>
                <a:cxn ang="0">
                  <a:pos x="92" y="55"/>
                </a:cxn>
                <a:cxn ang="0">
                  <a:pos x="77" y="90"/>
                </a:cxn>
                <a:cxn ang="0">
                  <a:pos x="27" y="85"/>
                </a:cxn>
                <a:cxn ang="0">
                  <a:pos x="22" y="33"/>
                </a:cxn>
                <a:cxn ang="0">
                  <a:pos x="59" y="14"/>
                </a:cxn>
                <a:cxn ang="0">
                  <a:pos x="108" y="33"/>
                </a:cxn>
                <a:cxn ang="0">
                  <a:pos x="102" y="26"/>
                </a:cxn>
                <a:cxn ang="0">
                  <a:pos x="99" y="23"/>
                </a:cxn>
              </a:cxnLst>
              <a:rect l="0" t="0" r="r" b="b"/>
              <a:pathLst>
                <a:path w="108" h="107">
                  <a:moveTo>
                    <a:pt x="99" y="23"/>
                  </a:moveTo>
                  <a:cubicBezTo>
                    <a:pt x="87" y="9"/>
                    <a:pt x="33" y="0"/>
                    <a:pt x="16" y="38"/>
                  </a:cubicBezTo>
                  <a:cubicBezTo>
                    <a:pt x="0" y="75"/>
                    <a:pt x="36" y="107"/>
                    <a:pt x="69" y="96"/>
                  </a:cubicBezTo>
                  <a:cubicBezTo>
                    <a:pt x="103" y="85"/>
                    <a:pt x="100" y="46"/>
                    <a:pt x="85" y="38"/>
                  </a:cubicBezTo>
                  <a:cubicBezTo>
                    <a:pt x="82" y="36"/>
                    <a:pt x="80" y="39"/>
                    <a:pt x="82" y="41"/>
                  </a:cubicBezTo>
                  <a:cubicBezTo>
                    <a:pt x="85" y="43"/>
                    <a:pt x="90" y="47"/>
                    <a:pt x="92" y="55"/>
                  </a:cubicBezTo>
                  <a:cubicBezTo>
                    <a:pt x="94" y="67"/>
                    <a:pt x="90" y="81"/>
                    <a:pt x="77" y="90"/>
                  </a:cubicBezTo>
                  <a:cubicBezTo>
                    <a:pt x="63" y="99"/>
                    <a:pt x="40" y="99"/>
                    <a:pt x="27" y="85"/>
                  </a:cubicBezTo>
                  <a:cubicBezTo>
                    <a:pt x="12" y="70"/>
                    <a:pt x="11" y="47"/>
                    <a:pt x="22" y="33"/>
                  </a:cubicBezTo>
                  <a:cubicBezTo>
                    <a:pt x="33" y="17"/>
                    <a:pt x="46" y="15"/>
                    <a:pt x="59" y="14"/>
                  </a:cubicBezTo>
                  <a:cubicBezTo>
                    <a:pt x="72" y="14"/>
                    <a:pt x="90" y="16"/>
                    <a:pt x="108" y="33"/>
                  </a:cubicBezTo>
                  <a:cubicBezTo>
                    <a:pt x="102" y="26"/>
                    <a:pt x="102" y="26"/>
                    <a:pt x="102" y="26"/>
                  </a:cubicBezTo>
                  <a:lnTo>
                    <a:pt x="99" y="23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75000"/>
                  </a:schemeClr>
                </a:gs>
                <a:gs pos="100000">
                  <a:srgbClr val="00FF00"/>
                </a:gs>
              </a:gsLst>
              <a:lin ang="189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30" name="Freeform 353"/>
            <p:cNvSpPr>
              <a:spLocks/>
            </p:cNvSpPr>
            <p:nvPr/>
          </p:nvSpPr>
          <p:spPr bwMode="auto">
            <a:xfrm>
              <a:off x="357187" y="5761042"/>
              <a:ext cx="385763" cy="306387"/>
            </a:xfrm>
            <a:custGeom>
              <a:avLst/>
              <a:gdLst/>
              <a:ahLst/>
              <a:cxnLst>
                <a:cxn ang="0">
                  <a:pos x="56" y="114"/>
                </a:cxn>
                <a:cxn ang="0">
                  <a:pos x="27" y="87"/>
                </a:cxn>
                <a:cxn ang="0">
                  <a:pos x="0" y="51"/>
                </a:cxn>
                <a:cxn ang="0">
                  <a:pos x="98" y="122"/>
                </a:cxn>
                <a:cxn ang="0">
                  <a:pos x="176" y="115"/>
                </a:cxn>
                <a:cxn ang="0">
                  <a:pos x="194" y="54"/>
                </a:cxn>
                <a:cxn ang="0">
                  <a:pos x="138" y="18"/>
                </a:cxn>
                <a:cxn ang="0">
                  <a:pos x="100" y="40"/>
                </a:cxn>
                <a:cxn ang="0">
                  <a:pos x="98" y="55"/>
                </a:cxn>
                <a:cxn ang="0">
                  <a:pos x="88" y="43"/>
                </a:cxn>
                <a:cxn ang="0">
                  <a:pos x="190" y="38"/>
                </a:cxn>
                <a:cxn ang="0">
                  <a:pos x="154" y="132"/>
                </a:cxn>
                <a:cxn ang="0">
                  <a:pos x="128" y="137"/>
                </a:cxn>
                <a:cxn ang="0">
                  <a:pos x="123" y="147"/>
                </a:cxn>
                <a:cxn ang="0">
                  <a:pos x="157" y="171"/>
                </a:cxn>
                <a:cxn ang="0">
                  <a:pos x="127" y="160"/>
                </a:cxn>
                <a:cxn ang="0">
                  <a:pos x="56" y="114"/>
                </a:cxn>
              </a:cxnLst>
              <a:rect l="0" t="0" r="r" b="b"/>
              <a:pathLst>
                <a:path w="215" h="171">
                  <a:moveTo>
                    <a:pt x="56" y="114"/>
                  </a:moveTo>
                  <a:cubicBezTo>
                    <a:pt x="27" y="87"/>
                    <a:pt x="27" y="87"/>
                    <a:pt x="27" y="87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28" y="78"/>
                    <a:pt x="69" y="111"/>
                    <a:pt x="98" y="122"/>
                  </a:cubicBezTo>
                  <a:cubicBezTo>
                    <a:pt x="127" y="133"/>
                    <a:pt x="152" y="130"/>
                    <a:pt x="176" y="115"/>
                  </a:cubicBezTo>
                  <a:cubicBezTo>
                    <a:pt x="198" y="101"/>
                    <a:pt x="200" y="70"/>
                    <a:pt x="194" y="54"/>
                  </a:cubicBezTo>
                  <a:cubicBezTo>
                    <a:pt x="188" y="36"/>
                    <a:pt x="170" y="17"/>
                    <a:pt x="138" y="18"/>
                  </a:cubicBezTo>
                  <a:cubicBezTo>
                    <a:pt x="105" y="18"/>
                    <a:pt x="100" y="40"/>
                    <a:pt x="100" y="40"/>
                  </a:cubicBezTo>
                  <a:cubicBezTo>
                    <a:pt x="106" y="45"/>
                    <a:pt x="104" y="51"/>
                    <a:pt x="98" y="55"/>
                  </a:cubicBezTo>
                  <a:cubicBezTo>
                    <a:pt x="93" y="58"/>
                    <a:pt x="84" y="50"/>
                    <a:pt x="88" y="43"/>
                  </a:cubicBezTo>
                  <a:cubicBezTo>
                    <a:pt x="111" y="0"/>
                    <a:pt x="169" y="9"/>
                    <a:pt x="190" y="38"/>
                  </a:cubicBezTo>
                  <a:cubicBezTo>
                    <a:pt x="215" y="75"/>
                    <a:pt x="199" y="119"/>
                    <a:pt x="154" y="132"/>
                  </a:cubicBezTo>
                  <a:cubicBezTo>
                    <a:pt x="143" y="135"/>
                    <a:pt x="136" y="136"/>
                    <a:pt x="128" y="137"/>
                  </a:cubicBezTo>
                  <a:cubicBezTo>
                    <a:pt x="122" y="137"/>
                    <a:pt x="120" y="142"/>
                    <a:pt x="123" y="147"/>
                  </a:cubicBezTo>
                  <a:cubicBezTo>
                    <a:pt x="130" y="155"/>
                    <a:pt x="144" y="162"/>
                    <a:pt x="157" y="171"/>
                  </a:cubicBezTo>
                  <a:cubicBezTo>
                    <a:pt x="127" y="160"/>
                    <a:pt x="127" y="160"/>
                    <a:pt x="127" y="160"/>
                  </a:cubicBezTo>
                  <a:lnTo>
                    <a:pt x="56" y="114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75000"/>
                  </a:schemeClr>
                </a:gs>
                <a:gs pos="100000">
                  <a:srgbClr val="00FF00"/>
                </a:gs>
              </a:gsLst>
              <a:lin ang="189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31" name="Oval 354"/>
            <p:cNvSpPr>
              <a:spLocks noChangeArrowheads="1"/>
            </p:cNvSpPr>
            <p:nvPr/>
          </p:nvSpPr>
          <p:spPr bwMode="auto">
            <a:xfrm>
              <a:off x="2332037" y="5129218"/>
              <a:ext cx="33338" cy="33337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lumMod val="75000"/>
                  </a:schemeClr>
                </a:gs>
                <a:gs pos="100000">
                  <a:srgbClr val="00FF00"/>
                </a:gs>
              </a:gsLst>
              <a:lin ang="189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32" name="Oval 355"/>
            <p:cNvSpPr>
              <a:spLocks noChangeArrowheads="1"/>
            </p:cNvSpPr>
            <p:nvPr/>
          </p:nvSpPr>
          <p:spPr bwMode="auto">
            <a:xfrm>
              <a:off x="1293812" y="5599118"/>
              <a:ext cx="53975" cy="52387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lumMod val="75000"/>
                  </a:schemeClr>
                </a:gs>
                <a:gs pos="100000">
                  <a:srgbClr val="00FF00"/>
                </a:gs>
              </a:gsLst>
              <a:lin ang="189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33" name="Oval 356"/>
            <p:cNvSpPr>
              <a:spLocks noChangeArrowheads="1"/>
            </p:cNvSpPr>
            <p:nvPr/>
          </p:nvSpPr>
          <p:spPr bwMode="auto">
            <a:xfrm>
              <a:off x="2362200" y="4089405"/>
              <a:ext cx="52387" cy="53975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lumMod val="75000"/>
                  </a:schemeClr>
                </a:gs>
                <a:gs pos="100000">
                  <a:srgbClr val="00FF00"/>
                </a:gs>
              </a:gsLst>
              <a:lin ang="189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34" name="Oval 357"/>
            <p:cNvSpPr>
              <a:spLocks noChangeArrowheads="1"/>
            </p:cNvSpPr>
            <p:nvPr/>
          </p:nvSpPr>
          <p:spPr bwMode="auto">
            <a:xfrm>
              <a:off x="3732212" y="5903917"/>
              <a:ext cx="50800" cy="52387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lumMod val="75000"/>
                  </a:schemeClr>
                </a:gs>
                <a:gs pos="100000">
                  <a:srgbClr val="00FF00"/>
                </a:gs>
              </a:gsLst>
              <a:lin ang="189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35" name="Oval 358"/>
            <p:cNvSpPr>
              <a:spLocks noChangeArrowheads="1"/>
            </p:cNvSpPr>
            <p:nvPr/>
          </p:nvSpPr>
          <p:spPr bwMode="auto">
            <a:xfrm>
              <a:off x="3344862" y="6435729"/>
              <a:ext cx="52388" cy="52388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lumMod val="75000"/>
                  </a:schemeClr>
                </a:gs>
                <a:gs pos="100000">
                  <a:srgbClr val="00FF00"/>
                </a:gs>
              </a:gsLst>
              <a:lin ang="189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36" name="Oval 359"/>
            <p:cNvSpPr>
              <a:spLocks noChangeArrowheads="1"/>
            </p:cNvSpPr>
            <p:nvPr/>
          </p:nvSpPr>
          <p:spPr bwMode="auto">
            <a:xfrm>
              <a:off x="1797050" y="6181729"/>
              <a:ext cx="69850" cy="6985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lumMod val="75000"/>
                  </a:schemeClr>
                </a:gs>
                <a:gs pos="100000">
                  <a:srgbClr val="00FF00"/>
                </a:gs>
              </a:gsLst>
              <a:lin ang="189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37" name="Oval 360"/>
            <p:cNvSpPr>
              <a:spLocks noChangeArrowheads="1"/>
            </p:cNvSpPr>
            <p:nvPr/>
          </p:nvSpPr>
          <p:spPr bwMode="auto">
            <a:xfrm>
              <a:off x="2597150" y="5956304"/>
              <a:ext cx="69850" cy="6985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lumMod val="75000"/>
                  </a:schemeClr>
                </a:gs>
                <a:gs pos="100000">
                  <a:srgbClr val="00FF00"/>
                </a:gs>
              </a:gsLst>
              <a:lin ang="189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38" name="Oval 361"/>
            <p:cNvSpPr>
              <a:spLocks noChangeArrowheads="1"/>
            </p:cNvSpPr>
            <p:nvPr/>
          </p:nvSpPr>
          <p:spPr bwMode="auto">
            <a:xfrm>
              <a:off x="1997075" y="6072192"/>
              <a:ext cx="39687" cy="39687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lumMod val="75000"/>
                  </a:schemeClr>
                </a:gs>
                <a:gs pos="100000">
                  <a:srgbClr val="00FF00"/>
                </a:gs>
              </a:gsLst>
              <a:lin ang="189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39" name="Freeform 362"/>
            <p:cNvSpPr>
              <a:spLocks/>
            </p:cNvSpPr>
            <p:nvPr/>
          </p:nvSpPr>
          <p:spPr bwMode="auto">
            <a:xfrm>
              <a:off x="2690812" y="4983168"/>
              <a:ext cx="344488" cy="1062037"/>
            </a:xfrm>
            <a:custGeom>
              <a:avLst/>
              <a:gdLst/>
              <a:ahLst/>
              <a:cxnLst>
                <a:cxn ang="0">
                  <a:pos x="5" y="594"/>
                </a:cxn>
                <a:cxn ang="0">
                  <a:pos x="121" y="435"/>
                </a:cxn>
                <a:cxn ang="0">
                  <a:pos x="155" y="123"/>
                </a:cxn>
                <a:cxn ang="0">
                  <a:pos x="36" y="17"/>
                </a:cxn>
                <a:cxn ang="0">
                  <a:pos x="5" y="13"/>
                </a:cxn>
                <a:cxn ang="0">
                  <a:pos x="27" y="1"/>
                </a:cxn>
                <a:cxn ang="0">
                  <a:pos x="123" y="54"/>
                </a:cxn>
                <a:cxn ang="0">
                  <a:pos x="178" y="232"/>
                </a:cxn>
                <a:cxn ang="0">
                  <a:pos x="165" y="357"/>
                </a:cxn>
                <a:cxn ang="0">
                  <a:pos x="171" y="360"/>
                </a:cxn>
                <a:cxn ang="0">
                  <a:pos x="175" y="374"/>
                </a:cxn>
                <a:cxn ang="0">
                  <a:pos x="147" y="440"/>
                </a:cxn>
                <a:cxn ang="0">
                  <a:pos x="101" y="503"/>
                </a:cxn>
                <a:cxn ang="0">
                  <a:pos x="43" y="565"/>
                </a:cxn>
                <a:cxn ang="0">
                  <a:pos x="5" y="594"/>
                </a:cxn>
              </a:cxnLst>
              <a:rect l="0" t="0" r="r" b="b"/>
              <a:pathLst>
                <a:path w="193" h="594">
                  <a:moveTo>
                    <a:pt x="5" y="594"/>
                  </a:moveTo>
                  <a:cubicBezTo>
                    <a:pt x="22" y="579"/>
                    <a:pt x="83" y="518"/>
                    <a:pt x="121" y="435"/>
                  </a:cubicBezTo>
                  <a:cubicBezTo>
                    <a:pt x="153" y="365"/>
                    <a:pt x="193" y="243"/>
                    <a:pt x="155" y="123"/>
                  </a:cubicBezTo>
                  <a:cubicBezTo>
                    <a:pt x="131" y="48"/>
                    <a:pt x="70" y="20"/>
                    <a:pt x="36" y="17"/>
                  </a:cubicBezTo>
                  <a:cubicBezTo>
                    <a:pt x="36" y="17"/>
                    <a:pt x="11" y="23"/>
                    <a:pt x="5" y="13"/>
                  </a:cubicBezTo>
                  <a:cubicBezTo>
                    <a:pt x="0" y="3"/>
                    <a:pt x="16" y="0"/>
                    <a:pt x="27" y="1"/>
                  </a:cubicBezTo>
                  <a:cubicBezTo>
                    <a:pt x="39" y="3"/>
                    <a:pt x="85" y="10"/>
                    <a:pt x="123" y="54"/>
                  </a:cubicBezTo>
                  <a:cubicBezTo>
                    <a:pt x="160" y="98"/>
                    <a:pt x="177" y="150"/>
                    <a:pt x="178" y="232"/>
                  </a:cubicBezTo>
                  <a:cubicBezTo>
                    <a:pt x="179" y="303"/>
                    <a:pt x="169" y="337"/>
                    <a:pt x="165" y="357"/>
                  </a:cubicBezTo>
                  <a:cubicBezTo>
                    <a:pt x="163" y="364"/>
                    <a:pt x="164" y="377"/>
                    <a:pt x="171" y="360"/>
                  </a:cubicBezTo>
                  <a:cubicBezTo>
                    <a:pt x="175" y="374"/>
                    <a:pt x="175" y="374"/>
                    <a:pt x="175" y="374"/>
                  </a:cubicBezTo>
                  <a:cubicBezTo>
                    <a:pt x="147" y="440"/>
                    <a:pt x="147" y="440"/>
                    <a:pt x="147" y="440"/>
                  </a:cubicBezTo>
                  <a:cubicBezTo>
                    <a:pt x="101" y="503"/>
                    <a:pt x="101" y="503"/>
                    <a:pt x="101" y="503"/>
                  </a:cubicBezTo>
                  <a:cubicBezTo>
                    <a:pt x="43" y="565"/>
                    <a:pt x="43" y="565"/>
                    <a:pt x="43" y="565"/>
                  </a:cubicBezTo>
                  <a:lnTo>
                    <a:pt x="5" y="594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75000"/>
                  </a:schemeClr>
                </a:gs>
                <a:gs pos="100000">
                  <a:srgbClr val="00FF00"/>
                </a:gs>
              </a:gsLst>
              <a:lin ang="189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40" name="Freeform 363"/>
            <p:cNvSpPr>
              <a:spLocks/>
            </p:cNvSpPr>
            <p:nvPr/>
          </p:nvSpPr>
          <p:spPr bwMode="auto">
            <a:xfrm>
              <a:off x="-22225" y="5843592"/>
              <a:ext cx="461962" cy="404812"/>
            </a:xfrm>
            <a:custGeom>
              <a:avLst/>
              <a:gdLst/>
              <a:ahLst/>
              <a:cxnLst>
                <a:cxn ang="0">
                  <a:pos x="258" y="56"/>
                </a:cxn>
                <a:cxn ang="0">
                  <a:pos x="122" y="3"/>
                </a:cxn>
                <a:cxn ang="0">
                  <a:pos x="16" y="132"/>
                </a:cxn>
                <a:cxn ang="0">
                  <a:pos x="168" y="191"/>
                </a:cxn>
                <a:cxn ang="0">
                  <a:pos x="182" y="56"/>
                </a:cxn>
                <a:cxn ang="0">
                  <a:pos x="168" y="68"/>
                </a:cxn>
                <a:cxn ang="0">
                  <a:pos x="190" y="76"/>
                </a:cxn>
                <a:cxn ang="0">
                  <a:pos x="200" y="140"/>
                </a:cxn>
                <a:cxn ang="0">
                  <a:pos x="120" y="199"/>
                </a:cxn>
                <a:cxn ang="0">
                  <a:pos x="21" y="133"/>
                </a:cxn>
                <a:cxn ang="0">
                  <a:pos x="75" y="22"/>
                </a:cxn>
                <a:cxn ang="0">
                  <a:pos x="189" y="23"/>
                </a:cxn>
                <a:cxn ang="0">
                  <a:pos x="257" y="64"/>
                </a:cxn>
                <a:cxn ang="0">
                  <a:pos x="258" y="56"/>
                </a:cxn>
              </a:cxnLst>
              <a:rect l="0" t="0" r="r" b="b"/>
              <a:pathLst>
                <a:path w="258" h="226">
                  <a:moveTo>
                    <a:pt x="258" y="56"/>
                  </a:moveTo>
                  <a:cubicBezTo>
                    <a:pt x="243" y="40"/>
                    <a:pt x="198" y="0"/>
                    <a:pt x="122" y="3"/>
                  </a:cubicBezTo>
                  <a:cubicBezTo>
                    <a:pt x="44" y="5"/>
                    <a:pt x="0" y="69"/>
                    <a:pt x="16" y="132"/>
                  </a:cubicBezTo>
                  <a:cubicBezTo>
                    <a:pt x="31" y="193"/>
                    <a:pt x="105" y="226"/>
                    <a:pt x="168" y="191"/>
                  </a:cubicBezTo>
                  <a:cubicBezTo>
                    <a:pt x="229" y="157"/>
                    <a:pt x="218" y="70"/>
                    <a:pt x="182" y="56"/>
                  </a:cubicBezTo>
                  <a:cubicBezTo>
                    <a:pt x="164" y="49"/>
                    <a:pt x="166" y="62"/>
                    <a:pt x="168" y="68"/>
                  </a:cubicBezTo>
                  <a:cubicBezTo>
                    <a:pt x="170" y="74"/>
                    <a:pt x="183" y="78"/>
                    <a:pt x="190" y="76"/>
                  </a:cubicBezTo>
                  <a:cubicBezTo>
                    <a:pt x="190" y="76"/>
                    <a:pt x="211" y="103"/>
                    <a:pt x="200" y="140"/>
                  </a:cubicBezTo>
                  <a:cubicBezTo>
                    <a:pt x="189" y="179"/>
                    <a:pt x="155" y="198"/>
                    <a:pt x="120" y="199"/>
                  </a:cubicBezTo>
                  <a:cubicBezTo>
                    <a:pt x="79" y="201"/>
                    <a:pt x="32" y="181"/>
                    <a:pt x="21" y="133"/>
                  </a:cubicBezTo>
                  <a:cubicBezTo>
                    <a:pt x="9" y="82"/>
                    <a:pt x="31" y="42"/>
                    <a:pt x="75" y="22"/>
                  </a:cubicBezTo>
                  <a:cubicBezTo>
                    <a:pt x="119" y="2"/>
                    <a:pt x="165" y="13"/>
                    <a:pt x="189" y="23"/>
                  </a:cubicBezTo>
                  <a:cubicBezTo>
                    <a:pt x="214" y="33"/>
                    <a:pt x="242" y="52"/>
                    <a:pt x="257" y="64"/>
                  </a:cubicBezTo>
                  <a:lnTo>
                    <a:pt x="258" y="56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75000"/>
                  </a:schemeClr>
                </a:gs>
                <a:gs pos="100000">
                  <a:srgbClr val="00FF00"/>
                </a:gs>
              </a:gsLst>
              <a:lin ang="189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41" name="Freeform 364"/>
            <p:cNvSpPr>
              <a:spLocks/>
            </p:cNvSpPr>
            <p:nvPr/>
          </p:nvSpPr>
          <p:spPr bwMode="auto">
            <a:xfrm>
              <a:off x="84137" y="5741992"/>
              <a:ext cx="263525" cy="146050"/>
            </a:xfrm>
            <a:custGeom>
              <a:avLst/>
              <a:gdLst/>
              <a:ahLst/>
              <a:cxnLst>
                <a:cxn ang="0">
                  <a:pos x="101" y="62"/>
                </a:cxn>
                <a:cxn ang="0">
                  <a:pos x="107" y="49"/>
                </a:cxn>
                <a:cxn ang="0">
                  <a:pos x="26" y="20"/>
                </a:cxn>
                <a:cxn ang="0">
                  <a:pos x="7" y="7"/>
                </a:cxn>
                <a:cxn ang="0">
                  <a:pos x="48" y="6"/>
                </a:cxn>
                <a:cxn ang="0">
                  <a:pos x="121" y="52"/>
                </a:cxn>
                <a:cxn ang="0">
                  <a:pos x="138" y="55"/>
                </a:cxn>
                <a:cxn ang="0">
                  <a:pos x="147" y="82"/>
                </a:cxn>
                <a:cxn ang="0">
                  <a:pos x="126" y="74"/>
                </a:cxn>
                <a:cxn ang="0">
                  <a:pos x="101" y="62"/>
                </a:cxn>
              </a:cxnLst>
              <a:rect l="0" t="0" r="r" b="b"/>
              <a:pathLst>
                <a:path w="147" h="82">
                  <a:moveTo>
                    <a:pt x="101" y="62"/>
                  </a:moveTo>
                  <a:cubicBezTo>
                    <a:pt x="101" y="62"/>
                    <a:pt x="116" y="63"/>
                    <a:pt x="107" y="49"/>
                  </a:cubicBezTo>
                  <a:cubicBezTo>
                    <a:pt x="94" y="30"/>
                    <a:pt x="70" y="19"/>
                    <a:pt x="26" y="20"/>
                  </a:cubicBezTo>
                  <a:cubicBezTo>
                    <a:pt x="4" y="21"/>
                    <a:pt x="0" y="14"/>
                    <a:pt x="7" y="7"/>
                  </a:cubicBezTo>
                  <a:cubicBezTo>
                    <a:pt x="15" y="0"/>
                    <a:pt x="34" y="2"/>
                    <a:pt x="48" y="6"/>
                  </a:cubicBezTo>
                  <a:cubicBezTo>
                    <a:pt x="66" y="11"/>
                    <a:pt x="97" y="25"/>
                    <a:pt x="121" y="52"/>
                  </a:cubicBezTo>
                  <a:cubicBezTo>
                    <a:pt x="138" y="55"/>
                    <a:pt x="138" y="55"/>
                    <a:pt x="138" y="55"/>
                  </a:cubicBezTo>
                  <a:cubicBezTo>
                    <a:pt x="147" y="82"/>
                    <a:pt x="147" y="82"/>
                    <a:pt x="147" y="82"/>
                  </a:cubicBezTo>
                  <a:cubicBezTo>
                    <a:pt x="126" y="74"/>
                    <a:pt x="126" y="74"/>
                    <a:pt x="126" y="74"/>
                  </a:cubicBezTo>
                  <a:lnTo>
                    <a:pt x="101" y="62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75000"/>
                  </a:schemeClr>
                </a:gs>
                <a:gs pos="100000">
                  <a:srgbClr val="00FF00"/>
                </a:gs>
              </a:gsLst>
              <a:lin ang="189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42" name="Freeform 365"/>
            <p:cNvSpPr>
              <a:spLocks/>
            </p:cNvSpPr>
            <p:nvPr/>
          </p:nvSpPr>
          <p:spPr bwMode="auto">
            <a:xfrm>
              <a:off x="1506537" y="5287968"/>
              <a:ext cx="504825" cy="546100"/>
            </a:xfrm>
            <a:custGeom>
              <a:avLst/>
              <a:gdLst/>
              <a:ahLst/>
              <a:cxnLst>
                <a:cxn ang="0">
                  <a:pos x="0" y="278"/>
                </a:cxn>
                <a:cxn ang="0">
                  <a:pos x="226" y="189"/>
                </a:cxn>
                <a:cxn ang="0">
                  <a:pos x="273" y="18"/>
                </a:cxn>
                <a:cxn ang="0">
                  <a:pos x="252" y="17"/>
                </a:cxn>
                <a:cxn ang="0">
                  <a:pos x="237" y="146"/>
                </a:cxn>
                <a:cxn ang="0">
                  <a:pos x="0" y="278"/>
                </a:cxn>
              </a:cxnLst>
              <a:rect l="0" t="0" r="r" b="b"/>
              <a:pathLst>
                <a:path w="282" h="305">
                  <a:moveTo>
                    <a:pt x="0" y="278"/>
                  </a:moveTo>
                  <a:cubicBezTo>
                    <a:pt x="34" y="286"/>
                    <a:pt x="148" y="292"/>
                    <a:pt x="226" y="189"/>
                  </a:cubicBezTo>
                  <a:cubicBezTo>
                    <a:pt x="258" y="146"/>
                    <a:pt x="282" y="80"/>
                    <a:pt x="273" y="18"/>
                  </a:cubicBezTo>
                  <a:cubicBezTo>
                    <a:pt x="271" y="5"/>
                    <a:pt x="256" y="0"/>
                    <a:pt x="252" y="17"/>
                  </a:cubicBezTo>
                  <a:cubicBezTo>
                    <a:pt x="247" y="36"/>
                    <a:pt x="266" y="84"/>
                    <a:pt x="237" y="146"/>
                  </a:cubicBezTo>
                  <a:cubicBezTo>
                    <a:pt x="164" y="305"/>
                    <a:pt x="0" y="278"/>
                    <a:pt x="0" y="278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75000"/>
                  </a:schemeClr>
                </a:gs>
                <a:gs pos="100000">
                  <a:srgbClr val="00FF00"/>
                </a:gs>
              </a:gsLst>
              <a:lin ang="189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43" name="Freeform 366"/>
            <p:cNvSpPr>
              <a:spLocks/>
            </p:cNvSpPr>
            <p:nvPr/>
          </p:nvSpPr>
          <p:spPr bwMode="auto">
            <a:xfrm>
              <a:off x="531812" y="6183317"/>
              <a:ext cx="465138" cy="174625"/>
            </a:xfrm>
            <a:custGeom>
              <a:avLst/>
              <a:gdLst/>
              <a:ahLst/>
              <a:cxnLst>
                <a:cxn ang="0">
                  <a:pos x="260" y="44"/>
                </a:cxn>
                <a:cxn ang="0">
                  <a:pos x="51" y="40"/>
                </a:cxn>
                <a:cxn ang="0">
                  <a:pos x="3" y="89"/>
                </a:cxn>
                <a:cxn ang="0">
                  <a:pos x="25" y="85"/>
                </a:cxn>
                <a:cxn ang="0">
                  <a:pos x="113" y="31"/>
                </a:cxn>
                <a:cxn ang="0">
                  <a:pos x="260" y="44"/>
                </a:cxn>
              </a:cxnLst>
              <a:rect l="0" t="0" r="r" b="b"/>
              <a:pathLst>
                <a:path w="260" h="98">
                  <a:moveTo>
                    <a:pt x="260" y="44"/>
                  </a:moveTo>
                  <a:cubicBezTo>
                    <a:pt x="228" y="33"/>
                    <a:pt x="133" y="0"/>
                    <a:pt x="51" y="40"/>
                  </a:cubicBezTo>
                  <a:cubicBezTo>
                    <a:pt x="8" y="61"/>
                    <a:pt x="0" y="80"/>
                    <a:pt x="3" y="89"/>
                  </a:cubicBezTo>
                  <a:cubicBezTo>
                    <a:pt x="5" y="98"/>
                    <a:pt x="17" y="95"/>
                    <a:pt x="25" y="85"/>
                  </a:cubicBezTo>
                  <a:cubicBezTo>
                    <a:pt x="37" y="67"/>
                    <a:pt x="59" y="40"/>
                    <a:pt x="113" y="31"/>
                  </a:cubicBezTo>
                  <a:cubicBezTo>
                    <a:pt x="191" y="18"/>
                    <a:pt x="260" y="44"/>
                    <a:pt x="260" y="4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75000"/>
                  </a:schemeClr>
                </a:gs>
                <a:gs pos="100000">
                  <a:srgbClr val="00FF00"/>
                </a:gs>
              </a:gsLst>
              <a:lin ang="189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44" name="Freeform 367"/>
            <p:cNvSpPr>
              <a:spLocks/>
            </p:cNvSpPr>
            <p:nvPr/>
          </p:nvSpPr>
          <p:spPr bwMode="auto">
            <a:xfrm>
              <a:off x="1879600" y="6473829"/>
              <a:ext cx="282575" cy="254000"/>
            </a:xfrm>
            <a:custGeom>
              <a:avLst/>
              <a:gdLst/>
              <a:ahLst/>
              <a:cxnLst>
                <a:cxn ang="0">
                  <a:pos x="147" y="18"/>
                </a:cxn>
                <a:cxn ang="0">
                  <a:pos x="134" y="106"/>
                </a:cxn>
                <a:cxn ang="0">
                  <a:pos x="20" y="96"/>
                </a:cxn>
                <a:cxn ang="0">
                  <a:pos x="53" y="9"/>
                </a:cxn>
                <a:cxn ang="0">
                  <a:pos x="117" y="38"/>
                </a:cxn>
                <a:cxn ang="0">
                  <a:pos x="107" y="45"/>
                </a:cxn>
                <a:cxn ang="0">
                  <a:pos x="109" y="36"/>
                </a:cxn>
                <a:cxn ang="0">
                  <a:pos x="84" y="12"/>
                </a:cxn>
                <a:cxn ang="0">
                  <a:pos x="22" y="40"/>
                </a:cxn>
                <a:cxn ang="0">
                  <a:pos x="39" y="113"/>
                </a:cxn>
                <a:cxn ang="0">
                  <a:pos x="115" y="117"/>
                </a:cxn>
                <a:cxn ang="0">
                  <a:pos x="148" y="52"/>
                </a:cxn>
                <a:cxn ang="0">
                  <a:pos x="137" y="4"/>
                </a:cxn>
                <a:cxn ang="0">
                  <a:pos x="143" y="7"/>
                </a:cxn>
                <a:cxn ang="0">
                  <a:pos x="147" y="18"/>
                </a:cxn>
              </a:cxnLst>
              <a:rect l="0" t="0" r="r" b="b"/>
              <a:pathLst>
                <a:path w="158" h="142">
                  <a:moveTo>
                    <a:pt x="147" y="18"/>
                  </a:moveTo>
                  <a:cubicBezTo>
                    <a:pt x="154" y="37"/>
                    <a:pt x="158" y="79"/>
                    <a:pt x="134" y="106"/>
                  </a:cubicBezTo>
                  <a:cubicBezTo>
                    <a:pt x="109" y="136"/>
                    <a:pt x="47" y="142"/>
                    <a:pt x="20" y="96"/>
                  </a:cubicBezTo>
                  <a:cubicBezTo>
                    <a:pt x="0" y="62"/>
                    <a:pt x="17" y="20"/>
                    <a:pt x="53" y="9"/>
                  </a:cubicBezTo>
                  <a:cubicBezTo>
                    <a:pt x="86" y="0"/>
                    <a:pt x="114" y="17"/>
                    <a:pt x="117" y="38"/>
                  </a:cubicBezTo>
                  <a:cubicBezTo>
                    <a:pt x="118" y="45"/>
                    <a:pt x="113" y="50"/>
                    <a:pt x="107" y="45"/>
                  </a:cubicBezTo>
                  <a:cubicBezTo>
                    <a:pt x="103" y="42"/>
                    <a:pt x="106" y="37"/>
                    <a:pt x="109" y="36"/>
                  </a:cubicBezTo>
                  <a:cubicBezTo>
                    <a:pt x="109" y="36"/>
                    <a:pt x="110" y="19"/>
                    <a:pt x="84" y="12"/>
                  </a:cubicBezTo>
                  <a:cubicBezTo>
                    <a:pt x="63" y="7"/>
                    <a:pt x="34" y="15"/>
                    <a:pt x="22" y="40"/>
                  </a:cubicBezTo>
                  <a:cubicBezTo>
                    <a:pt x="9" y="67"/>
                    <a:pt x="20" y="97"/>
                    <a:pt x="39" y="113"/>
                  </a:cubicBezTo>
                  <a:cubicBezTo>
                    <a:pt x="57" y="127"/>
                    <a:pt x="92" y="131"/>
                    <a:pt x="115" y="117"/>
                  </a:cubicBezTo>
                  <a:cubicBezTo>
                    <a:pt x="141" y="102"/>
                    <a:pt x="148" y="72"/>
                    <a:pt x="148" y="52"/>
                  </a:cubicBezTo>
                  <a:cubicBezTo>
                    <a:pt x="147" y="30"/>
                    <a:pt x="143" y="15"/>
                    <a:pt x="137" y="4"/>
                  </a:cubicBezTo>
                  <a:cubicBezTo>
                    <a:pt x="143" y="7"/>
                    <a:pt x="143" y="7"/>
                    <a:pt x="143" y="7"/>
                  </a:cubicBezTo>
                  <a:lnTo>
                    <a:pt x="147" y="18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75000"/>
                  </a:schemeClr>
                </a:gs>
                <a:gs pos="100000">
                  <a:srgbClr val="00FF00"/>
                </a:gs>
              </a:gsLst>
              <a:lin ang="189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45" name="Freeform 368"/>
            <p:cNvSpPr>
              <a:spLocks/>
            </p:cNvSpPr>
            <p:nvPr/>
          </p:nvSpPr>
          <p:spPr bwMode="auto">
            <a:xfrm>
              <a:off x="1114425" y="6294442"/>
              <a:ext cx="277812" cy="330200"/>
            </a:xfrm>
            <a:custGeom>
              <a:avLst/>
              <a:gdLst/>
              <a:ahLst/>
              <a:cxnLst>
                <a:cxn ang="0">
                  <a:pos x="75" y="179"/>
                </a:cxn>
                <a:cxn ang="0">
                  <a:pos x="24" y="52"/>
                </a:cxn>
                <a:cxn ang="0">
                  <a:pos x="144" y="6"/>
                </a:cxn>
                <a:cxn ang="0">
                  <a:pos x="155" y="13"/>
                </a:cxn>
                <a:cxn ang="0">
                  <a:pos x="132" y="13"/>
                </a:cxn>
                <a:cxn ang="0">
                  <a:pos x="46" y="32"/>
                </a:cxn>
                <a:cxn ang="0">
                  <a:pos x="41" y="154"/>
                </a:cxn>
                <a:cxn ang="0">
                  <a:pos x="82" y="168"/>
                </a:cxn>
                <a:cxn ang="0">
                  <a:pos x="95" y="154"/>
                </a:cxn>
                <a:cxn ang="0">
                  <a:pos x="106" y="175"/>
                </a:cxn>
                <a:cxn ang="0">
                  <a:pos x="75" y="179"/>
                </a:cxn>
              </a:cxnLst>
              <a:rect l="0" t="0" r="r" b="b"/>
              <a:pathLst>
                <a:path w="155" h="185">
                  <a:moveTo>
                    <a:pt x="75" y="179"/>
                  </a:moveTo>
                  <a:cubicBezTo>
                    <a:pt x="6" y="158"/>
                    <a:pt x="3" y="90"/>
                    <a:pt x="24" y="52"/>
                  </a:cubicBezTo>
                  <a:cubicBezTo>
                    <a:pt x="49" y="7"/>
                    <a:pt x="100" y="0"/>
                    <a:pt x="144" y="6"/>
                  </a:cubicBezTo>
                  <a:cubicBezTo>
                    <a:pt x="155" y="13"/>
                    <a:pt x="155" y="13"/>
                    <a:pt x="155" y="13"/>
                  </a:cubicBezTo>
                  <a:cubicBezTo>
                    <a:pt x="155" y="13"/>
                    <a:pt x="144" y="14"/>
                    <a:pt x="132" y="13"/>
                  </a:cubicBezTo>
                  <a:cubicBezTo>
                    <a:pt x="109" y="9"/>
                    <a:pt x="74" y="8"/>
                    <a:pt x="46" y="32"/>
                  </a:cubicBezTo>
                  <a:cubicBezTo>
                    <a:pt x="0" y="73"/>
                    <a:pt x="16" y="136"/>
                    <a:pt x="41" y="154"/>
                  </a:cubicBezTo>
                  <a:cubicBezTo>
                    <a:pt x="62" y="170"/>
                    <a:pt x="74" y="169"/>
                    <a:pt x="82" y="168"/>
                  </a:cubicBezTo>
                  <a:cubicBezTo>
                    <a:pt x="82" y="168"/>
                    <a:pt x="82" y="155"/>
                    <a:pt x="95" y="154"/>
                  </a:cubicBezTo>
                  <a:cubicBezTo>
                    <a:pt x="108" y="154"/>
                    <a:pt x="112" y="168"/>
                    <a:pt x="106" y="175"/>
                  </a:cubicBezTo>
                  <a:cubicBezTo>
                    <a:pt x="101" y="182"/>
                    <a:pt x="91" y="185"/>
                    <a:pt x="75" y="179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75000"/>
                  </a:schemeClr>
                </a:gs>
                <a:gs pos="100000">
                  <a:srgbClr val="00FF00"/>
                </a:gs>
              </a:gsLst>
              <a:lin ang="189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47" name="Freeform 369"/>
            <p:cNvSpPr>
              <a:spLocks/>
            </p:cNvSpPr>
            <p:nvPr/>
          </p:nvSpPr>
          <p:spPr bwMode="auto">
            <a:xfrm>
              <a:off x="2305050" y="6323017"/>
              <a:ext cx="531812" cy="617537"/>
            </a:xfrm>
            <a:custGeom>
              <a:avLst/>
              <a:gdLst/>
              <a:ahLst/>
              <a:cxnLst>
                <a:cxn ang="0">
                  <a:pos x="278" y="33"/>
                </a:cxn>
                <a:cxn ang="0">
                  <a:pos x="297" y="47"/>
                </a:cxn>
                <a:cxn ang="0">
                  <a:pos x="149" y="20"/>
                </a:cxn>
                <a:cxn ang="0">
                  <a:pos x="26" y="115"/>
                </a:cxn>
                <a:cxn ang="0">
                  <a:pos x="60" y="280"/>
                </a:cxn>
                <a:cxn ang="0">
                  <a:pos x="193" y="321"/>
                </a:cxn>
                <a:cxn ang="0">
                  <a:pos x="259" y="291"/>
                </a:cxn>
                <a:cxn ang="0">
                  <a:pos x="277" y="280"/>
                </a:cxn>
                <a:cxn ang="0">
                  <a:pos x="274" y="301"/>
                </a:cxn>
                <a:cxn ang="0">
                  <a:pos x="129" y="326"/>
                </a:cxn>
                <a:cxn ang="0">
                  <a:pos x="7" y="171"/>
                </a:cxn>
                <a:cxn ang="0">
                  <a:pos x="116" y="23"/>
                </a:cxn>
                <a:cxn ang="0">
                  <a:pos x="165" y="11"/>
                </a:cxn>
                <a:cxn ang="0">
                  <a:pos x="156" y="3"/>
                </a:cxn>
                <a:cxn ang="0">
                  <a:pos x="175" y="0"/>
                </a:cxn>
                <a:cxn ang="0">
                  <a:pos x="278" y="33"/>
                </a:cxn>
              </a:cxnLst>
              <a:rect l="0" t="0" r="r" b="b"/>
              <a:pathLst>
                <a:path w="297" h="345">
                  <a:moveTo>
                    <a:pt x="278" y="33"/>
                  </a:moveTo>
                  <a:cubicBezTo>
                    <a:pt x="297" y="47"/>
                    <a:pt x="297" y="47"/>
                    <a:pt x="297" y="47"/>
                  </a:cubicBezTo>
                  <a:cubicBezTo>
                    <a:pt x="231" y="10"/>
                    <a:pt x="164" y="17"/>
                    <a:pt x="149" y="20"/>
                  </a:cubicBezTo>
                  <a:cubicBezTo>
                    <a:pt x="115" y="25"/>
                    <a:pt x="53" y="45"/>
                    <a:pt x="26" y="115"/>
                  </a:cubicBezTo>
                  <a:cubicBezTo>
                    <a:pt x="0" y="185"/>
                    <a:pt x="25" y="247"/>
                    <a:pt x="60" y="280"/>
                  </a:cubicBezTo>
                  <a:cubicBezTo>
                    <a:pt x="94" y="314"/>
                    <a:pt x="145" y="327"/>
                    <a:pt x="193" y="321"/>
                  </a:cubicBezTo>
                  <a:cubicBezTo>
                    <a:pt x="223" y="318"/>
                    <a:pt x="247" y="303"/>
                    <a:pt x="259" y="291"/>
                  </a:cubicBezTo>
                  <a:cubicBezTo>
                    <a:pt x="265" y="285"/>
                    <a:pt x="271" y="276"/>
                    <a:pt x="277" y="280"/>
                  </a:cubicBezTo>
                  <a:cubicBezTo>
                    <a:pt x="283" y="285"/>
                    <a:pt x="283" y="292"/>
                    <a:pt x="274" y="301"/>
                  </a:cubicBezTo>
                  <a:cubicBezTo>
                    <a:pt x="225" y="345"/>
                    <a:pt x="148" y="331"/>
                    <a:pt x="129" y="326"/>
                  </a:cubicBezTo>
                  <a:cubicBezTo>
                    <a:pt x="29" y="300"/>
                    <a:pt x="7" y="218"/>
                    <a:pt x="7" y="171"/>
                  </a:cubicBezTo>
                  <a:cubicBezTo>
                    <a:pt x="7" y="111"/>
                    <a:pt x="47" y="45"/>
                    <a:pt x="116" y="23"/>
                  </a:cubicBezTo>
                  <a:cubicBezTo>
                    <a:pt x="129" y="19"/>
                    <a:pt x="155" y="13"/>
                    <a:pt x="165" y="11"/>
                  </a:cubicBezTo>
                  <a:cubicBezTo>
                    <a:pt x="175" y="10"/>
                    <a:pt x="169" y="3"/>
                    <a:pt x="156" y="3"/>
                  </a:cubicBezTo>
                  <a:cubicBezTo>
                    <a:pt x="175" y="0"/>
                    <a:pt x="175" y="0"/>
                    <a:pt x="175" y="0"/>
                  </a:cubicBezTo>
                  <a:cubicBezTo>
                    <a:pt x="175" y="0"/>
                    <a:pt x="228" y="3"/>
                    <a:pt x="278" y="33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75000"/>
                  </a:schemeClr>
                </a:gs>
                <a:gs pos="100000">
                  <a:srgbClr val="00FF00"/>
                </a:gs>
              </a:gsLst>
              <a:lin ang="189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49" name="Freeform 370"/>
            <p:cNvSpPr>
              <a:spLocks/>
            </p:cNvSpPr>
            <p:nvPr/>
          </p:nvSpPr>
          <p:spPr bwMode="auto">
            <a:xfrm>
              <a:off x="2379662" y="6562729"/>
              <a:ext cx="296863" cy="250825"/>
            </a:xfrm>
            <a:custGeom>
              <a:avLst/>
              <a:gdLst/>
              <a:ahLst/>
              <a:cxnLst>
                <a:cxn ang="0">
                  <a:pos x="0" y="80"/>
                </a:cxn>
                <a:cxn ang="0">
                  <a:pos x="115" y="115"/>
                </a:cxn>
                <a:cxn ang="0">
                  <a:pos x="133" y="19"/>
                </a:cxn>
                <a:cxn ang="0">
                  <a:pos x="135" y="1"/>
                </a:cxn>
                <a:cxn ang="0">
                  <a:pos x="163" y="55"/>
                </a:cxn>
                <a:cxn ang="0">
                  <a:pos x="71" y="130"/>
                </a:cxn>
                <a:cxn ang="0">
                  <a:pos x="0" y="80"/>
                </a:cxn>
              </a:cxnLst>
              <a:rect l="0" t="0" r="r" b="b"/>
              <a:pathLst>
                <a:path w="165" h="140">
                  <a:moveTo>
                    <a:pt x="0" y="80"/>
                  </a:moveTo>
                  <a:cubicBezTo>
                    <a:pt x="11" y="102"/>
                    <a:pt x="59" y="140"/>
                    <a:pt x="115" y="115"/>
                  </a:cubicBezTo>
                  <a:cubicBezTo>
                    <a:pt x="165" y="92"/>
                    <a:pt x="149" y="30"/>
                    <a:pt x="133" y="19"/>
                  </a:cubicBezTo>
                  <a:cubicBezTo>
                    <a:pt x="119" y="8"/>
                    <a:pt x="130" y="1"/>
                    <a:pt x="135" y="1"/>
                  </a:cubicBezTo>
                  <a:cubicBezTo>
                    <a:pt x="140" y="0"/>
                    <a:pt x="163" y="13"/>
                    <a:pt x="163" y="55"/>
                  </a:cubicBezTo>
                  <a:cubicBezTo>
                    <a:pt x="163" y="98"/>
                    <a:pt x="129" y="139"/>
                    <a:pt x="71" y="130"/>
                  </a:cubicBezTo>
                  <a:cubicBezTo>
                    <a:pt x="16" y="121"/>
                    <a:pt x="0" y="80"/>
                    <a:pt x="0" y="8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75000"/>
                  </a:schemeClr>
                </a:gs>
                <a:gs pos="100000">
                  <a:srgbClr val="00FF00"/>
                </a:gs>
              </a:gsLst>
              <a:lin ang="189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</p:grpSp>
      <p:pic>
        <p:nvPicPr>
          <p:cNvPr id="3079" name="图片 49" descr="HH.pn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7188" y="1785938"/>
            <a:ext cx="2268537" cy="4751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8" name="TextBox 26"/>
          <p:cNvSpPr txBox="1"/>
          <p:nvPr/>
        </p:nvSpPr>
        <p:spPr>
          <a:xfrm rot="19436320">
            <a:off x="249695" y="458825"/>
            <a:ext cx="1586745" cy="830997"/>
          </a:xfrm>
          <a:prstGeom prst="rect">
            <a:avLst/>
          </a:prstGeom>
          <a:noFill/>
          <a:ln w="38100">
            <a:solidFill>
              <a:srgbClr val="FF0000">
                <a:alpha val="60000"/>
              </a:srgbClr>
            </a:solidFill>
          </a:ln>
          <a:scene3d>
            <a:camera prst="orthographicFront"/>
            <a:lightRig rig="flat" dir="tl">
              <a:rot lat="0" lon="0" rev="6600000"/>
            </a:lightRig>
          </a:scene3d>
          <a:sp3d contourW="8890">
            <a:bevelT w="38100" h="31750"/>
            <a:contourClr>
              <a:srgbClr val="FF0000"/>
            </a:contourClr>
          </a:sp3d>
        </p:spPr>
        <p:txBody>
          <a:bodyPr wrap="square" rtlCol="0">
            <a:spAutoFit/>
            <a:sp3d extrusionH="25400" contourW="8890">
              <a:bevelT w="38100" h="31750"/>
              <a:contourClr>
                <a:srgbClr val="FF0000"/>
              </a:contourClr>
            </a:sp3d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 w="11430"/>
                <a:solidFill>
                  <a:srgbClr val="FF0000">
                    <a:alpha val="60000"/>
                  </a:srgbClr>
                </a:solidFill>
                <a:effectLst>
                  <a:outerShdw blurRad="63500" dist="39000" dir="546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charset="0"/>
                <a:ea typeface="宋体" charset="-122"/>
                <a:cs typeface="+mn-cs"/>
              </a:rPr>
              <a:t>仅供学习</a:t>
            </a:r>
            <a:endParaRPr kumimoji="0" lang="en-US" altLang="zh-CN" sz="2400" b="1" i="0" u="none" strike="noStrike" kern="1200" cap="none" spc="0" normalizeH="0" baseline="0" noProof="0" dirty="0" smtClean="0">
              <a:ln w="11430"/>
              <a:solidFill>
                <a:srgbClr val="FF0000">
                  <a:alpha val="60000"/>
                </a:srgbClr>
              </a:solidFill>
              <a:effectLst>
                <a:outerShdw blurRad="63500" dist="39000" dir="5460000" algn="tl">
                  <a:srgbClr val="000000">
                    <a:alpha val="30000"/>
                  </a:srgbClr>
                </a:outerShdw>
              </a:effectLst>
              <a:uLnTx/>
              <a:uFillTx/>
              <a:latin typeface="Arial" charset="0"/>
              <a:ea typeface="宋体" charset="-122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 w="11430"/>
                <a:solidFill>
                  <a:srgbClr val="FF0000">
                    <a:alpha val="60000"/>
                  </a:srgbClr>
                </a:solidFill>
                <a:effectLst>
                  <a:outerShdw blurRad="63500" dist="39000" dir="546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charset="0"/>
                <a:ea typeface="宋体" charset="-122"/>
                <a:cs typeface="+mn-cs"/>
              </a:rPr>
              <a:t>请勿商用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zh-CN" altLang="en-US" smtClean="0"/>
          </a:p>
        </p:txBody>
      </p:sp>
      <p:sp>
        <p:nvSpPr>
          <p:cNvPr id="4099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zh-CN" altLang="en-US" smtClean="0"/>
          </a:p>
        </p:txBody>
      </p:sp>
      <p:pic>
        <p:nvPicPr>
          <p:cNvPr id="4100" name="图片 3" descr="FD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图片 4" descr="YL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4438" y="1714500"/>
            <a:ext cx="2339975" cy="233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102" name="组合 5"/>
          <p:cNvGrpSpPr>
            <a:grpSpLocks/>
          </p:cNvGrpSpPr>
          <p:nvPr/>
        </p:nvGrpSpPr>
        <p:grpSpPr bwMode="auto">
          <a:xfrm>
            <a:off x="-22225" y="4048125"/>
            <a:ext cx="4619625" cy="3189288"/>
            <a:chOff x="-22225" y="4048130"/>
            <a:chExt cx="4619625" cy="3189287"/>
          </a:xfrm>
        </p:grpSpPr>
        <p:sp>
          <p:nvSpPr>
            <p:cNvPr id="7" name="Freeform 332"/>
            <p:cNvSpPr>
              <a:spLocks/>
            </p:cNvSpPr>
            <p:nvPr/>
          </p:nvSpPr>
          <p:spPr bwMode="auto">
            <a:xfrm>
              <a:off x="3684588" y="5240343"/>
              <a:ext cx="703262" cy="628650"/>
            </a:xfrm>
            <a:custGeom>
              <a:avLst/>
              <a:gdLst/>
              <a:ahLst/>
              <a:cxnLst>
                <a:cxn ang="0">
                  <a:pos x="381" y="343"/>
                </a:cxn>
                <a:cxn ang="0">
                  <a:pos x="321" y="95"/>
                </a:cxn>
                <a:cxn ang="0">
                  <a:pos x="122" y="32"/>
                </a:cxn>
                <a:cxn ang="0">
                  <a:pos x="33" y="244"/>
                </a:cxn>
                <a:cxn ang="0">
                  <a:pos x="224" y="324"/>
                </a:cxn>
                <a:cxn ang="0">
                  <a:pos x="310" y="247"/>
                </a:cxn>
                <a:cxn ang="0">
                  <a:pos x="294" y="241"/>
                </a:cxn>
                <a:cxn ang="0">
                  <a:pos x="263" y="289"/>
                </a:cxn>
                <a:cxn ang="0">
                  <a:pos x="137" y="320"/>
                </a:cxn>
                <a:cxn ang="0">
                  <a:pos x="26" y="198"/>
                </a:cxn>
                <a:cxn ang="0">
                  <a:pos x="104" y="45"/>
                </a:cxn>
                <a:cxn ang="0">
                  <a:pos x="289" y="68"/>
                </a:cxn>
                <a:cxn ang="0">
                  <a:pos x="364" y="193"/>
                </a:cxn>
                <a:cxn ang="0">
                  <a:pos x="381" y="343"/>
                </a:cxn>
              </a:cxnLst>
              <a:rect l="0" t="0" r="r" b="b"/>
              <a:pathLst>
                <a:path w="393" h="351">
                  <a:moveTo>
                    <a:pt x="381" y="343"/>
                  </a:moveTo>
                  <a:cubicBezTo>
                    <a:pt x="385" y="301"/>
                    <a:pt x="393" y="193"/>
                    <a:pt x="321" y="95"/>
                  </a:cubicBezTo>
                  <a:cubicBezTo>
                    <a:pt x="291" y="53"/>
                    <a:pt x="211" y="0"/>
                    <a:pt x="122" y="32"/>
                  </a:cubicBezTo>
                  <a:cubicBezTo>
                    <a:pt x="22" y="68"/>
                    <a:pt x="0" y="170"/>
                    <a:pt x="33" y="244"/>
                  </a:cubicBezTo>
                  <a:cubicBezTo>
                    <a:pt x="63" y="311"/>
                    <a:pt x="141" y="351"/>
                    <a:pt x="224" y="324"/>
                  </a:cubicBezTo>
                  <a:cubicBezTo>
                    <a:pt x="267" y="310"/>
                    <a:pt x="302" y="279"/>
                    <a:pt x="310" y="247"/>
                  </a:cubicBezTo>
                  <a:cubicBezTo>
                    <a:pt x="312" y="238"/>
                    <a:pt x="305" y="231"/>
                    <a:pt x="294" y="241"/>
                  </a:cubicBezTo>
                  <a:cubicBezTo>
                    <a:pt x="280" y="253"/>
                    <a:pt x="285" y="265"/>
                    <a:pt x="263" y="289"/>
                  </a:cubicBezTo>
                  <a:cubicBezTo>
                    <a:pt x="238" y="316"/>
                    <a:pt x="185" y="334"/>
                    <a:pt x="137" y="320"/>
                  </a:cubicBezTo>
                  <a:cubicBezTo>
                    <a:pt x="77" y="303"/>
                    <a:pt x="36" y="269"/>
                    <a:pt x="26" y="198"/>
                  </a:cubicBezTo>
                  <a:cubicBezTo>
                    <a:pt x="12" y="107"/>
                    <a:pt x="79" y="58"/>
                    <a:pt x="104" y="45"/>
                  </a:cubicBezTo>
                  <a:cubicBezTo>
                    <a:pt x="141" y="26"/>
                    <a:pt x="223" y="9"/>
                    <a:pt x="289" y="68"/>
                  </a:cubicBezTo>
                  <a:cubicBezTo>
                    <a:pt x="325" y="100"/>
                    <a:pt x="350" y="143"/>
                    <a:pt x="364" y="193"/>
                  </a:cubicBezTo>
                  <a:cubicBezTo>
                    <a:pt x="388" y="282"/>
                    <a:pt x="381" y="343"/>
                    <a:pt x="381" y="343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75000"/>
                  </a:schemeClr>
                </a:gs>
                <a:gs pos="100000">
                  <a:srgbClr val="00FF00"/>
                </a:gs>
              </a:gsLst>
              <a:lin ang="189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8" name="Freeform 333"/>
            <p:cNvSpPr>
              <a:spLocks/>
            </p:cNvSpPr>
            <p:nvPr/>
          </p:nvSpPr>
          <p:spPr bwMode="auto">
            <a:xfrm>
              <a:off x="1503363" y="5876929"/>
              <a:ext cx="1533525" cy="520700"/>
            </a:xfrm>
            <a:custGeom>
              <a:avLst/>
              <a:gdLst/>
              <a:ahLst/>
              <a:cxnLst>
                <a:cxn ang="0">
                  <a:pos x="821" y="58"/>
                </a:cxn>
                <a:cxn ang="0">
                  <a:pos x="445" y="242"/>
                </a:cxn>
                <a:cxn ang="0">
                  <a:pos x="0" y="251"/>
                </a:cxn>
                <a:cxn ang="0">
                  <a:pos x="508" y="212"/>
                </a:cxn>
                <a:cxn ang="0">
                  <a:pos x="786" y="43"/>
                </a:cxn>
                <a:cxn ang="0">
                  <a:pos x="839" y="3"/>
                </a:cxn>
                <a:cxn ang="0">
                  <a:pos x="821" y="58"/>
                </a:cxn>
              </a:cxnLst>
              <a:rect l="0" t="0" r="r" b="b"/>
              <a:pathLst>
                <a:path w="857" h="291">
                  <a:moveTo>
                    <a:pt x="821" y="58"/>
                  </a:moveTo>
                  <a:cubicBezTo>
                    <a:pt x="759" y="125"/>
                    <a:pt x="614" y="208"/>
                    <a:pt x="445" y="242"/>
                  </a:cubicBezTo>
                  <a:cubicBezTo>
                    <a:pt x="201" y="291"/>
                    <a:pt x="0" y="251"/>
                    <a:pt x="0" y="251"/>
                  </a:cubicBezTo>
                  <a:cubicBezTo>
                    <a:pt x="49" y="258"/>
                    <a:pt x="315" y="281"/>
                    <a:pt x="508" y="212"/>
                  </a:cubicBezTo>
                  <a:cubicBezTo>
                    <a:pt x="579" y="188"/>
                    <a:pt x="687" y="151"/>
                    <a:pt x="786" y="43"/>
                  </a:cubicBezTo>
                  <a:cubicBezTo>
                    <a:pt x="806" y="21"/>
                    <a:pt x="822" y="0"/>
                    <a:pt x="839" y="3"/>
                  </a:cubicBezTo>
                  <a:cubicBezTo>
                    <a:pt x="857" y="7"/>
                    <a:pt x="848" y="30"/>
                    <a:pt x="821" y="58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75000"/>
                  </a:schemeClr>
                </a:gs>
                <a:gs pos="100000">
                  <a:srgbClr val="00FF00"/>
                </a:gs>
              </a:gsLst>
              <a:lin ang="189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9" name="Freeform 334"/>
            <p:cNvSpPr>
              <a:spLocks/>
            </p:cNvSpPr>
            <p:nvPr/>
          </p:nvSpPr>
          <p:spPr bwMode="auto">
            <a:xfrm>
              <a:off x="2965450" y="5018093"/>
              <a:ext cx="142875" cy="754062"/>
            </a:xfrm>
            <a:custGeom>
              <a:avLst/>
              <a:gdLst/>
              <a:ahLst/>
              <a:cxnLst>
                <a:cxn ang="0">
                  <a:pos x="57" y="240"/>
                </a:cxn>
                <a:cxn ang="0">
                  <a:pos x="50" y="243"/>
                </a:cxn>
                <a:cxn ang="0">
                  <a:pos x="0" y="421"/>
                </a:cxn>
                <a:cxn ang="0">
                  <a:pos x="67" y="210"/>
                </a:cxn>
                <a:cxn ang="0">
                  <a:pos x="58" y="10"/>
                </a:cxn>
                <a:cxn ang="0">
                  <a:pos x="43" y="23"/>
                </a:cxn>
                <a:cxn ang="0">
                  <a:pos x="65" y="161"/>
                </a:cxn>
                <a:cxn ang="0">
                  <a:pos x="57" y="240"/>
                </a:cxn>
              </a:cxnLst>
              <a:rect l="0" t="0" r="r" b="b"/>
              <a:pathLst>
                <a:path w="80" h="421">
                  <a:moveTo>
                    <a:pt x="57" y="240"/>
                  </a:moveTo>
                  <a:cubicBezTo>
                    <a:pt x="55" y="256"/>
                    <a:pt x="51" y="239"/>
                    <a:pt x="50" y="243"/>
                  </a:cubicBezTo>
                  <a:cubicBezTo>
                    <a:pt x="42" y="290"/>
                    <a:pt x="31" y="354"/>
                    <a:pt x="0" y="421"/>
                  </a:cubicBezTo>
                  <a:cubicBezTo>
                    <a:pt x="0" y="421"/>
                    <a:pt x="51" y="333"/>
                    <a:pt x="67" y="210"/>
                  </a:cubicBezTo>
                  <a:cubicBezTo>
                    <a:pt x="80" y="113"/>
                    <a:pt x="71" y="26"/>
                    <a:pt x="58" y="10"/>
                  </a:cubicBezTo>
                  <a:cubicBezTo>
                    <a:pt x="51" y="0"/>
                    <a:pt x="38" y="5"/>
                    <a:pt x="43" y="23"/>
                  </a:cubicBezTo>
                  <a:cubicBezTo>
                    <a:pt x="54" y="55"/>
                    <a:pt x="64" y="74"/>
                    <a:pt x="65" y="161"/>
                  </a:cubicBezTo>
                  <a:cubicBezTo>
                    <a:pt x="65" y="186"/>
                    <a:pt x="60" y="220"/>
                    <a:pt x="57" y="24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75000"/>
                  </a:schemeClr>
                </a:gs>
                <a:gs pos="100000">
                  <a:srgbClr val="00FF00"/>
                </a:gs>
              </a:gsLst>
              <a:lin ang="189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0" name="Freeform 335"/>
            <p:cNvSpPr>
              <a:spLocks/>
            </p:cNvSpPr>
            <p:nvPr/>
          </p:nvSpPr>
          <p:spPr bwMode="auto">
            <a:xfrm>
              <a:off x="103188" y="4071943"/>
              <a:ext cx="3748087" cy="2303461"/>
            </a:xfrm>
            <a:custGeom>
              <a:avLst/>
              <a:gdLst/>
              <a:ahLst/>
              <a:cxnLst>
                <a:cxn ang="0">
                  <a:pos x="1573" y="369"/>
                </a:cxn>
                <a:cxn ang="0">
                  <a:pos x="1585" y="158"/>
                </a:cxn>
                <a:cxn ang="0">
                  <a:pos x="1775" y="22"/>
                </a:cxn>
                <a:cxn ang="0">
                  <a:pos x="2018" y="116"/>
                </a:cxn>
                <a:cxn ang="0">
                  <a:pos x="2063" y="354"/>
                </a:cxn>
                <a:cxn ang="0">
                  <a:pos x="1910" y="516"/>
                </a:cxn>
                <a:cxn ang="0">
                  <a:pos x="1838" y="493"/>
                </a:cxn>
                <a:cxn ang="0">
                  <a:pos x="1875" y="454"/>
                </a:cxn>
                <a:cxn ang="0">
                  <a:pos x="1892" y="494"/>
                </a:cxn>
                <a:cxn ang="0">
                  <a:pos x="1977" y="470"/>
                </a:cxn>
                <a:cxn ang="0">
                  <a:pos x="2069" y="277"/>
                </a:cxn>
                <a:cxn ang="0">
                  <a:pos x="1942" y="58"/>
                </a:cxn>
                <a:cxn ang="0">
                  <a:pos x="1718" y="43"/>
                </a:cxn>
                <a:cxn ang="0">
                  <a:pos x="1574" y="201"/>
                </a:cxn>
                <a:cxn ang="0">
                  <a:pos x="1605" y="419"/>
                </a:cxn>
                <a:cxn ang="0">
                  <a:pos x="1681" y="656"/>
                </a:cxn>
                <a:cxn ang="0">
                  <a:pos x="1405" y="1143"/>
                </a:cxn>
                <a:cxn ang="0">
                  <a:pos x="767" y="1263"/>
                </a:cxn>
                <a:cxn ang="0">
                  <a:pos x="295" y="1124"/>
                </a:cxn>
                <a:cxn ang="0">
                  <a:pos x="24" y="871"/>
                </a:cxn>
                <a:cxn ang="0">
                  <a:pos x="14" y="790"/>
                </a:cxn>
                <a:cxn ang="0">
                  <a:pos x="43" y="854"/>
                </a:cxn>
                <a:cxn ang="0">
                  <a:pos x="127" y="980"/>
                </a:cxn>
                <a:cxn ang="0">
                  <a:pos x="888" y="1264"/>
                </a:cxn>
                <a:cxn ang="0">
                  <a:pos x="1368" y="1157"/>
                </a:cxn>
                <a:cxn ang="0">
                  <a:pos x="1640" y="776"/>
                </a:cxn>
                <a:cxn ang="0">
                  <a:pos x="1551" y="466"/>
                </a:cxn>
                <a:cxn ang="0">
                  <a:pos x="1252" y="473"/>
                </a:cxn>
                <a:cxn ang="0">
                  <a:pos x="1217" y="651"/>
                </a:cxn>
                <a:cxn ang="0">
                  <a:pos x="1240" y="677"/>
                </a:cxn>
                <a:cxn ang="0">
                  <a:pos x="1199" y="660"/>
                </a:cxn>
                <a:cxn ang="0">
                  <a:pos x="1329" y="414"/>
                </a:cxn>
                <a:cxn ang="0">
                  <a:pos x="1642" y="823"/>
                </a:cxn>
                <a:cxn ang="0">
                  <a:pos x="1676" y="647"/>
                </a:cxn>
                <a:cxn ang="0">
                  <a:pos x="1649" y="513"/>
                </a:cxn>
                <a:cxn ang="0">
                  <a:pos x="1573" y="369"/>
                </a:cxn>
              </a:cxnLst>
              <a:rect l="0" t="0" r="r" b="b"/>
              <a:pathLst>
                <a:path w="2094" h="1287">
                  <a:moveTo>
                    <a:pt x="1573" y="369"/>
                  </a:moveTo>
                  <a:cubicBezTo>
                    <a:pt x="1554" y="322"/>
                    <a:pt x="1545" y="230"/>
                    <a:pt x="1585" y="158"/>
                  </a:cubicBezTo>
                  <a:cubicBezTo>
                    <a:pt x="1599" y="133"/>
                    <a:pt x="1646" y="44"/>
                    <a:pt x="1775" y="22"/>
                  </a:cubicBezTo>
                  <a:cubicBezTo>
                    <a:pt x="1903" y="0"/>
                    <a:pt x="1981" y="75"/>
                    <a:pt x="2018" y="116"/>
                  </a:cubicBezTo>
                  <a:cubicBezTo>
                    <a:pt x="2055" y="157"/>
                    <a:pt x="2094" y="241"/>
                    <a:pt x="2063" y="354"/>
                  </a:cubicBezTo>
                  <a:cubicBezTo>
                    <a:pt x="2033" y="461"/>
                    <a:pt x="1944" y="507"/>
                    <a:pt x="1910" y="516"/>
                  </a:cubicBezTo>
                  <a:cubicBezTo>
                    <a:pt x="1876" y="525"/>
                    <a:pt x="1846" y="520"/>
                    <a:pt x="1838" y="493"/>
                  </a:cubicBezTo>
                  <a:cubicBezTo>
                    <a:pt x="1831" y="469"/>
                    <a:pt x="1851" y="449"/>
                    <a:pt x="1875" y="454"/>
                  </a:cubicBezTo>
                  <a:cubicBezTo>
                    <a:pt x="1897" y="459"/>
                    <a:pt x="1900" y="485"/>
                    <a:pt x="1892" y="494"/>
                  </a:cubicBezTo>
                  <a:cubicBezTo>
                    <a:pt x="1892" y="494"/>
                    <a:pt x="1927" y="505"/>
                    <a:pt x="1977" y="470"/>
                  </a:cubicBezTo>
                  <a:cubicBezTo>
                    <a:pt x="2024" y="437"/>
                    <a:pt x="2065" y="384"/>
                    <a:pt x="2069" y="277"/>
                  </a:cubicBezTo>
                  <a:cubicBezTo>
                    <a:pt x="2073" y="167"/>
                    <a:pt x="2001" y="92"/>
                    <a:pt x="1942" y="58"/>
                  </a:cubicBezTo>
                  <a:cubicBezTo>
                    <a:pt x="1883" y="25"/>
                    <a:pt x="1803" y="8"/>
                    <a:pt x="1718" y="43"/>
                  </a:cubicBezTo>
                  <a:cubicBezTo>
                    <a:pt x="1633" y="77"/>
                    <a:pt x="1590" y="151"/>
                    <a:pt x="1574" y="201"/>
                  </a:cubicBezTo>
                  <a:cubicBezTo>
                    <a:pt x="1559" y="251"/>
                    <a:pt x="1557" y="342"/>
                    <a:pt x="1605" y="419"/>
                  </a:cubicBezTo>
                  <a:cubicBezTo>
                    <a:pt x="1669" y="524"/>
                    <a:pt x="1681" y="563"/>
                    <a:pt x="1681" y="656"/>
                  </a:cubicBezTo>
                  <a:cubicBezTo>
                    <a:pt x="1681" y="723"/>
                    <a:pt x="1670" y="977"/>
                    <a:pt x="1405" y="1143"/>
                  </a:cubicBezTo>
                  <a:cubicBezTo>
                    <a:pt x="1248" y="1241"/>
                    <a:pt x="1028" y="1287"/>
                    <a:pt x="767" y="1263"/>
                  </a:cubicBezTo>
                  <a:cubicBezTo>
                    <a:pt x="658" y="1253"/>
                    <a:pt x="476" y="1220"/>
                    <a:pt x="295" y="1124"/>
                  </a:cubicBezTo>
                  <a:cubicBezTo>
                    <a:pt x="127" y="1034"/>
                    <a:pt x="49" y="920"/>
                    <a:pt x="24" y="871"/>
                  </a:cubicBezTo>
                  <a:cubicBezTo>
                    <a:pt x="0" y="823"/>
                    <a:pt x="2" y="794"/>
                    <a:pt x="14" y="790"/>
                  </a:cubicBezTo>
                  <a:cubicBezTo>
                    <a:pt x="26" y="787"/>
                    <a:pt x="30" y="822"/>
                    <a:pt x="43" y="854"/>
                  </a:cubicBezTo>
                  <a:cubicBezTo>
                    <a:pt x="64" y="902"/>
                    <a:pt x="102" y="954"/>
                    <a:pt x="127" y="980"/>
                  </a:cubicBezTo>
                  <a:cubicBezTo>
                    <a:pt x="346" y="1206"/>
                    <a:pt x="678" y="1262"/>
                    <a:pt x="888" y="1264"/>
                  </a:cubicBezTo>
                  <a:cubicBezTo>
                    <a:pt x="1109" y="1267"/>
                    <a:pt x="1264" y="1216"/>
                    <a:pt x="1368" y="1157"/>
                  </a:cubicBezTo>
                  <a:cubicBezTo>
                    <a:pt x="1558" y="1048"/>
                    <a:pt x="1620" y="900"/>
                    <a:pt x="1640" y="776"/>
                  </a:cubicBezTo>
                  <a:cubicBezTo>
                    <a:pt x="1660" y="649"/>
                    <a:pt x="1634" y="537"/>
                    <a:pt x="1551" y="466"/>
                  </a:cubicBezTo>
                  <a:cubicBezTo>
                    <a:pt x="1468" y="395"/>
                    <a:pt x="1337" y="387"/>
                    <a:pt x="1252" y="473"/>
                  </a:cubicBezTo>
                  <a:cubicBezTo>
                    <a:pt x="1166" y="559"/>
                    <a:pt x="1217" y="651"/>
                    <a:pt x="1217" y="651"/>
                  </a:cubicBezTo>
                  <a:cubicBezTo>
                    <a:pt x="1217" y="651"/>
                    <a:pt x="1240" y="659"/>
                    <a:pt x="1240" y="677"/>
                  </a:cubicBezTo>
                  <a:cubicBezTo>
                    <a:pt x="1240" y="694"/>
                    <a:pt x="1213" y="706"/>
                    <a:pt x="1199" y="660"/>
                  </a:cubicBezTo>
                  <a:cubicBezTo>
                    <a:pt x="1158" y="521"/>
                    <a:pt x="1259" y="435"/>
                    <a:pt x="1329" y="414"/>
                  </a:cubicBezTo>
                  <a:cubicBezTo>
                    <a:pt x="1527" y="355"/>
                    <a:pt x="1712" y="535"/>
                    <a:pt x="1642" y="823"/>
                  </a:cubicBezTo>
                  <a:cubicBezTo>
                    <a:pt x="1642" y="823"/>
                    <a:pt x="1676" y="758"/>
                    <a:pt x="1676" y="647"/>
                  </a:cubicBezTo>
                  <a:cubicBezTo>
                    <a:pt x="1676" y="565"/>
                    <a:pt x="1658" y="536"/>
                    <a:pt x="1649" y="513"/>
                  </a:cubicBezTo>
                  <a:cubicBezTo>
                    <a:pt x="1626" y="459"/>
                    <a:pt x="1595" y="425"/>
                    <a:pt x="1573" y="369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75000"/>
                  </a:schemeClr>
                </a:gs>
                <a:gs pos="100000">
                  <a:srgbClr val="00FF00"/>
                </a:gs>
              </a:gsLst>
              <a:lin ang="189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1" name="Freeform 336"/>
            <p:cNvSpPr>
              <a:spLocks/>
            </p:cNvSpPr>
            <p:nvPr/>
          </p:nvSpPr>
          <p:spPr bwMode="auto">
            <a:xfrm>
              <a:off x="2959100" y="4371980"/>
              <a:ext cx="161925" cy="773113"/>
            </a:xfrm>
            <a:custGeom>
              <a:avLst/>
              <a:gdLst/>
              <a:ahLst/>
              <a:cxnLst>
                <a:cxn ang="0">
                  <a:pos x="1" y="135"/>
                </a:cxn>
                <a:cxn ang="0">
                  <a:pos x="42" y="287"/>
                </a:cxn>
                <a:cxn ang="0">
                  <a:pos x="91" y="432"/>
                </a:cxn>
                <a:cxn ang="0">
                  <a:pos x="40" y="275"/>
                </a:cxn>
                <a:cxn ang="0">
                  <a:pos x="15" y="93"/>
                </a:cxn>
                <a:cxn ang="0">
                  <a:pos x="54" y="33"/>
                </a:cxn>
                <a:cxn ang="0">
                  <a:pos x="79" y="18"/>
                </a:cxn>
                <a:cxn ang="0">
                  <a:pos x="33" y="34"/>
                </a:cxn>
                <a:cxn ang="0">
                  <a:pos x="28" y="19"/>
                </a:cxn>
                <a:cxn ang="0">
                  <a:pos x="20" y="51"/>
                </a:cxn>
                <a:cxn ang="0">
                  <a:pos x="1" y="135"/>
                </a:cxn>
              </a:cxnLst>
              <a:rect l="0" t="0" r="r" b="b"/>
              <a:pathLst>
                <a:path w="91" h="432">
                  <a:moveTo>
                    <a:pt x="1" y="135"/>
                  </a:moveTo>
                  <a:cubicBezTo>
                    <a:pt x="1" y="180"/>
                    <a:pt x="11" y="226"/>
                    <a:pt x="42" y="287"/>
                  </a:cubicBezTo>
                  <a:cubicBezTo>
                    <a:pt x="86" y="374"/>
                    <a:pt x="91" y="432"/>
                    <a:pt x="91" y="432"/>
                  </a:cubicBezTo>
                  <a:cubicBezTo>
                    <a:pt x="87" y="390"/>
                    <a:pt x="68" y="329"/>
                    <a:pt x="40" y="275"/>
                  </a:cubicBezTo>
                  <a:cubicBezTo>
                    <a:pt x="8" y="212"/>
                    <a:pt x="0" y="141"/>
                    <a:pt x="15" y="93"/>
                  </a:cubicBezTo>
                  <a:cubicBezTo>
                    <a:pt x="26" y="59"/>
                    <a:pt x="41" y="43"/>
                    <a:pt x="54" y="33"/>
                  </a:cubicBezTo>
                  <a:cubicBezTo>
                    <a:pt x="64" y="26"/>
                    <a:pt x="78" y="24"/>
                    <a:pt x="79" y="18"/>
                  </a:cubicBezTo>
                  <a:cubicBezTo>
                    <a:pt x="80" y="8"/>
                    <a:pt x="56" y="0"/>
                    <a:pt x="33" y="34"/>
                  </a:cubicBezTo>
                  <a:cubicBezTo>
                    <a:pt x="33" y="34"/>
                    <a:pt x="37" y="16"/>
                    <a:pt x="28" y="19"/>
                  </a:cubicBezTo>
                  <a:cubicBezTo>
                    <a:pt x="22" y="20"/>
                    <a:pt x="26" y="33"/>
                    <a:pt x="20" y="51"/>
                  </a:cubicBezTo>
                  <a:cubicBezTo>
                    <a:pt x="15" y="67"/>
                    <a:pt x="1" y="94"/>
                    <a:pt x="1" y="135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75000"/>
                  </a:schemeClr>
                </a:gs>
                <a:gs pos="100000">
                  <a:srgbClr val="00FF00"/>
                </a:gs>
              </a:gsLst>
              <a:lin ang="189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2" name="Freeform 337"/>
            <p:cNvSpPr>
              <a:spLocks/>
            </p:cNvSpPr>
            <p:nvPr/>
          </p:nvSpPr>
          <p:spPr bwMode="auto">
            <a:xfrm>
              <a:off x="633413" y="5253043"/>
              <a:ext cx="1060450" cy="1084262"/>
            </a:xfrm>
            <a:custGeom>
              <a:avLst/>
              <a:gdLst/>
              <a:ahLst/>
              <a:cxnLst>
                <a:cxn ang="0">
                  <a:pos x="592" y="605"/>
                </a:cxn>
                <a:cxn ang="0">
                  <a:pos x="309" y="537"/>
                </a:cxn>
                <a:cxn ang="0">
                  <a:pos x="226" y="455"/>
                </a:cxn>
                <a:cxn ang="0">
                  <a:pos x="246" y="375"/>
                </a:cxn>
                <a:cxn ang="0">
                  <a:pos x="331" y="378"/>
                </a:cxn>
                <a:cxn ang="0">
                  <a:pos x="344" y="446"/>
                </a:cxn>
                <a:cxn ang="0">
                  <a:pos x="301" y="466"/>
                </a:cxn>
                <a:cxn ang="0">
                  <a:pos x="299" y="474"/>
                </a:cxn>
                <a:cxn ang="0">
                  <a:pos x="353" y="434"/>
                </a:cxn>
                <a:cxn ang="0">
                  <a:pos x="254" y="365"/>
                </a:cxn>
                <a:cxn ang="0">
                  <a:pos x="215" y="448"/>
                </a:cxn>
                <a:cxn ang="0">
                  <a:pos x="199" y="461"/>
                </a:cxn>
                <a:cxn ang="0">
                  <a:pos x="33" y="230"/>
                </a:cxn>
                <a:cxn ang="0">
                  <a:pos x="187" y="42"/>
                </a:cxn>
                <a:cxn ang="0">
                  <a:pos x="337" y="178"/>
                </a:cxn>
                <a:cxn ang="0">
                  <a:pos x="263" y="317"/>
                </a:cxn>
                <a:cxn ang="0">
                  <a:pos x="166" y="331"/>
                </a:cxn>
                <a:cxn ang="0">
                  <a:pos x="144" y="318"/>
                </a:cxn>
                <a:cxn ang="0">
                  <a:pos x="164" y="339"/>
                </a:cxn>
                <a:cxn ang="0">
                  <a:pos x="342" y="207"/>
                </a:cxn>
                <a:cxn ang="0">
                  <a:pos x="132" y="46"/>
                </a:cxn>
                <a:cxn ang="0">
                  <a:pos x="92" y="374"/>
                </a:cxn>
                <a:cxn ang="0">
                  <a:pos x="287" y="533"/>
                </a:cxn>
                <a:cxn ang="0">
                  <a:pos x="245" y="530"/>
                </a:cxn>
                <a:cxn ang="0">
                  <a:pos x="260" y="540"/>
                </a:cxn>
                <a:cxn ang="0">
                  <a:pos x="357" y="573"/>
                </a:cxn>
                <a:cxn ang="0">
                  <a:pos x="363" y="583"/>
                </a:cxn>
                <a:cxn ang="0">
                  <a:pos x="592" y="605"/>
                </a:cxn>
              </a:cxnLst>
              <a:rect l="0" t="0" r="r" b="b"/>
              <a:pathLst>
                <a:path w="592" h="606">
                  <a:moveTo>
                    <a:pt x="592" y="605"/>
                  </a:moveTo>
                  <a:cubicBezTo>
                    <a:pt x="592" y="605"/>
                    <a:pt x="412" y="592"/>
                    <a:pt x="309" y="537"/>
                  </a:cubicBezTo>
                  <a:cubicBezTo>
                    <a:pt x="255" y="508"/>
                    <a:pt x="233" y="476"/>
                    <a:pt x="226" y="455"/>
                  </a:cubicBezTo>
                  <a:cubicBezTo>
                    <a:pt x="219" y="434"/>
                    <a:pt x="220" y="395"/>
                    <a:pt x="246" y="375"/>
                  </a:cubicBezTo>
                  <a:cubicBezTo>
                    <a:pt x="272" y="355"/>
                    <a:pt x="302" y="356"/>
                    <a:pt x="331" y="378"/>
                  </a:cubicBezTo>
                  <a:cubicBezTo>
                    <a:pt x="360" y="400"/>
                    <a:pt x="348" y="438"/>
                    <a:pt x="344" y="446"/>
                  </a:cubicBezTo>
                  <a:cubicBezTo>
                    <a:pt x="332" y="467"/>
                    <a:pt x="309" y="466"/>
                    <a:pt x="301" y="466"/>
                  </a:cubicBezTo>
                  <a:cubicBezTo>
                    <a:pt x="294" y="466"/>
                    <a:pt x="290" y="471"/>
                    <a:pt x="299" y="474"/>
                  </a:cubicBezTo>
                  <a:cubicBezTo>
                    <a:pt x="314" y="478"/>
                    <a:pt x="344" y="469"/>
                    <a:pt x="353" y="434"/>
                  </a:cubicBezTo>
                  <a:cubicBezTo>
                    <a:pt x="364" y="389"/>
                    <a:pt x="313" y="336"/>
                    <a:pt x="254" y="365"/>
                  </a:cubicBezTo>
                  <a:cubicBezTo>
                    <a:pt x="209" y="387"/>
                    <a:pt x="215" y="433"/>
                    <a:pt x="215" y="448"/>
                  </a:cubicBezTo>
                  <a:cubicBezTo>
                    <a:pt x="215" y="460"/>
                    <a:pt x="203" y="463"/>
                    <a:pt x="199" y="461"/>
                  </a:cubicBezTo>
                  <a:cubicBezTo>
                    <a:pt x="129" y="427"/>
                    <a:pt x="45" y="339"/>
                    <a:pt x="33" y="230"/>
                  </a:cubicBezTo>
                  <a:cubicBezTo>
                    <a:pt x="20" y="120"/>
                    <a:pt x="90" y="45"/>
                    <a:pt x="187" y="42"/>
                  </a:cubicBezTo>
                  <a:cubicBezTo>
                    <a:pt x="283" y="39"/>
                    <a:pt x="331" y="110"/>
                    <a:pt x="337" y="178"/>
                  </a:cubicBezTo>
                  <a:cubicBezTo>
                    <a:pt x="344" y="246"/>
                    <a:pt x="305" y="293"/>
                    <a:pt x="263" y="317"/>
                  </a:cubicBezTo>
                  <a:cubicBezTo>
                    <a:pt x="220" y="342"/>
                    <a:pt x="166" y="331"/>
                    <a:pt x="166" y="331"/>
                  </a:cubicBezTo>
                  <a:cubicBezTo>
                    <a:pt x="166" y="331"/>
                    <a:pt x="156" y="311"/>
                    <a:pt x="144" y="318"/>
                  </a:cubicBezTo>
                  <a:cubicBezTo>
                    <a:pt x="133" y="326"/>
                    <a:pt x="151" y="336"/>
                    <a:pt x="164" y="339"/>
                  </a:cubicBezTo>
                  <a:cubicBezTo>
                    <a:pt x="244" y="355"/>
                    <a:pt x="331" y="300"/>
                    <a:pt x="342" y="207"/>
                  </a:cubicBezTo>
                  <a:cubicBezTo>
                    <a:pt x="355" y="108"/>
                    <a:pt x="260" y="0"/>
                    <a:pt x="132" y="46"/>
                  </a:cubicBezTo>
                  <a:cubicBezTo>
                    <a:pt x="0" y="92"/>
                    <a:pt x="0" y="259"/>
                    <a:pt x="92" y="374"/>
                  </a:cubicBezTo>
                  <a:cubicBezTo>
                    <a:pt x="105" y="391"/>
                    <a:pt x="159" y="463"/>
                    <a:pt x="287" y="533"/>
                  </a:cubicBezTo>
                  <a:cubicBezTo>
                    <a:pt x="287" y="533"/>
                    <a:pt x="262" y="525"/>
                    <a:pt x="245" y="530"/>
                  </a:cubicBezTo>
                  <a:cubicBezTo>
                    <a:pt x="229" y="535"/>
                    <a:pt x="228" y="545"/>
                    <a:pt x="260" y="540"/>
                  </a:cubicBezTo>
                  <a:cubicBezTo>
                    <a:pt x="284" y="536"/>
                    <a:pt x="323" y="561"/>
                    <a:pt x="357" y="573"/>
                  </a:cubicBezTo>
                  <a:cubicBezTo>
                    <a:pt x="386" y="582"/>
                    <a:pt x="363" y="583"/>
                    <a:pt x="363" y="583"/>
                  </a:cubicBezTo>
                  <a:cubicBezTo>
                    <a:pt x="363" y="583"/>
                    <a:pt x="476" y="606"/>
                    <a:pt x="592" y="605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75000"/>
                  </a:schemeClr>
                </a:gs>
                <a:gs pos="100000">
                  <a:srgbClr val="00FF00"/>
                </a:gs>
              </a:gsLst>
              <a:lin ang="189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3" name="Freeform 338"/>
            <p:cNvSpPr>
              <a:spLocks/>
            </p:cNvSpPr>
            <p:nvPr/>
          </p:nvSpPr>
          <p:spPr bwMode="auto">
            <a:xfrm>
              <a:off x="1546225" y="5211768"/>
              <a:ext cx="1287463" cy="1176337"/>
            </a:xfrm>
            <a:custGeom>
              <a:avLst/>
              <a:gdLst/>
              <a:ahLst/>
              <a:cxnLst>
                <a:cxn ang="0">
                  <a:pos x="32" y="624"/>
                </a:cxn>
                <a:cxn ang="0">
                  <a:pos x="459" y="554"/>
                </a:cxn>
                <a:cxn ang="0">
                  <a:pos x="688" y="300"/>
                </a:cxn>
                <a:cxn ang="0">
                  <a:pos x="702" y="194"/>
                </a:cxn>
                <a:cxn ang="0">
                  <a:pos x="649" y="110"/>
                </a:cxn>
                <a:cxn ang="0">
                  <a:pos x="574" y="106"/>
                </a:cxn>
                <a:cxn ang="0">
                  <a:pos x="558" y="110"/>
                </a:cxn>
                <a:cxn ang="0">
                  <a:pos x="598" y="89"/>
                </a:cxn>
                <a:cxn ang="0">
                  <a:pos x="683" y="130"/>
                </a:cxn>
                <a:cxn ang="0">
                  <a:pos x="700" y="128"/>
                </a:cxn>
                <a:cxn ang="0">
                  <a:pos x="565" y="17"/>
                </a:cxn>
                <a:cxn ang="0">
                  <a:pos x="479" y="221"/>
                </a:cxn>
                <a:cxn ang="0">
                  <a:pos x="642" y="212"/>
                </a:cxn>
                <a:cxn ang="0">
                  <a:pos x="639" y="187"/>
                </a:cxn>
                <a:cxn ang="0">
                  <a:pos x="654" y="206"/>
                </a:cxn>
                <a:cxn ang="0">
                  <a:pos x="553" y="260"/>
                </a:cxn>
                <a:cxn ang="0">
                  <a:pos x="445" y="122"/>
                </a:cxn>
                <a:cxn ang="0">
                  <a:pos x="599" y="14"/>
                </a:cxn>
                <a:cxn ang="0">
                  <a:pos x="714" y="156"/>
                </a:cxn>
                <a:cxn ang="0">
                  <a:pos x="676" y="346"/>
                </a:cxn>
                <a:cxn ang="0">
                  <a:pos x="500" y="536"/>
                </a:cxn>
                <a:cxn ang="0">
                  <a:pos x="472" y="556"/>
                </a:cxn>
                <a:cxn ang="0">
                  <a:pos x="487" y="560"/>
                </a:cxn>
                <a:cxn ang="0">
                  <a:pos x="207" y="626"/>
                </a:cxn>
                <a:cxn ang="0">
                  <a:pos x="32" y="624"/>
                </a:cxn>
              </a:cxnLst>
              <a:rect l="0" t="0" r="r" b="b"/>
              <a:pathLst>
                <a:path w="719" h="657">
                  <a:moveTo>
                    <a:pt x="32" y="624"/>
                  </a:moveTo>
                  <a:cubicBezTo>
                    <a:pt x="0" y="621"/>
                    <a:pt x="268" y="657"/>
                    <a:pt x="459" y="554"/>
                  </a:cubicBezTo>
                  <a:cubicBezTo>
                    <a:pt x="606" y="474"/>
                    <a:pt x="661" y="380"/>
                    <a:pt x="688" y="300"/>
                  </a:cubicBezTo>
                  <a:cubicBezTo>
                    <a:pt x="701" y="264"/>
                    <a:pt x="704" y="221"/>
                    <a:pt x="702" y="194"/>
                  </a:cubicBezTo>
                  <a:cubicBezTo>
                    <a:pt x="700" y="166"/>
                    <a:pt x="683" y="125"/>
                    <a:pt x="649" y="110"/>
                  </a:cubicBezTo>
                  <a:cubicBezTo>
                    <a:pt x="627" y="99"/>
                    <a:pt x="599" y="94"/>
                    <a:pt x="574" y="106"/>
                  </a:cubicBezTo>
                  <a:cubicBezTo>
                    <a:pt x="565" y="110"/>
                    <a:pt x="562" y="113"/>
                    <a:pt x="558" y="110"/>
                  </a:cubicBezTo>
                  <a:cubicBezTo>
                    <a:pt x="551" y="102"/>
                    <a:pt x="565" y="91"/>
                    <a:pt x="598" y="89"/>
                  </a:cubicBezTo>
                  <a:cubicBezTo>
                    <a:pt x="641" y="87"/>
                    <a:pt x="676" y="120"/>
                    <a:pt x="683" y="130"/>
                  </a:cubicBezTo>
                  <a:cubicBezTo>
                    <a:pt x="691" y="141"/>
                    <a:pt x="700" y="149"/>
                    <a:pt x="700" y="128"/>
                  </a:cubicBezTo>
                  <a:cubicBezTo>
                    <a:pt x="700" y="108"/>
                    <a:pt x="673" y="8"/>
                    <a:pt x="565" y="17"/>
                  </a:cubicBezTo>
                  <a:cubicBezTo>
                    <a:pt x="447" y="26"/>
                    <a:pt x="423" y="159"/>
                    <a:pt x="479" y="221"/>
                  </a:cubicBezTo>
                  <a:cubicBezTo>
                    <a:pt x="536" y="283"/>
                    <a:pt x="632" y="254"/>
                    <a:pt x="642" y="212"/>
                  </a:cubicBezTo>
                  <a:cubicBezTo>
                    <a:pt x="642" y="212"/>
                    <a:pt x="631" y="199"/>
                    <a:pt x="639" y="187"/>
                  </a:cubicBezTo>
                  <a:cubicBezTo>
                    <a:pt x="646" y="176"/>
                    <a:pt x="659" y="182"/>
                    <a:pt x="654" y="206"/>
                  </a:cubicBezTo>
                  <a:cubicBezTo>
                    <a:pt x="651" y="221"/>
                    <a:pt x="628" y="264"/>
                    <a:pt x="553" y="260"/>
                  </a:cubicBezTo>
                  <a:cubicBezTo>
                    <a:pt x="481" y="257"/>
                    <a:pt x="435" y="190"/>
                    <a:pt x="445" y="122"/>
                  </a:cubicBezTo>
                  <a:cubicBezTo>
                    <a:pt x="455" y="53"/>
                    <a:pt x="517" y="0"/>
                    <a:pt x="599" y="14"/>
                  </a:cubicBezTo>
                  <a:cubicBezTo>
                    <a:pt x="682" y="27"/>
                    <a:pt x="706" y="93"/>
                    <a:pt x="714" y="156"/>
                  </a:cubicBezTo>
                  <a:cubicBezTo>
                    <a:pt x="719" y="195"/>
                    <a:pt x="717" y="265"/>
                    <a:pt x="676" y="346"/>
                  </a:cubicBezTo>
                  <a:cubicBezTo>
                    <a:pt x="661" y="377"/>
                    <a:pt x="627" y="452"/>
                    <a:pt x="500" y="536"/>
                  </a:cubicBezTo>
                  <a:cubicBezTo>
                    <a:pt x="479" y="550"/>
                    <a:pt x="478" y="550"/>
                    <a:pt x="472" y="556"/>
                  </a:cubicBezTo>
                  <a:cubicBezTo>
                    <a:pt x="469" y="559"/>
                    <a:pt x="469" y="565"/>
                    <a:pt x="487" y="560"/>
                  </a:cubicBezTo>
                  <a:cubicBezTo>
                    <a:pt x="487" y="560"/>
                    <a:pt x="358" y="615"/>
                    <a:pt x="207" y="626"/>
                  </a:cubicBezTo>
                  <a:cubicBezTo>
                    <a:pt x="55" y="636"/>
                    <a:pt x="32" y="624"/>
                    <a:pt x="32" y="62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75000"/>
                  </a:schemeClr>
                </a:gs>
                <a:gs pos="100000">
                  <a:srgbClr val="00FF00"/>
                </a:gs>
              </a:gsLst>
              <a:lin ang="189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4" name="Freeform 339"/>
            <p:cNvSpPr>
              <a:spLocks/>
            </p:cNvSpPr>
            <p:nvPr/>
          </p:nvSpPr>
          <p:spPr bwMode="auto">
            <a:xfrm>
              <a:off x="465138" y="5348293"/>
              <a:ext cx="249237" cy="425450"/>
            </a:xfrm>
            <a:custGeom>
              <a:avLst/>
              <a:gdLst/>
              <a:ahLst/>
              <a:cxnLst>
                <a:cxn ang="0">
                  <a:pos x="129" y="99"/>
                </a:cxn>
                <a:cxn ang="0">
                  <a:pos x="119" y="101"/>
                </a:cxn>
                <a:cxn ang="0">
                  <a:pos x="115" y="51"/>
                </a:cxn>
                <a:cxn ang="0">
                  <a:pos x="133" y="24"/>
                </a:cxn>
                <a:cxn ang="0">
                  <a:pos x="114" y="38"/>
                </a:cxn>
                <a:cxn ang="0">
                  <a:pos x="110" y="61"/>
                </a:cxn>
                <a:cxn ang="0">
                  <a:pos x="75" y="10"/>
                </a:cxn>
                <a:cxn ang="0">
                  <a:pos x="8" y="48"/>
                </a:cxn>
                <a:cxn ang="0">
                  <a:pos x="68" y="108"/>
                </a:cxn>
                <a:cxn ang="0">
                  <a:pos x="80" y="91"/>
                </a:cxn>
                <a:cxn ang="0">
                  <a:pos x="70" y="102"/>
                </a:cxn>
                <a:cxn ang="0">
                  <a:pos x="17" y="86"/>
                </a:cxn>
                <a:cxn ang="0">
                  <a:pos x="38" y="13"/>
                </a:cxn>
                <a:cxn ang="0">
                  <a:pos x="101" y="37"/>
                </a:cxn>
                <a:cxn ang="0">
                  <a:pos x="114" y="141"/>
                </a:cxn>
                <a:cxn ang="0">
                  <a:pos x="139" y="238"/>
                </a:cxn>
                <a:cxn ang="0">
                  <a:pos x="129" y="99"/>
                </a:cxn>
              </a:cxnLst>
              <a:rect l="0" t="0" r="r" b="b"/>
              <a:pathLst>
                <a:path w="139" h="238">
                  <a:moveTo>
                    <a:pt x="129" y="99"/>
                  </a:moveTo>
                  <a:cubicBezTo>
                    <a:pt x="129" y="99"/>
                    <a:pt x="124" y="109"/>
                    <a:pt x="119" y="101"/>
                  </a:cubicBezTo>
                  <a:cubicBezTo>
                    <a:pt x="112" y="91"/>
                    <a:pt x="110" y="68"/>
                    <a:pt x="115" y="51"/>
                  </a:cubicBezTo>
                  <a:cubicBezTo>
                    <a:pt x="120" y="32"/>
                    <a:pt x="137" y="30"/>
                    <a:pt x="133" y="24"/>
                  </a:cubicBezTo>
                  <a:cubicBezTo>
                    <a:pt x="131" y="21"/>
                    <a:pt x="122" y="21"/>
                    <a:pt x="114" y="38"/>
                  </a:cubicBezTo>
                  <a:cubicBezTo>
                    <a:pt x="109" y="49"/>
                    <a:pt x="110" y="61"/>
                    <a:pt x="110" y="61"/>
                  </a:cubicBezTo>
                  <a:cubicBezTo>
                    <a:pt x="110" y="61"/>
                    <a:pt x="110" y="21"/>
                    <a:pt x="75" y="10"/>
                  </a:cubicBezTo>
                  <a:cubicBezTo>
                    <a:pt x="38" y="0"/>
                    <a:pt x="12" y="24"/>
                    <a:pt x="8" y="48"/>
                  </a:cubicBezTo>
                  <a:cubicBezTo>
                    <a:pt x="3" y="71"/>
                    <a:pt x="17" y="114"/>
                    <a:pt x="68" y="108"/>
                  </a:cubicBezTo>
                  <a:cubicBezTo>
                    <a:pt x="79" y="107"/>
                    <a:pt x="86" y="95"/>
                    <a:pt x="80" y="91"/>
                  </a:cubicBezTo>
                  <a:cubicBezTo>
                    <a:pt x="74" y="87"/>
                    <a:pt x="70" y="102"/>
                    <a:pt x="70" y="102"/>
                  </a:cubicBezTo>
                  <a:cubicBezTo>
                    <a:pt x="70" y="102"/>
                    <a:pt x="37" y="115"/>
                    <a:pt x="17" y="86"/>
                  </a:cubicBezTo>
                  <a:cubicBezTo>
                    <a:pt x="0" y="60"/>
                    <a:pt x="10" y="24"/>
                    <a:pt x="38" y="13"/>
                  </a:cubicBezTo>
                  <a:cubicBezTo>
                    <a:pt x="63" y="4"/>
                    <a:pt x="88" y="11"/>
                    <a:pt x="101" y="37"/>
                  </a:cubicBezTo>
                  <a:cubicBezTo>
                    <a:pt x="114" y="59"/>
                    <a:pt x="104" y="76"/>
                    <a:pt x="114" y="141"/>
                  </a:cubicBezTo>
                  <a:cubicBezTo>
                    <a:pt x="119" y="176"/>
                    <a:pt x="131" y="219"/>
                    <a:pt x="139" y="238"/>
                  </a:cubicBezTo>
                  <a:cubicBezTo>
                    <a:pt x="139" y="238"/>
                    <a:pt x="110" y="169"/>
                    <a:pt x="129" y="99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75000"/>
                  </a:schemeClr>
                </a:gs>
                <a:gs pos="100000">
                  <a:srgbClr val="00FF00"/>
                </a:gs>
              </a:gsLst>
              <a:lin ang="189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5" name="Freeform 340"/>
            <p:cNvSpPr>
              <a:spLocks/>
            </p:cNvSpPr>
            <p:nvPr/>
          </p:nvSpPr>
          <p:spPr bwMode="auto">
            <a:xfrm>
              <a:off x="2098675" y="4757743"/>
              <a:ext cx="2498725" cy="2479674"/>
            </a:xfrm>
            <a:custGeom>
              <a:avLst/>
              <a:gdLst/>
              <a:ahLst/>
              <a:cxnLst>
                <a:cxn ang="0">
                  <a:pos x="1049" y="51"/>
                </a:cxn>
                <a:cxn ang="0">
                  <a:pos x="1025" y="31"/>
                </a:cxn>
                <a:cxn ang="0">
                  <a:pos x="1152" y="58"/>
                </a:cxn>
                <a:cxn ang="0">
                  <a:pos x="1327" y="305"/>
                </a:cxn>
                <a:cxn ang="0">
                  <a:pos x="1186" y="886"/>
                </a:cxn>
                <a:cxn ang="0">
                  <a:pos x="687" y="1025"/>
                </a:cxn>
                <a:cxn ang="0">
                  <a:pos x="398" y="914"/>
                </a:cxn>
                <a:cxn ang="0">
                  <a:pos x="195" y="891"/>
                </a:cxn>
                <a:cxn ang="0">
                  <a:pos x="41" y="1125"/>
                </a:cxn>
                <a:cxn ang="0">
                  <a:pos x="224" y="1335"/>
                </a:cxn>
                <a:cxn ang="0">
                  <a:pos x="463" y="1245"/>
                </a:cxn>
                <a:cxn ang="0">
                  <a:pos x="491" y="1097"/>
                </a:cxn>
                <a:cxn ang="0">
                  <a:pos x="472" y="1065"/>
                </a:cxn>
                <a:cxn ang="0">
                  <a:pos x="509" y="1118"/>
                </a:cxn>
                <a:cxn ang="0">
                  <a:pos x="373" y="1328"/>
                </a:cxn>
                <a:cxn ang="0">
                  <a:pos x="70" y="1242"/>
                </a:cxn>
                <a:cxn ang="0">
                  <a:pos x="72" y="976"/>
                </a:cxn>
                <a:cxn ang="0">
                  <a:pos x="352" y="887"/>
                </a:cxn>
                <a:cxn ang="0">
                  <a:pos x="438" y="931"/>
                </a:cxn>
                <a:cxn ang="0">
                  <a:pos x="631" y="1010"/>
                </a:cxn>
                <a:cxn ang="0">
                  <a:pos x="1247" y="809"/>
                </a:cxn>
                <a:cxn ang="0">
                  <a:pos x="1319" y="310"/>
                </a:cxn>
                <a:cxn ang="0">
                  <a:pos x="1078" y="41"/>
                </a:cxn>
                <a:cxn ang="0">
                  <a:pos x="1049" y="51"/>
                </a:cxn>
              </a:cxnLst>
              <a:rect l="0" t="0" r="r" b="b"/>
              <a:pathLst>
                <a:path w="1396" h="1386">
                  <a:moveTo>
                    <a:pt x="1049" y="51"/>
                  </a:moveTo>
                  <a:cubicBezTo>
                    <a:pt x="1026" y="53"/>
                    <a:pt x="1022" y="36"/>
                    <a:pt x="1025" y="31"/>
                  </a:cubicBezTo>
                  <a:cubicBezTo>
                    <a:pt x="1043" y="0"/>
                    <a:pt x="1109" y="30"/>
                    <a:pt x="1152" y="58"/>
                  </a:cubicBezTo>
                  <a:cubicBezTo>
                    <a:pt x="1227" y="107"/>
                    <a:pt x="1299" y="220"/>
                    <a:pt x="1327" y="305"/>
                  </a:cubicBezTo>
                  <a:cubicBezTo>
                    <a:pt x="1382" y="471"/>
                    <a:pt x="1361" y="727"/>
                    <a:pt x="1186" y="886"/>
                  </a:cubicBezTo>
                  <a:cubicBezTo>
                    <a:pt x="1038" y="1020"/>
                    <a:pt x="845" y="1043"/>
                    <a:pt x="687" y="1025"/>
                  </a:cubicBezTo>
                  <a:cubicBezTo>
                    <a:pt x="531" y="1007"/>
                    <a:pt x="450" y="943"/>
                    <a:pt x="398" y="914"/>
                  </a:cubicBezTo>
                  <a:cubicBezTo>
                    <a:pt x="359" y="893"/>
                    <a:pt x="292" y="860"/>
                    <a:pt x="195" y="891"/>
                  </a:cubicBezTo>
                  <a:cubicBezTo>
                    <a:pt x="89" y="925"/>
                    <a:pt x="36" y="1022"/>
                    <a:pt x="41" y="1125"/>
                  </a:cubicBezTo>
                  <a:cubicBezTo>
                    <a:pt x="46" y="1228"/>
                    <a:pt x="118" y="1314"/>
                    <a:pt x="224" y="1335"/>
                  </a:cubicBezTo>
                  <a:cubicBezTo>
                    <a:pt x="329" y="1355"/>
                    <a:pt x="417" y="1315"/>
                    <a:pt x="463" y="1245"/>
                  </a:cubicBezTo>
                  <a:cubicBezTo>
                    <a:pt x="514" y="1166"/>
                    <a:pt x="491" y="1097"/>
                    <a:pt x="491" y="1097"/>
                  </a:cubicBezTo>
                  <a:cubicBezTo>
                    <a:pt x="463" y="1088"/>
                    <a:pt x="466" y="1068"/>
                    <a:pt x="472" y="1065"/>
                  </a:cubicBezTo>
                  <a:cubicBezTo>
                    <a:pt x="496" y="1050"/>
                    <a:pt x="509" y="1084"/>
                    <a:pt x="509" y="1118"/>
                  </a:cubicBezTo>
                  <a:cubicBezTo>
                    <a:pt x="509" y="1256"/>
                    <a:pt x="407" y="1316"/>
                    <a:pt x="373" y="1328"/>
                  </a:cubicBezTo>
                  <a:cubicBezTo>
                    <a:pt x="212" y="1386"/>
                    <a:pt x="105" y="1291"/>
                    <a:pt x="70" y="1242"/>
                  </a:cubicBezTo>
                  <a:cubicBezTo>
                    <a:pt x="40" y="1199"/>
                    <a:pt x="0" y="1084"/>
                    <a:pt x="72" y="976"/>
                  </a:cubicBezTo>
                  <a:cubicBezTo>
                    <a:pt x="144" y="868"/>
                    <a:pt x="281" y="857"/>
                    <a:pt x="352" y="887"/>
                  </a:cubicBezTo>
                  <a:cubicBezTo>
                    <a:pt x="369" y="895"/>
                    <a:pt x="414" y="916"/>
                    <a:pt x="438" y="931"/>
                  </a:cubicBezTo>
                  <a:cubicBezTo>
                    <a:pt x="526" y="986"/>
                    <a:pt x="561" y="993"/>
                    <a:pt x="631" y="1010"/>
                  </a:cubicBezTo>
                  <a:cubicBezTo>
                    <a:pt x="753" y="1038"/>
                    <a:pt x="1067" y="1053"/>
                    <a:pt x="1247" y="809"/>
                  </a:cubicBezTo>
                  <a:cubicBezTo>
                    <a:pt x="1301" y="736"/>
                    <a:pt x="1396" y="541"/>
                    <a:pt x="1319" y="310"/>
                  </a:cubicBezTo>
                  <a:cubicBezTo>
                    <a:pt x="1297" y="244"/>
                    <a:pt x="1225" y="86"/>
                    <a:pt x="1078" y="41"/>
                  </a:cubicBezTo>
                  <a:cubicBezTo>
                    <a:pt x="1078" y="41"/>
                    <a:pt x="1067" y="50"/>
                    <a:pt x="1049" y="51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75000"/>
                  </a:schemeClr>
                </a:gs>
                <a:gs pos="100000">
                  <a:srgbClr val="00FF00"/>
                </a:gs>
              </a:gsLst>
              <a:lin ang="189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6" name="Freeform 341"/>
            <p:cNvSpPr>
              <a:spLocks/>
            </p:cNvSpPr>
            <p:nvPr/>
          </p:nvSpPr>
          <p:spPr bwMode="auto">
            <a:xfrm>
              <a:off x="1304925" y="5803904"/>
              <a:ext cx="846138" cy="577850"/>
            </a:xfrm>
            <a:custGeom>
              <a:avLst/>
              <a:gdLst/>
              <a:ahLst/>
              <a:cxnLst>
                <a:cxn ang="0">
                  <a:pos x="214" y="223"/>
                </a:cxn>
                <a:cxn ang="0">
                  <a:pos x="235" y="55"/>
                </a:cxn>
                <a:cxn ang="0">
                  <a:pos x="34" y="86"/>
                </a:cxn>
                <a:cxn ang="0">
                  <a:pos x="137" y="288"/>
                </a:cxn>
                <a:cxn ang="0">
                  <a:pos x="473" y="292"/>
                </a:cxn>
                <a:cxn ang="0">
                  <a:pos x="168" y="290"/>
                </a:cxn>
                <a:cxn ang="0">
                  <a:pos x="29" y="172"/>
                </a:cxn>
                <a:cxn ang="0">
                  <a:pos x="163" y="26"/>
                </a:cxn>
                <a:cxn ang="0">
                  <a:pos x="264" y="149"/>
                </a:cxn>
                <a:cxn ang="0">
                  <a:pos x="202" y="220"/>
                </a:cxn>
                <a:cxn ang="0">
                  <a:pos x="187" y="209"/>
                </a:cxn>
                <a:cxn ang="0">
                  <a:pos x="214" y="223"/>
                </a:cxn>
              </a:cxnLst>
              <a:rect l="0" t="0" r="r" b="b"/>
              <a:pathLst>
                <a:path w="473" h="323">
                  <a:moveTo>
                    <a:pt x="214" y="223"/>
                  </a:moveTo>
                  <a:cubicBezTo>
                    <a:pt x="274" y="204"/>
                    <a:pt x="290" y="110"/>
                    <a:pt x="235" y="55"/>
                  </a:cubicBezTo>
                  <a:cubicBezTo>
                    <a:pt x="180" y="0"/>
                    <a:pt x="75" y="7"/>
                    <a:pt x="34" y="86"/>
                  </a:cubicBezTo>
                  <a:cubicBezTo>
                    <a:pt x="0" y="151"/>
                    <a:pt x="31" y="257"/>
                    <a:pt x="137" y="288"/>
                  </a:cubicBezTo>
                  <a:cubicBezTo>
                    <a:pt x="257" y="323"/>
                    <a:pt x="437" y="301"/>
                    <a:pt x="473" y="292"/>
                  </a:cubicBezTo>
                  <a:cubicBezTo>
                    <a:pt x="473" y="292"/>
                    <a:pt x="307" y="323"/>
                    <a:pt x="168" y="290"/>
                  </a:cubicBezTo>
                  <a:cubicBezTo>
                    <a:pt x="117" y="278"/>
                    <a:pt x="51" y="261"/>
                    <a:pt x="29" y="172"/>
                  </a:cubicBezTo>
                  <a:cubicBezTo>
                    <a:pt x="6" y="82"/>
                    <a:pt x="85" y="17"/>
                    <a:pt x="163" y="26"/>
                  </a:cubicBezTo>
                  <a:cubicBezTo>
                    <a:pt x="236" y="34"/>
                    <a:pt x="272" y="100"/>
                    <a:pt x="264" y="149"/>
                  </a:cubicBezTo>
                  <a:cubicBezTo>
                    <a:pt x="257" y="192"/>
                    <a:pt x="233" y="216"/>
                    <a:pt x="202" y="220"/>
                  </a:cubicBezTo>
                  <a:cubicBezTo>
                    <a:pt x="202" y="220"/>
                    <a:pt x="200" y="208"/>
                    <a:pt x="187" y="209"/>
                  </a:cubicBezTo>
                  <a:cubicBezTo>
                    <a:pt x="173" y="211"/>
                    <a:pt x="178" y="234"/>
                    <a:pt x="214" y="223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75000"/>
                  </a:schemeClr>
                </a:gs>
                <a:gs pos="100000">
                  <a:srgbClr val="00FF00"/>
                </a:gs>
              </a:gsLst>
              <a:lin ang="189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7" name="Freeform 342"/>
            <p:cNvSpPr>
              <a:spLocks/>
            </p:cNvSpPr>
            <p:nvPr/>
          </p:nvSpPr>
          <p:spPr bwMode="auto">
            <a:xfrm>
              <a:off x="2786063" y="5056193"/>
              <a:ext cx="1614487" cy="1606549"/>
            </a:xfrm>
            <a:custGeom>
              <a:avLst/>
              <a:gdLst/>
              <a:ahLst/>
              <a:cxnLst>
                <a:cxn ang="0">
                  <a:pos x="550" y="845"/>
                </a:cxn>
                <a:cxn ang="0">
                  <a:pos x="724" y="773"/>
                </a:cxn>
                <a:cxn ang="0">
                  <a:pos x="702" y="773"/>
                </a:cxn>
                <a:cxn ang="0">
                  <a:pos x="888" y="380"/>
                </a:cxn>
                <a:cxn ang="0">
                  <a:pos x="526" y="22"/>
                </a:cxn>
                <a:cxn ang="0">
                  <a:pos x="309" y="396"/>
                </a:cxn>
                <a:cxn ang="0">
                  <a:pos x="698" y="478"/>
                </a:cxn>
                <a:cxn ang="0">
                  <a:pos x="681" y="459"/>
                </a:cxn>
                <a:cxn ang="0">
                  <a:pos x="670" y="487"/>
                </a:cxn>
                <a:cxn ang="0">
                  <a:pos x="566" y="526"/>
                </a:cxn>
                <a:cxn ang="0">
                  <a:pos x="353" y="451"/>
                </a:cxn>
                <a:cxn ang="0">
                  <a:pos x="348" y="115"/>
                </a:cxn>
                <a:cxn ang="0">
                  <a:pos x="682" y="53"/>
                </a:cxn>
                <a:cxn ang="0">
                  <a:pos x="874" y="319"/>
                </a:cxn>
                <a:cxn ang="0">
                  <a:pos x="761" y="710"/>
                </a:cxn>
                <a:cxn ang="0">
                  <a:pos x="326" y="847"/>
                </a:cxn>
                <a:cxn ang="0">
                  <a:pos x="62" y="720"/>
                </a:cxn>
                <a:cxn ang="0">
                  <a:pos x="15" y="648"/>
                </a:cxn>
                <a:cxn ang="0">
                  <a:pos x="15" y="689"/>
                </a:cxn>
                <a:cxn ang="0">
                  <a:pos x="165" y="811"/>
                </a:cxn>
                <a:cxn ang="0">
                  <a:pos x="139" y="813"/>
                </a:cxn>
                <a:cxn ang="0">
                  <a:pos x="550" y="845"/>
                </a:cxn>
              </a:cxnLst>
              <a:rect l="0" t="0" r="r" b="b"/>
              <a:pathLst>
                <a:path w="902" h="898">
                  <a:moveTo>
                    <a:pt x="550" y="845"/>
                  </a:moveTo>
                  <a:cubicBezTo>
                    <a:pt x="654" y="822"/>
                    <a:pt x="724" y="773"/>
                    <a:pt x="724" y="773"/>
                  </a:cubicBezTo>
                  <a:cubicBezTo>
                    <a:pt x="692" y="789"/>
                    <a:pt x="702" y="773"/>
                    <a:pt x="702" y="773"/>
                  </a:cubicBezTo>
                  <a:cubicBezTo>
                    <a:pt x="816" y="685"/>
                    <a:pt x="894" y="533"/>
                    <a:pt x="888" y="380"/>
                  </a:cubicBezTo>
                  <a:cubicBezTo>
                    <a:pt x="880" y="168"/>
                    <a:pt x="739" y="7"/>
                    <a:pt x="526" y="22"/>
                  </a:cubicBezTo>
                  <a:cubicBezTo>
                    <a:pt x="329" y="36"/>
                    <a:pt x="231" y="230"/>
                    <a:pt x="309" y="396"/>
                  </a:cubicBezTo>
                  <a:cubicBezTo>
                    <a:pt x="379" y="548"/>
                    <a:pt x="590" y="576"/>
                    <a:pt x="698" y="478"/>
                  </a:cubicBezTo>
                  <a:cubicBezTo>
                    <a:pt x="718" y="460"/>
                    <a:pt x="701" y="441"/>
                    <a:pt x="681" y="459"/>
                  </a:cubicBezTo>
                  <a:cubicBezTo>
                    <a:pt x="672" y="468"/>
                    <a:pt x="670" y="487"/>
                    <a:pt x="670" y="487"/>
                  </a:cubicBezTo>
                  <a:cubicBezTo>
                    <a:pt x="670" y="487"/>
                    <a:pt x="645" y="519"/>
                    <a:pt x="566" y="526"/>
                  </a:cubicBezTo>
                  <a:cubicBezTo>
                    <a:pt x="487" y="533"/>
                    <a:pt x="419" y="517"/>
                    <a:pt x="353" y="451"/>
                  </a:cubicBezTo>
                  <a:cubicBezTo>
                    <a:pt x="288" y="386"/>
                    <a:pt x="249" y="230"/>
                    <a:pt x="348" y="115"/>
                  </a:cubicBezTo>
                  <a:cubicBezTo>
                    <a:pt x="447" y="0"/>
                    <a:pt x="603" y="17"/>
                    <a:pt x="682" y="53"/>
                  </a:cubicBezTo>
                  <a:cubicBezTo>
                    <a:pt x="756" y="86"/>
                    <a:pt x="845" y="154"/>
                    <a:pt x="874" y="319"/>
                  </a:cubicBezTo>
                  <a:cubicBezTo>
                    <a:pt x="902" y="473"/>
                    <a:pt x="843" y="622"/>
                    <a:pt x="761" y="710"/>
                  </a:cubicBezTo>
                  <a:cubicBezTo>
                    <a:pt x="665" y="813"/>
                    <a:pt x="544" y="874"/>
                    <a:pt x="326" y="847"/>
                  </a:cubicBezTo>
                  <a:cubicBezTo>
                    <a:pt x="190" y="830"/>
                    <a:pt x="105" y="775"/>
                    <a:pt x="62" y="720"/>
                  </a:cubicBezTo>
                  <a:cubicBezTo>
                    <a:pt x="24" y="672"/>
                    <a:pt x="36" y="651"/>
                    <a:pt x="15" y="648"/>
                  </a:cubicBezTo>
                  <a:cubicBezTo>
                    <a:pt x="0" y="645"/>
                    <a:pt x="3" y="665"/>
                    <a:pt x="15" y="689"/>
                  </a:cubicBezTo>
                  <a:cubicBezTo>
                    <a:pt x="37" y="729"/>
                    <a:pt x="91" y="778"/>
                    <a:pt x="165" y="811"/>
                  </a:cubicBezTo>
                  <a:cubicBezTo>
                    <a:pt x="165" y="811"/>
                    <a:pt x="162" y="818"/>
                    <a:pt x="139" y="813"/>
                  </a:cubicBezTo>
                  <a:cubicBezTo>
                    <a:pt x="139" y="813"/>
                    <a:pt x="314" y="898"/>
                    <a:pt x="550" y="845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75000"/>
                  </a:schemeClr>
                </a:gs>
                <a:gs pos="100000">
                  <a:srgbClr val="00FF00"/>
                </a:gs>
              </a:gsLst>
              <a:lin ang="189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8" name="Freeform 343"/>
            <p:cNvSpPr>
              <a:spLocks/>
            </p:cNvSpPr>
            <p:nvPr/>
          </p:nvSpPr>
          <p:spPr bwMode="auto">
            <a:xfrm>
              <a:off x="3640138" y="5962654"/>
              <a:ext cx="577850" cy="623888"/>
            </a:xfrm>
            <a:custGeom>
              <a:avLst/>
              <a:gdLst/>
              <a:ahLst/>
              <a:cxnLst>
                <a:cxn ang="0">
                  <a:pos x="0" y="348"/>
                </a:cxn>
                <a:cxn ang="0">
                  <a:pos x="264" y="196"/>
                </a:cxn>
                <a:cxn ang="0">
                  <a:pos x="150" y="28"/>
                </a:cxn>
                <a:cxn ang="0">
                  <a:pos x="114" y="177"/>
                </a:cxn>
                <a:cxn ang="0">
                  <a:pos x="225" y="167"/>
                </a:cxn>
                <a:cxn ang="0">
                  <a:pos x="213" y="170"/>
                </a:cxn>
                <a:cxn ang="0">
                  <a:pos x="157" y="193"/>
                </a:cxn>
                <a:cxn ang="0">
                  <a:pos x="97" y="84"/>
                </a:cxn>
                <a:cxn ang="0">
                  <a:pos x="231" y="40"/>
                </a:cxn>
                <a:cxn ang="0">
                  <a:pos x="272" y="163"/>
                </a:cxn>
                <a:cxn ang="0">
                  <a:pos x="0" y="348"/>
                </a:cxn>
              </a:cxnLst>
              <a:rect l="0" t="0" r="r" b="b"/>
              <a:pathLst>
                <a:path w="323" h="348">
                  <a:moveTo>
                    <a:pt x="0" y="348"/>
                  </a:moveTo>
                  <a:cubicBezTo>
                    <a:pt x="32" y="343"/>
                    <a:pt x="196" y="326"/>
                    <a:pt x="264" y="196"/>
                  </a:cubicBezTo>
                  <a:cubicBezTo>
                    <a:pt x="323" y="81"/>
                    <a:pt x="228" y="0"/>
                    <a:pt x="150" y="28"/>
                  </a:cubicBezTo>
                  <a:cubicBezTo>
                    <a:pt x="84" y="52"/>
                    <a:pt x="64" y="135"/>
                    <a:pt x="114" y="177"/>
                  </a:cubicBezTo>
                  <a:cubicBezTo>
                    <a:pt x="160" y="217"/>
                    <a:pt x="216" y="192"/>
                    <a:pt x="225" y="167"/>
                  </a:cubicBezTo>
                  <a:cubicBezTo>
                    <a:pt x="229" y="157"/>
                    <a:pt x="213" y="145"/>
                    <a:pt x="213" y="170"/>
                  </a:cubicBezTo>
                  <a:cubicBezTo>
                    <a:pt x="213" y="170"/>
                    <a:pt x="200" y="197"/>
                    <a:pt x="157" y="193"/>
                  </a:cubicBezTo>
                  <a:cubicBezTo>
                    <a:pt x="120" y="189"/>
                    <a:pt x="71" y="145"/>
                    <a:pt x="97" y="84"/>
                  </a:cubicBezTo>
                  <a:cubicBezTo>
                    <a:pt x="125" y="15"/>
                    <a:pt x="198" y="23"/>
                    <a:pt x="231" y="40"/>
                  </a:cubicBezTo>
                  <a:cubicBezTo>
                    <a:pt x="255" y="53"/>
                    <a:pt x="292" y="95"/>
                    <a:pt x="272" y="163"/>
                  </a:cubicBezTo>
                  <a:cubicBezTo>
                    <a:pt x="223" y="326"/>
                    <a:pt x="0" y="348"/>
                    <a:pt x="0" y="348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75000"/>
                  </a:schemeClr>
                </a:gs>
                <a:gs pos="100000">
                  <a:srgbClr val="00FF00"/>
                </a:gs>
              </a:gsLst>
              <a:lin ang="189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9" name="Freeform 344"/>
            <p:cNvSpPr>
              <a:spLocks/>
            </p:cNvSpPr>
            <p:nvPr/>
          </p:nvSpPr>
          <p:spPr bwMode="auto">
            <a:xfrm>
              <a:off x="1760538" y="6340479"/>
              <a:ext cx="444500" cy="476250"/>
            </a:xfrm>
            <a:custGeom>
              <a:avLst/>
              <a:gdLst/>
              <a:ahLst/>
              <a:cxnLst>
                <a:cxn ang="0">
                  <a:pos x="201" y="65"/>
                </a:cxn>
                <a:cxn ang="0">
                  <a:pos x="140" y="250"/>
                </a:cxn>
                <a:cxn ang="0">
                  <a:pos x="1" y="149"/>
                </a:cxn>
                <a:cxn ang="0">
                  <a:pos x="15" y="143"/>
                </a:cxn>
                <a:cxn ang="0">
                  <a:pos x="34" y="216"/>
                </a:cxn>
                <a:cxn ang="0">
                  <a:pos x="177" y="228"/>
                </a:cxn>
                <a:cxn ang="0">
                  <a:pos x="208" y="90"/>
                </a:cxn>
                <a:cxn ang="0">
                  <a:pos x="126" y="18"/>
                </a:cxn>
                <a:cxn ang="0">
                  <a:pos x="19" y="6"/>
                </a:cxn>
                <a:cxn ang="0">
                  <a:pos x="121" y="0"/>
                </a:cxn>
                <a:cxn ang="0">
                  <a:pos x="149" y="3"/>
                </a:cxn>
                <a:cxn ang="0">
                  <a:pos x="138" y="6"/>
                </a:cxn>
                <a:cxn ang="0">
                  <a:pos x="140" y="14"/>
                </a:cxn>
                <a:cxn ang="0">
                  <a:pos x="201" y="65"/>
                </a:cxn>
              </a:cxnLst>
              <a:rect l="0" t="0" r="r" b="b"/>
              <a:pathLst>
                <a:path w="248" h="266">
                  <a:moveTo>
                    <a:pt x="201" y="65"/>
                  </a:moveTo>
                  <a:cubicBezTo>
                    <a:pt x="248" y="135"/>
                    <a:pt x="222" y="230"/>
                    <a:pt x="140" y="250"/>
                  </a:cubicBezTo>
                  <a:cubicBezTo>
                    <a:pt x="75" y="266"/>
                    <a:pt x="0" y="222"/>
                    <a:pt x="1" y="149"/>
                  </a:cubicBezTo>
                  <a:cubicBezTo>
                    <a:pt x="1" y="136"/>
                    <a:pt x="12" y="135"/>
                    <a:pt x="15" y="143"/>
                  </a:cubicBezTo>
                  <a:cubicBezTo>
                    <a:pt x="21" y="159"/>
                    <a:pt x="3" y="175"/>
                    <a:pt x="34" y="216"/>
                  </a:cubicBezTo>
                  <a:cubicBezTo>
                    <a:pt x="59" y="250"/>
                    <a:pt x="133" y="261"/>
                    <a:pt x="177" y="228"/>
                  </a:cubicBezTo>
                  <a:cubicBezTo>
                    <a:pt x="225" y="192"/>
                    <a:pt x="226" y="133"/>
                    <a:pt x="208" y="90"/>
                  </a:cubicBezTo>
                  <a:cubicBezTo>
                    <a:pt x="190" y="46"/>
                    <a:pt x="151" y="26"/>
                    <a:pt x="126" y="18"/>
                  </a:cubicBezTo>
                  <a:cubicBezTo>
                    <a:pt x="91" y="7"/>
                    <a:pt x="19" y="6"/>
                    <a:pt x="19" y="6"/>
                  </a:cubicBezTo>
                  <a:cubicBezTo>
                    <a:pt x="19" y="6"/>
                    <a:pt x="101" y="1"/>
                    <a:pt x="121" y="0"/>
                  </a:cubicBezTo>
                  <a:cubicBezTo>
                    <a:pt x="149" y="3"/>
                    <a:pt x="149" y="3"/>
                    <a:pt x="149" y="3"/>
                  </a:cubicBezTo>
                  <a:cubicBezTo>
                    <a:pt x="149" y="3"/>
                    <a:pt x="141" y="4"/>
                    <a:pt x="138" y="6"/>
                  </a:cubicBezTo>
                  <a:cubicBezTo>
                    <a:pt x="135" y="8"/>
                    <a:pt x="135" y="11"/>
                    <a:pt x="140" y="14"/>
                  </a:cubicBezTo>
                  <a:cubicBezTo>
                    <a:pt x="165" y="25"/>
                    <a:pt x="188" y="46"/>
                    <a:pt x="201" y="65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75000"/>
                  </a:schemeClr>
                </a:gs>
                <a:gs pos="100000">
                  <a:srgbClr val="00FF00"/>
                </a:gs>
              </a:gsLst>
              <a:lin ang="189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0" name="Freeform 345"/>
            <p:cNvSpPr>
              <a:spLocks/>
            </p:cNvSpPr>
            <p:nvPr/>
          </p:nvSpPr>
          <p:spPr bwMode="auto">
            <a:xfrm>
              <a:off x="3206750" y="4094168"/>
              <a:ext cx="566738" cy="660400"/>
            </a:xfrm>
            <a:custGeom>
              <a:avLst/>
              <a:gdLst/>
              <a:ahLst/>
              <a:cxnLst>
                <a:cxn ang="0">
                  <a:pos x="203" y="44"/>
                </a:cxn>
                <a:cxn ang="0">
                  <a:pos x="240" y="66"/>
                </a:cxn>
                <a:cxn ang="0">
                  <a:pos x="154" y="21"/>
                </a:cxn>
                <a:cxn ang="0">
                  <a:pos x="84" y="6"/>
                </a:cxn>
                <a:cxn ang="0">
                  <a:pos x="0" y="22"/>
                </a:cxn>
                <a:cxn ang="0">
                  <a:pos x="170" y="41"/>
                </a:cxn>
                <a:cxn ang="0">
                  <a:pos x="299" y="256"/>
                </a:cxn>
                <a:cxn ang="0">
                  <a:pos x="259" y="340"/>
                </a:cxn>
                <a:cxn ang="0">
                  <a:pos x="267" y="360"/>
                </a:cxn>
                <a:cxn ang="0">
                  <a:pos x="308" y="283"/>
                </a:cxn>
                <a:cxn ang="0">
                  <a:pos x="262" y="106"/>
                </a:cxn>
                <a:cxn ang="0">
                  <a:pos x="186" y="45"/>
                </a:cxn>
                <a:cxn ang="0">
                  <a:pos x="184" y="39"/>
                </a:cxn>
                <a:cxn ang="0">
                  <a:pos x="203" y="44"/>
                </a:cxn>
              </a:cxnLst>
              <a:rect l="0" t="0" r="r" b="b"/>
              <a:pathLst>
                <a:path w="316" h="369">
                  <a:moveTo>
                    <a:pt x="203" y="44"/>
                  </a:moveTo>
                  <a:cubicBezTo>
                    <a:pt x="224" y="54"/>
                    <a:pt x="240" y="66"/>
                    <a:pt x="240" y="66"/>
                  </a:cubicBezTo>
                  <a:cubicBezTo>
                    <a:pt x="232" y="59"/>
                    <a:pt x="202" y="34"/>
                    <a:pt x="154" y="21"/>
                  </a:cubicBezTo>
                  <a:cubicBezTo>
                    <a:pt x="125" y="12"/>
                    <a:pt x="84" y="6"/>
                    <a:pt x="84" y="6"/>
                  </a:cubicBezTo>
                  <a:cubicBezTo>
                    <a:pt x="35" y="6"/>
                    <a:pt x="0" y="22"/>
                    <a:pt x="0" y="22"/>
                  </a:cubicBezTo>
                  <a:cubicBezTo>
                    <a:pt x="0" y="22"/>
                    <a:pt x="90" y="0"/>
                    <a:pt x="170" y="41"/>
                  </a:cubicBezTo>
                  <a:cubicBezTo>
                    <a:pt x="265" y="90"/>
                    <a:pt x="305" y="160"/>
                    <a:pt x="299" y="256"/>
                  </a:cubicBezTo>
                  <a:cubicBezTo>
                    <a:pt x="296" y="300"/>
                    <a:pt x="282" y="321"/>
                    <a:pt x="259" y="340"/>
                  </a:cubicBezTo>
                  <a:cubicBezTo>
                    <a:pt x="236" y="360"/>
                    <a:pt x="253" y="369"/>
                    <a:pt x="267" y="360"/>
                  </a:cubicBezTo>
                  <a:cubicBezTo>
                    <a:pt x="281" y="351"/>
                    <a:pt x="302" y="329"/>
                    <a:pt x="308" y="283"/>
                  </a:cubicBezTo>
                  <a:cubicBezTo>
                    <a:pt x="316" y="226"/>
                    <a:pt x="313" y="172"/>
                    <a:pt x="262" y="106"/>
                  </a:cubicBezTo>
                  <a:cubicBezTo>
                    <a:pt x="236" y="74"/>
                    <a:pt x="203" y="55"/>
                    <a:pt x="186" y="45"/>
                  </a:cubicBezTo>
                  <a:cubicBezTo>
                    <a:pt x="182" y="43"/>
                    <a:pt x="180" y="41"/>
                    <a:pt x="184" y="39"/>
                  </a:cubicBezTo>
                  <a:cubicBezTo>
                    <a:pt x="186" y="38"/>
                    <a:pt x="196" y="41"/>
                    <a:pt x="203" y="4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75000"/>
                  </a:schemeClr>
                </a:gs>
                <a:gs pos="100000">
                  <a:srgbClr val="00FF00"/>
                </a:gs>
              </a:gsLst>
              <a:lin ang="189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1" name="Freeform 346"/>
            <p:cNvSpPr>
              <a:spLocks/>
            </p:cNvSpPr>
            <p:nvPr/>
          </p:nvSpPr>
          <p:spPr bwMode="auto">
            <a:xfrm>
              <a:off x="1295400" y="5745167"/>
              <a:ext cx="141288" cy="165100"/>
            </a:xfrm>
            <a:custGeom>
              <a:avLst/>
              <a:gdLst/>
              <a:ahLst/>
              <a:cxnLst>
                <a:cxn ang="0">
                  <a:pos x="58" y="92"/>
                </a:cxn>
                <a:cxn ang="0">
                  <a:pos x="71" y="28"/>
                </a:cxn>
                <a:cxn ang="0">
                  <a:pos x="10" y="28"/>
                </a:cxn>
                <a:cxn ang="0">
                  <a:pos x="36" y="70"/>
                </a:cxn>
                <a:cxn ang="0">
                  <a:pos x="36" y="64"/>
                </a:cxn>
                <a:cxn ang="0">
                  <a:pos x="11" y="44"/>
                </a:cxn>
                <a:cxn ang="0">
                  <a:pos x="42" y="12"/>
                </a:cxn>
                <a:cxn ang="0">
                  <a:pos x="73" y="48"/>
                </a:cxn>
                <a:cxn ang="0">
                  <a:pos x="58" y="92"/>
                </a:cxn>
              </a:cxnLst>
              <a:rect l="0" t="0" r="r" b="b"/>
              <a:pathLst>
                <a:path w="79" h="92">
                  <a:moveTo>
                    <a:pt x="58" y="92"/>
                  </a:moveTo>
                  <a:cubicBezTo>
                    <a:pt x="78" y="73"/>
                    <a:pt x="79" y="45"/>
                    <a:pt x="71" y="28"/>
                  </a:cubicBezTo>
                  <a:cubicBezTo>
                    <a:pt x="60" y="4"/>
                    <a:pt x="24" y="0"/>
                    <a:pt x="10" y="28"/>
                  </a:cubicBezTo>
                  <a:cubicBezTo>
                    <a:pt x="0" y="48"/>
                    <a:pt x="16" y="71"/>
                    <a:pt x="36" y="70"/>
                  </a:cubicBezTo>
                  <a:cubicBezTo>
                    <a:pt x="42" y="70"/>
                    <a:pt x="42" y="63"/>
                    <a:pt x="36" y="64"/>
                  </a:cubicBezTo>
                  <a:cubicBezTo>
                    <a:pt x="29" y="65"/>
                    <a:pt x="14" y="64"/>
                    <a:pt x="11" y="44"/>
                  </a:cubicBezTo>
                  <a:cubicBezTo>
                    <a:pt x="7" y="23"/>
                    <a:pt x="28" y="10"/>
                    <a:pt x="42" y="12"/>
                  </a:cubicBezTo>
                  <a:cubicBezTo>
                    <a:pt x="60" y="13"/>
                    <a:pt x="71" y="24"/>
                    <a:pt x="73" y="48"/>
                  </a:cubicBezTo>
                  <a:cubicBezTo>
                    <a:pt x="76" y="74"/>
                    <a:pt x="58" y="92"/>
                    <a:pt x="58" y="92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75000"/>
                  </a:schemeClr>
                </a:gs>
                <a:gs pos="100000">
                  <a:srgbClr val="00FF00"/>
                </a:gs>
              </a:gsLst>
              <a:lin ang="189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2" name="Freeform 347"/>
            <p:cNvSpPr>
              <a:spLocks/>
            </p:cNvSpPr>
            <p:nvPr/>
          </p:nvSpPr>
          <p:spPr bwMode="auto">
            <a:xfrm>
              <a:off x="3286125" y="5359405"/>
              <a:ext cx="339725" cy="300038"/>
            </a:xfrm>
            <a:custGeom>
              <a:avLst/>
              <a:gdLst/>
              <a:ahLst/>
              <a:cxnLst>
                <a:cxn ang="0">
                  <a:pos x="124" y="22"/>
                </a:cxn>
                <a:cxn ang="0">
                  <a:pos x="145" y="138"/>
                </a:cxn>
                <a:cxn ang="0">
                  <a:pos x="36" y="125"/>
                </a:cxn>
                <a:cxn ang="0">
                  <a:pos x="32" y="0"/>
                </a:cxn>
                <a:cxn ang="0">
                  <a:pos x="30" y="110"/>
                </a:cxn>
                <a:cxn ang="0">
                  <a:pos x="131" y="144"/>
                </a:cxn>
                <a:cxn ang="0">
                  <a:pos x="168" y="84"/>
                </a:cxn>
                <a:cxn ang="0">
                  <a:pos x="136" y="30"/>
                </a:cxn>
                <a:cxn ang="0">
                  <a:pos x="109" y="30"/>
                </a:cxn>
                <a:cxn ang="0">
                  <a:pos x="108" y="40"/>
                </a:cxn>
                <a:cxn ang="0">
                  <a:pos x="95" y="32"/>
                </a:cxn>
                <a:cxn ang="0">
                  <a:pos x="124" y="22"/>
                </a:cxn>
              </a:cxnLst>
              <a:rect l="0" t="0" r="r" b="b"/>
              <a:pathLst>
                <a:path w="190" h="167">
                  <a:moveTo>
                    <a:pt x="124" y="22"/>
                  </a:moveTo>
                  <a:cubicBezTo>
                    <a:pt x="178" y="29"/>
                    <a:pt x="190" y="111"/>
                    <a:pt x="145" y="138"/>
                  </a:cubicBezTo>
                  <a:cubicBezTo>
                    <a:pt x="99" y="167"/>
                    <a:pt x="56" y="147"/>
                    <a:pt x="36" y="125"/>
                  </a:cubicBezTo>
                  <a:cubicBezTo>
                    <a:pt x="2" y="87"/>
                    <a:pt x="12" y="24"/>
                    <a:pt x="32" y="0"/>
                  </a:cubicBezTo>
                  <a:cubicBezTo>
                    <a:pt x="32" y="0"/>
                    <a:pt x="0" y="60"/>
                    <a:pt x="30" y="110"/>
                  </a:cubicBezTo>
                  <a:cubicBezTo>
                    <a:pt x="60" y="160"/>
                    <a:pt x="114" y="150"/>
                    <a:pt x="131" y="144"/>
                  </a:cubicBezTo>
                  <a:cubicBezTo>
                    <a:pt x="155" y="133"/>
                    <a:pt x="169" y="114"/>
                    <a:pt x="168" y="84"/>
                  </a:cubicBezTo>
                  <a:cubicBezTo>
                    <a:pt x="168" y="51"/>
                    <a:pt x="150" y="35"/>
                    <a:pt x="136" y="30"/>
                  </a:cubicBezTo>
                  <a:cubicBezTo>
                    <a:pt x="124" y="27"/>
                    <a:pt x="115" y="26"/>
                    <a:pt x="109" y="30"/>
                  </a:cubicBezTo>
                  <a:cubicBezTo>
                    <a:pt x="109" y="30"/>
                    <a:pt x="114" y="35"/>
                    <a:pt x="108" y="40"/>
                  </a:cubicBezTo>
                  <a:cubicBezTo>
                    <a:pt x="103" y="45"/>
                    <a:pt x="92" y="42"/>
                    <a:pt x="95" y="32"/>
                  </a:cubicBezTo>
                  <a:cubicBezTo>
                    <a:pt x="97" y="22"/>
                    <a:pt x="114" y="21"/>
                    <a:pt x="124" y="22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75000"/>
                  </a:schemeClr>
                </a:gs>
                <a:gs pos="100000">
                  <a:srgbClr val="00FF00"/>
                </a:gs>
              </a:gsLst>
              <a:lin ang="189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3" name="Freeform 348"/>
            <p:cNvSpPr>
              <a:spLocks/>
            </p:cNvSpPr>
            <p:nvPr/>
          </p:nvSpPr>
          <p:spPr bwMode="auto">
            <a:xfrm>
              <a:off x="4017963" y="5592768"/>
              <a:ext cx="423862" cy="876300"/>
            </a:xfrm>
            <a:custGeom>
              <a:avLst/>
              <a:gdLst/>
              <a:ahLst/>
              <a:cxnLst>
                <a:cxn ang="0">
                  <a:pos x="0" y="480"/>
                </a:cxn>
                <a:cxn ang="0">
                  <a:pos x="148" y="317"/>
                </a:cxn>
                <a:cxn ang="0">
                  <a:pos x="211" y="44"/>
                </a:cxn>
                <a:cxn ang="0">
                  <a:pos x="220" y="4"/>
                </a:cxn>
                <a:cxn ang="0">
                  <a:pos x="235" y="37"/>
                </a:cxn>
                <a:cxn ang="0">
                  <a:pos x="192" y="253"/>
                </a:cxn>
                <a:cxn ang="0">
                  <a:pos x="111" y="393"/>
                </a:cxn>
                <a:cxn ang="0">
                  <a:pos x="119" y="396"/>
                </a:cxn>
                <a:cxn ang="0">
                  <a:pos x="183" y="332"/>
                </a:cxn>
                <a:cxn ang="0">
                  <a:pos x="4" y="490"/>
                </a:cxn>
                <a:cxn ang="0">
                  <a:pos x="0" y="480"/>
                </a:cxn>
              </a:cxnLst>
              <a:rect l="0" t="0" r="r" b="b"/>
              <a:pathLst>
                <a:path w="237" h="490">
                  <a:moveTo>
                    <a:pt x="0" y="480"/>
                  </a:moveTo>
                  <a:cubicBezTo>
                    <a:pt x="20" y="465"/>
                    <a:pt x="77" y="433"/>
                    <a:pt x="148" y="317"/>
                  </a:cubicBezTo>
                  <a:cubicBezTo>
                    <a:pt x="219" y="200"/>
                    <a:pt x="214" y="73"/>
                    <a:pt x="211" y="44"/>
                  </a:cubicBezTo>
                  <a:cubicBezTo>
                    <a:pt x="207" y="14"/>
                    <a:pt x="212" y="7"/>
                    <a:pt x="220" y="4"/>
                  </a:cubicBezTo>
                  <a:cubicBezTo>
                    <a:pt x="228" y="0"/>
                    <a:pt x="235" y="13"/>
                    <a:pt x="235" y="37"/>
                  </a:cubicBezTo>
                  <a:cubicBezTo>
                    <a:pt x="237" y="69"/>
                    <a:pt x="232" y="163"/>
                    <a:pt x="192" y="253"/>
                  </a:cubicBezTo>
                  <a:cubicBezTo>
                    <a:pt x="151" y="343"/>
                    <a:pt x="128" y="372"/>
                    <a:pt x="111" y="393"/>
                  </a:cubicBezTo>
                  <a:cubicBezTo>
                    <a:pt x="106" y="399"/>
                    <a:pt x="110" y="402"/>
                    <a:pt x="119" y="396"/>
                  </a:cubicBezTo>
                  <a:cubicBezTo>
                    <a:pt x="129" y="389"/>
                    <a:pt x="152" y="370"/>
                    <a:pt x="183" y="332"/>
                  </a:cubicBezTo>
                  <a:cubicBezTo>
                    <a:pt x="183" y="332"/>
                    <a:pt x="131" y="430"/>
                    <a:pt x="4" y="490"/>
                  </a:cubicBezTo>
                  <a:lnTo>
                    <a:pt x="0" y="48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75000"/>
                  </a:schemeClr>
                </a:gs>
                <a:gs pos="100000">
                  <a:srgbClr val="00FF00"/>
                </a:gs>
              </a:gsLst>
              <a:lin ang="189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4" name="Freeform 349"/>
            <p:cNvSpPr>
              <a:spLocks/>
            </p:cNvSpPr>
            <p:nvPr/>
          </p:nvSpPr>
          <p:spPr bwMode="auto">
            <a:xfrm>
              <a:off x="2840038" y="4130680"/>
              <a:ext cx="188912" cy="657225"/>
            </a:xfrm>
            <a:custGeom>
              <a:avLst/>
              <a:gdLst/>
              <a:ahLst/>
              <a:cxnLst>
                <a:cxn ang="0">
                  <a:pos x="59" y="367"/>
                </a:cxn>
                <a:cxn ang="0">
                  <a:pos x="8" y="179"/>
                </a:cxn>
                <a:cxn ang="0">
                  <a:pos x="87" y="5"/>
                </a:cxn>
                <a:cxn ang="0">
                  <a:pos x="104" y="7"/>
                </a:cxn>
                <a:cxn ang="0">
                  <a:pos x="82" y="33"/>
                </a:cxn>
                <a:cxn ang="0">
                  <a:pos x="24" y="139"/>
                </a:cxn>
                <a:cxn ang="0">
                  <a:pos x="17" y="240"/>
                </a:cxn>
                <a:cxn ang="0">
                  <a:pos x="28" y="248"/>
                </a:cxn>
                <a:cxn ang="0">
                  <a:pos x="37" y="297"/>
                </a:cxn>
                <a:cxn ang="0">
                  <a:pos x="59" y="367"/>
                </a:cxn>
              </a:cxnLst>
              <a:rect l="0" t="0" r="r" b="b"/>
              <a:pathLst>
                <a:path w="105" h="367">
                  <a:moveTo>
                    <a:pt x="59" y="367"/>
                  </a:moveTo>
                  <a:cubicBezTo>
                    <a:pt x="47" y="348"/>
                    <a:pt x="0" y="275"/>
                    <a:pt x="8" y="179"/>
                  </a:cubicBezTo>
                  <a:cubicBezTo>
                    <a:pt x="16" y="83"/>
                    <a:pt x="56" y="26"/>
                    <a:pt x="87" y="5"/>
                  </a:cubicBezTo>
                  <a:cubicBezTo>
                    <a:pt x="94" y="0"/>
                    <a:pt x="102" y="2"/>
                    <a:pt x="104" y="7"/>
                  </a:cubicBezTo>
                  <a:cubicBezTo>
                    <a:pt x="105" y="13"/>
                    <a:pt x="101" y="14"/>
                    <a:pt x="82" y="33"/>
                  </a:cubicBezTo>
                  <a:cubicBezTo>
                    <a:pt x="54" y="61"/>
                    <a:pt x="33" y="98"/>
                    <a:pt x="24" y="139"/>
                  </a:cubicBezTo>
                  <a:cubicBezTo>
                    <a:pt x="19" y="162"/>
                    <a:pt x="12" y="198"/>
                    <a:pt x="17" y="240"/>
                  </a:cubicBezTo>
                  <a:cubicBezTo>
                    <a:pt x="18" y="248"/>
                    <a:pt x="26" y="260"/>
                    <a:pt x="28" y="248"/>
                  </a:cubicBezTo>
                  <a:cubicBezTo>
                    <a:pt x="28" y="248"/>
                    <a:pt x="30" y="270"/>
                    <a:pt x="37" y="297"/>
                  </a:cubicBezTo>
                  <a:cubicBezTo>
                    <a:pt x="44" y="323"/>
                    <a:pt x="59" y="367"/>
                    <a:pt x="59" y="36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75000"/>
                  </a:schemeClr>
                </a:gs>
                <a:gs pos="100000">
                  <a:srgbClr val="00FF00"/>
                </a:gs>
              </a:gsLst>
              <a:lin ang="189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5" name="Freeform 350"/>
            <p:cNvSpPr>
              <a:spLocks/>
            </p:cNvSpPr>
            <p:nvPr/>
          </p:nvSpPr>
          <p:spPr bwMode="auto">
            <a:xfrm>
              <a:off x="2424113" y="4048130"/>
              <a:ext cx="471487" cy="360363"/>
            </a:xfrm>
            <a:custGeom>
              <a:avLst/>
              <a:gdLst/>
              <a:ahLst/>
              <a:cxnLst>
                <a:cxn ang="0">
                  <a:pos x="245" y="201"/>
                </a:cxn>
                <a:cxn ang="0">
                  <a:pos x="215" y="49"/>
                </a:cxn>
                <a:cxn ang="0">
                  <a:pos x="28" y="66"/>
                </a:cxn>
                <a:cxn ang="0">
                  <a:pos x="14" y="134"/>
                </a:cxn>
                <a:cxn ang="0">
                  <a:pos x="23" y="111"/>
                </a:cxn>
                <a:cxn ang="0">
                  <a:pos x="67" y="41"/>
                </a:cxn>
                <a:cxn ang="0">
                  <a:pos x="189" y="36"/>
                </a:cxn>
                <a:cxn ang="0">
                  <a:pos x="244" y="116"/>
                </a:cxn>
                <a:cxn ang="0">
                  <a:pos x="245" y="201"/>
                </a:cxn>
              </a:cxnLst>
              <a:rect l="0" t="0" r="r" b="b"/>
              <a:pathLst>
                <a:path w="264" h="201">
                  <a:moveTo>
                    <a:pt x="245" y="201"/>
                  </a:moveTo>
                  <a:cubicBezTo>
                    <a:pt x="262" y="162"/>
                    <a:pt x="264" y="97"/>
                    <a:pt x="215" y="49"/>
                  </a:cubicBezTo>
                  <a:cubicBezTo>
                    <a:pt x="166" y="1"/>
                    <a:pt x="77" y="0"/>
                    <a:pt x="28" y="66"/>
                  </a:cubicBezTo>
                  <a:cubicBezTo>
                    <a:pt x="15" y="83"/>
                    <a:pt x="0" y="125"/>
                    <a:pt x="14" y="134"/>
                  </a:cubicBezTo>
                  <a:cubicBezTo>
                    <a:pt x="21" y="138"/>
                    <a:pt x="21" y="125"/>
                    <a:pt x="23" y="111"/>
                  </a:cubicBezTo>
                  <a:cubicBezTo>
                    <a:pt x="24" y="97"/>
                    <a:pt x="30" y="66"/>
                    <a:pt x="67" y="41"/>
                  </a:cubicBezTo>
                  <a:cubicBezTo>
                    <a:pt x="92" y="24"/>
                    <a:pt x="144" y="8"/>
                    <a:pt x="189" y="36"/>
                  </a:cubicBezTo>
                  <a:cubicBezTo>
                    <a:pt x="232" y="63"/>
                    <a:pt x="240" y="98"/>
                    <a:pt x="244" y="116"/>
                  </a:cubicBezTo>
                  <a:cubicBezTo>
                    <a:pt x="252" y="148"/>
                    <a:pt x="245" y="201"/>
                    <a:pt x="245" y="201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75000"/>
                  </a:schemeClr>
                </a:gs>
                <a:gs pos="100000">
                  <a:srgbClr val="00FF00"/>
                </a:gs>
              </a:gsLst>
              <a:lin ang="189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6" name="Freeform 351"/>
            <p:cNvSpPr>
              <a:spLocks/>
            </p:cNvSpPr>
            <p:nvPr/>
          </p:nvSpPr>
          <p:spPr bwMode="auto">
            <a:xfrm>
              <a:off x="2921000" y="6102354"/>
              <a:ext cx="361950" cy="450850"/>
            </a:xfrm>
            <a:custGeom>
              <a:avLst/>
              <a:gdLst/>
              <a:ahLst/>
              <a:cxnLst>
                <a:cxn ang="0">
                  <a:pos x="185" y="252"/>
                </a:cxn>
                <a:cxn ang="0">
                  <a:pos x="31" y="153"/>
                </a:cxn>
                <a:cxn ang="0">
                  <a:pos x="87" y="16"/>
                </a:cxn>
                <a:cxn ang="0">
                  <a:pos x="195" y="110"/>
                </a:cxn>
                <a:cxn ang="0">
                  <a:pos x="108" y="178"/>
                </a:cxn>
                <a:cxn ang="0">
                  <a:pos x="99" y="166"/>
                </a:cxn>
                <a:cxn ang="0">
                  <a:pos x="141" y="161"/>
                </a:cxn>
                <a:cxn ang="0">
                  <a:pos x="185" y="116"/>
                </a:cxn>
                <a:cxn ang="0">
                  <a:pos x="152" y="31"/>
                </a:cxn>
                <a:cxn ang="0">
                  <a:pos x="33" y="65"/>
                </a:cxn>
                <a:cxn ang="0">
                  <a:pos x="45" y="162"/>
                </a:cxn>
                <a:cxn ang="0">
                  <a:pos x="185" y="252"/>
                </a:cxn>
              </a:cxnLst>
              <a:rect l="0" t="0" r="r" b="b"/>
              <a:pathLst>
                <a:path w="202" h="252">
                  <a:moveTo>
                    <a:pt x="185" y="252"/>
                  </a:moveTo>
                  <a:cubicBezTo>
                    <a:pt x="140" y="243"/>
                    <a:pt x="62" y="207"/>
                    <a:pt x="31" y="153"/>
                  </a:cubicBezTo>
                  <a:cubicBezTo>
                    <a:pt x="0" y="99"/>
                    <a:pt x="27" y="28"/>
                    <a:pt x="87" y="16"/>
                  </a:cubicBezTo>
                  <a:cubicBezTo>
                    <a:pt x="161" y="0"/>
                    <a:pt x="202" y="61"/>
                    <a:pt x="195" y="110"/>
                  </a:cubicBezTo>
                  <a:cubicBezTo>
                    <a:pt x="188" y="166"/>
                    <a:pt x="140" y="182"/>
                    <a:pt x="108" y="178"/>
                  </a:cubicBezTo>
                  <a:cubicBezTo>
                    <a:pt x="99" y="177"/>
                    <a:pt x="94" y="171"/>
                    <a:pt x="99" y="166"/>
                  </a:cubicBezTo>
                  <a:cubicBezTo>
                    <a:pt x="108" y="157"/>
                    <a:pt x="123" y="166"/>
                    <a:pt x="141" y="161"/>
                  </a:cubicBezTo>
                  <a:cubicBezTo>
                    <a:pt x="170" y="153"/>
                    <a:pt x="181" y="141"/>
                    <a:pt x="185" y="116"/>
                  </a:cubicBezTo>
                  <a:cubicBezTo>
                    <a:pt x="189" y="92"/>
                    <a:pt x="186" y="52"/>
                    <a:pt x="152" y="31"/>
                  </a:cubicBezTo>
                  <a:cubicBezTo>
                    <a:pt x="117" y="11"/>
                    <a:pt x="59" y="13"/>
                    <a:pt x="33" y="65"/>
                  </a:cubicBezTo>
                  <a:cubicBezTo>
                    <a:pt x="14" y="103"/>
                    <a:pt x="30" y="137"/>
                    <a:pt x="45" y="162"/>
                  </a:cubicBezTo>
                  <a:cubicBezTo>
                    <a:pt x="78" y="218"/>
                    <a:pt x="185" y="252"/>
                    <a:pt x="185" y="252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75000"/>
                  </a:schemeClr>
                </a:gs>
                <a:gs pos="100000">
                  <a:srgbClr val="00FF00"/>
                </a:gs>
              </a:gsLst>
              <a:lin ang="189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7" name="Freeform 352"/>
            <p:cNvSpPr>
              <a:spLocks/>
            </p:cNvSpPr>
            <p:nvPr/>
          </p:nvSpPr>
          <p:spPr bwMode="auto">
            <a:xfrm>
              <a:off x="3895725" y="6002342"/>
              <a:ext cx="193675" cy="192087"/>
            </a:xfrm>
            <a:custGeom>
              <a:avLst/>
              <a:gdLst/>
              <a:ahLst/>
              <a:cxnLst>
                <a:cxn ang="0">
                  <a:pos x="99" y="23"/>
                </a:cxn>
                <a:cxn ang="0">
                  <a:pos x="16" y="38"/>
                </a:cxn>
                <a:cxn ang="0">
                  <a:pos x="69" y="96"/>
                </a:cxn>
                <a:cxn ang="0">
                  <a:pos x="85" y="38"/>
                </a:cxn>
                <a:cxn ang="0">
                  <a:pos x="82" y="41"/>
                </a:cxn>
                <a:cxn ang="0">
                  <a:pos x="92" y="55"/>
                </a:cxn>
                <a:cxn ang="0">
                  <a:pos x="77" y="90"/>
                </a:cxn>
                <a:cxn ang="0">
                  <a:pos x="27" y="85"/>
                </a:cxn>
                <a:cxn ang="0">
                  <a:pos x="22" y="33"/>
                </a:cxn>
                <a:cxn ang="0">
                  <a:pos x="59" y="14"/>
                </a:cxn>
                <a:cxn ang="0">
                  <a:pos x="108" y="33"/>
                </a:cxn>
                <a:cxn ang="0">
                  <a:pos x="102" y="26"/>
                </a:cxn>
                <a:cxn ang="0">
                  <a:pos x="99" y="23"/>
                </a:cxn>
              </a:cxnLst>
              <a:rect l="0" t="0" r="r" b="b"/>
              <a:pathLst>
                <a:path w="108" h="107">
                  <a:moveTo>
                    <a:pt x="99" y="23"/>
                  </a:moveTo>
                  <a:cubicBezTo>
                    <a:pt x="87" y="9"/>
                    <a:pt x="33" y="0"/>
                    <a:pt x="16" y="38"/>
                  </a:cubicBezTo>
                  <a:cubicBezTo>
                    <a:pt x="0" y="75"/>
                    <a:pt x="36" y="107"/>
                    <a:pt x="69" y="96"/>
                  </a:cubicBezTo>
                  <a:cubicBezTo>
                    <a:pt x="103" y="85"/>
                    <a:pt x="100" y="46"/>
                    <a:pt x="85" y="38"/>
                  </a:cubicBezTo>
                  <a:cubicBezTo>
                    <a:pt x="82" y="36"/>
                    <a:pt x="80" y="39"/>
                    <a:pt x="82" y="41"/>
                  </a:cubicBezTo>
                  <a:cubicBezTo>
                    <a:pt x="85" y="43"/>
                    <a:pt x="90" y="47"/>
                    <a:pt x="92" y="55"/>
                  </a:cubicBezTo>
                  <a:cubicBezTo>
                    <a:pt x="94" y="67"/>
                    <a:pt x="90" y="81"/>
                    <a:pt x="77" y="90"/>
                  </a:cubicBezTo>
                  <a:cubicBezTo>
                    <a:pt x="63" y="99"/>
                    <a:pt x="40" y="99"/>
                    <a:pt x="27" y="85"/>
                  </a:cubicBezTo>
                  <a:cubicBezTo>
                    <a:pt x="12" y="70"/>
                    <a:pt x="11" y="47"/>
                    <a:pt x="22" y="33"/>
                  </a:cubicBezTo>
                  <a:cubicBezTo>
                    <a:pt x="33" y="17"/>
                    <a:pt x="46" y="15"/>
                    <a:pt x="59" y="14"/>
                  </a:cubicBezTo>
                  <a:cubicBezTo>
                    <a:pt x="72" y="14"/>
                    <a:pt x="90" y="16"/>
                    <a:pt x="108" y="33"/>
                  </a:cubicBezTo>
                  <a:cubicBezTo>
                    <a:pt x="102" y="26"/>
                    <a:pt x="102" y="26"/>
                    <a:pt x="102" y="26"/>
                  </a:cubicBezTo>
                  <a:lnTo>
                    <a:pt x="99" y="23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75000"/>
                  </a:schemeClr>
                </a:gs>
                <a:gs pos="100000">
                  <a:srgbClr val="00FF00"/>
                </a:gs>
              </a:gsLst>
              <a:lin ang="189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8" name="Freeform 353"/>
            <p:cNvSpPr>
              <a:spLocks/>
            </p:cNvSpPr>
            <p:nvPr/>
          </p:nvSpPr>
          <p:spPr bwMode="auto">
            <a:xfrm>
              <a:off x="357188" y="5761042"/>
              <a:ext cx="385762" cy="306387"/>
            </a:xfrm>
            <a:custGeom>
              <a:avLst/>
              <a:gdLst/>
              <a:ahLst/>
              <a:cxnLst>
                <a:cxn ang="0">
                  <a:pos x="56" y="114"/>
                </a:cxn>
                <a:cxn ang="0">
                  <a:pos x="27" y="87"/>
                </a:cxn>
                <a:cxn ang="0">
                  <a:pos x="0" y="51"/>
                </a:cxn>
                <a:cxn ang="0">
                  <a:pos x="98" y="122"/>
                </a:cxn>
                <a:cxn ang="0">
                  <a:pos x="176" y="115"/>
                </a:cxn>
                <a:cxn ang="0">
                  <a:pos x="194" y="54"/>
                </a:cxn>
                <a:cxn ang="0">
                  <a:pos x="138" y="18"/>
                </a:cxn>
                <a:cxn ang="0">
                  <a:pos x="100" y="40"/>
                </a:cxn>
                <a:cxn ang="0">
                  <a:pos x="98" y="55"/>
                </a:cxn>
                <a:cxn ang="0">
                  <a:pos x="88" y="43"/>
                </a:cxn>
                <a:cxn ang="0">
                  <a:pos x="190" y="38"/>
                </a:cxn>
                <a:cxn ang="0">
                  <a:pos x="154" y="132"/>
                </a:cxn>
                <a:cxn ang="0">
                  <a:pos x="128" y="137"/>
                </a:cxn>
                <a:cxn ang="0">
                  <a:pos x="123" y="147"/>
                </a:cxn>
                <a:cxn ang="0">
                  <a:pos x="157" y="171"/>
                </a:cxn>
                <a:cxn ang="0">
                  <a:pos x="127" y="160"/>
                </a:cxn>
                <a:cxn ang="0">
                  <a:pos x="56" y="114"/>
                </a:cxn>
              </a:cxnLst>
              <a:rect l="0" t="0" r="r" b="b"/>
              <a:pathLst>
                <a:path w="215" h="171">
                  <a:moveTo>
                    <a:pt x="56" y="114"/>
                  </a:moveTo>
                  <a:cubicBezTo>
                    <a:pt x="27" y="87"/>
                    <a:pt x="27" y="87"/>
                    <a:pt x="27" y="87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28" y="78"/>
                    <a:pt x="69" y="111"/>
                    <a:pt x="98" y="122"/>
                  </a:cubicBezTo>
                  <a:cubicBezTo>
                    <a:pt x="127" y="133"/>
                    <a:pt x="152" y="130"/>
                    <a:pt x="176" y="115"/>
                  </a:cubicBezTo>
                  <a:cubicBezTo>
                    <a:pt x="198" y="101"/>
                    <a:pt x="200" y="70"/>
                    <a:pt x="194" y="54"/>
                  </a:cubicBezTo>
                  <a:cubicBezTo>
                    <a:pt x="188" y="36"/>
                    <a:pt x="170" y="17"/>
                    <a:pt x="138" y="18"/>
                  </a:cubicBezTo>
                  <a:cubicBezTo>
                    <a:pt x="105" y="18"/>
                    <a:pt x="100" y="40"/>
                    <a:pt x="100" y="40"/>
                  </a:cubicBezTo>
                  <a:cubicBezTo>
                    <a:pt x="106" y="45"/>
                    <a:pt x="104" y="51"/>
                    <a:pt x="98" y="55"/>
                  </a:cubicBezTo>
                  <a:cubicBezTo>
                    <a:pt x="93" y="58"/>
                    <a:pt x="84" y="50"/>
                    <a:pt x="88" y="43"/>
                  </a:cubicBezTo>
                  <a:cubicBezTo>
                    <a:pt x="111" y="0"/>
                    <a:pt x="169" y="9"/>
                    <a:pt x="190" y="38"/>
                  </a:cubicBezTo>
                  <a:cubicBezTo>
                    <a:pt x="215" y="75"/>
                    <a:pt x="199" y="119"/>
                    <a:pt x="154" y="132"/>
                  </a:cubicBezTo>
                  <a:cubicBezTo>
                    <a:pt x="143" y="135"/>
                    <a:pt x="136" y="136"/>
                    <a:pt x="128" y="137"/>
                  </a:cubicBezTo>
                  <a:cubicBezTo>
                    <a:pt x="122" y="137"/>
                    <a:pt x="120" y="142"/>
                    <a:pt x="123" y="147"/>
                  </a:cubicBezTo>
                  <a:cubicBezTo>
                    <a:pt x="130" y="155"/>
                    <a:pt x="144" y="162"/>
                    <a:pt x="157" y="171"/>
                  </a:cubicBezTo>
                  <a:cubicBezTo>
                    <a:pt x="127" y="160"/>
                    <a:pt x="127" y="160"/>
                    <a:pt x="127" y="160"/>
                  </a:cubicBezTo>
                  <a:lnTo>
                    <a:pt x="56" y="114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75000"/>
                  </a:schemeClr>
                </a:gs>
                <a:gs pos="100000">
                  <a:srgbClr val="00FF00"/>
                </a:gs>
              </a:gsLst>
              <a:lin ang="189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9" name="Oval 354"/>
            <p:cNvSpPr>
              <a:spLocks noChangeArrowheads="1"/>
            </p:cNvSpPr>
            <p:nvPr/>
          </p:nvSpPr>
          <p:spPr bwMode="auto">
            <a:xfrm>
              <a:off x="2332038" y="5129218"/>
              <a:ext cx="33337" cy="33337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lumMod val="75000"/>
                  </a:schemeClr>
                </a:gs>
                <a:gs pos="100000">
                  <a:srgbClr val="00FF00"/>
                </a:gs>
              </a:gsLst>
              <a:lin ang="189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30" name="Oval 355"/>
            <p:cNvSpPr>
              <a:spLocks noChangeArrowheads="1"/>
            </p:cNvSpPr>
            <p:nvPr/>
          </p:nvSpPr>
          <p:spPr bwMode="auto">
            <a:xfrm>
              <a:off x="1293813" y="5599118"/>
              <a:ext cx="53975" cy="52387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lumMod val="75000"/>
                  </a:schemeClr>
                </a:gs>
                <a:gs pos="100000">
                  <a:srgbClr val="00FF00"/>
                </a:gs>
              </a:gsLst>
              <a:lin ang="189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31" name="Oval 356"/>
            <p:cNvSpPr>
              <a:spLocks noChangeArrowheads="1"/>
            </p:cNvSpPr>
            <p:nvPr/>
          </p:nvSpPr>
          <p:spPr bwMode="auto">
            <a:xfrm>
              <a:off x="2362200" y="4089405"/>
              <a:ext cx="52388" cy="53975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lumMod val="75000"/>
                  </a:schemeClr>
                </a:gs>
                <a:gs pos="100000">
                  <a:srgbClr val="00FF00"/>
                </a:gs>
              </a:gsLst>
              <a:lin ang="189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32" name="Oval 357"/>
            <p:cNvSpPr>
              <a:spLocks noChangeArrowheads="1"/>
            </p:cNvSpPr>
            <p:nvPr/>
          </p:nvSpPr>
          <p:spPr bwMode="auto">
            <a:xfrm>
              <a:off x="3732213" y="5903917"/>
              <a:ext cx="50800" cy="52387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lumMod val="75000"/>
                  </a:schemeClr>
                </a:gs>
                <a:gs pos="100000">
                  <a:srgbClr val="00FF00"/>
                </a:gs>
              </a:gsLst>
              <a:lin ang="189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33" name="Oval 358"/>
            <p:cNvSpPr>
              <a:spLocks noChangeArrowheads="1"/>
            </p:cNvSpPr>
            <p:nvPr/>
          </p:nvSpPr>
          <p:spPr bwMode="auto">
            <a:xfrm>
              <a:off x="3344863" y="6435729"/>
              <a:ext cx="52387" cy="52388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lumMod val="75000"/>
                  </a:schemeClr>
                </a:gs>
                <a:gs pos="100000">
                  <a:srgbClr val="00FF00"/>
                </a:gs>
              </a:gsLst>
              <a:lin ang="189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34" name="Oval 359"/>
            <p:cNvSpPr>
              <a:spLocks noChangeArrowheads="1"/>
            </p:cNvSpPr>
            <p:nvPr/>
          </p:nvSpPr>
          <p:spPr bwMode="auto">
            <a:xfrm>
              <a:off x="1797050" y="6181729"/>
              <a:ext cx="69850" cy="6985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lumMod val="75000"/>
                  </a:schemeClr>
                </a:gs>
                <a:gs pos="100000">
                  <a:srgbClr val="00FF00"/>
                </a:gs>
              </a:gsLst>
              <a:lin ang="189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35" name="Oval 360"/>
            <p:cNvSpPr>
              <a:spLocks noChangeArrowheads="1"/>
            </p:cNvSpPr>
            <p:nvPr/>
          </p:nvSpPr>
          <p:spPr bwMode="auto">
            <a:xfrm>
              <a:off x="2597150" y="5956304"/>
              <a:ext cx="69850" cy="6985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lumMod val="75000"/>
                  </a:schemeClr>
                </a:gs>
                <a:gs pos="100000">
                  <a:srgbClr val="00FF00"/>
                </a:gs>
              </a:gsLst>
              <a:lin ang="189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36" name="Oval 361"/>
            <p:cNvSpPr>
              <a:spLocks noChangeArrowheads="1"/>
            </p:cNvSpPr>
            <p:nvPr/>
          </p:nvSpPr>
          <p:spPr bwMode="auto">
            <a:xfrm>
              <a:off x="1997075" y="6072192"/>
              <a:ext cx="39688" cy="39687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lumMod val="75000"/>
                  </a:schemeClr>
                </a:gs>
                <a:gs pos="100000">
                  <a:srgbClr val="00FF00"/>
                </a:gs>
              </a:gsLst>
              <a:lin ang="189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37" name="Freeform 362"/>
            <p:cNvSpPr>
              <a:spLocks/>
            </p:cNvSpPr>
            <p:nvPr/>
          </p:nvSpPr>
          <p:spPr bwMode="auto">
            <a:xfrm>
              <a:off x="2690813" y="4983168"/>
              <a:ext cx="344487" cy="1062037"/>
            </a:xfrm>
            <a:custGeom>
              <a:avLst/>
              <a:gdLst/>
              <a:ahLst/>
              <a:cxnLst>
                <a:cxn ang="0">
                  <a:pos x="5" y="594"/>
                </a:cxn>
                <a:cxn ang="0">
                  <a:pos x="121" y="435"/>
                </a:cxn>
                <a:cxn ang="0">
                  <a:pos x="155" y="123"/>
                </a:cxn>
                <a:cxn ang="0">
                  <a:pos x="36" y="17"/>
                </a:cxn>
                <a:cxn ang="0">
                  <a:pos x="5" y="13"/>
                </a:cxn>
                <a:cxn ang="0">
                  <a:pos x="27" y="1"/>
                </a:cxn>
                <a:cxn ang="0">
                  <a:pos x="123" y="54"/>
                </a:cxn>
                <a:cxn ang="0">
                  <a:pos x="178" y="232"/>
                </a:cxn>
                <a:cxn ang="0">
                  <a:pos x="165" y="357"/>
                </a:cxn>
                <a:cxn ang="0">
                  <a:pos x="171" y="360"/>
                </a:cxn>
                <a:cxn ang="0">
                  <a:pos x="175" y="374"/>
                </a:cxn>
                <a:cxn ang="0">
                  <a:pos x="147" y="440"/>
                </a:cxn>
                <a:cxn ang="0">
                  <a:pos x="101" y="503"/>
                </a:cxn>
                <a:cxn ang="0">
                  <a:pos x="43" y="565"/>
                </a:cxn>
                <a:cxn ang="0">
                  <a:pos x="5" y="594"/>
                </a:cxn>
              </a:cxnLst>
              <a:rect l="0" t="0" r="r" b="b"/>
              <a:pathLst>
                <a:path w="193" h="594">
                  <a:moveTo>
                    <a:pt x="5" y="594"/>
                  </a:moveTo>
                  <a:cubicBezTo>
                    <a:pt x="22" y="579"/>
                    <a:pt x="83" y="518"/>
                    <a:pt x="121" y="435"/>
                  </a:cubicBezTo>
                  <a:cubicBezTo>
                    <a:pt x="153" y="365"/>
                    <a:pt x="193" y="243"/>
                    <a:pt x="155" y="123"/>
                  </a:cubicBezTo>
                  <a:cubicBezTo>
                    <a:pt x="131" y="48"/>
                    <a:pt x="70" y="20"/>
                    <a:pt x="36" y="17"/>
                  </a:cubicBezTo>
                  <a:cubicBezTo>
                    <a:pt x="36" y="17"/>
                    <a:pt x="11" y="23"/>
                    <a:pt x="5" y="13"/>
                  </a:cubicBezTo>
                  <a:cubicBezTo>
                    <a:pt x="0" y="3"/>
                    <a:pt x="16" y="0"/>
                    <a:pt x="27" y="1"/>
                  </a:cubicBezTo>
                  <a:cubicBezTo>
                    <a:pt x="39" y="3"/>
                    <a:pt x="85" y="10"/>
                    <a:pt x="123" y="54"/>
                  </a:cubicBezTo>
                  <a:cubicBezTo>
                    <a:pt x="160" y="98"/>
                    <a:pt x="177" y="150"/>
                    <a:pt x="178" y="232"/>
                  </a:cubicBezTo>
                  <a:cubicBezTo>
                    <a:pt x="179" y="303"/>
                    <a:pt x="169" y="337"/>
                    <a:pt x="165" y="357"/>
                  </a:cubicBezTo>
                  <a:cubicBezTo>
                    <a:pt x="163" y="364"/>
                    <a:pt x="164" y="377"/>
                    <a:pt x="171" y="360"/>
                  </a:cubicBezTo>
                  <a:cubicBezTo>
                    <a:pt x="175" y="374"/>
                    <a:pt x="175" y="374"/>
                    <a:pt x="175" y="374"/>
                  </a:cubicBezTo>
                  <a:cubicBezTo>
                    <a:pt x="147" y="440"/>
                    <a:pt x="147" y="440"/>
                    <a:pt x="147" y="440"/>
                  </a:cubicBezTo>
                  <a:cubicBezTo>
                    <a:pt x="101" y="503"/>
                    <a:pt x="101" y="503"/>
                    <a:pt x="101" y="503"/>
                  </a:cubicBezTo>
                  <a:cubicBezTo>
                    <a:pt x="43" y="565"/>
                    <a:pt x="43" y="565"/>
                    <a:pt x="43" y="565"/>
                  </a:cubicBezTo>
                  <a:lnTo>
                    <a:pt x="5" y="594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75000"/>
                  </a:schemeClr>
                </a:gs>
                <a:gs pos="100000">
                  <a:srgbClr val="00FF00"/>
                </a:gs>
              </a:gsLst>
              <a:lin ang="189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38" name="Freeform 363"/>
            <p:cNvSpPr>
              <a:spLocks/>
            </p:cNvSpPr>
            <p:nvPr/>
          </p:nvSpPr>
          <p:spPr bwMode="auto">
            <a:xfrm>
              <a:off x="-22225" y="5843592"/>
              <a:ext cx="461963" cy="404812"/>
            </a:xfrm>
            <a:custGeom>
              <a:avLst/>
              <a:gdLst/>
              <a:ahLst/>
              <a:cxnLst>
                <a:cxn ang="0">
                  <a:pos x="258" y="56"/>
                </a:cxn>
                <a:cxn ang="0">
                  <a:pos x="122" y="3"/>
                </a:cxn>
                <a:cxn ang="0">
                  <a:pos x="16" y="132"/>
                </a:cxn>
                <a:cxn ang="0">
                  <a:pos x="168" y="191"/>
                </a:cxn>
                <a:cxn ang="0">
                  <a:pos x="182" y="56"/>
                </a:cxn>
                <a:cxn ang="0">
                  <a:pos x="168" y="68"/>
                </a:cxn>
                <a:cxn ang="0">
                  <a:pos x="190" y="76"/>
                </a:cxn>
                <a:cxn ang="0">
                  <a:pos x="200" y="140"/>
                </a:cxn>
                <a:cxn ang="0">
                  <a:pos x="120" y="199"/>
                </a:cxn>
                <a:cxn ang="0">
                  <a:pos x="21" y="133"/>
                </a:cxn>
                <a:cxn ang="0">
                  <a:pos x="75" y="22"/>
                </a:cxn>
                <a:cxn ang="0">
                  <a:pos x="189" y="23"/>
                </a:cxn>
                <a:cxn ang="0">
                  <a:pos x="257" y="64"/>
                </a:cxn>
                <a:cxn ang="0">
                  <a:pos x="258" y="56"/>
                </a:cxn>
              </a:cxnLst>
              <a:rect l="0" t="0" r="r" b="b"/>
              <a:pathLst>
                <a:path w="258" h="226">
                  <a:moveTo>
                    <a:pt x="258" y="56"/>
                  </a:moveTo>
                  <a:cubicBezTo>
                    <a:pt x="243" y="40"/>
                    <a:pt x="198" y="0"/>
                    <a:pt x="122" y="3"/>
                  </a:cubicBezTo>
                  <a:cubicBezTo>
                    <a:pt x="44" y="5"/>
                    <a:pt x="0" y="69"/>
                    <a:pt x="16" y="132"/>
                  </a:cubicBezTo>
                  <a:cubicBezTo>
                    <a:pt x="31" y="193"/>
                    <a:pt x="105" y="226"/>
                    <a:pt x="168" y="191"/>
                  </a:cubicBezTo>
                  <a:cubicBezTo>
                    <a:pt x="229" y="157"/>
                    <a:pt x="218" y="70"/>
                    <a:pt x="182" y="56"/>
                  </a:cubicBezTo>
                  <a:cubicBezTo>
                    <a:pt x="164" y="49"/>
                    <a:pt x="166" y="62"/>
                    <a:pt x="168" y="68"/>
                  </a:cubicBezTo>
                  <a:cubicBezTo>
                    <a:pt x="170" y="74"/>
                    <a:pt x="183" y="78"/>
                    <a:pt x="190" y="76"/>
                  </a:cubicBezTo>
                  <a:cubicBezTo>
                    <a:pt x="190" y="76"/>
                    <a:pt x="211" y="103"/>
                    <a:pt x="200" y="140"/>
                  </a:cubicBezTo>
                  <a:cubicBezTo>
                    <a:pt x="189" y="179"/>
                    <a:pt x="155" y="198"/>
                    <a:pt x="120" y="199"/>
                  </a:cubicBezTo>
                  <a:cubicBezTo>
                    <a:pt x="79" y="201"/>
                    <a:pt x="32" y="181"/>
                    <a:pt x="21" y="133"/>
                  </a:cubicBezTo>
                  <a:cubicBezTo>
                    <a:pt x="9" y="82"/>
                    <a:pt x="31" y="42"/>
                    <a:pt x="75" y="22"/>
                  </a:cubicBezTo>
                  <a:cubicBezTo>
                    <a:pt x="119" y="2"/>
                    <a:pt x="165" y="13"/>
                    <a:pt x="189" y="23"/>
                  </a:cubicBezTo>
                  <a:cubicBezTo>
                    <a:pt x="214" y="33"/>
                    <a:pt x="242" y="52"/>
                    <a:pt x="257" y="64"/>
                  </a:cubicBezTo>
                  <a:lnTo>
                    <a:pt x="258" y="56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75000"/>
                  </a:schemeClr>
                </a:gs>
                <a:gs pos="100000">
                  <a:srgbClr val="00FF00"/>
                </a:gs>
              </a:gsLst>
              <a:lin ang="189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39" name="Freeform 364"/>
            <p:cNvSpPr>
              <a:spLocks/>
            </p:cNvSpPr>
            <p:nvPr/>
          </p:nvSpPr>
          <p:spPr bwMode="auto">
            <a:xfrm>
              <a:off x="84138" y="5741992"/>
              <a:ext cx="263525" cy="146050"/>
            </a:xfrm>
            <a:custGeom>
              <a:avLst/>
              <a:gdLst/>
              <a:ahLst/>
              <a:cxnLst>
                <a:cxn ang="0">
                  <a:pos x="101" y="62"/>
                </a:cxn>
                <a:cxn ang="0">
                  <a:pos x="107" y="49"/>
                </a:cxn>
                <a:cxn ang="0">
                  <a:pos x="26" y="20"/>
                </a:cxn>
                <a:cxn ang="0">
                  <a:pos x="7" y="7"/>
                </a:cxn>
                <a:cxn ang="0">
                  <a:pos x="48" y="6"/>
                </a:cxn>
                <a:cxn ang="0">
                  <a:pos x="121" y="52"/>
                </a:cxn>
                <a:cxn ang="0">
                  <a:pos x="138" y="55"/>
                </a:cxn>
                <a:cxn ang="0">
                  <a:pos x="147" y="82"/>
                </a:cxn>
                <a:cxn ang="0">
                  <a:pos x="126" y="74"/>
                </a:cxn>
                <a:cxn ang="0">
                  <a:pos x="101" y="62"/>
                </a:cxn>
              </a:cxnLst>
              <a:rect l="0" t="0" r="r" b="b"/>
              <a:pathLst>
                <a:path w="147" h="82">
                  <a:moveTo>
                    <a:pt x="101" y="62"/>
                  </a:moveTo>
                  <a:cubicBezTo>
                    <a:pt x="101" y="62"/>
                    <a:pt x="116" y="63"/>
                    <a:pt x="107" y="49"/>
                  </a:cubicBezTo>
                  <a:cubicBezTo>
                    <a:pt x="94" y="30"/>
                    <a:pt x="70" y="19"/>
                    <a:pt x="26" y="20"/>
                  </a:cubicBezTo>
                  <a:cubicBezTo>
                    <a:pt x="4" y="21"/>
                    <a:pt x="0" y="14"/>
                    <a:pt x="7" y="7"/>
                  </a:cubicBezTo>
                  <a:cubicBezTo>
                    <a:pt x="15" y="0"/>
                    <a:pt x="34" y="2"/>
                    <a:pt x="48" y="6"/>
                  </a:cubicBezTo>
                  <a:cubicBezTo>
                    <a:pt x="66" y="11"/>
                    <a:pt x="97" y="25"/>
                    <a:pt x="121" y="52"/>
                  </a:cubicBezTo>
                  <a:cubicBezTo>
                    <a:pt x="138" y="55"/>
                    <a:pt x="138" y="55"/>
                    <a:pt x="138" y="55"/>
                  </a:cubicBezTo>
                  <a:cubicBezTo>
                    <a:pt x="147" y="82"/>
                    <a:pt x="147" y="82"/>
                    <a:pt x="147" y="82"/>
                  </a:cubicBezTo>
                  <a:cubicBezTo>
                    <a:pt x="126" y="74"/>
                    <a:pt x="126" y="74"/>
                    <a:pt x="126" y="74"/>
                  </a:cubicBezTo>
                  <a:lnTo>
                    <a:pt x="101" y="62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75000"/>
                  </a:schemeClr>
                </a:gs>
                <a:gs pos="100000">
                  <a:srgbClr val="00FF00"/>
                </a:gs>
              </a:gsLst>
              <a:lin ang="189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40" name="Freeform 365"/>
            <p:cNvSpPr>
              <a:spLocks/>
            </p:cNvSpPr>
            <p:nvPr/>
          </p:nvSpPr>
          <p:spPr bwMode="auto">
            <a:xfrm>
              <a:off x="1506538" y="5287968"/>
              <a:ext cx="504825" cy="546100"/>
            </a:xfrm>
            <a:custGeom>
              <a:avLst/>
              <a:gdLst/>
              <a:ahLst/>
              <a:cxnLst>
                <a:cxn ang="0">
                  <a:pos x="0" y="278"/>
                </a:cxn>
                <a:cxn ang="0">
                  <a:pos x="226" y="189"/>
                </a:cxn>
                <a:cxn ang="0">
                  <a:pos x="273" y="18"/>
                </a:cxn>
                <a:cxn ang="0">
                  <a:pos x="252" y="17"/>
                </a:cxn>
                <a:cxn ang="0">
                  <a:pos x="237" y="146"/>
                </a:cxn>
                <a:cxn ang="0">
                  <a:pos x="0" y="278"/>
                </a:cxn>
              </a:cxnLst>
              <a:rect l="0" t="0" r="r" b="b"/>
              <a:pathLst>
                <a:path w="282" h="305">
                  <a:moveTo>
                    <a:pt x="0" y="278"/>
                  </a:moveTo>
                  <a:cubicBezTo>
                    <a:pt x="34" y="286"/>
                    <a:pt x="148" y="292"/>
                    <a:pt x="226" y="189"/>
                  </a:cubicBezTo>
                  <a:cubicBezTo>
                    <a:pt x="258" y="146"/>
                    <a:pt x="282" y="80"/>
                    <a:pt x="273" y="18"/>
                  </a:cubicBezTo>
                  <a:cubicBezTo>
                    <a:pt x="271" y="5"/>
                    <a:pt x="256" y="0"/>
                    <a:pt x="252" y="17"/>
                  </a:cubicBezTo>
                  <a:cubicBezTo>
                    <a:pt x="247" y="36"/>
                    <a:pt x="266" y="84"/>
                    <a:pt x="237" y="146"/>
                  </a:cubicBezTo>
                  <a:cubicBezTo>
                    <a:pt x="164" y="305"/>
                    <a:pt x="0" y="278"/>
                    <a:pt x="0" y="278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75000"/>
                  </a:schemeClr>
                </a:gs>
                <a:gs pos="100000">
                  <a:srgbClr val="00FF00"/>
                </a:gs>
              </a:gsLst>
              <a:lin ang="189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41" name="Freeform 366"/>
            <p:cNvSpPr>
              <a:spLocks/>
            </p:cNvSpPr>
            <p:nvPr/>
          </p:nvSpPr>
          <p:spPr bwMode="auto">
            <a:xfrm>
              <a:off x="531813" y="6183317"/>
              <a:ext cx="465137" cy="174625"/>
            </a:xfrm>
            <a:custGeom>
              <a:avLst/>
              <a:gdLst/>
              <a:ahLst/>
              <a:cxnLst>
                <a:cxn ang="0">
                  <a:pos x="260" y="44"/>
                </a:cxn>
                <a:cxn ang="0">
                  <a:pos x="51" y="40"/>
                </a:cxn>
                <a:cxn ang="0">
                  <a:pos x="3" y="89"/>
                </a:cxn>
                <a:cxn ang="0">
                  <a:pos x="25" y="85"/>
                </a:cxn>
                <a:cxn ang="0">
                  <a:pos x="113" y="31"/>
                </a:cxn>
                <a:cxn ang="0">
                  <a:pos x="260" y="44"/>
                </a:cxn>
              </a:cxnLst>
              <a:rect l="0" t="0" r="r" b="b"/>
              <a:pathLst>
                <a:path w="260" h="98">
                  <a:moveTo>
                    <a:pt x="260" y="44"/>
                  </a:moveTo>
                  <a:cubicBezTo>
                    <a:pt x="228" y="33"/>
                    <a:pt x="133" y="0"/>
                    <a:pt x="51" y="40"/>
                  </a:cubicBezTo>
                  <a:cubicBezTo>
                    <a:pt x="8" y="61"/>
                    <a:pt x="0" y="80"/>
                    <a:pt x="3" y="89"/>
                  </a:cubicBezTo>
                  <a:cubicBezTo>
                    <a:pt x="5" y="98"/>
                    <a:pt x="17" y="95"/>
                    <a:pt x="25" y="85"/>
                  </a:cubicBezTo>
                  <a:cubicBezTo>
                    <a:pt x="37" y="67"/>
                    <a:pt x="59" y="40"/>
                    <a:pt x="113" y="31"/>
                  </a:cubicBezTo>
                  <a:cubicBezTo>
                    <a:pt x="191" y="18"/>
                    <a:pt x="260" y="44"/>
                    <a:pt x="260" y="4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75000"/>
                  </a:schemeClr>
                </a:gs>
                <a:gs pos="100000">
                  <a:srgbClr val="00FF00"/>
                </a:gs>
              </a:gsLst>
              <a:lin ang="189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42" name="Freeform 367"/>
            <p:cNvSpPr>
              <a:spLocks/>
            </p:cNvSpPr>
            <p:nvPr/>
          </p:nvSpPr>
          <p:spPr bwMode="auto">
            <a:xfrm>
              <a:off x="1879600" y="6473829"/>
              <a:ext cx="282575" cy="254000"/>
            </a:xfrm>
            <a:custGeom>
              <a:avLst/>
              <a:gdLst/>
              <a:ahLst/>
              <a:cxnLst>
                <a:cxn ang="0">
                  <a:pos x="147" y="18"/>
                </a:cxn>
                <a:cxn ang="0">
                  <a:pos x="134" y="106"/>
                </a:cxn>
                <a:cxn ang="0">
                  <a:pos x="20" y="96"/>
                </a:cxn>
                <a:cxn ang="0">
                  <a:pos x="53" y="9"/>
                </a:cxn>
                <a:cxn ang="0">
                  <a:pos x="117" y="38"/>
                </a:cxn>
                <a:cxn ang="0">
                  <a:pos x="107" y="45"/>
                </a:cxn>
                <a:cxn ang="0">
                  <a:pos x="109" y="36"/>
                </a:cxn>
                <a:cxn ang="0">
                  <a:pos x="84" y="12"/>
                </a:cxn>
                <a:cxn ang="0">
                  <a:pos x="22" y="40"/>
                </a:cxn>
                <a:cxn ang="0">
                  <a:pos x="39" y="113"/>
                </a:cxn>
                <a:cxn ang="0">
                  <a:pos x="115" y="117"/>
                </a:cxn>
                <a:cxn ang="0">
                  <a:pos x="148" y="52"/>
                </a:cxn>
                <a:cxn ang="0">
                  <a:pos x="137" y="4"/>
                </a:cxn>
                <a:cxn ang="0">
                  <a:pos x="143" y="7"/>
                </a:cxn>
                <a:cxn ang="0">
                  <a:pos x="147" y="18"/>
                </a:cxn>
              </a:cxnLst>
              <a:rect l="0" t="0" r="r" b="b"/>
              <a:pathLst>
                <a:path w="158" h="142">
                  <a:moveTo>
                    <a:pt x="147" y="18"/>
                  </a:moveTo>
                  <a:cubicBezTo>
                    <a:pt x="154" y="37"/>
                    <a:pt x="158" y="79"/>
                    <a:pt x="134" y="106"/>
                  </a:cubicBezTo>
                  <a:cubicBezTo>
                    <a:pt x="109" y="136"/>
                    <a:pt x="47" y="142"/>
                    <a:pt x="20" y="96"/>
                  </a:cubicBezTo>
                  <a:cubicBezTo>
                    <a:pt x="0" y="62"/>
                    <a:pt x="17" y="20"/>
                    <a:pt x="53" y="9"/>
                  </a:cubicBezTo>
                  <a:cubicBezTo>
                    <a:pt x="86" y="0"/>
                    <a:pt x="114" y="17"/>
                    <a:pt x="117" y="38"/>
                  </a:cubicBezTo>
                  <a:cubicBezTo>
                    <a:pt x="118" y="45"/>
                    <a:pt x="113" y="50"/>
                    <a:pt x="107" y="45"/>
                  </a:cubicBezTo>
                  <a:cubicBezTo>
                    <a:pt x="103" y="42"/>
                    <a:pt x="106" y="37"/>
                    <a:pt x="109" y="36"/>
                  </a:cubicBezTo>
                  <a:cubicBezTo>
                    <a:pt x="109" y="36"/>
                    <a:pt x="110" y="19"/>
                    <a:pt x="84" y="12"/>
                  </a:cubicBezTo>
                  <a:cubicBezTo>
                    <a:pt x="63" y="7"/>
                    <a:pt x="34" y="15"/>
                    <a:pt x="22" y="40"/>
                  </a:cubicBezTo>
                  <a:cubicBezTo>
                    <a:pt x="9" y="67"/>
                    <a:pt x="20" y="97"/>
                    <a:pt x="39" y="113"/>
                  </a:cubicBezTo>
                  <a:cubicBezTo>
                    <a:pt x="57" y="127"/>
                    <a:pt x="92" y="131"/>
                    <a:pt x="115" y="117"/>
                  </a:cubicBezTo>
                  <a:cubicBezTo>
                    <a:pt x="141" y="102"/>
                    <a:pt x="148" y="72"/>
                    <a:pt x="148" y="52"/>
                  </a:cubicBezTo>
                  <a:cubicBezTo>
                    <a:pt x="147" y="30"/>
                    <a:pt x="143" y="15"/>
                    <a:pt x="137" y="4"/>
                  </a:cubicBezTo>
                  <a:cubicBezTo>
                    <a:pt x="143" y="7"/>
                    <a:pt x="143" y="7"/>
                    <a:pt x="143" y="7"/>
                  </a:cubicBezTo>
                  <a:lnTo>
                    <a:pt x="147" y="18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75000"/>
                  </a:schemeClr>
                </a:gs>
                <a:gs pos="100000">
                  <a:srgbClr val="00FF00"/>
                </a:gs>
              </a:gsLst>
              <a:lin ang="189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43" name="Freeform 368"/>
            <p:cNvSpPr>
              <a:spLocks/>
            </p:cNvSpPr>
            <p:nvPr/>
          </p:nvSpPr>
          <p:spPr bwMode="auto">
            <a:xfrm>
              <a:off x="1114425" y="6294442"/>
              <a:ext cx="277813" cy="330200"/>
            </a:xfrm>
            <a:custGeom>
              <a:avLst/>
              <a:gdLst/>
              <a:ahLst/>
              <a:cxnLst>
                <a:cxn ang="0">
                  <a:pos x="75" y="179"/>
                </a:cxn>
                <a:cxn ang="0">
                  <a:pos x="24" y="52"/>
                </a:cxn>
                <a:cxn ang="0">
                  <a:pos x="144" y="6"/>
                </a:cxn>
                <a:cxn ang="0">
                  <a:pos x="155" y="13"/>
                </a:cxn>
                <a:cxn ang="0">
                  <a:pos x="132" y="13"/>
                </a:cxn>
                <a:cxn ang="0">
                  <a:pos x="46" y="32"/>
                </a:cxn>
                <a:cxn ang="0">
                  <a:pos x="41" y="154"/>
                </a:cxn>
                <a:cxn ang="0">
                  <a:pos x="82" y="168"/>
                </a:cxn>
                <a:cxn ang="0">
                  <a:pos x="95" y="154"/>
                </a:cxn>
                <a:cxn ang="0">
                  <a:pos x="106" y="175"/>
                </a:cxn>
                <a:cxn ang="0">
                  <a:pos x="75" y="179"/>
                </a:cxn>
              </a:cxnLst>
              <a:rect l="0" t="0" r="r" b="b"/>
              <a:pathLst>
                <a:path w="155" h="185">
                  <a:moveTo>
                    <a:pt x="75" y="179"/>
                  </a:moveTo>
                  <a:cubicBezTo>
                    <a:pt x="6" y="158"/>
                    <a:pt x="3" y="90"/>
                    <a:pt x="24" y="52"/>
                  </a:cubicBezTo>
                  <a:cubicBezTo>
                    <a:pt x="49" y="7"/>
                    <a:pt x="100" y="0"/>
                    <a:pt x="144" y="6"/>
                  </a:cubicBezTo>
                  <a:cubicBezTo>
                    <a:pt x="155" y="13"/>
                    <a:pt x="155" y="13"/>
                    <a:pt x="155" y="13"/>
                  </a:cubicBezTo>
                  <a:cubicBezTo>
                    <a:pt x="155" y="13"/>
                    <a:pt x="144" y="14"/>
                    <a:pt x="132" y="13"/>
                  </a:cubicBezTo>
                  <a:cubicBezTo>
                    <a:pt x="109" y="9"/>
                    <a:pt x="74" y="8"/>
                    <a:pt x="46" y="32"/>
                  </a:cubicBezTo>
                  <a:cubicBezTo>
                    <a:pt x="0" y="73"/>
                    <a:pt x="16" y="136"/>
                    <a:pt x="41" y="154"/>
                  </a:cubicBezTo>
                  <a:cubicBezTo>
                    <a:pt x="62" y="170"/>
                    <a:pt x="74" y="169"/>
                    <a:pt x="82" y="168"/>
                  </a:cubicBezTo>
                  <a:cubicBezTo>
                    <a:pt x="82" y="168"/>
                    <a:pt x="82" y="155"/>
                    <a:pt x="95" y="154"/>
                  </a:cubicBezTo>
                  <a:cubicBezTo>
                    <a:pt x="108" y="154"/>
                    <a:pt x="112" y="168"/>
                    <a:pt x="106" y="175"/>
                  </a:cubicBezTo>
                  <a:cubicBezTo>
                    <a:pt x="101" y="182"/>
                    <a:pt x="91" y="185"/>
                    <a:pt x="75" y="179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75000"/>
                  </a:schemeClr>
                </a:gs>
                <a:gs pos="100000">
                  <a:srgbClr val="00FF00"/>
                </a:gs>
              </a:gsLst>
              <a:lin ang="189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44" name="Freeform 369"/>
            <p:cNvSpPr>
              <a:spLocks/>
            </p:cNvSpPr>
            <p:nvPr/>
          </p:nvSpPr>
          <p:spPr bwMode="auto">
            <a:xfrm>
              <a:off x="2305050" y="6323017"/>
              <a:ext cx="531813" cy="617537"/>
            </a:xfrm>
            <a:custGeom>
              <a:avLst/>
              <a:gdLst/>
              <a:ahLst/>
              <a:cxnLst>
                <a:cxn ang="0">
                  <a:pos x="278" y="33"/>
                </a:cxn>
                <a:cxn ang="0">
                  <a:pos x="297" y="47"/>
                </a:cxn>
                <a:cxn ang="0">
                  <a:pos x="149" y="20"/>
                </a:cxn>
                <a:cxn ang="0">
                  <a:pos x="26" y="115"/>
                </a:cxn>
                <a:cxn ang="0">
                  <a:pos x="60" y="280"/>
                </a:cxn>
                <a:cxn ang="0">
                  <a:pos x="193" y="321"/>
                </a:cxn>
                <a:cxn ang="0">
                  <a:pos x="259" y="291"/>
                </a:cxn>
                <a:cxn ang="0">
                  <a:pos x="277" y="280"/>
                </a:cxn>
                <a:cxn ang="0">
                  <a:pos x="274" y="301"/>
                </a:cxn>
                <a:cxn ang="0">
                  <a:pos x="129" y="326"/>
                </a:cxn>
                <a:cxn ang="0">
                  <a:pos x="7" y="171"/>
                </a:cxn>
                <a:cxn ang="0">
                  <a:pos x="116" y="23"/>
                </a:cxn>
                <a:cxn ang="0">
                  <a:pos x="165" y="11"/>
                </a:cxn>
                <a:cxn ang="0">
                  <a:pos x="156" y="3"/>
                </a:cxn>
                <a:cxn ang="0">
                  <a:pos x="175" y="0"/>
                </a:cxn>
                <a:cxn ang="0">
                  <a:pos x="278" y="33"/>
                </a:cxn>
              </a:cxnLst>
              <a:rect l="0" t="0" r="r" b="b"/>
              <a:pathLst>
                <a:path w="297" h="345">
                  <a:moveTo>
                    <a:pt x="278" y="33"/>
                  </a:moveTo>
                  <a:cubicBezTo>
                    <a:pt x="297" y="47"/>
                    <a:pt x="297" y="47"/>
                    <a:pt x="297" y="47"/>
                  </a:cubicBezTo>
                  <a:cubicBezTo>
                    <a:pt x="231" y="10"/>
                    <a:pt x="164" y="17"/>
                    <a:pt x="149" y="20"/>
                  </a:cubicBezTo>
                  <a:cubicBezTo>
                    <a:pt x="115" y="25"/>
                    <a:pt x="53" y="45"/>
                    <a:pt x="26" y="115"/>
                  </a:cubicBezTo>
                  <a:cubicBezTo>
                    <a:pt x="0" y="185"/>
                    <a:pt x="25" y="247"/>
                    <a:pt x="60" y="280"/>
                  </a:cubicBezTo>
                  <a:cubicBezTo>
                    <a:pt x="94" y="314"/>
                    <a:pt x="145" y="327"/>
                    <a:pt x="193" y="321"/>
                  </a:cubicBezTo>
                  <a:cubicBezTo>
                    <a:pt x="223" y="318"/>
                    <a:pt x="247" y="303"/>
                    <a:pt x="259" y="291"/>
                  </a:cubicBezTo>
                  <a:cubicBezTo>
                    <a:pt x="265" y="285"/>
                    <a:pt x="271" y="276"/>
                    <a:pt x="277" y="280"/>
                  </a:cubicBezTo>
                  <a:cubicBezTo>
                    <a:pt x="283" y="285"/>
                    <a:pt x="283" y="292"/>
                    <a:pt x="274" y="301"/>
                  </a:cubicBezTo>
                  <a:cubicBezTo>
                    <a:pt x="225" y="345"/>
                    <a:pt x="148" y="331"/>
                    <a:pt x="129" y="326"/>
                  </a:cubicBezTo>
                  <a:cubicBezTo>
                    <a:pt x="29" y="300"/>
                    <a:pt x="7" y="218"/>
                    <a:pt x="7" y="171"/>
                  </a:cubicBezTo>
                  <a:cubicBezTo>
                    <a:pt x="7" y="111"/>
                    <a:pt x="47" y="45"/>
                    <a:pt x="116" y="23"/>
                  </a:cubicBezTo>
                  <a:cubicBezTo>
                    <a:pt x="129" y="19"/>
                    <a:pt x="155" y="13"/>
                    <a:pt x="165" y="11"/>
                  </a:cubicBezTo>
                  <a:cubicBezTo>
                    <a:pt x="175" y="10"/>
                    <a:pt x="169" y="3"/>
                    <a:pt x="156" y="3"/>
                  </a:cubicBezTo>
                  <a:cubicBezTo>
                    <a:pt x="175" y="0"/>
                    <a:pt x="175" y="0"/>
                    <a:pt x="175" y="0"/>
                  </a:cubicBezTo>
                  <a:cubicBezTo>
                    <a:pt x="175" y="0"/>
                    <a:pt x="228" y="3"/>
                    <a:pt x="278" y="33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75000"/>
                  </a:schemeClr>
                </a:gs>
                <a:gs pos="100000">
                  <a:srgbClr val="00FF00"/>
                </a:gs>
              </a:gsLst>
              <a:lin ang="189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45" name="Freeform 370"/>
            <p:cNvSpPr>
              <a:spLocks/>
            </p:cNvSpPr>
            <p:nvPr/>
          </p:nvSpPr>
          <p:spPr bwMode="auto">
            <a:xfrm>
              <a:off x="2379663" y="6562729"/>
              <a:ext cx="296862" cy="250825"/>
            </a:xfrm>
            <a:custGeom>
              <a:avLst/>
              <a:gdLst/>
              <a:ahLst/>
              <a:cxnLst>
                <a:cxn ang="0">
                  <a:pos x="0" y="80"/>
                </a:cxn>
                <a:cxn ang="0">
                  <a:pos x="115" y="115"/>
                </a:cxn>
                <a:cxn ang="0">
                  <a:pos x="133" y="19"/>
                </a:cxn>
                <a:cxn ang="0">
                  <a:pos x="135" y="1"/>
                </a:cxn>
                <a:cxn ang="0">
                  <a:pos x="163" y="55"/>
                </a:cxn>
                <a:cxn ang="0">
                  <a:pos x="71" y="130"/>
                </a:cxn>
                <a:cxn ang="0">
                  <a:pos x="0" y="80"/>
                </a:cxn>
              </a:cxnLst>
              <a:rect l="0" t="0" r="r" b="b"/>
              <a:pathLst>
                <a:path w="165" h="140">
                  <a:moveTo>
                    <a:pt x="0" y="80"/>
                  </a:moveTo>
                  <a:cubicBezTo>
                    <a:pt x="11" y="102"/>
                    <a:pt x="59" y="140"/>
                    <a:pt x="115" y="115"/>
                  </a:cubicBezTo>
                  <a:cubicBezTo>
                    <a:pt x="165" y="92"/>
                    <a:pt x="149" y="30"/>
                    <a:pt x="133" y="19"/>
                  </a:cubicBezTo>
                  <a:cubicBezTo>
                    <a:pt x="119" y="8"/>
                    <a:pt x="130" y="1"/>
                    <a:pt x="135" y="1"/>
                  </a:cubicBezTo>
                  <a:cubicBezTo>
                    <a:pt x="140" y="0"/>
                    <a:pt x="163" y="13"/>
                    <a:pt x="163" y="55"/>
                  </a:cubicBezTo>
                  <a:cubicBezTo>
                    <a:pt x="163" y="98"/>
                    <a:pt x="129" y="139"/>
                    <a:pt x="71" y="130"/>
                  </a:cubicBezTo>
                  <a:cubicBezTo>
                    <a:pt x="16" y="121"/>
                    <a:pt x="0" y="80"/>
                    <a:pt x="0" y="8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75000"/>
                  </a:schemeClr>
                </a:gs>
                <a:gs pos="100000">
                  <a:srgbClr val="00FF00"/>
                </a:gs>
              </a:gsLst>
              <a:lin ang="189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</p:grpSp>
      <p:pic>
        <p:nvPicPr>
          <p:cNvPr id="4103" name="图片 16" descr="LOGO白副本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63" y="500063"/>
            <a:ext cx="1420812" cy="65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4" name="图片 46" descr="HH.pn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2106613"/>
            <a:ext cx="2268538" cy="4751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5" name="TextBox 104"/>
          <p:cNvSpPr txBox="1"/>
          <p:nvPr/>
        </p:nvSpPr>
        <p:spPr>
          <a:xfrm>
            <a:off x="4572000" y="2285992"/>
            <a:ext cx="3877985" cy="120032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7200" dirty="0">
                <a:effectLst>
                  <a:reflection blurRad="6350" stA="55000" endA="300" endPos="45500" dir="5400000" sy="-100000" algn="bl" rotWithShape="0"/>
                </a:effectLst>
                <a:latin typeface="方正黄草简体" pitchFamily="65" charset="-122"/>
                <a:ea typeface="方正黄草简体" pitchFamily="65" charset="-122"/>
              </a:rPr>
              <a:t>谢谢观赏</a:t>
            </a:r>
          </a:p>
        </p:txBody>
      </p:sp>
      <p:sp>
        <p:nvSpPr>
          <p:cNvPr id="49" name="TextBox 26"/>
          <p:cNvSpPr txBox="1"/>
          <p:nvPr/>
        </p:nvSpPr>
        <p:spPr>
          <a:xfrm rot="19436320">
            <a:off x="249695" y="458825"/>
            <a:ext cx="1586745" cy="830997"/>
          </a:xfrm>
          <a:prstGeom prst="rect">
            <a:avLst/>
          </a:prstGeom>
          <a:noFill/>
          <a:ln w="38100">
            <a:solidFill>
              <a:srgbClr val="FF0000">
                <a:alpha val="60000"/>
              </a:srgbClr>
            </a:solidFill>
          </a:ln>
          <a:scene3d>
            <a:camera prst="orthographicFront"/>
            <a:lightRig rig="flat" dir="tl">
              <a:rot lat="0" lon="0" rev="6600000"/>
            </a:lightRig>
          </a:scene3d>
          <a:sp3d contourW="8890">
            <a:bevelT w="38100" h="31750"/>
            <a:contourClr>
              <a:srgbClr val="FF0000"/>
            </a:contourClr>
          </a:sp3d>
        </p:spPr>
        <p:txBody>
          <a:bodyPr wrap="square" rtlCol="0">
            <a:spAutoFit/>
            <a:sp3d extrusionH="25400" contourW="8890">
              <a:bevelT w="38100" h="31750"/>
              <a:contourClr>
                <a:srgbClr val="FF0000"/>
              </a:contourClr>
            </a:sp3d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 w="11430"/>
                <a:solidFill>
                  <a:srgbClr val="FF0000">
                    <a:alpha val="60000"/>
                  </a:srgbClr>
                </a:solidFill>
                <a:effectLst>
                  <a:outerShdw blurRad="63500" dist="39000" dir="546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charset="0"/>
                <a:ea typeface="宋体" charset="-122"/>
                <a:cs typeface="+mn-cs"/>
              </a:rPr>
              <a:t>仅供学习</a:t>
            </a:r>
            <a:endParaRPr kumimoji="0" lang="en-US" altLang="zh-CN" sz="2400" b="1" i="0" u="none" strike="noStrike" kern="1200" cap="none" spc="0" normalizeH="0" baseline="0" noProof="0" dirty="0" smtClean="0">
              <a:ln w="11430"/>
              <a:solidFill>
                <a:srgbClr val="FF0000">
                  <a:alpha val="60000"/>
                </a:srgbClr>
              </a:solidFill>
              <a:effectLst>
                <a:outerShdw blurRad="63500" dist="39000" dir="5460000" algn="tl">
                  <a:srgbClr val="000000">
                    <a:alpha val="30000"/>
                  </a:srgbClr>
                </a:outerShdw>
              </a:effectLst>
              <a:uLnTx/>
              <a:uFillTx/>
              <a:latin typeface="Arial" charset="0"/>
              <a:ea typeface="宋体" charset="-122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 w="11430"/>
                <a:solidFill>
                  <a:srgbClr val="FF0000">
                    <a:alpha val="60000"/>
                  </a:srgbClr>
                </a:solidFill>
                <a:effectLst>
                  <a:outerShdw blurRad="63500" dist="39000" dir="546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charset="0"/>
                <a:ea typeface="宋体" charset="-122"/>
                <a:cs typeface="+mn-cs"/>
              </a:rPr>
              <a:t>请勿商用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0" presetClass="path" presetSubtype="0" accel="50000" fill="hold" nodeType="withEffect">
                                  <p:stCondLst>
                                    <p:cond delay="3600"/>
                                  </p:stCondLst>
                                  <p:childTnLst>
                                    <p:animMotion origin="layout" path="M 8.33333E-7 -1.15607E-7 C 0.05035 -0.07076 0.10087 -0.14151 0.18264 -0.18174 C 0.26441 -0.22197 0.37657 -0.24902 0.49063 -0.24093 C 0.60469 -0.23284 0.73559 -0.18313 0.86667 -0.13318 " pathEditMode="relative" ptsTypes="aaaA">
                                      <p:cBhvr>
                                        <p:cTn id="11" dur="1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2" presetID="10" presetClass="exit" presetSubtype="0" fill="hold" nodeType="withEffect">
                                  <p:stCondLst>
                                    <p:cond delay="98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124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123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6" presetClass="emph" presetSubtype="0" fill="hold" nodeType="withEffect">
                                  <p:stCondLst>
                                    <p:cond delay="9800"/>
                                  </p:stCondLst>
                                  <p:childTnLst>
                                    <p:animScale>
                                      <p:cBhvr>
                                        <p:cTn id="16" dur="12400" fill="hold"/>
                                        <p:tgtEl>
                                          <p:spTgt spid="5"/>
                                        </p:tgtEl>
                                      </p:cBhvr>
                                      <p:by x="80000" y="80000"/>
                                    </p:animScale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437</TotalTime>
  <Words>17</Words>
  <Application>Microsoft Office PowerPoint</Application>
  <PresentationFormat>全屏显示(4:3)</PresentationFormat>
  <Paragraphs>7</Paragraphs>
  <Slides>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</vt:i4>
      </vt:variant>
    </vt:vector>
  </HeadingPairs>
  <TitlesOfParts>
    <vt:vector size="7" baseType="lpstr">
      <vt:lpstr>Arial</vt:lpstr>
      <vt:lpstr>宋体</vt:lpstr>
      <vt:lpstr>Calibri</vt:lpstr>
      <vt:lpstr>Office 主题</vt:lpstr>
      <vt:lpstr>幻灯片 1</vt:lpstr>
      <vt:lpstr>幻灯片 2</vt:lpstr>
      <vt:lpstr>幻灯片 3</vt:lpstr>
    </vt:vector>
  </TitlesOfParts>
  <Company>微软中国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微软用户</dc:creator>
  <cp:lastModifiedBy>kevin</cp:lastModifiedBy>
  <cp:revision>14</cp:revision>
  <dcterms:created xsi:type="dcterms:W3CDTF">2008-09-09T01:15:09Z</dcterms:created>
  <dcterms:modified xsi:type="dcterms:W3CDTF">2009-03-12T08:40:49Z</dcterms:modified>
</cp:coreProperties>
</file>