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0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BDD87F-C2E5-40A5-AEE5-DDBA41CF1ED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D7E65-7A25-4FC2-A7FD-E187154631E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076A2-DF10-4CA5-8356-699474938C9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88424-166E-46B6-BEE4-9E4C86DE75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363EF-C97F-4D00-8993-9ECEE6D9D50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DA426C-8C0D-4BB6-83F8-0124806FCAC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09EEF-0972-4EED-AF4E-5517912C58A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978D8-3E88-43B2-BF1C-FFCF589507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5719A9-59EA-471A-9CAC-4A95DD1BA9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FA800C-8427-4095-B8A5-6680655BF2B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8F6CC-EF57-4693-9343-99BEA3716EB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98B8A95A-5CEF-4883-9B32-DD514B64708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12" Type="http://schemas.openxmlformats.org/officeDocument/2006/relationships/image" Target="../media/image2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9.png"/><Relationship Id="rId5" Type="http://schemas.openxmlformats.org/officeDocument/2006/relationships/image" Target="../media/image9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24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C:\Documents and Settings\Administrator\桌面\LOGO白副本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3025" y="3109913"/>
            <a:ext cx="13779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work\第二\中秋\未标题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F:\work\第二\中秋\未标题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4825" y="1901825"/>
            <a:ext cx="3054350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F:\work\第二\中秋\未标题-4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F:\work\第二\中秋\未标题-5.png"/>
          <p:cNvPicPr>
            <a:picLocks noChangeAspect="1" noChangeArrowheads="1"/>
          </p:cNvPicPr>
          <p:nvPr/>
        </p:nvPicPr>
        <p:blipFill>
          <a:blip r:embed="rId5"/>
          <a:srcRect t="3333" b="2245"/>
          <a:stretch>
            <a:fillRect/>
          </a:stretch>
        </p:blipFill>
        <p:spPr bwMode="auto">
          <a:xfrm>
            <a:off x="0" y="228600"/>
            <a:ext cx="91455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F:\work\第二\中秋\未标题-8.png"/>
          <p:cNvPicPr>
            <a:picLocks noChangeAspect="1" noChangeArrowheads="1"/>
          </p:cNvPicPr>
          <p:nvPr/>
        </p:nvPicPr>
        <p:blipFill>
          <a:blip r:embed="rId6"/>
          <a:srcRect t="27771" b="32237"/>
          <a:stretch>
            <a:fillRect/>
          </a:stretch>
        </p:blipFill>
        <p:spPr bwMode="auto">
          <a:xfrm>
            <a:off x="0" y="2057400"/>
            <a:ext cx="91455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F:\work\第二\中秋\未标题-3.png"/>
          <p:cNvPicPr>
            <a:picLocks noChangeAspect="1" noChangeArrowheads="1"/>
          </p:cNvPicPr>
          <p:nvPr/>
        </p:nvPicPr>
        <p:blipFill>
          <a:blip r:embed="rId7"/>
          <a:srcRect l="22061" t="14478" r="22285" b="15981"/>
          <a:stretch>
            <a:fillRect/>
          </a:stretch>
        </p:blipFill>
        <p:spPr bwMode="auto">
          <a:xfrm>
            <a:off x="2016125" y="992188"/>
            <a:ext cx="50895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F:\work\第二\中秋\未标题-7.png"/>
          <p:cNvPicPr>
            <a:picLocks noChangeAspect="1" noChangeArrowheads="1"/>
          </p:cNvPicPr>
          <p:nvPr/>
        </p:nvPicPr>
        <p:blipFill>
          <a:blip r:embed="rId8"/>
          <a:srcRect l="14996" t="5554" r="15848" b="4466"/>
          <a:stretch>
            <a:fillRect/>
          </a:stretch>
        </p:blipFill>
        <p:spPr bwMode="auto">
          <a:xfrm>
            <a:off x="1371600" y="381000"/>
            <a:ext cx="6324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F:\work\第二\中秋\未标题-6.png"/>
          <p:cNvPicPr>
            <a:picLocks noChangeAspect="1" noChangeArrowheads="1"/>
          </p:cNvPicPr>
          <p:nvPr/>
        </p:nvPicPr>
        <p:blipFill>
          <a:blip r:embed="rId9"/>
          <a:srcRect l="35550" t="30177" r="35011" b="30757"/>
          <a:stretch>
            <a:fillRect/>
          </a:stretch>
        </p:blipFill>
        <p:spPr bwMode="auto">
          <a:xfrm>
            <a:off x="3251200" y="2070100"/>
            <a:ext cx="26924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12" descr="F:\work\第二\中秋\未标题-9.png"/>
          <p:cNvPicPr>
            <a:picLocks noChangeAspect="1" noChangeArrowheads="1"/>
          </p:cNvPicPr>
          <p:nvPr/>
        </p:nvPicPr>
        <p:blipFill>
          <a:blip r:embed="rId10"/>
          <a:srcRect l="39021" t="28697" r="48759" b="48344"/>
          <a:stretch>
            <a:fillRect/>
          </a:stretch>
        </p:blipFill>
        <p:spPr bwMode="auto">
          <a:xfrm>
            <a:off x="3568700" y="1968500"/>
            <a:ext cx="11176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 descr="F:\work\第二\中秋\未标题-10.png"/>
          <p:cNvPicPr>
            <a:picLocks noChangeAspect="1" noChangeArrowheads="1"/>
          </p:cNvPicPr>
          <p:nvPr/>
        </p:nvPicPr>
        <p:blipFill>
          <a:blip r:embed="rId11"/>
          <a:srcRect l="41660" t="39992" r="34178" b="28905"/>
          <a:stretch>
            <a:fillRect/>
          </a:stretch>
        </p:blipFill>
        <p:spPr bwMode="auto">
          <a:xfrm>
            <a:off x="3810000" y="27432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F:\work\第二\中秋\未标题-11.png"/>
          <p:cNvPicPr>
            <a:picLocks noChangeAspect="1" noChangeArrowheads="1"/>
          </p:cNvPicPr>
          <p:nvPr/>
        </p:nvPicPr>
        <p:blipFill>
          <a:blip r:embed="rId12"/>
          <a:srcRect t="74428" r="80836" b="5577"/>
          <a:stretch>
            <a:fillRect/>
          </a:stretch>
        </p:blipFill>
        <p:spPr bwMode="auto">
          <a:xfrm>
            <a:off x="-1582738" y="5105400"/>
            <a:ext cx="175260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F:\work\第二\中秋\未标题-13.png"/>
          <p:cNvPicPr>
            <a:picLocks noChangeAspect="1" noChangeArrowheads="1"/>
          </p:cNvPicPr>
          <p:nvPr/>
        </p:nvPicPr>
        <p:blipFill>
          <a:blip r:embed="rId13"/>
          <a:srcRect l="26662" t="83315" r="61673" b="7799"/>
          <a:stretch>
            <a:fillRect/>
          </a:stretch>
        </p:blipFill>
        <p:spPr bwMode="auto">
          <a:xfrm>
            <a:off x="3200400" y="5715000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5" descr="F:\work\第二\中秋\未标题-12.png"/>
          <p:cNvPicPr>
            <a:picLocks noChangeAspect="1" noChangeArrowheads="1"/>
          </p:cNvPicPr>
          <p:nvPr/>
        </p:nvPicPr>
        <p:blipFill>
          <a:blip r:embed="rId14"/>
          <a:srcRect l="87485" t="5554" b="80005"/>
          <a:stretch>
            <a:fillRect/>
          </a:stretch>
        </p:blipFill>
        <p:spPr bwMode="auto">
          <a:xfrm>
            <a:off x="9144000" y="381000"/>
            <a:ext cx="11445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25000" y="1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3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500" fill="hold"/>
                                        <p:tgtEl>
                                          <p:spTgt spid="4099"/>
                                        </p:tgtEl>
                                      </p:cBhvr>
                                      <p:by x="77000" y="77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3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8" dur="1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8" presetClass="entr" presetSubtype="9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7" dur="1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3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3.33333E-6 1.79191E-6 L 0.12084 1.79191E-6 " pathEditMode="relative" rAng="0" ptsTypes="AA">
                                      <p:cBhvr>
                                        <p:cTn id="64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-3.00578E-6 L -0.05833 -3.00578E-6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 -5.78035E-8 L -0.12083 -5.78035E-8 " pathEditMode="relative" rAng="0" ptsTypes="AA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5" descr="F:\work\第二\中秋\未标题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6" descr="F:\work\第二\中秋\未标题-5.png"/>
          <p:cNvPicPr>
            <a:picLocks noChangeAspect="1" noChangeArrowheads="1"/>
          </p:cNvPicPr>
          <p:nvPr/>
        </p:nvPicPr>
        <p:blipFill>
          <a:blip r:embed="rId3"/>
          <a:srcRect t="3333" b="2245"/>
          <a:stretch>
            <a:fillRect/>
          </a:stretch>
        </p:blipFill>
        <p:spPr bwMode="auto">
          <a:xfrm>
            <a:off x="0" y="228600"/>
            <a:ext cx="91455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F:\work\第二\中秋\未标题-14.png"/>
          <p:cNvPicPr>
            <a:picLocks noChangeAspect="1" noChangeArrowheads="1"/>
          </p:cNvPicPr>
          <p:nvPr/>
        </p:nvPicPr>
        <p:blipFill>
          <a:blip r:embed="rId4">
            <a:lum bright="-22000" contrast="26000"/>
          </a:blip>
          <a:srcRect l="9840" t="29411" r="8905" b="34830"/>
          <a:stretch>
            <a:fillRect/>
          </a:stretch>
        </p:blipFill>
        <p:spPr bwMode="auto">
          <a:xfrm>
            <a:off x="900113" y="2017713"/>
            <a:ext cx="7431087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F:\work\第二\中秋\未标题-3.png"/>
          <p:cNvPicPr>
            <a:picLocks noChangeAspect="1" noChangeArrowheads="1"/>
          </p:cNvPicPr>
          <p:nvPr/>
        </p:nvPicPr>
        <p:blipFill>
          <a:blip r:embed="rId5"/>
          <a:srcRect l="22061" t="14478" r="22285" b="15981"/>
          <a:stretch>
            <a:fillRect/>
          </a:stretch>
        </p:blipFill>
        <p:spPr bwMode="auto">
          <a:xfrm>
            <a:off x="7543800" y="4953000"/>
            <a:ext cx="191928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:\work\第二\中秋\未标题-6.png"/>
          <p:cNvPicPr>
            <a:picLocks noChangeAspect="1" noChangeArrowheads="1"/>
          </p:cNvPicPr>
          <p:nvPr/>
        </p:nvPicPr>
        <p:blipFill>
          <a:blip r:embed="rId6"/>
          <a:srcRect l="35550" t="30177" r="35011" b="30757"/>
          <a:stretch>
            <a:fillRect/>
          </a:stretch>
        </p:blipFill>
        <p:spPr bwMode="auto">
          <a:xfrm>
            <a:off x="8008938" y="5359400"/>
            <a:ext cx="10160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F:\work\第二\中秋\未标题-9.png"/>
          <p:cNvPicPr>
            <a:picLocks noChangeAspect="1" noChangeArrowheads="1"/>
          </p:cNvPicPr>
          <p:nvPr/>
        </p:nvPicPr>
        <p:blipFill>
          <a:blip r:embed="rId7"/>
          <a:srcRect l="39021" t="28697" r="48759" b="48344"/>
          <a:stretch>
            <a:fillRect/>
          </a:stretch>
        </p:blipFill>
        <p:spPr bwMode="auto">
          <a:xfrm>
            <a:off x="8129588" y="5321300"/>
            <a:ext cx="42068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F:\work\第二\中秋\未标题-10.png"/>
          <p:cNvPicPr>
            <a:picLocks noChangeAspect="1" noChangeArrowheads="1"/>
          </p:cNvPicPr>
          <p:nvPr/>
        </p:nvPicPr>
        <p:blipFill>
          <a:blip r:embed="rId8"/>
          <a:srcRect l="41660" t="39992" r="34178" b="28905"/>
          <a:stretch>
            <a:fillRect/>
          </a:stretch>
        </p:blipFill>
        <p:spPr bwMode="auto">
          <a:xfrm>
            <a:off x="8220075" y="5613400"/>
            <a:ext cx="833438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8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8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F:\work\第二\中秋\未标题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6" descr="F:\work\第二\中秋\未标题-5.png"/>
          <p:cNvPicPr>
            <a:picLocks noChangeAspect="1" noChangeArrowheads="1"/>
          </p:cNvPicPr>
          <p:nvPr/>
        </p:nvPicPr>
        <p:blipFill>
          <a:blip r:embed="rId3"/>
          <a:srcRect t="3333" b="2245"/>
          <a:stretch>
            <a:fillRect/>
          </a:stretch>
        </p:blipFill>
        <p:spPr bwMode="auto">
          <a:xfrm>
            <a:off x="0" y="228600"/>
            <a:ext cx="91455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 descr="F:\work\第二\中秋\未标题-3.png"/>
          <p:cNvPicPr>
            <a:picLocks noChangeAspect="1" noChangeArrowheads="1"/>
          </p:cNvPicPr>
          <p:nvPr/>
        </p:nvPicPr>
        <p:blipFill>
          <a:blip r:embed="rId4"/>
          <a:srcRect l="22061" t="14478" r="22285" b="15981"/>
          <a:stretch>
            <a:fillRect/>
          </a:stretch>
        </p:blipFill>
        <p:spPr bwMode="auto">
          <a:xfrm>
            <a:off x="7543800" y="4953000"/>
            <a:ext cx="1919288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F:\work\第二\中秋\未标题-6.png"/>
          <p:cNvPicPr>
            <a:picLocks noChangeAspect="1" noChangeArrowheads="1"/>
          </p:cNvPicPr>
          <p:nvPr/>
        </p:nvPicPr>
        <p:blipFill>
          <a:blip r:embed="rId5"/>
          <a:srcRect l="35550" t="30177" r="35011" b="30757"/>
          <a:stretch>
            <a:fillRect/>
          </a:stretch>
        </p:blipFill>
        <p:spPr bwMode="auto">
          <a:xfrm>
            <a:off x="8008938" y="5359400"/>
            <a:ext cx="1016000" cy="101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12" descr="F:\work\第二\中秋\未标题-9.png"/>
          <p:cNvPicPr>
            <a:picLocks noChangeAspect="1" noChangeArrowheads="1"/>
          </p:cNvPicPr>
          <p:nvPr/>
        </p:nvPicPr>
        <p:blipFill>
          <a:blip r:embed="rId6"/>
          <a:srcRect l="39021" t="28697" r="48759" b="48344"/>
          <a:stretch>
            <a:fillRect/>
          </a:stretch>
        </p:blipFill>
        <p:spPr bwMode="auto">
          <a:xfrm>
            <a:off x="8129588" y="5321300"/>
            <a:ext cx="420687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3" descr="F:\work\第二\中秋\未标题-10.png"/>
          <p:cNvPicPr>
            <a:picLocks noChangeAspect="1" noChangeArrowheads="1"/>
          </p:cNvPicPr>
          <p:nvPr/>
        </p:nvPicPr>
        <p:blipFill>
          <a:blip r:embed="rId7"/>
          <a:srcRect l="41660" t="39992" r="34178" b="28905"/>
          <a:stretch>
            <a:fillRect/>
          </a:stretch>
        </p:blipFill>
        <p:spPr bwMode="auto">
          <a:xfrm>
            <a:off x="8220075" y="5613400"/>
            <a:ext cx="833438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F:\work\第二\中秋\未标题-15.png"/>
          <p:cNvPicPr>
            <a:picLocks noChangeAspect="1" noChangeArrowheads="1"/>
          </p:cNvPicPr>
          <p:nvPr/>
        </p:nvPicPr>
        <p:blipFill>
          <a:blip r:embed="rId8"/>
          <a:srcRect l="54276" t="14388" r="25250" b="51122"/>
          <a:stretch>
            <a:fillRect/>
          </a:stretch>
        </p:blipFill>
        <p:spPr bwMode="auto">
          <a:xfrm>
            <a:off x="4964113" y="987425"/>
            <a:ext cx="1871662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F:\work\第二\中秋\未标题-16.png"/>
          <p:cNvPicPr>
            <a:picLocks noChangeAspect="1" noChangeArrowheads="1"/>
          </p:cNvPicPr>
          <p:nvPr/>
        </p:nvPicPr>
        <p:blipFill>
          <a:blip r:embed="rId9"/>
          <a:srcRect l="47134" t="36182" r="23505" b="33138"/>
          <a:stretch>
            <a:fillRect/>
          </a:stretch>
        </p:blipFill>
        <p:spPr bwMode="auto">
          <a:xfrm>
            <a:off x="4310063" y="2481263"/>
            <a:ext cx="26860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F:\work\第二\中秋\未标题-17.png"/>
          <p:cNvPicPr>
            <a:picLocks noChangeAspect="1" noChangeArrowheads="1"/>
          </p:cNvPicPr>
          <p:nvPr/>
        </p:nvPicPr>
        <p:blipFill>
          <a:blip r:embed="rId10"/>
          <a:srcRect l="42691" t="54591" r="26997" b="11131"/>
          <a:stretch>
            <a:fillRect/>
          </a:stretch>
        </p:blipFill>
        <p:spPr bwMode="auto">
          <a:xfrm>
            <a:off x="3903663" y="3744913"/>
            <a:ext cx="2773362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F:\work\第二\中秋\未标题-18.png"/>
          <p:cNvPicPr>
            <a:picLocks noChangeAspect="1" noChangeArrowheads="1"/>
          </p:cNvPicPr>
          <p:nvPr/>
        </p:nvPicPr>
        <p:blipFill>
          <a:blip r:embed="rId11"/>
          <a:srcRect l="24123" t="14600" r="41597" b="13458"/>
          <a:stretch>
            <a:fillRect/>
          </a:stretch>
        </p:blipFill>
        <p:spPr bwMode="auto">
          <a:xfrm>
            <a:off x="2206625" y="1001713"/>
            <a:ext cx="3135313" cy="49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F:\work\第二\中秋\未标题-19.png"/>
          <p:cNvPicPr>
            <a:picLocks noChangeAspect="1" noChangeArrowheads="1"/>
          </p:cNvPicPr>
          <p:nvPr/>
        </p:nvPicPr>
        <p:blipFill>
          <a:blip r:embed="rId12"/>
          <a:srcRect l="24281" t="16081" r="54135" b="48372"/>
          <a:stretch>
            <a:fillRect/>
          </a:stretch>
        </p:blipFill>
        <p:spPr bwMode="auto">
          <a:xfrm>
            <a:off x="2220913" y="1103313"/>
            <a:ext cx="1973262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F:\work\第二\中秋\未标题-20.png"/>
          <p:cNvPicPr>
            <a:picLocks noChangeAspect="1" noChangeArrowheads="1"/>
          </p:cNvPicPr>
          <p:nvPr/>
        </p:nvPicPr>
        <p:blipFill>
          <a:blip r:embed="rId13"/>
          <a:srcRect l="21425" t="13753" r="22552" b="15152"/>
          <a:stretch>
            <a:fillRect/>
          </a:stretch>
        </p:blipFill>
        <p:spPr bwMode="auto">
          <a:xfrm>
            <a:off x="1958975" y="942975"/>
            <a:ext cx="51244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F:\work\第二\中秋\未标题-21.png"/>
          <p:cNvPicPr>
            <a:picLocks noChangeAspect="1" noChangeArrowheads="1"/>
          </p:cNvPicPr>
          <p:nvPr/>
        </p:nvPicPr>
        <p:blipFill>
          <a:blip r:embed="rId14"/>
          <a:srcRect l="37135" t="27930" r="50009" b="48582"/>
          <a:stretch>
            <a:fillRect/>
          </a:stretch>
        </p:blipFill>
        <p:spPr bwMode="auto">
          <a:xfrm>
            <a:off x="3395663" y="1916113"/>
            <a:ext cx="1176337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9" descr="F:\work\第二\中秋\未标题-22.png"/>
          <p:cNvPicPr>
            <a:picLocks noChangeAspect="1" noChangeArrowheads="1"/>
          </p:cNvPicPr>
          <p:nvPr/>
        </p:nvPicPr>
        <p:blipFill>
          <a:blip r:embed="rId15"/>
          <a:srcRect l="39993" t="38879" r="35011" b="27771"/>
          <a:stretch>
            <a:fillRect/>
          </a:stretch>
        </p:blipFill>
        <p:spPr bwMode="auto">
          <a:xfrm>
            <a:off x="3657600" y="2665413"/>
            <a:ext cx="228600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1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00"/>
                            </p:stCondLst>
                            <p:childTnLst>
                              <p:par>
                                <p:cTn id="40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900"/>
                            </p:stCondLst>
                            <p:childTnLst>
                              <p:par>
                                <p:cTn id="4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F:\work\第二\中秋\未标题-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F:\work\第二\中秋\未标题-5.png"/>
          <p:cNvPicPr>
            <a:picLocks noChangeAspect="1" noChangeArrowheads="1"/>
          </p:cNvPicPr>
          <p:nvPr/>
        </p:nvPicPr>
        <p:blipFill>
          <a:blip r:embed="rId3"/>
          <a:srcRect t="3333" b="2245"/>
          <a:stretch>
            <a:fillRect/>
          </a:stretch>
        </p:blipFill>
        <p:spPr bwMode="auto">
          <a:xfrm>
            <a:off x="0" y="228600"/>
            <a:ext cx="914558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F:\work\第二\中秋\未标题-8.png"/>
          <p:cNvPicPr>
            <a:picLocks noChangeAspect="1" noChangeArrowheads="1"/>
          </p:cNvPicPr>
          <p:nvPr/>
        </p:nvPicPr>
        <p:blipFill>
          <a:blip r:embed="rId4"/>
          <a:srcRect t="27771" b="32237"/>
          <a:stretch>
            <a:fillRect/>
          </a:stretch>
        </p:blipFill>
        <p:spPr bwMode="auto">
          <a:xfrm>
            <a:off x="0" y="2057400"/>
            <a:ext cx="91455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F:\work\第二\中秋\未标题-3.png"/>
          <p:cNvPicPr>
            <a:picLocks noChangeAspect="1" noChangeArrowheads="1"/>
          </p:cNvPicPr>
          <p:nvPr/>
        </p:nvPicPr>
        <p:blipFill>
          <a:blip r:embed="rId5"/>
          <a:srcRect l="22061" t="14478" r="22285" b="15981"/>
          <a:stretch>
            <a:fillRect/>
          </a:stretch>
        </p:blipFill>
        <p:spPr bwMode="auto">
          <a:xfrm>
            <a:off x="2016125" y="992188"/>
            <a:ext cx="5089525" cy="47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F:\work\第二\中秋\未标题-7.png"/>
          <p:cNvPicPr>
            <a:picLocks noChangeAspect="1" noChangeArrowheads="1"/>
          </p:cNvPicPr>
          <p:nvPr/>
        </p:nvPicPr>
        <p:blipFill>
          <a:blip r:embed="rId6"/>
          <a:srcRect l="14996" t="5554" r="15848" b="4466"/>
          <a:stretch>
            <a:fillRect/>
          </a:stretch>
        </p:blipFill>
        <p:spPr bwMode="auto">
          <a:xfrm>
            <a:off x="1371600" y="381000"/>
            <a:ext cx="63246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 descr="F:\work\第二\中秋\未标题-6.png"/>
          <p:cNvPicPr>
            <a:picLocks noChangeAspect="1" noChangeArrowheads="1"/>
          </p:cNvPicPr>
          <p:nvPr/>
        </p:nvPicPr>
        <p:blipFill>
          <a:blip r:embed="rId7"/>
          <a:srcRect l="35550" t="30177" r="35011" b="30757"/>
          <a:stretch>
            <a:fillRect/>
          </a:stretch>
        </p:blipFill>
        <p:spPr bwMode="auto">
          <a:xfrm>
            <a:off x="3251200" y="2070100"/>
            <a:ext cx="2692400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F:\work\第二\中秋\未标题-9.png"/>
          <p:cNvPicPr>
            <a:picLocks noChangeAspect="1" noChangeArrowheads="1"/>
          </p:cNvPicPr>
          <p:nvPr/>
        </p:nvPicPr>
        <p:blipFill>
          <a:blip r:embed="rId8"/>
          <a:srcRect l="39021" t="28697" r="48759" b="48344"/>
          <a:stretch>
            <a:fillRect/>
          </a:stretch>
        </p:blipFill>
        <p:spPr bwMode="auto">
          <a:xfrm>
            <a:off x="3568700" y="1968500"/>
            <a:ext cx="111760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F:\work\第二\中秋\未标题-10.png"/>
          <p:cNvPicPr>
            <a:picLocks noChangeAspect="1" noChangeArrowheads="1"/>
          </p:cNvPicPr>
          <p:nvPr/>
        </p:nvPicPr>
        <p:blipFill>
          <a:blip r:embed="rId9"/>
          <a:srcRect l="41660" t="39992" r="34178" b="28905"/>
          <a:stretch>
            <a:fillRect/>
          </a:stretch>
        </p:blipFill>
        <p:spPr bwMode="auto">
          <a:xfrm>
            <a:off x="3810000" y="2743200"/>
            <a:ext cx="2209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F:\work\第二\中秋\未标题-11.png"/>
          <p:cNvPicPr>
            <a:picLocks noChangeAspect="1" noChangeArrowheads="1"/>
          </p:cNvPicPr>
          <p:nvPr/>
        </p:nvPicPr>
        <p:blipFill>
          <a:blip r:embed="rId10"/>
          <a:srcRect t="74428" r="80836" b="5577"/>
          <a:stretch>
            <a:fillRect/>
          </a:stretch>
        </p:blipFill>
        <p:spPr bwMode="auto">
          <a:xfrm>
            <a:off x="-1582738" y="5105400"/>
            <a:ext cx="175260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F:\work\第二\中秋\未标题-13.png"/>
          <p:cNvPicPr>
            <a:picLocks noChangeAspect="1" noChangeArrowheads="1"/>
          </p:cNvPicPr>
          <p:nvPr/>
        </p:nvPicPr>
        <p:blipFill>
          <a:blip r:embed="rId11"/>
          <a:srcRect l="26662" t="83315" r="61673" b="7799"/>
          <a:stretch>
            <a:fillRect/>
          </a:stretch>
        </p:blipFill>
        <p:spPr bwMode="auto">
          <a:xfrm>
            <a:off x="3200400" y="5715000"/>
            <a:ext cx="1066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5" descr="F:\work\第二\中秋\未标题-12.png"/>
          <p:cNvPicPr>
            <a:picLocks noChangeAspect="1" noChangeArrowheads="1"/>
          </p:cNvPicPr>
          <p:nvPr/>
        </p:nvPicPr>
        <p:blipFill>
          <a:blip r:embed="rId12"/>
          <a:srcRect l="87485" t="5554" b="80005"/>
          <a:stretch>
            <a:fillRect/>
          </a:stretch>
        </p:blipFill>
        <p:spPr bwMode="auto">
          <a:xfrm>
            <a:off x="9144000" y="381000"/>
            <a:ext cx="1144588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F:\work\第二\奥运\未标题-16.png"/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rgbClr val="D9C3A5">
                <a:tint val="50000"/>
                <a:satMod val="180000"/>
              </a:srgbClr>
            </a:duotone>
            <a:lum bright="14000" contrast="14000"/>
          </a:blip>
          <a:srcRect/>
          <a:stretch>
            <a:fillRect/>
          </a:stretch>
        </p:blipFill>
        <p:spPr bwMode="auto">
          <a:xfrm>
            <a:off x="3771900" y="5105400"/>
            <a:ext cx="1563688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3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28" dur="1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9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3.33333E-6 1.79191E-6 L 0.12084 1.79191E-6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-3.00578E-6 L -0.05833 -3.00578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0 -5.78035E-8 L -0.12083 -5.78035E-8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主题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主题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主题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490</TotalTime>
  <Words>25</Words>
  <Application>Microsoft PowerPoint</Application>
  <PresentationFormat>全屏显示(4:3)</PresentationFormat>
  <Paragraphs>10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9" baseType="lpstr">
      <vt:lpstr>Arial</vt:lpstr>
      <vt:lpstr>Calibri</vt:lpstr>
      <vt:lpstr>宋体</vt:lpstr>
      <vt:lpstr>Office 主题</vt:lpstr>
      <vt:lpstr>幻灯片 1</vt:lpstr>
      <vt:lpstr>幻灯片 2</vt:lpstr>
      <vt:lpstr>幻灯片 3</vt:lpstr>
      <vt:lpstr>幻灯片 4</vt:lpstr>
      <vt:lpstr>幻灯片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kevin</cp:lastModifiedBy>
  <cp:revision>51</cp:revision>
  <cp:lastPrinted>1601-01-01T00:00:00Z</cp:lastPrinted>
  <dcterms:created xsi:type="dcterms:W3CDTF">1601-01-01T00:00:00Z</dcterms:created>
  <dcterms:modified xsi:type="dcterms:W3CDTF">2009-03-12T07:53:57Z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