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</p:sldMasterIdLst>
  <p:notesMasterIdLst>
    <p:notesMasterId r:id="rId44"/>
  </p:notesMasterIdLst>
  <p:handoutMasterIdLst>
    <p:handoutMasterId r:id="rId45"/>
  </p:handoutMasterIdLst>
  <p:sldIdLst>
    <p:sldId id="399" r:id="rId2"/>
    <p:sldId id="655" r:id="rId3"/>
    <p:sldId id="612" r:id="rId4"/>
    <p:sldId id="425" r:id="rId5"/>
    <p:sldId id="613" r:id="rId6"/>
    <p:sldId id="614" r:id="rId7"/>
    <p:sldId id="615" r:id="rId8"/>
    <p:sldId id="616" r:id="rId9"/>
    <p:sldId id="621" r:id="rId10"/>
    <p:sldId id="620" r:id="rId11"/>
    <p:sldId id="622" r:id="rId12"/>
    <p:sldId id="623" r:id="rId13"/>
    <p:sldId id="624" r:id="rId14"/>
    <p:sldId id="629" r:id="rId15"/>
    <p:sldId id="626" r:id="rId16"/>
    <p:sldId id="627" r:id="rId17"/>
    <p:sldId id="630" r:id="rId18"/>
    <p:sldId id="448" r:id="rId19"/>
    <p:sldId id="631" r:id="rId20"/>
    <p:sldId id="632" r:id="rId21"/>
    <p:sldId id="633" r:id="rId22"/>
    <p:sldId id="634" r:id="rId23"/>
    <p:sldId id="656" r:id="rId24"/>
    <p:sldId id="637" r:id="rId25"/>
    <p:sldId id="638" r:id="rId26"/>
    <p:sldId id="639" r:id="rId27"/>
    <p:sldId id="640" r:id="rId28"/>
    <p:sldId id="641" r:id="rId29"/>
    <p:sldId id="643" r:id="rId30"/>
    <p:sldId id="644" r:id="rId31"/>
    <p:sldId id="645" r:id="rId32"/>
    <p:sldId id="646" r:id="rId33"/>
    <p:sldId id="647" r:id="rId34"/>
    <p:sldId id="648" r:id="rId35"/>
    <p:sldId id="649" r:id="rId36"/>
    <p:sldId id="650" r:id="rId37"/>
    <p:sldId id="651" r:id="rId38"/>
    <p:sldId id="652" r:id="rId39"/>
    <p:sldId id="653" r:id="rId40"/>
    <p:sldId id="654" r:id="rId41"/>
    <p:sldId id="635" r:id="rId42"/>
    <p:sldId id="636" r:id="rId43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18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3F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5" autoAdjust="0"/>
    <p:restoredTop sz="95825" autoAdjust="0"/>
  </p:normalViewPr>
  <p:slideViewPr>
    <p:cSldViewPr snapToGrid="0">
      <p:cViewPr>
        <p:scale>
          <a:sx n="100" d="100"/>
          <a:sy n="100" d="100"/>
        </p:scale>
        <p:origin x="-924" y="-294"/>
      </p:cViewPr>
      <p:guideLst>
        <p:guide orient="horz" pos="1518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Relationship Id="rId9" Type="http://schemas.openxmlformats.org/officeDocument/2006/relationships/image" Target="../media/image7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image" Target="../media/image104.wmf"/><Relationship Id="rId7" Type="http://schemas.openxmlformats.org/officeDocument/2006/relationships/image" Target="../media/image108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6" Type="http://schemas.openxmlformats.org/officeDocument/2006/relationships/image" Target="../media/image107.wmf"/><Relationship Id="rId5" Type="http://schemas.openxmlformats.org/officeDocument/2006/relationships/image" Target="../media/image106.wmf"/><Relationship Id="rId4" Type="http://schemas.openxmlformats.org/officeDocument/2006/relationships/image" Target="../media/image10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5" Type="http://schemas.openxmlformats.org/officeDocument/2006/relationships/image" Target="../media/image114.wmf"/><Relationship Id="rId4" Type="http://schemas.openxmlformats.org/officeDocument/2006/relationships/image" Target="../media/image113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wmf"/><Relationship Id="rId3" Type="http://schemas.openxmlformats.org/officeDocument/2006/relationships/image" Target="../media/image123.wmf"/><Relationship Id="rId7" Type="http://schemas.openxmlformats.org/officeDocument/2006/relationships/image" Target="../media/image127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6" Type="http://schemas.openxmlformats.org/officeDocument/2006/relationships/image" Target="../media/image126.wmf"/><Relationship Id="rId5" Type="http://schemas.openxmlformats.org/officeDocument/2006/relationships/image" Target="../media/image125.wmf"/><Relationship Id="rId4" Type="http://schemas.openxmlformats.org/officeDocument/2006/relationships/image" Target="../media/image124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wmf"/><Relationship Id="rId1" Type="http://schemas.openxmlformats.org/officeDocument/2006/relationships/image" Target="../media/image135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6" Type="http://schemas.openxmlformats.org/officeDocument/2006/relationships/image" Target="../media/image142.wmf"/><Relationship Id="rId5" Type="http://schemas.openxmlformats.org/officeDocument/2006/relationships/image" Target="../media/image141.wmf"/><Relationship Id="rId4" Type="http://schemas.openxmlformats.org/officeDocument/2006/relationships/image" Target="../media/image140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wmf"/><Relationship Id="rId2" Type="http://schemas.openxmlformats.org/officeDocument/2006/relationships/image" Target="../media/image150.wmf"/><Relationship Id="rId1" Type="http://schemas.openxmlformats.org/officeDocument/2006/relationships/image" Target="../media/image14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wmf"/><Relationship Id="rId2" Type="http://schemas.openxmlformats.org/officeDocument/2006/relationships/image" Target="../media/image27.e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7E6A5202-77C3-4DF0-AC26-D52F6D1235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508C54D-CB9D-4E5B-A0F1-51351528BA9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38D3BFB-9B45-44C8-A429-3303770F85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5912848-60CD-4CE7-9705-F07243CBFCC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CD4B337-B056-4FC3-AD67-1B91066D47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70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927A09AF-876F-4F34-9A48-FF8649A7DB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56E396B-DBD3-40DE-8660-BD6338EFAC3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EB0E5D5B-1CEF-45E6-A184-0E48ED86FF44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9F1F937-1098-4DC9-9F83-D79910D9B9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EDA4A68-BD6B-43C2-B620-060B0DF0E7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6CBEEB68-F346-449C-BB1D-BA6043144A1E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6327" name="Picture 2">
            <a:extLst>
              <a:ext uri="{FF2B5EF4-FFF2-40B4-BE49-F238E27FC236}">
                <a16:creationId xmlns="" xmlns:a16="http://schemas.microsoft.com/office/drawing/2014/main" id="{30742F8D-4876-487A-B8EB-AAB060B4D535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0921690C-A466-4415-85CD-32C501F45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F584700A-558C-46AF-880C-473DE95A30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908495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EEB68-F346-449C-BB1D-BA6043144A1E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293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21352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32B03EBC-A660-44F0-9C24-9CC2F8668D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C39B08F-0E9B-4BAC-A014-E97F4E9F9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70F2747-724B-42D8-A3EF-62D49832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98808BC2-22B6-4D82-9FDE-1DAE438A93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148735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063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DA84627-28DE-483A-8F4B-8115CAB8E9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E120E8D-C95E-4EC6-A047-9601C5716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4B868D6-AECA-4279-9334-B0A0093FF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16ED0205-60A3-4D39-9924-A30771371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49901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6172B7C-7590-4695-9F9D-23C085EB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9417BBC-40B3-4523-BC48-33CCB10B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556C532-35CF-488F-ADFA-99E1A776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5A9E4B05-E34D-482C-BF72-C75DC9C8A5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2273224"/>
      </p:ext>
    </p:extLst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54162C6-D24C-4ABD-A266-2E6F98A983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46F2174-B8E4-4A3C-B45C-8112B12E0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8EE914E-729F-4640-81FE-78129FCCA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4CC5562D-C678-4D98-8C2A-D1F5F63B72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6307394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327DDA5-9EFE-474B-B3E2-BF986C0630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0A6A0A7E-9E94-42B2-BFF4-A1739B3AE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4CA93AB-CC32-4C13-BD9E-3B0FF7547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432C819A-3C8F-494D-B64D-7CD73E98D2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24433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95534BF-D619-4E52-903F-B1C03565FD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0503DCE-EE7A-4486-AA52-99AA63E8A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8469107-75BA-4D88-92E8-AA398CEFC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CB5C7F2-65FD-400B-999A-1818F810FC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1627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CE21C99-FD0A-4D13-95CB-146172ABC4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F6E7D89-4C53-492B-8178-2D463B7D1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67BAEAC-419C-44EA-B05D-0520AD56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665789FA-AA2F-45C5-B879-7FDBE30FF3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9877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51310"/>
            <a:ext cx="4208463" cy="388858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84713" y="951310"/>
            <a:ext cx="4208462" cy="188714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4713" y="2952750"/>
            <a:ext cx="4208462" cy="18871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16878175"/>
      </p:ext>
    </p:extLst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08695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593913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448441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153486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24651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41522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136902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5FBAAB7-954D-42D9-882B-FDAF7C8F45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6343FA7-72AB-4341-B754-0489595AF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167C35F-4B19-4BD6-879D-CBB5B4ED5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CCB93441-7DD4-4641-88F5-4AD0705650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34964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081149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7181965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125C404-DAE5-4987-9F7F-A3A15778C68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>
            <a:extLst>
              <a:ext uri="{FF2B5EF4-FFF2-40B4-BE49-F238E27FC236}">
                <a16:creationId xmlns:a16="http://schemas.microsoft.com/office/drawing/2014/main" xmlns="" id="{0E821CC1-7BA7-43AA-B02A-50A0B9069C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>
              <a:extLst>
                <a:ext uri="{FF2B5EF4-FFF2-40B4-BE49-F238E27FC236}">
                  <a16:creationId xmlns:a16="http://schemas.microsoft.com/office/drawing/2014/main" xmlns="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>
                <a:extLst>
                  <a:ext uri="{FF2B5EF4-FFF2-40B4-BE49-F238E27FC236}">
                    <a16:creationId xmlns:a16="http://schemas.microsoft.com/office/drawing/2014/main" xmlns="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>
                <a:extLst>
                  <a:ext uri="{FF2B5EF4-FFF2-40B4-BE49-F238E27FC236}">
                    <a16:creationId xmlns:a16="http://schemas.microsoft.com/office/drawing/2014/main" xmlns="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>
                <a:extLst>
                  <a:ext uri="{FF2B5EF4-FFF2-40B4-BE49-F238E27FC236}">
                    <a16:creationId xmlns:a16="http://schemas.microsoft.com/office/drawing/2014/main" xmlns="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>
                <a:extLst>
                  <a:ext uri="{FF2B5EF4-FFF2-40B4-BE49-F238E27FC236}">
                    <a16:creationId xmlns:a16="http://schemas.microsoft.com/office/drawing/2014/main" xmlns="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>
                <a:extLst>
                  <a:ext uri="{FF2B5EF4-FFF2-40B4-BE49-F238E27FC236}">
                    <a16:creationId xmlns:a16="http://schemas.microsoft.com/office/drawing/2014/main" xmlns="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>
                <a:extLst>
                  <a:ext uri="{FF2B5EF4-FFF2-40B4-BE49-F238E27FC236}">
                    <a16:creationId xmlns:a16="http://schemas.microsoft.com/office/drawing/2014/main" xmlns="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>
                <a:extLst>
                  <a:ext uri="{FF2B5EF4-FFF2-40B4-BE49-F238E27FC236}">
                    <a16:creationId xmlns:a16="http://schemas.microsoft.com/office/drawing/2014/main" xmlns="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>
                <a:extLst>
                  <a:ext uri="{FF2B5EF4-FFF2-40B4-BE49-F238E27FC236}">
                    <a16:creationId xmlns:a16="http://schemas.microsoft.com/office/drawing/2014/main" xmlns="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>
                <a:extLst>
                  <a:ext uri="{FF2B5EF4-FFF2-40B4-BE49-F238E27FC236}">
                    <a16:creationId xmlns:a16="http://schemas.microsoft.com/office/drawing/2014/main" xmlns="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>
                <a:extLst>
                  <a:ext uri="{FF2B5EF4-FFF2-40B4-BE49-F238E27FC236}">
                    <a16:creationId xmlns:a16="http://schemas.microsoft.com/office/drawing/2014/main" xmlns="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>
              <a:extLst>
                <a:ext uri="{FF2B5EF4-FFF2-40B4-BE49-F238E27FC236}">
                  <a16:creationId xmlns:a16="http://schemas.microsoft.com/office/drawing/2014/main" xmlns="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>
                <a:extLst>
                  <a:ext uri="{FF2B5EF4-FFF2-40B4-BE49-F238E27FC236}">
                    <a16:creationId xmlns:a16="http://schemas.microsoft.com/office/drawing/2014/main" xmlns="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>
                <a:extLst>
                  <a:ext uri="{FF2B5EF4-FFF2-40B4-BE49-F238E27FC236}">
                    <a16:creationId xmlns:a16="http://schemas.microsoft.com/office/drawing/2014/main" xmlns="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>
                <a:extLst>
                  <a:ext uri="{FF2B5EF4-FFF2-40B4-BE49-F238E27FC236}">
                    <a16:creationId xmlns:a16="http://schemas.microsoft.com/office/drawing/2014/main" xmlns="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>
                <a:extLst>
                  <a:ext uri="{FF2B5EF4-FFF2-40B4-BE49-F238E27FC236}">
                    <a16:creationId xmlns:a16="http://schemas.microsoft.com/office/drawing/2014/main" xmlns="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>
                <a:extLst>
                  <a:ext uri="{FF2B5EF4-FFF2-40B4-BE49-F238E27FC236}">
                    <a16:creationId xmlns:a16="http://schemas.microsoft.com/office/drawing/2014/main" xmlns="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>
                <a:extLst>
                  <a:ext uri="{FF2B5EF4-FFF2-40B4-BE49-F238E27FC236}">
                    <a16:creationId xmlns:a16="http://schemas.microsoft.com/office/drawing/2014/main" xmlns="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>
                <a:extLst>
                  <a:ext uri="{FF2B5EF4-FFF2-40B4-BE49-F238E27FC236}">
                    <a16:creationId xmlns:a16="http://schemas.microsoft.com/office/drawing/2014/main" xmlns="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>
                <a:extLst>
                  <a:ext uri="{FF2B5EF4-FFF2-40B4-BE49-F238E27FC236}">
                    <a16:creationId xmlns:a16="http://schemas.microsoft.com/office/drawing/2014/main" xmlns="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>
                <a:extLst>
                  <a:ext uri="{FF2B5EF4-FFF2-40B4-BE49-F238E27FC236}">
                    <a16:creationId xmlns:a16="http://schemas.microsoft.com/office/drawing/2014/main" xmlns="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>
                <a:extLst>
                  <a:ext uri="{FF2B5EF4-FFF2-40B4-BE49-F238E27FC236}">
                    <a16:creationId xmlns:a16="http://schemas.microsoft.com/office/drawing/2014/main" xmlns="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>
                <a:extLst>
                  <a:ext uri="{FF2B5EF4-FFF2-40B4-BE49-F238E27FC236}">
                    <a16:creationId xmlns:a16="http://schemas.microsoft.com/office/drawing/2014/main" xmlns="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>
            <a:extLst>
              <a:ext uri="{FF2B5EF4-FFF2-40B4-BE49-F238E27FC236}">
                <a16:creationId xmlns:a16="http://schemas.microsoft.com/office/drawing/2014/main" xmlns="" id="{1320A68D-2A35-4047-84A6-9FD0EF78EB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xmlns="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>
              <a:extLst>
                <a:ext uri="{FF2B5EF4-FFF2-40B4-BE49-F238E27FC236}">
                  <a16:creationId xmlns:a16="http://schemas.microsoft.com/office/drawing/2014/main" xmlns="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>
                <a:extLst>
                  <a:ext uri="{FF2B5EF4-FFF2-40B4-BE49-F238E27FC236}">
                    <a16:creationId xmlns:a16="http://schemas.microsoft.com/office/drawing/2014/main" xmlns="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>
                <a:extLst>
                  <a:ext uri="{FF2B5EF4-FFF2-40B4-BE49-F238E27FC236}">
                    <a16:creationId xmlns:a16="http://schemas.microsoft.com/office/drawing/2014/main" xmlns="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>
                <a:extLst>
                  <a:ext uri="{FF2B5EF4-FFF2-40B4-BE49-F238E27FC236}">
                    <a16:creationId xmlns:a16="http://schemas.microsoft.com/office/drawing/2014/main" xmlns="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>
                <a:extLst>
                  <a:ext uri="{FF2B5EF4-FFF2-40B4-BE49-F238E27FC236}">
                    <a16:creationId xmlns:a16="http://schemas.microsoft.com/office/drawing/2014/main" xmlns="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>
                <a:extLst>
                  <a:ext uri="{FF2B5EF4-FFF2-40B4-BE49-F238E27FC236}">
                    <a16:creationId xmlns:a16="http://schemas.microsoft.com/office/drawing/2014/main" xmlns="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>
                <a:extLst>
                  <a:ext uri="{FF2B5EF4-FFF2-40B4-BE49-F238E27FC236}">
                    <a16:creationId xmlns:a16="http://schemas.microsoft.com/office/drawing/2014/main" xmlns="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>
                <a:extLst>
                  <a:ext uri="{FF2B5EF4-FFF2-40B4-BE49-F238E27FC236}">
                    <a16:creationId xmlns:a16="http://schemas.microsoft.com/office/drawing/2014/main" xmlns="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>
                <a:extLst>
                  <a:ext uri="{FF2B5EF4-FFF2-40B4-BE49-F238E27FC236}">
                    <a16:creationId xmlns:a16="http://schemas.microsoft.com/office/drawing/2014/main" xmlns="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>
                <a:extLst>
                  <a:ext uri="{FF2B5EF4-FFF2-40B4-BE49-F238E27FC236}">
                    <a16:creationId xmlns:a16="http://schemas.microsoft.com/office/drawing/2014/main" xmlns="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>
                <a:extLst>
                  <a:ext uri="{FF2B5EF4-FFF2-40B4-BE49-F238E27FC236}">
                    <a16:creationId xmlns:a16="http://schemas.microsoft.com/office/drawing/2014/main" xmlns="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>
                <a:extLst>
                  <a:ext uri="{FF2B5EF4-FFF2-40B4-BE49-F238E27FC236}">
                    <a16:creationId xmlns:a16="http://schemas.microsoft.com/office/drawing/2014/main" xmlns="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>
            <a:extLst>
              <a:ext uri="{FF2B5EF4-FFF2-40B4-BE49-F238E27FC236}">
                <a16:creationId xmlns:a16="http://schemas.microsoft.com/office/drawing/2014/main" xmlns="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54506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8" r:id="rId1"/>
    <p:sldLayoutId id="2147484347" r:id="rId2"/>
    <p:sldLayoutId id="2147484346" r:id="rId3"/>
    <p:sldLayoutId id="2147484344" r:id="rId4"/>
    <p:sldLayoutId id="2147484342" r:id="rId5"/>
    <p:sldLayoutId id="2147484398" r:id="rId6"/>
    <p:sldLayoutId id="2147484399" r:id="rId7"/>
    <p:sldLayoutId id="2147484341" r:id="rId8"/>
    <p:sldLayoutId id="2147484340" r:id="rId9"/>
    <p:sldLayoutId id="2147484400" r:id="rId10"/>
    <p:sldLayoutId id="2147484401" r:id="rId11"/>
    <p:sldLayoutId id="2147484402" r:id="rId12"/>
    <p:sldLayoutId id="2147484403" r:id="rId13"/>
    <p:sldLayoutId id="2147484404" r:id="rId14"/>
    <p:sldLayoutId id="2147484405" r:id="rId15"/>
    <p:sldLayoutId id="2147484406" r:id="rId16"/>
    <p:sldLayoutId id="2147484336" r:id="rId17"/>
    <p:sldLayoutId id="2147484430" r:id="rId18"/>
    <p:sldLayoutId id="2147484431" r:id="rId1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slide" Target="slide2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30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emf"/><Relationship Id="rId11" Type="http://schemas.openxmlformats.org/officeDocument/2006/relationships/image" Target="../media/image29.wmf"/><Relationship Id="rId5" Type="http://schemas.openxmlformats.org/officeDocument/2006/relationships/oleObject" Target="../embeddings/oleObject17.bin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19.bin"/><Relationship Id="rId4" Type="http://schemas.openxmlformats.org/officeDocument/2006/relationships/image" Target="../media/image26.wmf"/><Relationship Id="rId9" Type="http://schemas.openxmlformats.org/officeDocument/2006/relationships/image" Target="../media/image33.png"/><Relationship Id="rId14" Type="http://schemas.openxmlformats.org/officeDocument/2006/relationships/oleObject" Target="../embeddings/oleObject2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0.bin"/><Relationship Id="rId3" Type="http://schemas.openxmlformats.org/officeDocument/2006/relationships/oleObject" Target="../embeddings/oleObject23.bin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27.bin"/><Relationship Id="rId17" Type="http://schemas.openxmlformats.org/officeDocument/2006/relationships/image" Target="../media/image40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9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7.wmf"/><Relationship Id="rId5" Type="http://schemas.openxmlformats.org/officeDocument/2006/relationships/image" Target="../media/image33.png"/><Relationship Id="rId15" Type="http://schemas.openxmlformats.org/officeDocument/2006/relationships/image" Target="../media/image39.wmf"/><Relationship Id="rId10" Type="http://schemas.openxmlformats.org/officeDocument/2006/relationships/oleObject" Target="../embeddings/oleObject26.bin"/><Relationship Id="rId19" Type="http://schemas.openxmlformats.org/officeDocument/2006/relationships/image" Target="../media/image41.wmf"/><Relationship Id="rId4" Type="http://schemas.openxmlformats.org/officeDocument/2006/relationships/image" Target="../media/image34.wmf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3.png"/><Relationship Id="rId4" Type="http://schemas.openxmlformats.org/officeDocument/2006/relationships/image" Target="../media/image4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oleObject" Target="../embeddings/oleObject32.bin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4.wmf"/><Relationship Id="rId9" Type="http://schemas.openxmlformats.org/officeDocument/2006/relationships/image" Target="../media/image4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3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4.bin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5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5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1.wmf"/><Relationship Id="rId18" Type="http://schemas.openxmlformats.org/officeDocument/2006/relationships/oleObject" Target="../embeddings/oleObject52.bin"/><Relationship Id="rId3" Type="http://schemas.openxmlformats.org/officeDocument/2006/relationships/oleObject" Target="../embeddings/oleObject45.bin"/><Relationship Id="rId21" Type="http://schemas.openxmlformats.org/officeDocument/2006/relationships/image" Target="../media/image65.wmf"/><Relationship Id="rId7" Type="http://schemas.openxmlformats.org/officeDocument/2006/relationships/image" Target="../media/image33.png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6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8.wmf"/><Relationship Id="rId11" Type="http://schemas.openxmlformats.org/officeDocument/2006/relationships/image" Target="../media/image60.wmf"/><Relationship Id="rId5" Type="http://schemas.openxmlformats.org/officeDocument/2006/relationships/oleObject" Target="../embeddings/oleObject46.bin"/><Relationship Id="rId15" Type="http://schemas.openxmlformats.org/officeDocument/2006/relationships/image" Target="../media/image62.wmf"/><Relationship Id="rId23" Type="http://schemas.openxmlformats.org/officeDocument/2006/relationships/image" Target="../media/image66.wmf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64.wmf"/><Relationship Id="rId4" Type="http://schemas.openxmlformats.org/officeDocument/2006/relationships/image" Target="../media/image57.wmf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1.wmf"/><Relationship Id="rId18" Type="http://schemas.openxmlformats.org/officeDocument/2006/relationships/oleObject" Target="../embeddings/oleObject62.bin"/><Relationship Id="rId3" Type="http://schemas.openxmlformats.org/officeDocument/2006/relationships/oleObject" Target="../embeddings/oleObject55.bin"/><Relationship Id="rId21" Type="http://schemas.openxmlformats.org/officeDocument/2006/relationships/image" Target="../media/image75.wmf"/><Relationship Id="rId7" Type="http://schemas.openxmlformats.org/officeDocument/2006/relationships/oleObject" Target="../embeddings/oleObject57.bin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7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61.bin"/><Relationship Id="rId20" Type="http://schemas.openxmlformats.org/officeDocument/2006/relationships/oleObject" Target="../embeddings/oleObject63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8.wmf"/><Relationship Id="rId11" Type="http://schemas.openxmlformats.org/officeDocument/2006/relationships/image" Target="../media/image33.png"/><Relationship Id="rId5" Type="http://schemas.openxmlformats.org/officeDocument/2006/relationships/oleObject" Target="../embeddings/oleObject56.bin"/><Relationship Id="rId15" Type="http://schemas.openxmlformats.org/officeDocument/2006/relationships/image" Target="../media/image72.wmf"/><Relationship Id="rId10" Type="http://schemas.openxmlformats.org/officeDocument/2006/relationships/image" Target="../media/image70.wmf"/><Relationship Id="rId19" Type="http://schemas.openxmlformats.org/officeDocument/2006/relationships/image" Target="../media/image74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58.bin"/><Relationship Id="rId14" Type="http://schemas.openxmlformats.org/officeDocument/2006/relationships/oleObject" Target="../embeddings/oleObject6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oleObject" Target="../embeddings/oleObject69.bin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8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7.w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0" Type="http://schemas.openxmlformats.org/officeDocument/2006/relationships/image" Target="../media/image79.wmf"/><Relationship Id="rId4" Type="http://schemas.openxmlformats.org/officeDocument/2006/relationships/image" Target="../media/image76.w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8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12" Type="http://schemas.openxmlformats.org/officeDocument/2006/relationships/image" Target="../media/image8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71.bin"/><Relationship Id="rId10" Type="http://schemas.openxmlformats.org/officeDocument/2006/relationships/image" Target="../media/image85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7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91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79.bin"/><Relationship Id="rId5" Type="http://schemas.openxmlformats.org/officeDocument/2006/relationships/oleObject" Target="../embeddings/oleObject76.bin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7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9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94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13" Type="http://schemas.openxmlformats.org/officeDocument/2006/relationships/image" Target="../media/image99.wmf"/><Relationship Id="rId3" Type="http://schemas.openxmlformats.org/officeDocument/2006/relationships/oleObject" Target="../embeddings/oleObject82.bin"/><Relationship Id="rId7" Type="http://schemas.openxmlformats.org/officeDocument/2006/relationships/image" Target="../media/image25.png"/><Relationship Id="rId12" Type="http://schemas.openxmlformats.org/officeDocument/2006/relationships/oleObject" Target="../embeddings/oleObject86.bin"/><Relationship Id="rId17" Type="http://schemas.openxmlformats.org/officeDocument/2006/relationships/image" Target="../media/image101.wmf"/><Relationship Id="rId2" Type="http://schemas.openxmlformats.org/officeDocument/2006/relationships/slideLayout" Target="../slideLayouts/slideLayout11.xml"/><Relationship Id="rId16" Type="http://schemas.openxmlformats.org/officeDocument/2006/relationships/oleObject" Target="../embeddings/oleObject88.bin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6.wmf"/><Relationship Id="rId11" Type="http://schemas.openxmlformats.org/officeDocument/2006/relationships/image" Target="../media/image98.wmf"/><Relationship Id="rId5" Type="http://schemas.openxmlformats.org/officeDocument/2006/relationships/oleObject" Target="../embeddings/oleObject83.bin"/><Relationship Id="rId15" Type="http://schemas.openxmlformats.org/officeDocument/2006/relationships/image" Target="../media/image100.wmf"/><Relationship Id="rId10" Type="http://schemas.openxmlformats.org/officeDocument/2006/relationships/oleObject" Target="../embeddings/oleObject85.bin"/><Relationship Id="rId4" Type="http://schemas.openxmlformats.org/officeDocument/2006/relationships/image" Target="../media/image95.wmf"/><Relationship Id="rId9" Type="http://schemas.openxmlformats.org/officeDocument/2006/relationships/image" Target="../media/image97.wmf"/><Relationship Id="rId14" Type="http://schemas.openxmlformats.org/officeDocument/2006/relationships/oleObject" Target="../embeddings/oleObject8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image" Target="../media/image106.wmf"/><Relationship Id="rId18" Type="http://schemas.openxmlformats.org/officeDocument/2006/relationships/oleObject" Target="../embeddings/oleObject96.bin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108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95.bin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3.wmf"/><Relationship Id="rId11" Type="http://schemas.openxmlformats.org/officeDocument/2006/relationships/image" Target="../media/image105.wmf"/><Relationship Id="rId5" Type="http://schemas.openxmlformats.org/officeDocument/2006/relationships/oleObject" Target="../embeddings/oleObject90.bin"/><Relationship Id="rId15" Type="http://schemas.openxmlformats.org/officeDocument/2006/relationships/image" Target="../media/image107.wmf"/><Relationship Id="rId10" Type="http://schemas.openxmlformats.org/officeDocument/2006/relationships/oleObject" Target="../embeddings/oleObject92.bin"/><Relationship Id="rId19" Type="http://schemas.openxmlformats.org/officeDocument/2006/relationships/image" Target="../media/image109.wmf"/><Relationship Id="rId4" Type="http://schemas.openxmlformats.org/officeDocument/2006/relationships/image" Target="../media/image102.wmf"/><Relationship Id="rId9" Type="http://schemas.openxmlformats.org/officeDocument/2006/relationships/image" Target="../media/image33.png"/><Relationship Id="rId14" Type="http://schemas.openxmlformats.org/officeDocument/2006/relationships/oleObject" Target="../embeddings/oleObject94.bin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11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11.wmf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8.bin"/><Relationship Id="rId10" Type="http://schemas.openxmlformats.org/officeDocument/2006/relationships/image" Target="../media/image113.wmf"/><Relationship Id="rId4" Type="http://schemas.openxmlformats.org/officeDocument/2006/relationships/image" Target="../media/image110.wmf"/><Relationship Id="rId9" Type="http://schemas.openxmlformats.org/officeDocument/2006/relationships/oleObject" Target="../embeddings/oleObject100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.bin"/><Relationship Id="rId13" Type="http://schemas.openxmlformats.org/officeDocument/2006/relationships/image" Target="../media/image119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6.wmf"/><Relationship Id="rId12" Type="http://schemas.openxmlformats.org/officeDocument/2006/relationships/oleObject" Target="../embeddings/oleObject10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03.bin"/><Relationship Id="rId11" Type="http://schemas.openxmlformats.org/officeDocument/2006/relationships/image" Target="../media/image118.wmf"/><Relationship Id="rId5" Type="http://schemas.openxmlformats.org/officeDocument/2006/relationships/image" Target="../media/image115.wmf"/><Relationship Id="rId10" Type="http://schemas.openxmlformats.org/officeDocument/2006/relationships/oleObject" Target="../embeddings/oleObject105.bin"/><Relationship Id="rId4" Type="http://schemas.openxmlformats.org/officeDocument/2006/relationships/oleObject" Target="../embeddings/oleObject102.bin"/><Relationship Id="rId9" Type="http://schemas.openxmlformats.org/officeDocument/2006/relationships/image" Target="../media/image117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13" Type="http://schemas.openxmlformats.org/officeDocument/2006/relationships/oleObject" Target="../embeddings/oleObject112.bin"/><Relationship Id="rId18" Type="http://schemas.openxmlformats.org/officeDocument/2006/relationships/oleObject" Target="../embeddings/oleObject114.bin"/><Relationship Id="rId3" Type="http://schemas.openxmlformats.org/officeDocument/2006/relationships/oleObject" Target="../embeddings/oleObject107.bin"/><Relationship Id="rId7" Type="http://schemas.openxmlformats.org/officeDocument/2006/relationships/oleObject" Target="../embeddings/oleObject109.bin"/><Relationship Id="rId12" Type="http://schemas.openxmlformats.org/officeDocument/2006/relationships/image" Target="../media/image125.wmf"/><Relationship Id="rId17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7.w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22.wmf"/><Relationship Id="rId11" Type="http://schemas.openxmlformats.org/officeDocument/2006/relationships/oleObject" Target="../embeddings/oleObject111.bin"/><Relationship Id="rId5" Type="http://schemas.openxmlformats.org/officeDocument/2006/relationships/oleObject" Target="../embeddings/oleObject108.bin"/><Relationship Id="rId15" Type="http://schemas.openxmlformats.org/officeDocument/2006/relationships/oleObject" Target="../embeddings/oleObject113.bin"/><Relationship Id="rId10" Type="http://schemas.openxmlformats.org/officeDocument/2006/relationships/image" Target="../media/image124.wmf"/><Relationship Id="rId19" Type="http://schemas.openxmlformats.org/officeDocument/2006/relationships/image" Target="../media/image128.wmf"/><Relationship Id="rId4" Type="http://schemas.openxmlformats.org/officeDocument/2006/relationships/image" Target="../media/image121.wmf"/><Relationship Id="rId9" Type="http://schemas.openxmlformats.org/officeDocument/2006/relationships/oleObject" Target="../embeddings/oleObject110.bin"/><Relationship Id="rId14" Type="http://schemas.openxmlformats.org/officeDocument/2006/relationships/image" Target="../media/image126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wmf"/><Relationship Id="rId3" Type="http://schemas.openxmlformats.org/officeDocument/2006/relationships/oleObject" Target="../embeddings/oleObject115.bin"/><Relationship Id="rId7" Type="http://schemas.openxmlformats.org/officeDocument/2006/relationships/oleObject" Target="../embeddings/oleObject1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30.wmf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129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3" Type="http://schemas.openxmlformats.org/officeDocument/2006/relationships/image" Target="../media/image33.png"/><Relationship Id="rId7" Type="http://schemas.openxmlformats.org/officeDocument/2006/relationships/image" Target="../media/image13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19.bin"/><Relationship Id="rId5" Type="http://schemas.openxmlformats.org/officeDocument/2006/relationships/image" Target="../media/image132.wmf"/><Relationship Id="rId4" Type="http://schemas.openxmlformats.org/officeDocument/2006/relationships/oleObject" Target="../embeddings/oleObject118.bin"/><Relationship Id="rId9" Type="http://schemas.openxmlformats.org/officeDocument/2006/relationships/image" Target="../media/image134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36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22.bin"/><Relationship Id="rId5" Type="http://schemas.openxmlformats.org/officeDocument/2006/relationships/image" Target="../media/image135.wmf"/><Relationship Id="rId4" Type="http://schemas.openxmlformats.org/officeDocument/2006/relationships/oleObject" Target="../embeddings/oleObject121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13" Type="http://schemas.openxmlformats.org/officeDocument/2006/relationships/oleObject" Target="../embeddings/oleObject128.bin"/><Relationship Id="rId3" Type="http://schemas.openxmlformats.org/officeDocument/2006/relationships/oleObject" Target="../embeddings/oleObject123.bin"/><Relationship Id="rId7" Type="http://schemas.openxmlformats.org/officeDocument/2006/relationships/oleObject" Target="../embeddings/oleObject125.bin"/><Relationship Id="rId12" Type="http://schemas.openxmlformats.org/officeDocument/2006/relationships/image" Target="../media/image141.w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38.wmf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4.bin"/><Relationship Id="rId10" Type="http://schemas.openxmlformats.org/officeDocument/2006/relationships/image" Target="../media/image140.wmf"/><Relationship Id="rId4" Type="http://schemas.openxmlformats.org/officeDocument/2006/relationships/image" Target="../media/image137.wmf"/><Relationship Id="rId9" Type="http://schemas.openxmlformats.org/officeDocument/2006/relationships/oleObject" Target="../embeddings/oleObject126.bin"/><Relationship Id="rId14" Type="http://schemas.openxmlformats.org/officeDocument/2006/relationships/image" Target="../media/image142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wmf"/><Relationship Id="rId13" Type="http://schemas.openxmlformats.org/officeDocument/2006/relationships/oleObject" Target="../embeddings/oleObject134.bin"/><Relationship Id="rId3" Type="http://schemas.openxmlformats.org/officeDocument/2006/relationships/oleObject" Target="../embeddings/oleObject129.bin"/><Relationship Id="rId7" Type="http://schemas.openxmlformats.org/officeDocument/2006/relationships/oleObject" Target="../embeddings/oleObject131.bin"/><Relationship Id="rId12" Type="http://schemas.openxmlformats.org/officeDocument/2006/relationships/image" Target="../media/image147.wmf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44.wmf"/><Relationship Id="rId11" Type="http://schemas.openxmlformats.org/officeDocument/2006/relationships/oleObject" Target="../embeddings/oleObject133.bin"/><Relationship Id="rId5" Type="http://schemas.openxmlformats.org/officeDocument/2006/relationships/oleObject" Target="../embeddings/oleObject130.bin"/><Relationship Id="rId10" Type="http://schemas.openxmlformats.org/officeDocument/2006/relationships/image" Target="../media/image146.wmf"/><Relationship Id="rId4" Type="http://schemas.openxmlformats.org/officeDocument/2006/relationships/image" Target="../media/image143.wmf"/><Relationship Id="rId9" Type="http://schemas.openxmlformats.org/officeDocument/2006/relationships/oleObject" Target="../embeddings/oleObject132.bin"/><Relationship Id="rId14" Type="http://schemas.openxmlformats.org/officeDocument/2006/relationships/image" Target="../media/image148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3" Type="http://schemas.openxmlformats.org/officeDocument/2006/relationships/oleObject" Target="../embeddings/oleObject135.bin"/><Relationship Id="rId7" Type="http://schemas.openxmlformats.org/officeDocument/2006/relationships/oleObject" Target="../embeddings/oleObject13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50.w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149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jpeg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gif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17.png"/><Relationship Id="rId10" Type="http://schemas.openxmlformats.org/officeDocument/2006/relationships/image" Target="../media/image15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5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EE44CD37-50EA-470B-ABD9-7326A53B5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48">
            <a:extLst>
              <a:ext uri="{FF2B5EF4-FFF2-40B4-BE49-F238E27FC236}">
                <a16:creationId xmlns="" xmlns:a16="http://schemas.microsoft.com/office/drawing/2014/main" id="{A5799EDE-A3DF-49F1-962C-0938D5B0BE1C}"/>
              </a:ext>
            </a:extLst>
          </p:cNvPr>
          <p:cNvSpPr txBox="1"/>
          <p:nvPr/>
        </p:nvSpPr>
        <p:spPr>
          <a:xfrm>
            <a:off x="441703" y="1256356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15.2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分式的运算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15.2.2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分式的加减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30" name="Object 34">
            <a:extLst>
              <a:ext uri="{FF2B5EF4-FFF2-40B4-BE49-F238E27FC236}">
                <a16:creationId xmlns="" xmlns:a16="http://schemas.microsoft.com/office/drawing/2014/main" id="{8E119241-6D8D-4E12-B3AE-2E0C8F3E75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716659"/>
              </p:ext>
            </p:extLst>
          </p:nvPr>
        </p:nvGraphicFramePr>
        <p:xfrm>
          <a:off x="4014711" y="1333500"/>
          <a:ext cx="1979689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0" name="Equation" r:id="rId3" imgW="1218960" imgH="647640" progId="Equation.DSMT4">
                  <p:embed/>
                </p:oleObj>
              </mc:Choice>
              <mc:Fallback>
                <p:oleObj name="Equation" r:id="rId3" imgW="1218960" imgH="64764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4711" y="1333500"/>
                        <a:ext cx="1979689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31" name="Object 35">
            <a:extLst>
              <a:ext uri="{FF2B5EF4-FFF2-40B4-BE49-F238E27FC236}">
                <a16:creationId xmlns="" xmlns:a16="http://schemas.microsoft.com/office/drawing/2014/main" id="{10D30D6F-6148-4EFC-8EC8-D44782264E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105060"/>
              </p:ext>
            </p:extLst>
          </p:nvPr>
        </p:nvGraphicFramePr>
        <p:xfrm>
          <a:off x="5114926" y="2289175"/>
          <a:ext cx="1142999" cy="61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1" r:id="rId5" imgW="1256040" imgH="727920" progId="Equation.3">
                  <p:embed/>
                </p:oleObj>
              </mc:Choice>
              <mc:Fallback>
                <p:oleObj r:id="rId5" imgW="1256040" imgH="72792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926" y="2289175"/>
                        <a:ext cx="1142999" cy="6159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32" name="Object 36">
            <a:extLst>
              <a:ext uri="{FF2B5EF4-FFF2-40B4-BE49-F238E27FC236}">
                <a16:creationId xmlns="" xmlns:a16="http://schemas.microsoft.com/office/drawing/2014/main" id="{62766D6E-0D80-42F0-B8A9-2C84604A4A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875701"/>
              </p:ext>
            </p:extLst>
          </p:nvPr>
        </p:nvGraphicFramePr>
        <p:xfrm>
          <a:off x="4687475" y="3162300"/>
          <a:ext cx="925926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2" r:id="rId7" imgW="720000" imgH="792000" progId="Equation.3">
                  <p:embed/>
                </p:oleObj>
              </mc:Choice>
              <mc:Fallback>
                <p:oleObj r:id="rId7" imgW="720000" imgH="7920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7475" y="3162300"/>
                        <a:ext cx="925926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34" name="Text Box 38">
            <a:extLst>
              <a:ext uri="{FF2B5EF4-FFF2-40B4-BE49-F238E27FC236}">
                <a16:creationId xmlns="" xmlns:a16="http://schemas.microsoft.com/office/drawing/2014/main" id="{798BCCD9-2606-48B0-B548-05DE620F0FFE}"/>
              </a:ext>
            </a:extLst>
          </p:cNvPr>
          <p:cNvSpPr txBox="1"/>
          <p:nvPr/>
        </p:nvSpPr>
        <p:spPr>
          <a:xfrm>
            <a:off x="4594226" y="4195763"/>
            <a:ext cx="760412" cy="43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250" b="1" noProof="1" smtClean="0">
                <a:solidFill>
                  <a:srgbClr val="FF0000"/>
                </a:solidFill>
                <a:latin typeface="+mn-lt"/>
              </a:rPr>
              <a:t>–1</a:t>
            </a:r>
            <a:endParaRPr lang="en-US" altLang="zh-CN" sz="100" b="1" noProof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545" name="Text Box 39">
            <a:extLst>
              <a:ext uri="{FF2B5EF4-FFF2-40B4-BE49-F238E27FC236}">
                <a16:creationId xmlns="" xmlns:a16="http://schemas.microsoft.com/office/drawing/2014/main" id="{60943607-F2A4-4713-A734-40BE86DD0C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6063" y="701675"/>
            <a:ext cx="3314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直接说出运算结果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5546" name="Line 41">
            <a:extLst>
              <a:ext uri="{FF2B5EF4-FFF2-40B4-BE49-F238E27FC236}">
                <a16:creationId xmlns="" xmlns:a16="http://schemas.microsoft.com/office/drawing/2014/main" id="{C3E75BFE-146C-464D-A3A9-51E4910C90D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41749" y="2135188"/>
            <a:ext cx="24368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7" name="Line 42">
            <a:extLst>
              <a:ext uri="{FF2B5EF4-FFF2-40B4-BE49-F238E27FC236}">
                <a16:creationId xmlns="" xmlns:a16="http://schemas.microsoft.com/office/drawing/2014/main" id="{EE80ADFA-7905-415D-A717-0CE2E36744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054600" y="2943225"/>
            <a:ext cx="139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8" name="Line 43">
            <a:extLst>
              <a:ext uri="{FF2B5EF4-FFF2-40B4-BE49-F238E27FC236}">
                <a16:creationId xmlns="" xmlns:a16="http://schemas.microsoft.com/office/drawing/2014/main" id="{42095529-3477-46E3-A3A1-EE552C360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8175" y="3836988"/>
            <a:ext cx="13985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9" name="Line 44">
            <a:extLst>
              <a:ext uri="{FF2B5EF4-FFF2-40B4-BE49-F238E27FC236}">
                <a16:creationId xmlns="" xmlns:a16="http://schemas.microsoft.com/office/drawing/2014/main" id="{67F13101-D6D3-4AEB-82DC-438E1EB082CC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1688" y="4668837"/>
            <a:ext cx="4254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0" name="文本框 9232">
            <a:extLst>
              <a:ext uri="{FF2B5EF4-FFF2-40B4-BE49-F238E27FC236}">
                <a16:creationId xmlns="" xmlns:a16="http://schemas.microsoft.com/office/drawing/2014/main" id="{46BF69E4-6633-4DB9-BE2A-0AD26A803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6669" y="4469606"/>
            <a:ext cx="143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65551" name="文本框 9233">
            <a:extLst>
              <a:ext uri="{FF2B5EF4-FFF2-40B4-BE49-F238E27FC236}">
                <a16:creationId xmlns="" xmlns:a16="http://schemas.microsoft.com/office/drawing/2014/main" id="{98151E5F-3C33-4338-999A-E47E79277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007" y="3652838"/>
            <a:ext cx="4429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65552" name="文本框 9234">
            <a:extLst>
              <a:ext uri="{FF2B5EF4-FFF2-40B4-BE49-F238E27FC236}">
                <a16:creationId xmlns="" xmlns:a16="http://schemas.microsoft.com/office/drawing/2014/main" id="{CDEED1E9-44B9-4C4F-933F-6CA5DA356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263" y="2646363"/>
            <a:ext cx="425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65553" name="文本框 9235">
            <a:extLst>
              <a:ext uri="{FF2B5EF4-FFF2-40B4-BE49-F238E27FC236}">
                <a16:creationId xmlns="" xmlns:a16="http://schemas.microsoft.com/office/drawing/2014/main" id="{50FEB987-4A08-4205-A33B-C66A412D7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1787525"/>
            <a:ext cx="561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60492"/>
              </p:ext>
            </p:extLst>
          </p:nvPr>
        </p:nvGraphicFramePr>
        <p:xfrm>
          <a:off x="2125271" y="1428301"/>
          <a:ext cx="1599003" cy="76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3" name="Equation" r:id="rId10" imgW="825480" imgH="393480" progId="Equation.DSMT4">
                  <p:embed/>
                </p:oleObj>
              </mc:Choice>
              <mc:Fallback>
                <p:oleObj name="Equation" r:id="rId10" imgW="8254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5271" y="1428301"/>
                        <a:ext cx="1599003" cy="762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1"/>
          <p:cNvSpPr txBox="1"/>
          <p:nvPr/>
        </p:nvSpPr>
        <p:spPr>
          <a:xfrm>
            <a:off x="1191821" y="1561774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</p:txBody>
      </p:sp>
      <p:sp>
        <p:nvSpPr>
          <p:cNvPr id="30" name="文本框 1"/>
          <p:cNvSpPr txBox="1"/>
          <p:nvPr/>
        </p:nvSpPr>
        <p:spPr>
          <a:xfrm>
            <a:off x="1198171" y="2368848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455721"/>
              </p:ext>
            </p:extLst>
          </p:nvPr>
        </p:nvGraphicFramePr>
        <p:xfrm>
          <a:off x="1950641" y="2171871"/>
          <a:ext cx="3116659" cy="771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4" name="Equation" r:id="rId12" imgW="2616120" imgH="647640" progId="Equation.DSMT4">
                  <p:embed/>
                </p:oleObj>
              </mc:Choice>
              <mc:Fallback>
                <p:oleObj name="Equation" r:id="rId12" imgW="2616120" imgH="64764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0641" y="2171871"/>
                        <a:ext cx="3116659" cy="7713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299772"/>
              </p:ext>
            </p:extLst>
          </p:nvPr>
        </p:nvGraphicFramePr>
        <p:xfrm>
          <a:off x="2011362" y="3103563"/>
          <a:ext cx="24368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5" name="Equation" r:id="rId14" imgW="2044440" imgH="698400" progId="Equation.DSMT4">
                  <p:embed/>
                </p:oleObj>
              </mc:Choice>
              <mc:Fallback>
                <p:oleObj name="Equation" r:id="rId14" imgW="2044440" imgH="698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2" y="3103563"/>
                        <a:ext cx="2436813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文本框 1"/>
          <p:cNvSpPr txBox="1"/>
          <p:nvPr/>
        </p:nvSpPr>
        <p:spPr>
          <a:xfrm>
            <a:off x="1188646" y="3286721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699328"/>
              </p:ext>
            </p:extLst>
          </p:nvPr>
        </p:nvGraphicFramePr>
        <p:xfrm>
          <a:off x="2011363" y="4053681"/>
          <a:ext cx="24368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86" name="Equation" r:id="rId16" imgW="2044440" imgH="698400" progId="Equation.DSMT4">
                  <p:embed/>
                </p:oleObj>
              </mc:Choice>
              <mc:Fallback>
                <p:oleObj name="Equation" r:id="rId16" imgW="2044440" imgH="698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4053681"/>
                        <a:ext cx="2436812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1"/>
          <p:cNvSpPr txBox="1"/>
          <p:nvPr/>
        </p:nvSpPr>
        <p:spPr>
          <a:xfrm>
            <a:off x="1188646" y="4212233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02" name="Object 14">
            <a:extLst>
              <a:ext uri="{FF2B5EF4-FFF2-40B4-BE49-F238E27FC236}">
                <a16:creationId xmlns="" xmlns:a16="http://schemas.microsoft.com/office/drawing/2014/main" id="{FA842F9C-0163-4B15-B0AE-E7238A7E7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722837"/>
              </p:ext>
            </p:extLst>
          </p:nvPr>
        </p:nvGraphicFramePr>
        <p:xfrm>
          <a:off x="2247900" y="2501105"/>
          <a:ext cx="89535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1" name="Equation" r:id="rId3" imgW="901440" imgH="647640" progId="Equation.DSMT4">
                  <p:embed/>
                </p:oleObj>
              </mc:Choice>
              <mc:Fallback>
                <p:oleObj name="Equation" r:id="rId3" imgW="901440" imgH="6476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2501105"/>
                        <a:ext cx="895350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5" name="Text Box 16">
            <a:extLst>
              <a:ext uri="{FF2B5EF4-FFF2-40B4-BE49-F238E27FC236}">
                <a16:creationId xmlns="" xmlns:a16="http://schemas.microsoft.com/office/drawing/2014/main" id="{BFFBCE3D-BE8B-45C6-A325-469CC1446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438" y="796240"/>
            <a:ext cx="1614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321" y="2604442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sp>
        <p:nvSpPr>
          <p:cNvPr id="18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3195" y="2616050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92" y="85995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007671" y="1581103"/>
            <a:ext cx="2366887" cy="732267"/>
            <a:chOff x="1007671" y="1581103"/>
            <a:chExt cx="2366887" cy="732267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7356705"/>
                </p:ext>
              </p:extLst>
            </p:nvPr>
          </p:nvGraphicFramePr>
          <p:xfrm>
            <a:off x="1825233" y="1581103"/>
            <a:ext cx="1549325" cy="732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852" name="Equation" r:id="rId6" imgW="1371600" imgH="647640" progId="Equation.DSMT4">
                    <p:embed/>
                  </p:oleObj>
                </mc:Choice>
                <mc:Fallback>
                  <p:oleObj name="Equation" r:id="rId6" imgW="1371600" imgH="64764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5233" y="1581103"/>
                          <a:ext cx="1549325" cy="7322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文本框 1"/>
            <p:cNvSpPr txBox="1"/>
            <p:nvPr/>
          </p:nvSpPr>
          <p:spPr>
            <a:xfrm>
              <a:off x="1007671" y="1735455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44902" y="1587054"/>
            <a:ext cx="3225530" cy="688975"/>
            <a:chOff x="4187702" y="1577529"/>
            <a:chExt cx="3225530" cy="688975"/>
          </a:xfrm>
        </p:grpSpPr>
        <p:sp>
          <p:nvSpPr>
            <p:cNvPr id="21" name="文本框 2"/>
            <p:cNvSpPr txBox="1"/>
            <p:nvPr/>
          </p:nvSpPr>
          <p:spPr>
            <a:xfrm>
              <a:off x="4187702" y="173545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31972553"/>
                </p:ext>
              </p:extLst>
            </p:nvPr>
          </p:nvGraphicFramePr>
          <p:xfrm>
            <a:off x="5003407" y="1577529"/>
            <a:ext cx="2409825" cy="688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853" name="Equation" r:id="rId8" imgW="2133360" imgH="609480" progId="Equation.DSMT4">
                    <p:embed/>
                  </p:oleObj>
                </mc:Choice>
                <mc:Fallback>
                  <p:oleObj name="Equation" r:id="rId8" imgW="213336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03407" y="1577529"/>
                          <a:ext cx="2409825" cy="688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297130"/>
              </p:ext>
            </p:extLst>
          </p:nvPr>
        </p:nvGraphicFramePr>
        <p:xfrm>
          <a:off x="2257351" y="3275013"/>
          <a:ext cx="170338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4" name="Equation" r:id="rId10" imgW="1714320" imgH="660240" progId="Equation.DSMT4">
                  <p:embed/>
                </p:oleObj>
              </mc:Choice>
              <mc:Fallback>
                <p:oleObj name="Equation" r:id="rId10" imgW="1714320" imgH="6602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351" y="3275013"/>
                        <a:ext cx="1703388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749745"/>
              </p:ext>
            </p:extLst>
          </p:nvPr>
        </p:nvGraphicFramePr>
        <p:xfrm>
          <a:off x="2286000" y="4151313"/>
          <a:ext cx="10096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5" name="Equation" r:id="rId12" imgW="1015920" imgH="380880" progId="Equation.DSMT4">
                  <p:embed/>
                </p:oleObj>
              </mc:Choice>
              <mc:Fallback>
                <p:oleObj name="Equation" r:id="rId12" imgW="1015920" imgH="38088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151313"/>
                        <a:ext cx="100965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243293"/>
              </p:ext>
            </p:extLst>
          </p:nvPr>
        </p:nvGraphicFramePr>
        <p:xfrm>
          <a:off x="5902915" y="2524125"/>
          <a:ext cx="2533062" cy="620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6" name="Equation" r:id="rId14" imgW="1714320" imgH="419040" progId="Equation.DSMT4">
                  <p:embed/>
                </p:oleObj>
              </mc:Choice>
              <mc:Fallback>
                <p:oleObj name="Equation" r:id="rId14" imgW="171432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2915" y="2524125"/>
                        <a:ext cx="2533062" cy="620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290121"/>
              </p:ext>
            </p:extLst>
          </p:nvPr>
        </p:nvGraphicFramePr>
        <p:xfrm>
          <a:off x="5987852" y="3952875"/>
          <a:ext cx="95885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7" name="Equation" r:id="rId16" imgW="520560" imgH="393480" progId="Equation.DSMT4">
                  <p:embed/>
                </p:oleObj>
              </mc:Choice>
              <mc:Fallback>
                <p:oleObj name="Equation" r:id="rId16" imgW="520560" imgH="39348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7852" y="3952875"/>
                        <a:ext cx="95885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019349"/>
              </p:ext>
            </p:extLst>
          </p:nvPr>
        </p:nvGraphicFramePr>
        <p:xfrm>
          <a:off x="5957617" y="3276600"/>
          <a:ext cx="2100533" cy="609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58" name="Equation" r:id="rId18" imgW="1358640" imgH="393480" progId="Equation.DSMT4">
                  <p:embed/>
                </p:oleObj>
              </mc:Choice>
              <mc:Fallback>
                <p:oleObj name="Equation" r:id="rId18" imgW="1358640" imgH="393480" progId="Equation.DSMT4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7617" y="3276600"/>
                        <a:ext cx="2100533" cy="609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3">
            <a:extLst>
              <a:ext uri="{FF2B5EF4-FFF2-40B4-BE49-F238E27FC236}">
                <a16:creationId xmlns="" xmlns:a16="http://schemas.microsoft.com/office/drawing/2014/main" id="{450461AE-2833-4A7A-ADE4-919C9EFF9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775" y="1285010"/>
            <a:ext cx="377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异分母的分数如何加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Text Box 17">
            <a:extLst>
              <a:ext uri="{FF2B5EF4-FFF2-40B4-BE49-F238E27FC236}">
                <a16:creationId xmlns="" xmlns:a16="http://schemas.microsoft.com/office/drawing/2014/main" id="{95A0DDF1-4EF8-49E0-B75D-5E8DD6C9F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333" y="3270252"/>
            <a:ext cx="7032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通分，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将</a:t>
            </a:r>
            <a:r>
              <a:rPr lang="zh-CN" altLang="en-US" sz="2400" b="1" dirty="0">
                <a:latin typeface="宋体" panose="02010600030101010101" pitchFamily="2" charset="-122"/>
              </a:rPr>
              <a:t>异分母的分数化为同分母的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分数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67587" name="Object 19">
            <a:extLst>
              <a:ext uri="{FF2B5EF4-FFF2-40B4-BE49-F238E27FC236}">
                <a16:creationId xmlns="" xmlns:a16="http://schemas.microsoft.com/office/drawing/2014/main" id="{1D5AFF56-C80B-4EEE-A24F-E9A420C445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184596"/>
              </p:ext>
            </p:extLst>
          </p:nvPr>
        </p:nvGraphicFramePr>
        <p:xfrm>
          <a:off x="1984375" y="2211388"/>
          <a:ext cx="31432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5" r:id="rId3" imgW="1616040" imgH="312120" progId="Equation.3">
                  <p:embed/>
                </p:oleObj>
              </mc:Choice>
              <mc:Fallback>
                <p:oleObj r:id="rId3" imgW="1616040" imgH="31212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75" y="2211388"/>
                        <a:ext cx="314325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7588" name="组合 4">
            <a:extLst>
              <a:ext uri="{FF2B5EF4-FFF2-40B4-BE49-F238E27FC236}">
                <a16:creationId xmlns="" xmlns:a16="http://schemas.microsoft.com/office/drawing/2014/main" id="{525F5357-0768-4943-8489-A9EABEC19511}"/>
              </a:ext>
            </a:extLst>
          </p:cNvPr>
          <p:cNvGrpSpPr>
            <a:grpSpLocks/>
          </p:cNvGrpSpPr>
          <p:nvPr/>
        </p:nvGrpSpPr>
        <p:grpSpPr bwMode="auto">
          <a:xfrm>
            <a:off x="1870075" y="738187"/>
            <a:ext cx="1685925" cy="410359"/>
            <a:chOff x="3485" y="1168"/>
            <a:chExt cx="2655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B40F5609-BE95-45A1-ABDF-4307DE3D4193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590" name="矩形 1">
              <a:extLst>
                <a:ext uri="{FF2B5EF4-FFF2-40B4-BE49-F238E27FC236}">
                  <a16:creationId xmlns="" xmlns:a16="http://schemas.microsoft.com/office/drawing/2014/main" id="{8DCF9994-5467-40F9-BE36-8123E22F1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7591" name="文本框 2">
            <a:extLst>
              <a:ext uri="{FF2B5EF4-FFF2-40B4-BE49-F238E27FC236}">
                <a16:creationId xmlns="" xmlns:a16="http://schemas.microsoft.com/office/drawing/2014/main" id="{C2A8F30B-D9FE-4711-A2AA-E4A01B13C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3150" y="714375"/>
            <a:ext cx="3976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异分母分式的加减法的法则</a:t>
            </a:r>
          </a:p>
        </p:txBody>
      </p: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2367" y="1417472"/>
            <a:ext cx="1755979" cy="455854"/>
            <a:chOff x="1745942" y="3988439"/>
            <a:chExt cx="1755979" cy="455854"/>
          </a:xfrm>
        </p:grpSpPr>
        <p:grpSp>
          <p:nvGrpSpPr>
            <p:cNvPr id="18" name="组合 17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5">
            <a:extLst>
              <a:ext uri="{FF2B5EF4-FFF2-40B4-BE49-F238E27FC236}">
                <a16:creationId xmlns="" xmlns:a16="http://schemas.microsoft.com/office/drawing/2014/main" id="{80F6AAD7-54C3-4792-89E6-B7E32E790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326" y="560913"/>
            <a:ext cx="55546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分母分式的加减应该如何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进行？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8610" name="Object 16">
            <a:extLst>
              <a:ext uri="{FF2B5EF4-FFF2-40B4-BE49-F238E27FC236}">
                <a16:creationId xmlns="" xmlns:a16="http://schemas.microsoft.com/office/drawing/2014/main" id="{3CDF7FE6-A046-4570-9984-35C9F81D2F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459468"/>
              </p:ext>
            </p:extLst>
          </p:nvPr>
        </p:nvGraphicFramePr>
        <p:xfrm>
          <a:off x="2941865" y="1084834"/>
          <a:ext cx="181451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6" name="Equation" r:id="rId3" imgW="685800" imgH="393480" progId="Equation.DSMT4">
                  <p:embed/>
                </p:oleObj>
              </mc:Choice>
              <mc:Fallback>
                <p:oleObj name="Equation" r:id="rId3" imgW="685800" imgH="39348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865" y="1084834"/>
                        <a:ext cx="1814512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03" name="Group 19">
            <a:extLst>
              <a:ext uri="{FF2B5EF4-FFF2-40B4-BE49-F238E27FC236}">
                <a16:creationId xmlns="" xmlns:a16="http://schemas.microsoft.com/office/drawing/2014/main" id="{9E9CAE32-1B25-4612-B9C0-7E2C3E94154A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1937036"/>
            <a:ext cx="8162607" cy="1083705"/>
            <a:chOff x="38" y="2279"/>
            <a:chExt cx="7564" cy="855"/>
          </a:xfrm>
        </p:grpSpPr>
        <p:sp>
          <p:nvSpPr>
            <p:cNvPr id="68612" name="Rectangle 20">
              <a:extLst>
                <a:ext uri="{FF2B5EF4-FFF2-40B4-BE49-F238E27FC236}">
                  <a16:creationId xmlns="" xmlns:a16="http://schemas.microsoft.com/office/drawing/2014/main" id="{B5A18FE0-8D4E-4440-BB1B-7B7CE00B0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0" y="2624"/>
              <a:ext cx="128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zh-CN" sz="2400" b="1">
                <a:latin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grpSp>
          <p:nvGrpSpPr>
            <p:cNvPr id="68613" name="Group 21">
              <a:extLst>
                <a:ext uri="{FF2B5EF4-FFF2-40B4-BE49-F238E27FC236}">
                  <a16:creationId xmlns="" xmlns:a16="http://schemas.microsoft.com/office/drawing/2014/main" id="{712A6A0B-779A-43AB-AD7C-A0BD688687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" y="2279"/>
              <a:ext cx="7564" cy="722"/>
              <a:chOff x="0" y="1348"/>
              <a:chExt cx="7564" cy="722"/>
            </a:xfrm>
          </p:grpSpPr>
          <p:sp>
            <p:nvSpPr>
              <p:cNvPr id="68614" name="Rectangle 22">
                <a:extLst>
                  <a:ext uri="{FF2B5EF4-FFF2-40B4-BE49-F238E27FC236}">
                    <a16:creationId xmlns="" xmlns:a16="http://schemas.microsoft.com/office/drawing/2014/main" id="{4C4AD245-EE81-4EBA-9DD8-20028339A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348"/>
                <a:ext cx="4113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【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  <a:sym typeface="Wingdings" panose="05000000000000000000" pitchFamily="2" charset="2"/>
                  </a:rPr>
                  <a:t>异分母的分数加减法的法则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】</a:t>
                </a:r>
                <a:endPara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  <p:sp>
            <p:nvSpPr>
              <p:cNvPr id="68615" name="Rectangle 23">
                <a:extLst>
                  <a:ext uri="{FF2B5EF4-FFF2-40B4-BE49-F238E27FC236}">
                    <a16:creationId xmlns="" xmlns:a16="http://schemas.microsoft.com/office/drawing/2014/main" id="{1557CD72-342E-4823-BC98-734EA8197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" y="1414"/>
                <a:ext cx="3530" cy="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先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通分</a:t>
                </a:r>
                <a:r>
                  <a:rPr lang="zh-CN" altLang="en-US" sz="2400" b="1" dirty="0" smtClean="0">
                    <a:latin typeface="宋体" panose="02010600030101010101" pitchFamily="2" charset="-122"/>
                    <a:sym typeface="Wingdings" panose="05000000000000000000" pitchFamily="2" charset="2"/>
                  </a:rPr>
                  <a:t>，变为</a:t>
                </a:r>
                <a:r>
                  <a:rPr lang="zh-CN" altLang="en-US" sz="2400" b="1" dirty="0">
                    <a:latin typeface="宋体" panose="02010600030101010101" pitchFamily="2" charset="-122"/>
                    <a:sym typeface="Wingdings" panose="05000000000000000000" pitchFamily="2" charset="2"/>
                  </a:rPr>
                  <a:t>同分母的</a:t>
                </a:r>
                <a:r>
                  <a:rPr lang="zh-CN" altLang="en-US" sz="2400" b="1" dirty="0" smtClean="0">
                    <a:latin typeface="宋体" panose="02010600030101010101" pitchFamily="2" charset="-122"/>
                    <a:sym typeface="Wingdings" panose="05000000000000000000" pitchFamily="2" charset="2"/>
                  </a:rPr>
                  <a:t>分数，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再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加减</a:t>
                </a:r>
                <a:r>
                  <a:rPr lang="en-US" altLang="zh-CN" sz="2400" b="1" dirty="0">
                    <a:latin typeface="宋体" panose="02010600030101010101" pitchFamily="2" charset="-122"/>
                    <a:sym typeface="Wingdings" panose="05000000000000000000" pitchFamily="2" charset="2"/>
                  </a:rPr>
                  <a:t>.</a:t>
                </a:r>
              </a:p>
            </p:txBody>
          </p:sp>
        </p:grpSp>
      </p:grpSp>
      <p:grpSp>
        <p:nvGrpSpPr>
          <p:cNvPr id="16408" name="Group 24">
            <a:extLst>
              <a:ext uri="{FF2B5EF4-FFF2-40B4-BE49-F238E27FC236}">
                <a16:creationId xmlns="" xmlns:a16="http://schemas.microsoft.com/office/drawing/2014/main" id="{2D70A3EB-46EA-4B22-836E-06FAEBDBF3F0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2860686"/>
            <a:ext cx="8020492" cy="1006944"/>
            <a:chOff x="390" y="2936"/>
            <a:chExt cx="6735" cy="845"/>
          </a:xfrm>
        </p:grpSpPr>
        <p:sp>
          <p:nvSpPr>
            <p:cNvPr id="68617" name="Rectangle 25">
              <a:extLst>
                <a:ext uri="{FF2B5EF4-FFF2-40B4-BE49-F238E27FC236}">
                  <a16:creationId xmlns="" xmlns:a16="http://schemas.microsoft.com/office/drawing/2014/main" id="{7BE10D26-3689-4919-9D1F-143BFB1F8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961"/>
              <a:ext cx="48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68618" name="Rectangle 26">
              <a:extLst>
                <a:ext uri="{FF2B5EF4-FFF2-40B4-BE49-F238E27FC236}">
                  <a16:creationId xmlns="" xmlns:a16="http://schemas.microsoft.com/office/drawing/2014/main" id="{6C17BEA3-1DA6-4C84-858F-C765B0FA2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" y="2936"/>
              <a:ext cx="368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【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sym typeface="Wingdings" panose="05000000000000000000" pitchFamily="2" charset="2"/>
                </a:rPr>
                <a:t>异分母的分式加减法的法则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】</a:t>
              </a:r>
            </a:p>
          </p:txBody>
        </p:sp>
        <p:sp>
          <p:nvSpPr>
            <p:cNvPr id="68619" name="Rectangle 27">
              <a:extLst>
                <a:ext uri="{FF2B5EF4-FFF2-40B4-BE49-F238E27FC236}">
                  <a16:creationId xmlns="" xmlns:a16="http://schemas.microsoft.com/office/drawing/2014/main" id="{2820B519-6567-4847-9579-403B9AE7F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964"/>
              <a:ext cx="3048" cy="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通分</a:t>
              </a:r>
              <a:r>
                <a:rPr lang="zh-CN" altLang="en-US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，变为</a:t>
              </a:r>
              <a:r>
                <a:rPr lang="zh-CN" altLang="en-US" sz="2400" b="1" dirty="0">
                  <a:latin typeface="宋体" panose="02010600030101010101" pitchFamily="2" charset="-122"/>
                  <a:sym typeface="Wingdings" panose="05000000000000000000" pitchFamily="2" charset="2"/>
                </a:rPr>
                <a:t>同分母的</a:t>
              </a:r>
              <a:r>
                <a:rPr lang="zh-CN" altLang="en-US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分式，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再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加减</a:t>
              </a:r>
              <a:r>
                <a:rPr lang="en-US" altLang="zh-CN" sz="2400" b="1" dirty="0">
                  <a:latin typeface="宋体" panose="02010600030101010101" pitchFamily="2" charset="-122"/>
                  <a:sym typeface="Wingdings" panose="05000000000000000000" pitchFamily="2" charset="2"/>
                </a:rPr>
                <a:t>.</a:t>
              </a:r>
            </a:p>
          </p:txBody>
        </p:sp>
        <p:sp>
          <p:nvSpPr>
            <p:cNvPr id="68620" name="Rectangle 28">
              <a:extLst>
                <a:ext uri="{FF2B5EF4-FFF2-40B4-BE49-F238E27FC236}">
                  <a16:creationId xmlns="" xmlns:a16="http://schemas.microsoft.com/office/drawing/2014/main" id="{2EEDAB10-4C96-451A-8432-D5C6CA4B1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0" y="3239"/>
              <a:ext cx="2065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zh-CN" sz="2400" b="1">
                <a:latin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6413" name="Text Box 29">
            <a:extLst>
              <a:ext uri="{FF2B5EF4-FFF2-40B4-BE49-F238E27FC236}">
                <a16:creationId xmlns="" xmlns:a16="http://schemas.microsoft.com/office/drawing/2014/main" id="{9D1FAAD8-40CA-4B71-9D5F-50D2ABFFE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50" y="3971925"/>
            <a:ext cx="160020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符号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表示：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68626" name="Object 11">
            <a:extLst>
              <a:ext uri="{FF2B5EF4-FFF2-40B4-BE49-F238E27FC236}">
                <a16:creationId xmlns="" xmlns:a16="http://schemas.microsoft.com/office/drawing/2014/main" id="{8DD54196-2012-4218-879B-D20990F445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98907"/>
              </p:ext>
            </p:extLst>
          </p:nvPr>
        </p:nvGraphicFramePr>
        <p:xfrm>
          <a:off x="2971800" y="3852239"/>
          <a:ext cx="4790676" cy="1041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7" name="Equation" r:id="rId5" imgW="2806560" imgH="609480" progId="Equation.DSMT4">
                  <p:embed/>
                </p:oleObj>
              </mc:Choice>
              <mc:Fallback>
                <p:oleObj name="Equation" r:id="rId5" imgW="2806560" imgH="6094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852239"/>
                        <a:ext cx="4790676" cy="1041846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86636" y="1142649"/>
            <a:ext cx="111280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比如：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3536" y="673635"/>
            <a:ext cx="1755979" cy="455854"/>
            <a:chOff x="1745942" y="3988439"/>
            <a:chExt cx="1755979" cy="455854"/>
          </a:xfrm>
        </p:grpSpPr>
        <p:grpSp>
          <p:nvGrpSpPr>
            <p:cNvPr id="25" name="组合 24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7" name="流程图: 库存数据 26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789537"/>
              </p:ext>
            </p:extLst>
          </p:nvPr>
        </p:nvGraphicFramePr>
        <p:xfrm>
          <a:off x="4800922" y="1073745"/>
          <a:ext cx="18161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68" name="Equation" r:id="rId8" imgW="685800" imgH="393480" progId="Equation.DSMT4">
                  <p:embed/>
                </p:oleObj>
              </mc:Choice>
              <mc:Fallback>
                <p:oleObj name="Equation" r:id="rId8" imgW="685800" imgH="39348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922" y="1073745"/>
                        <a:ext cx="1816100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2">
            <a:extLst>
              <a:ext uri="{FF2B5EF4-FFF2-40B4-BE49-F238E27FC236}">
                <a16:creationId xmlns="" xmlns:a16="http://schemas.microsoft.com/office/drawing/2014/main" id="{D9F5CF15-746F-42C4-898B-F2828E54C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958171"/>
              </p:ext>
            </p:extLst>
          </p:nvPr>
        </p:nvGraphicFramePr>
        <p:xfrm>
          <a:off x="1804194" y="1090658"/>
          <a:ext cx="2918079" cy="87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3" name="Equation" r:id="rId3" imgW="2323800" imgH="698400" progId="Equation.DSMT4">
                  <p:embed/>
                </p:oleObj>
              </mc:Choice>
              <mc:Fallback>
                <p:oleObj name="Equation" r:id="rId3" imgW="2323800" imgH="6984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4194" y="1090658"/>
                        <a:ext cx="2918079" cy="87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">
            <a:extLst>
              <a:ext uri="{FF2B5EF4-FFF2-40B4-BE49-F238E27FC236}">
                <a16:creationId xmlns="" xmlns:a16="http://schemas.microsoft.com/office/drawing/2014/main" id="{A02F354F-695D-43B1-823F-04414A0DE3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817944"/>
              </p:ext>
            </p:extLst>
          </p:nvPr>
        </p:nvGraphicFramePr>
        <p:xfrm>
          <a:off x="1892300" y="1990426"/>
          <a:ext cx="54514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4" name="Equation" r:id="rId5" imgW="4533840" imgH="698400" progId="Equation.DSMT4">
                  <p:embed/>
                </p:oleObj>
              </mc:Choice>
              <mc:Fallback>
                <p:oleObj name="Equation" r:id="rId5" imgW="4533840" imgH="698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1990426"/>
                        <a:ext cx="5451475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5" name="Text Box 5">
            <a:extLst>
              <a:ext uri="{FF2B5EF4-FFF2-40B4-BE49-F238E27FC236}">
                <a16:creationId xmlns="" xmlns:a16="http://schemas.microsoft.com/office/drawing/2014/main" id="{B92CAFD7-054D-4DF8-A90B-4FA3A8E7D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557" y="1299220"/>
            <a:ext cx="1163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9641" name="组合 6">
            <a:extLst>
              <a:ext uri="{FF2B5EF4-FFF2-40B4-BE49-F238E27FC236}">
                <a16:creationId xmlns="" xmlns:a16="http://schemas.microsoft.com/office/drawing/2014/main" id="{4D241372-1A09-4053-8E9E-546C640D245C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547688"/>
            <a:ext cx="1858963" cy="492125"/>
            <a:chOff x="427462" y="558483"/>
            <a:chExt cx="1858351" cy="492443"/>
          </a:xfrm>
        </p:grpSpPr>
        <p:grpSp>
          <p:nvGrpSpPr>
            <p:cNvPr id="69642" name="组合 5">
              <a:extLst>
                <a:ext uri="{FF2B5EF4-FFF2-40B4-BE49-F238E27FC236}">
                  <a16:creationId xmlns="" xmlns:a16="http://schemas.microsoft.com/office/drawing/2014/main" id="{96C7BD0A-5E10-4E9F-95A7-016E0112BB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DDE69A5E-8DA8-418D-BD82-D7E67C3A5F31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03E0E73A-04C5-44AC-B2BE-D0451A5F5CD4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FE67E316-1347-47C9-AA6F-CCD119138F1F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1167020A-A74B-4AE4-8C73-54396BEE5F1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D62E6BF-9FC0-4B62-9B8E-C4BA86CF552E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9648" name="文本框 11">
              <a:extLst>
                <a:ext uri="{FF2B5EF4-FFF2-40B4-BE49-F238E27FC236}">
                  <a16:creationId xmlns="" xmlns:a16="http://schemas.microsoft.com/office/drawing/2014/main" id="{D507B4A2-020C-42BB-854A-9D3CFA4F6F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9649" name="文本框 2">
            <a:extLst>
              <a:ext uri="{FF2B5EF4-FFF2-40B4-BE49-F238E27FC236}">
                <a16:creationId xmlns="" xmlns:a16="http://schemas.microsoft.com/office/drawing/2014/main" id="{794D64E5-A1CD-4AF3-94D6-9A427BFB2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571500"/>
            <a:ext cx="502285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</a:t>
            </a:r>
            <a:r>
              <a: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分母分式的加减的计</a:t>
            </a:r>
            <a:r>
              <a:rPr lang="zh-CN" altLang="en-US" sz="25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算</a:t>
            </a:r>
            <a:endParaRPr lang="zh-CN" altLang="en-US" sz="2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0C7941D-0B49-4C3B-9662-CBDE8877F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5588" y="3189288"/>
            <a:ext cx="3198812" cy="1631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归纳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总结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异分母分式的加减分为两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步：第一</a:t>
            </a:r>
            <a:r>
              <a:rPr lang="zh-CN" altLang="en-US" sz="2000" b="1" dirty="0">
                <a:latin typeface="宋体" panose="02010600030101010101" pitchFamily="2" charset="-122"/>
              </a:rPr>
              <a:t>步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通分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，化为</a:t>
            </a:r>
            <a:r>
              <a:rPr lang="zh-CN" altLang="en-US" sz="2000" b="1" dirty="0">
                <a:latin typeface="宋体" panose="02010600030101010101" pitchFamily="2" charset="-122"/>
              </a:rPr>
              <a:t>同分母分式；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第二步运用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同分母分式的加减法则</a:t>
            </a:r>
            <a:r>
              <a:rPr lang="zh-CN" altLang="en-US" sz="2000" b="1" dirty="0">
                <a:latin typeface="宋体" panose="02010600030101010101" pitchFamily="2" charset="-122"/>
              </a:rPr>
              <a:t>计算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" y="2180282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278753"/>
              </p:ext>
            </p:extLst>
          </p:nvPr>
        </p:nvGraphicFramePr>
        <p:xfrm>
          <a:off x="1918896" y="2908300"/>
          <a:ext cx="27336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5" name="Equation" r:id="rId7" imgW="2273040" imgH="698400" progId="Equation.DSMT4">
                  <p:embed/>
                </p:oleObj>
              </mc:Choice>
              <mc:Fallback>
                <p:oleObj name="Equation" r:id="rId7" imgW="2273040" imgH="698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896" y="2908300"/>
                        <a:ext cx="2733675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849353"/>
              </p:ext>
            </p:extLst>
          </p:nvPr>
        </p:nvGraphicFramePr>
        <p:xfrm>
          <a:off x="1956996" y="3856038"/>
          <a:ext cx="15271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6" name="Equation" r:id="rId9" imgW="1269720" imgH="660240" progId="Equation.DSMT4">
                  <p:embed/>
                </p:oleObj>
              </mc:Choice>
              <mc:Fallback>
                <p:oleObj name="Equation" r:id="rId9" imgW="1269720" imgH="6602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6996" y="3856038"/>
                        <a:ext cx="1527175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7">
            <a:extLst>
              <a:ext uri="{FF2B5EF4-FFF2-40B4-BE49-F238E27FC236}">
                <a16:creationId xmlns="" xmlns:a16="http://schemas.microsoft.com/office/drawing/2014/main" id="{7A0B509B-C384-45FA-A49F-B30EBE1E21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921" y="938213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728" name="Object 8">
            <a:extLst>
              <a:ext uri="{FF2B5EF4-FFF2-40B4-BE49-F238E27FC236}">
                <a16:creationId xmlns="" xmlns:a16="http://schemas.microsoft.com/office/drawing/2014/main" id="{3D5E3715-12A8-41F9-B1C9-9A6BC31A1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105581"/>
              </p:ext>
            </p:extLst>
          </p:nvPr>
        </p:nvGraphicFramePr>
        <p:xfrm>
          <a:off x="1802214" y="1537735"/>
          <a:ext cx="3260725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51" name="Equation" r:id="rId3" imgW="1930320" imgH="419040" progId="Equation.DSMT4">
                  <p:embed/>
                </p:oleObj>
              </mc:Choice>
              <mc:Fallback>
                <p:oleObj name="Equation" r:id="rId3" imgW="1930320" imgH="4190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2214" y="1537735"/>
                        <a:ext cx="3260725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9" name="Object 9">
            <a:extLst>
              <a:ext uri="{FF2B5EF4-FFF2-40B4-BE49-F238E27FC236}">
                <a16:creationId xmlns="" xmlns:a16="http://schemas.microsoft.com/office/drawing/2014/main" id="{17B5D689-8585-40D7-A76C-37D7D95B20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932863"/>
              </p:ext>
            </p:extLst>
          </p:nvPr>
        </p:nvGraphicFramePr>
        <p:xfrm>
          <a:off x="1839913" y="2324100"/>
          <a:ext cx="1811337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52" name="Equation" r:id="rId5" imgW="977760" imgH="419040" progId="Equation.DSMT4">
                  <p:embed/>
                </p:oleObj>
              </mc:Choice>
              <mc:Fallback>
                <p:oleObj name="Equation" r:id="rId5" imgW="977760" imgH="419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3" y="2324100"/>
                        <a:ext cx="1811337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2" name="Object 12">
            <a:extLst>
              <a:ext uri="{FF2B5EF4-FFF2-40B4-BE49-F238E27FC236}">
                <a16:creationId xmlns="" xmlns:a16="http://schemas.microsoft.com/office/drawing/2014/main" id="{A16D2110-ED87-4213-9B66-8112A4E2A5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233935"/>
              </p:ext>
            </p:extLst>
          </p:nvPr>
        </p:nvGraphicFramePr>
        <p:xfrm>
          <a:off x="1905144" y="4400550"/>
          <a:ext cx="962281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53" name="Equation" r:id="rId7" imgW="520560" imgH="393480" progId="Equation.DSMT4">
                  <p:embed/>
                </p:oleObj>
              </mc:Choice>
              <mc:Fallback>
                <p:oleObj name="Equation" r:id="rId7" imgW="520560" imgH="39348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144" y="4400550"/>
                        <a:ext cx="962281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3" name="Text Box 13">
            <a:extLst>
              <a:ext uri="{FF2B5EF4-FFF2-40B4-BE49-F238E27FC236}">
                <a16:creationId xmlns="" xmlns:a16="http://schemas.microsoft.com/office/drawing/2014/main" id="{39C4AC34-4177-431C-A4D6-8EF333BF822B}"/>
              </a:ext>
            </a:extLst>
          </p:cNvPr>
          <p:cNvSpPr txBox="1"/>
          <p:nvPr/>
        </p:nvSpPr>
        <p:spPr>
          <a:xfrm>
            <a:off x="5445921" y="1162052"/>
            <a:ext cx="2052638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–4 </a:t>
            </a:r>
            <a:r>
              <a:rPr lang="zh-CN" altLang="en-US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zh-CN" altLang="en-US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分解：</a:t>
            </a:r>
            <a:endParaRPr lang="en-US" altLang="zh-CN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4" name="Text Box 14">
            <a:extLst>
              <a:ext uri="{FF2B5EF4-FFF2-40B4-BE49-F238E27FC236}">
                <a16:creationId xmlns="" xmlns:a16="http://schemas.microsoft.com/office/drawing/2014/main" id="{40A6F950-FBB0-4BFD-AED7-C48CE7B1EE05}"/>
              </a:ext>
            </a:extLst>
          </p:cNvPr>
          <p:cNvSpPr txBox="1"/>
          <p:nvPr/>
        </p:nvSpPr>
        <p:spPr>
          <a:xfrm>
            <a:off x="6846096" y="1162052"/>
            <a:ext cx="2376488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–4 =(</a:t>
            </a:r>
            <a:r>
              <a:rPr lang="en-US" altLang="zh-CN" b="1" i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+2)(</a:t>
            </a:r>
            <a:r>
              <a:rPr lang="en-US" altLang="zh-CN" b="1" i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–2)</a:t>
            </a:r>
            <a:r>
              <a:rPr lang="zh-CN" altLang="en-US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5" name="Text Box 15">
            <a:extLst>
              <a:ext uri="{FF2B5EF4-FFF2-40B4-BE49-F238E27FC236}">
                <a16:creationId xmlns="" xmlns:a16="http://schemas.microsoft.com/office/drawing/2014/main" id="{5E6EE69E-7DA5-448A-A5E2-71D5B840C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5921" y="1547260"/>
            <a:ext cx="345043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其中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–2)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恰好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为第二个分式的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分母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，所以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+2)(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即为最简公分母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22">
            <a:extLst>
              <a:ext uri="{FF2B5EF4-FFF2-40B4-BE49-F238E27FC236}">
                <a16:creationId xmlns="" xmlns:a16="http://schemas.microsoft.com/office/drawing/2014/main" id="{DDD965FA-73B8-4C42-B3D8-AA71BCBF5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6025" y="3352800"/>
            <a:ext cx="2571750" cy="1200150"/>
          </a:xfrm>
          <a:prstGeom prst="cloudCallout">
            <a:avLst>
              <a:gd name="adj1" fmla="val -119653"/>
              <a:gd name="adj2" fmla="val -11460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zh-CN" altLang="en-US" b="1" dirty="0">
                <a:sym typeface="Wingdings" panose="05000000000000000000" pitchFamily="2" charset="2"/>
              </a:rPr>
              <a:t>分子相减</a:t>
            </a:r>
            <a:r>
              <a:rPr lang="zh-CN" altLang="en-US" b="1" dirty="0" smtClean="0">
                <a:sym typeface="Wingdings" panose="05000000000000000000" pitchFamily="2" charset="2"/>
              </a:rPr>
              <a:t>时，</a:t>
            </a:r>
            <a:r>
              <a:rPr lang="zh-CN" altLang="en-US" b="1" dirty="0" smtClean="0">
                <a:latin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lang="zh-CN" altLang="en-US" b="1" dirty="0" smtClean="0">
                <a:sym typeface="Wingdings" panose="05000000000000000000" pitchFamily="2" charset="2"/>
              </a:rPr>
              <a:t>减式</a:t>
            </a:r>
            <a:r>
              <a:rPr lang="zh-CN" altLang="en-US" b="1" dirty="0" smtClean="0">
                <a:latin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lang="zh-CN" altLang="en-US" b="1" dirty="0">
                <a:sym typeface="Wingdings" panose="05000000000000000000" pitchFamily="2" charset="2"/>
              </a:rPr>
              <a:t>要添</a:t>
            </a:r>
            <a:r>
              <a:rPr lang="zh-CN" altLang="en-US" b="1" dirty="0" smtClean="0">
                <a:sym typeface="Wingdings" panose="05000000000000000000" pitchFamily="2" charset="2"/>
              </a:rPr>
              <a:t>括号！</a:t>
            </a:r>
            <a:endParaRPr lang="zh-CN" altLang="en-US" b="1" dirty="0">
              <a:sym typeface="Wingdings" panose="05000000000000000000" pitchFamily="2" charset="2"/>
            </a:endParaRPr>
          </a:p>
        </p:txBody>
      </p:sp>
      <p:grpSp>
        <p:nvGrpSpPr>
          <p:cNvPr id="2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667" y="1633835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式</a:t>
            </a:r>
          </a:p>
        </p:txBody>
      </p:sp>
      <p:sp>
        <p:nvSpPr>
          <p:cNvPr id="2" name="矩形 1"/>
          <p:cNvSpPr/>
          <p:nvPr/>
        </p:nvSpPr>
        <p:spPr>
          <a:xfrm>
            <a:off x="5229225" y="1122363"/>
            <a:ext cx="3810000" cy="1925637"/>
          </a:xfrm>
          <a:prstGeom prst="rect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929224"/>
              </p:ext>
            </p:extLst>
          </p:nvPr>
        </p:nvGraphicFramePr>
        <p:xfrm>
          <a:off x="1859364" y="3048000"/>
          <a:ext cx="1591826" cy="682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54" name="Equation" r:id="rId9" imgW="977760" imgH="419040" progId="Equation.DSMT4">
                  <p:embed/>
                </p:oleObj>
              </mc:Choice>
              <mc:Fallback>
                <p:oleObj name="Equation" r:id="rId9" imgW="9777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59364" y="3048000"/>
                        <a:ext cx="1591826" cy="682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218284"/>
              </p:ext>
            </p:extLst>
          </p:nvPr>
        </p:nvGraphicFramePr>
        <p:xfrm>
          <a:off x="1878414" y="783511"/>
          <a:ext cx="1747435" cy="74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55" name="Equation" r:id="rId11" imgW="1422360" imgH="609480" progId="Equation.DSMT4">
                  <p:embed/>
                </p:oleObj>
              </mc:Choice>
              <mc:Fallback>
                <p:oleObj name="Equation" r:id="rId11" imgW="1422360" imgH="60948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8414" y="783511"/>
                        <a:ext cx="1747435" cy="7478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937386"/>
              </p:ext>
            </p:extLst>
          </p:nvPr>
        </p:nvGraphicFramePr>
        <p:xfrm>
          <a:off x="1878414" y="3743325"/>
          <a:ext cx="159226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056" name="Equation" r:id="rId13" imgW="977760" imgH="419040" progId="Equation.DSMT4">
                  <p:embed/>
                </p:oleObj>
              </mc:Choice>
              <mc:Fallback>
                <p:oleObj name="Equation" r:id="rId13" imgW="977760" imgH="41904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8414" y="3743325"/>
                        <a:ext cx="1592262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/>
      <p:bldP spid="30734" grpId="0"/>
      <p:bldP spid="30735" grpId="0"/>
      <p:bldP spid="27" grpId="0" bldLvl="0" animBg="1"/>
      <p:bldP spid="19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6" name="Object 8">
            <a:extLst>
              <a:ext uri="{FF2B5EF4-FFF2-40B4-BE49-F238E27FC236}">
                <a16:creationId xmlns="" xmlns:a16="http://schemas.microsoft.com/office/drawing/2014/main" id="{C3FC6CD0-4A59-4EA9-B727-C113221849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866738"/>
              </p:ext>
            </p:extLst>
          </p:nvPr>
        </p:nvGraphicFramePr>
        <p:xfrm>
          <a:off x="2135188" y="1890241"/>
          <a:ext cx="1363809" cy="675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4" name="Equation" r:id="rId3" imgW="1434960" imgH="698400" progId="Equation.DSMT4">
                  <p:embed/>
                </p:oleObj>
              </mc:Choice>
              <mc:Fallback>
                <p:oleObj name="Equation" r:id="rId3" imgW="1434960" imgH="698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1890241"/>
                        <a:ext cx="1363809" cy="675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8" name="Object 10">
            <a:extLst>
              <a:ext uri="{FF2B5EF4-FFF2-40B4-BE49-F238E27FC236}">
                <a16:creationId xmlns="" xmlns:a16="http://schemas.microsoft.com/office/drawing/2014/main" id="{776689EC-D58C-48EC-9A9B-DC3AC7FE7D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112914"/>
              </p:ext>
            </p:extLst>
          </p:nvPr>
        </p:nvGraphicFramePr>
        <p:xfrm>
          <a:off x="2144713" y="3443707"/>
          <a:ext cx="2108200" cy="834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5" name="Equation" r:id="rId5" imgW="1714320" imgH="660240" progId="Equation.DSMT4">
                  <p:embed/>
                </p:oleObj>
              </mc:Choice>
              <mc:Fallback>
                <p:oleObj name="Equation" r:id="rId5" imgW="1714320" imgH="6602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3443707"/>
                        <a:ext cx="2108200" cy="834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5" name="Text Box 12">
            <a:extLst>
              <a:ext uri="{FF2B5EF4-FFF2-40B4-BE49-F238E27FC236}">
                <a16:creationId xmlns="" xmlns:a16="http://schemas.microsoft.com/office/drawing/2014/main" id="{4C48A08A-91EB-4906-AB39-6C0A57B35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463" y="582613"/>
            <a:ext cx="200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688" name="文本框 1">
            <a:extLst>
              <a:ext uri="{FF2B5EF4-FFF2-40B4-BE49-F238E27FC236}">
                <a16:creationId xmlns="" xmlns:a16="http://schemas.microsoft.com/office/drawing/2014/main" id="{A98CDCE6-851D-4F37-87D5-8D4EFF48F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0582" y="4267200"/>
            <a:ext cx="841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</a:p>
        </p:txBody>
      </p:sp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65" y="5508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971" y="2006600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graphicFrame>
        <p:nvGraphicFramePr>
          <p:cNvPr id="20" name="Object 13">
            <a:extLst>
              <a:ext uri="{FF2B5EF4-FFF2-40B4-BE49-F238E27FC236}">
                <a16:creationId xmlns="" xmlns:a16="http://schemas.microsoft.com/office/drawing/2014/main" id="{9D4D851A-A83F-4958-85D6-BDA4E664CF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464907"/>
              </p:ext>
            </p:extLst>
          </p:nvPr>
        </p:nvGraphicFramePr>
        <p:xfrm>
          <a:off x="5430838" y="1704137"/>
          <a:ext cx="1822450" cy="723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6" name="Equation" r:id="rId8" imgW="1587240" imgH="609480" progId="Equation.DSMT4">
                  <p:embed/>
                </p:oleObj>
              </mc:Choice>
              <mc:Fallback>
                <p:oleObj name="Equation" r:id="rId8" imgW="15872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0838" y="1704137"/>
                        <a:ext cx="1822450" cy="7236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">
            <a:hlinkClick r:id="" action="ppaction://ole?verb=1"/>
            <a:extLst>
              <a:ext uri="{FF2B5EF4-FFF2-40B4-BE49-F238E27FC236}">
                <a16:creationId xmlns="" xmlns:a16="http://schemas.microsoft.com/office/drawing/2014/main" id="{046F0291-4F08-4EF6-AB1F-3477B8DEBB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954981"/>
              </p:ext>
            </p:extLst>
          </p:nvPr>
        </p:nvGraphicFramePr>
        <p:xfrm>
          <a:off x="5838031" y="4387255"/>
          <a:ext cx="546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7" name="Equation" r:id="rId10" imgW="545760" imgH="609480" progId="Equation.DSMT4">
                  <p:embed/>
                </p:oleObj>
              </mc:Choice>
              <mc:Fallback>
                <p:oleObj name="Equation" r:id="rId10" imgW="5457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8031" y="4387255"/>
                        <a:ext cx="546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3">
            <a:extLst>
              <a:ext uri="{FF2B5EF4-FFF2-40B4-BE49-F238E27FC236}">
                <a16:creationId xmlns="" xmlns:a16="http://schemas.microsoft.com/office/drawing/2014/main" id="{1966D7CA-0ED3-4ECF-ABC1-4B4660B84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9413" y="4507905"/>
            <a:ext cx="1189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27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571" y="1835150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07671" y="1028113"/>
            <a:ext cx="2576914" cy="805738"/>
            <a:chOff x="1007671" y="961438"/>
            <a:chExt cx="2576914" cy="805738"/>
          </a:xfrm>
        </p:grpSpPr>
        <p:sp>
          <p:nvSpPr>
            <p:cNvPr id="24" name="文本框 1"/>
            <p:cNvSpPr txBox="1"/>
            <p:nvPr/>
          </p:nvSpPr>
          <p:spPr>
            <a:xfrm>
              <a:off x="1007671" y="113347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9915136"/>
                </p:ext>
              </p:extLst>
            </p:nvPr>
          </p:nvGraphicFramePr>
          <p:xfrm>
            <a:off x="1929607" y="961438"/>
            <a:ext cx="1654978" cy="805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248" name="Equation" r:id="rId12" imgW="1434960" imgH="698400" progId="Equation.DSMT4">
                    <p:embed/>
                  </p:oleObj>
                </mc:Choice>
                <mc:Fallback>
                  <p:oleObj name="Equation" r:id="rId12" imgW="1434960" imgH="6984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9607" y="961438"/>
                          <a:ext cx="1654978" cy="805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4585847" y="1078707"/>
            <a:ext cx="2465828" cy="703262"/>
            <a:chOff x="4585847" y="1107282"/>
            <a:chExt cx="2465828" cy="703262"/>
          </a:xfrm>
        </p:grpSpPr>
        <p:graphicFrame>
          <p:nvGraphicFramePr>
            <p:cNvPr id="28" name="对象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5979295"/>
                </p:ext>
              </p:extLst>
            </p:nvPr>
          </p:nvGraphicFramePr>
          <p:xfrm>
            <a:off x="5456237" y="1107282"/>
            <a:ext cx="1595438" cy="703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249" name="Equation" r:id="rId14" imgW="1384200" imgH="609480" progId="Equation.DSMT4">
                    <p:embed/>
                  </p:oleObj>
                </mc:Choice>
                <mc:Fallback>
                  <p:oleObj name="Equation" r:id="rId14" imgW="138420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56237" y="1107282"/>
                          <a:ext cx="1595438" cy="703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文本框 2"/>
            <p:cNvSpPr txBox="1"/>
            <p:nvPr/>
          </p:nvSpPr>
          <p:spPr>
            <a:xfrm>
              <a:off x="4585847" y="1226167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81704"/>
              </p:ext>
            </p:extLst>
          </p:nvPr>
        </p:nvGraphicFramePr>
        <p:xfrm>
          <a:off x="5486400" y="2424865"/>
          <a:ext cx="2458914" cy="71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0" name="Equation" r:id="rId16" imgW="2286000" imgH="660240" progId="Equation.DSMT4">
                  <p:embed/>
                </p:oleObj>
              </mc:Choice>
              <mc:Fallback>
                <p:oleObj name="Equation" r:id="rId16" imgW="2286000" imgH="66024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424865"/>
                        <a:ext cx="2458914" cy="711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001680"/>
              </p:ext>
            </p:extLst>
          </p:nvPr>
        </p:nvGraphicFramePr>
        <p:xfrm>
          <a:off x="5478463" y="3151319"/>
          <a:ext cx="3061212" cy="650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1" name="Equation" r:id="rId18" imgW="3111480" imgH="660240" progId="Equation.DSMT4">
                  <p:embed/>
                </p:oleObj>
              </mc:Choice>
              <mc:Fallback>
                <p:oleObj name="Equation" r:id="rId18" imgW="3111480" imgH="66024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8463" y="3151319"/>
                        <a:ext cx="3061212" cy="6507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582491"/>
              </p:ext>
            </p:extLst>
          </p:nvPr>
        </p:nvGraphicFramePr>
        <p:xfrm>
          <a:off x="5485606" y="3857030"/>
          <a:ext cx="15367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2" name="Equation" r:id="rId20" imgW="1562040" imgH="660240" progId="Equation.DSMT4">
                  <p:embed/>
                </p:oleObj>
              </mc:Choice>
              <mc:Fallback>
                <p:oleObj name="Equation" r:id="rId20" imgW="1562040" imgH="66024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5606" y="3857030"/>
                        <a:ext cx="1536700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607173"/>
              </p:ext>
            </p:extLst>
          </p:nvPr>
        </p:nvGraphicFramePr>
        <p:xfrm>
          <a:off x="2144322" y="2658353"/>
          <a:ext cx="1149742" cy="770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3" name="Equation" r:id="rId22" imgW="1041120" imgH="698400" progId="Equation.DSMT4">
                  <p:embed/>
                </p:oleObj>
              </mc:Choice>
              <mc:Fallback>
                <p:oleObj name="Equation" r:id="rId22" imgW="1041120" imgH="698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322" y="2658353"/>
                        <a:ext cx="1149742" cy="7706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16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  <p:bldP spid="18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>
            <a:extLst>
              <a:ext uri="{FF2B5EF4-FFF2-40B4-BE49-F238E27FC236}">
                <a16:creationId xmlns="" xmlns:a16="http://schemas.microsoft.com/office/drawing/2014/main" id="{4F277C87-926C-44F8-8D2A-049EFAADC0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91776"/>
              </p:ext>
            </p:extLst>
          </p:nvPr>
        </p:nvGraphicFramePr>
        <p:xfrm>
          <a:off x="5286375" y="2667000"/>
          <a:ext cx="238601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35" name="Equation" r:id="rId3" imgW="2361960" imgH="698400" progId="Equation.DSMT4">
                  <p:embed/>
                </p:oleObj>
              </mc:Choice>
              <mc:Fallback>
                <p:oleObj name="Equation" r:id="rId3" imgW="2361960" imgH="698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2667000"/>
                        <a:ext cx="2386013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="" xmlns:a16="http://schemas.microsoft.com/office/drawing/2014/main" id="{E4A08220-3865-41B1-824E-E71B69CD84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12350"/>
              </p:ext>
            </p:extLst>
          </p:nvPr>
        </p:nvGraphicFramePr>
        <p:xfrm>
          <a:off x="5291138" y="3376613"/>
          <a:ext cx="287496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36" name="Equation" r:id="rId5" imgW="3111480" imgH="698400" progId="Equation.DSMT4">
                  <p:embed/>
                </p:oleObj>
              </mc:Choice>
              <mc:Fallback>
                <p:oleObj name="Equation" r:id="rId5" imgW="3111480" imgH="698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138" y="3376613"/>
                        <a:ext cx="2874962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="" xmlns:a16="http://schemas.microsoft.com/office/drawing/2014/main" id="{BC058F8D-D511-4B2F-869B-27BC462742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972188"/>
              </p:ext>
            </p:extLst>
          </p:nvPr>
        </p:nvGraphicFramePr>
        <p:xfrm>
          <a:off x="6870700" y="4146550"/>
          <a:ext cx="806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37" name="Equation" r:id="rId7" imgW="914400" imgH="609480" progId="Equation.DSMT4">
                  <p:embed/>
                </p:oleObj>
              </mc:Choice>
              <mc:Fallback>
                <p:oleObj name="Equation" r:id="rId7" imgW="914400" imgH="6094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0700" y="4146550"/>
                        <a:ext cx="80645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="" xmlns:a16="http://schemas.microsoft.com/office/drawing/2014/main" id="{5D7FF6D9-F459-4C22-8C83-AA21C1F65D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285051"/>
              </p:ext>
            </p:extLst>
          </p:nvPr>
        </p:nvGraphicFramePr>
        <p:xfrm>
          <a:off x="1735942" y="2846388"/>
          <a:ext cx="12096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38" name="Equation" r:id="rId9" imgW="1346040" imgH="647640" progId="Equation.DSMT4">
                  <p:embed/>
                </p:oleObj>
              </mc:Choice>
              <mc:Fallback>
                <p:oleObj name="Equation" r:id="rId9" imgW="1346040" imgH="6476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5942" y="2846388"/>
                        <a:ext cx="12096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 Box 12">
            <a:extLst>
              <a:ext uri="{FF2B5EF4-FFF2-40B4-BE49-F238E27FC236}">
                <a16:creationId xmlns="" xmlns:a16="http://schemas.microsoft.com/office/drawing/2014/main" id="{4C48A08A-91EB-4906-AB39-6C0A57B35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521" y="671810"/>
            <a:ext cx="200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65" y="5508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209414"/>
              </p:ext>
            </p:extLst>
          </p:nvPr>
        </p:nvGraphicFramePr>
        <p:xfrm>
          <a:off x="1755775" y="1180476"/>
          <a:ext cx="105092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39" name="Equation" r:id="rId12" imgW="952200" imgH="609480" progId="Equation.DSMT4">
                  <p:embed/>
                </p:oleObj>
              </mc:Choice>
              <mc:Fallback>
                <p:oleObj name="Equation" r:id="rId12" imgW="952200" imgH="60948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5775" y="1180476"/>
                        <a:ext cx="105092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1"/>
          <p:cNvSpPr txBox="1"/>
          <p:nvPr/>
        </p:nvSpPr>
        <p:spPr>
          <a:xfrm>
            <a:off x="827966" y="1361749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420112" y="1151902"/>
            <a:ext cx="2518851" cy="671512"/>
            <a:chOff x="4420112" y="1151902"/>
            <a:chExt cx="2518851" cy="671512"/>
          </a:xfrm>
        </p:grpSpPr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48573969"/>
                </p:ext>
              </p:extLst>
            </p:nvPr>
          </p:nvGraphicFramePr>
          <p:xfrm>
            <a:off x="5340350" y="1151902"/>
            <a:ext cx="1598613" cy="6715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340" name="Equation" r:id="rId14" imgW="1447560" imgH="609480" progId="Equation.DSMT4">
                    <p:embed/>
                  </p:oleObj>
                </mc:Choice>
                <mc:Fallback>
                  <p:oleObj name="Equation" r:id="rId14" imgW="1447560" imgH="60948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40350" y="1151902"/>
                          <a:ext cx="1598613" cy="6715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文本框 2"/>
            <p:cNvSpPr txBox="1"/>
            <p:nvPr/>
          </p:nvSpPr>
          <p:spPr>
            <a:xfrm>
              <a:off x="4420112" y="1342698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2221" y="1990725"/>
            <a:ext cx="2449026" cy="666750"/>
            <a:chOff x="467921" y="1990725"/>
            <a:chExt cx="2449026" cy="666750"/>
          </a:xfrm>
        </p:grpSpPr>
        <p:graphicFrame>
          <p:nvGraphicFramePr>
            <p:cNvPr id="5" name="Object 4">
              <a:extLst>
                <a:ext uri="{FF2B5EF4-FFF2-40B4-BE49-F238E27FC236}">
                  <a16:creationId xmlns="" xmlns:a16="http://schemas.microsoft.com/office/drawing/2014/main" id="{0E3DC0D1-2234-4187-A465-EDD2FAEB230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72163304"/>
                </p:ext>
              </p:extLst>
            </p:nvPr>
          </p:nvGraphicFramePr>
          <p:xfrm>
            <a:off x="1600200" y="1990725"/>
            <a:ext cx="1316747" cy="666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341" name="Equation" r:id="rId16" imgW="1307880" imgH="647640" progId="Equation.DSMT4">
                    <p:embed/>
                  </p:oleObj>
                </mc:Choice>
                <mc:Fallback>
                  <p:oleObj name="Equation" r:id="rId16" imgW="1307880" imgH="64764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0200" y="1990725"/>
                          <a:ext cx="1316747" cy="666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19"/>
            <p:cNvSpPr txBox="1"/>
            <p:nvPr/>
          </p:nvSpPr>
          <p:spPr>
            <a:xfrm>
              <a:off x="467921" y="2042495"/>
              <a:ext cx="16466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charset="-122"/>
                </a:rPr>
                <a:t>解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charset="-122"/>
                </a:rPr>
                <a:t>: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  <a:cs typeface="仿宋" panose="02010609060101010101" charset="-122"/>
                </a:rPr>
                <a:t>原式</a:t>
              </a:r>
              <a:endParaRPr lang="en-US" altLang="zh-CN" sz="2400" b="1" dirty="0">
                <a:latin typeface="仿宋" pitchFamily="49" charset="-122"/>
                <a:ea typeface="仿宋" pitchFamily="49" charset="-122"/>
                <a:cs typeface="仿宋" panose="02010609060101010101" charset="-122"/>
              </a:endParaRPr>
            </a:p>
          </p:txBody>
        </p:sp>
      </p:grpSp>
      <p:graphicFrame>
        <p:nvGraphicFramePr>
          <p:cNvPr id="26" name="对象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25650"/>
              </p:ext>
            </p:extLst>
          </p:nvPr>
        </p:nvGraphicFramePr>
        <p:xfrm>
          <a:off x="5324475" y="4083897"/>
          <a:ext cx="1576388" cy="704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342" name="Equation" r:id="rId18" imgW="1562040" imgH="698400" progId="Equation.DSMT4">
                  <p:embed/>
                </p:oleObj>
              </mc:Choice>
              <mc:Fallback>
                <p:oleObj name="Equation" r:id="rId18" imgW="156204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4475" y="4083897"/>
                        <a:ext cx="1576388" cy="7040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4023162" y="1976464"/>
            <a:ext cx="2858651" cy="612775"/>
            <a:chOff x="4023162" y="1976464"/>
            <a:chExt cx="2858651" cy="612775"/>
          </a:xfrm>
        </p:grpSpPr>
        <p:sp>
          <p:nvSpPr>
            <p:cNvPr id="25" name="Text Box 19"/>
            <p:cNvSpPr txBox="1"/>
            <p:nvPr/>
          </p:nvSpPr>
          <p:spPr>
            <a:xfrm>
              <a:off x="4023162" y="2042495"/>
              <a:ext cx="16466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charset="-122"/>
                </a:rPr>
                <a:t>解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charset="-122"/>
                </a:rPr>
                <a:t>: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  <a:cs typeface="仿宋" panose="02010609060101010101" charset="-122"/>
                </a:rPr>
                <a:t>原式</a:t>
              </a:r>
              <a:endParaRPr lang="en-US" altLang="zh-CN" sz="2400" b="1" dirty="0">
                <a:latin typeface="仿宋" pitchFamily="49" charset="-122"/>
                <a:ea typeface="仿宋" pitchFamily="49" charset="-122"/>
                <a:cs typeface="仿宋" panose="02010609060101010101" charset="-122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12554703"/>
                </p:ext>
              </p:extLst>
            </p:nvPr>
          </p:nvGraphicFramePr>
          <p:xfrm>
            <a:off x="5280025" y="1976464"/>
            <a:ext cx="1601788" cy="612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343" name="Equation" r:id="rId20" imgW="1587240" imgH="609480" progId="Equation.DSMT4">
                    <p:embed/>
                  </p:oleObj>
                </mc:Choice>
                <mc:Fallback>
                  <p:oleObj name="Equation" r:id="rId20" imgW="1587240" imgH="609480" progId="Equation.DSMT4">
                    <p:embed/>
                    <p:pic>
                      <p:nvPicPr>
                        <p:cNvPr id="0" name="对象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0025" y="1976464"/>
                          <a:ext cx="1601788" cy="612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3" name="组合 3">
            <a:extLst>
              <a:ext uri="{FF2B5EF4-FFF2-40B4-BE49-F238E27FC236}">
                <a16:creationId xmlns="" xmlns:a16="http://schemas.microsoft.com/office/drawing/2014/main" id="{3FEDA226-8D4E-49D1-9DD2-0D9844740490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74754" name="组合 2">
              <a:extLst>
                <a:ext uri="{FF2B5EF4-FFF2-40B4-BE49-F238E27FC236}">
                  <a16:creationId xmlns="" xmlns:a16="http://schemas.microsoft.com/office/drawing/2014/main" id="{57E69576-0010-4C0B-B39F-CAE6680E2F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1863752B-F7AB-43A1-9074-282D0B9FDF8E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34E97980-D00A-444A-AC16-3DD6BEC8A4E6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6FE514B5-BA9D-43C4-8A55-76739D993DBB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AB41776C-0933-4671-94C3-33D0F7AED5C1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59" name="矩形 1">
              <a:extLst>
                <a:ext uri="{FF2B5EF4-FFF2-40B4-BE49-F238E27FC236}">
                  <a16:creationId xmlns="" xmlns:a16="http://schemas.microsoft.com/office/drawing/2014/main" id="{287102CB-45FA-47BF-A918-26F69E4D4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766" name="TextBox 2">
                <a:extLst>
                  <a:ext uri="{FF2B5EF4-FFF2-40B4-BE49-F238E27FC236}">
                    <a16:creationId xmlns="" xmlns:a16="http://schemas.microsoft.com/office/drawing/2014/main" id="{518427D5-C045-41AB-A932-ED3C1732E6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6425" y="1172527"/>
                <a:ext cx="8451850" cy="1692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正确的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A．1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B．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4766" name="TextBox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518427D5-C045-41AB-A932-ED3C1732E6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6425" y="1172527"/>
                <a:ext cx="8451850" cy="1692771"/>
              </a:xfrm>
              <a:prstGeom prst="rect">
                <a:avLst/>
              </a:prstGeom>
              <a:blipFill rotWithShape="1">
                <a:blip r:embed="rId2"/>
                <a:stretch>
                  <a:fillRect l="-1081" b="-25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775" name="文本框 3">
                <a:extLst>
                  <a:ext uri="{FF2B5EF4-FFF2-40B4-BE49-F238E27FC236}">
                    <a16:creationId xmlns="" xmlns:a16="http://schemas.microsoft.com/office/drawing/2014/main" id="{CC124887-EA19-4D23-B9C1-8368F36DD7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6425" y="3020793"/>
                <a:ext cx="7471410" cy="647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en-US" sz="2400" b="1" u="sng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4775" name="文本框 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C124887-EA19-4D23-B9C1-8368F36DD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6425" y="3020793"/>
                <a:ext cx="7471410" cy="647323"/>
              </a:xfrm>
              <a:prstGeom prst="rect">
                <a:avLst/>
              </a:prstGeom>
              <a:blipFill rotWithShape="1">
                <a:blip r:embed="rId3"/>
                <a:stretch>
                  <a:fillRect l="-1223" b="-47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ECB71AC-4D50-468C-814E-6AC2158E4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9987" y="1537589"/>
            <a:ext cx="531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3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4171382" y="2882483"/>
                <a:ext cx="846706" cy="6173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den>
                      </m:f>
                      <m:r>
                        <a:rPr lang="zh-CN" altLang="en-US" b="1" i="1" dirty="0">
                          <a:solidFill>
                            <a:srgbClr val="FF0000"/>
                          </a:solidFill>
                          <a:latin typeface="Cambria Math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1382" y="2882483"/>
                <a:ext cx="846706" cy="61734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4" name="Rectangle 37">
            <a:extLst>
              <a:ext uri="{FF2B5EF4-FFF2-40B4-BE49-F238E27FC236}">
                <a16:creationId xmlns="" xmlns:a16="http://schemas.microsoft.com/office/drawing/2014/main" id="{7D67DA7E-1A69-4A0A-B25F-036946392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19" y="3787160"/>
            <a:ext cx="7230274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	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–1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75793" name="组合 7">
            <a:extLst>
              <a:ext uri="{FF2B5EF4-FFF2-40B4-BE49-F238E27FC236}">
                <a16:creationId xmlns="" xmlns:a16="http://schemas.microsoft.com/office/drawing/2014/main" id="{BB99D9C2-25B0-460A-A6D5-F4E555D041D8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60375"/>
            <a:ext cx="2480310" cy="492828"/>
            <a:chOff x="5083" y="1100"/>
            <a:chExt cx="3905" cy="778"/>
          </a:xfrm>
        </p:grpSpPr>
        <p:grpSp>
          <p:nvGrpSpPr>
            <p:cNvPr id="75794" name="组合 1">
              <a:extLst>
                <a:ext uri="{FF2B5EF4-FFF2-40B4-BE49-F238E27FC236}">
                  <a16:creationId xmlns="" xmlns:a16="http://schemas.microsoft.com/office/drawing/2014/main" id="{25E4814B-1281-4DE8-A89B-79BE4907FB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3C3FB002-0AF7-44BE-8BA3-1CD4AE2FC9A0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8A7A95C9-F160-43AD-B8F5-7021E67E0C6C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2149863C-2DC9-4CD1-AFC7-5243922FB889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749BB810-F5AD-4B19-B03B-14F7CCB5B145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919BD087-75BD-4CBB-82B4-EEA430444921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5800" name="TextBox 15">
              <a:extLst>
                <a:ext uri="{FF2B5EF4-FFF2-40B4-BE49-F238E27FC236}">
                  <a16:creationId xmlns="" xmlns:a16="http://schemas.microsoft.com/office/drawing/2014/main" id="{EE048BB7-AF33-4809-AC24-40DA69D1D2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88B590A-F61B-4C68-B223-179DE356C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8945" y="1400415"/>
            <a:ext cx="290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7B23703-1671-48CF-A8B3-3AD3B21E0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082" y="2972434"/>
            <a:ext cx="29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338" y="2905068"/>
            <a:ext cx="5245198" cy="540443"/>
            <a:chOff x="668338" y="2905068"/>
            <a:chExt cx="5245198" cy="540443"/>
          </a:xfrm>
        </p:grpSpPr>
        <p:sp>
          <p:nvSpPr>
            <p:cNvPr id="75779" name="Rectangle 35">
              <a:extLst>
                <a:ext uri="{FF2B5EF4-FFF2-40B4-BE49-F238E27FC236}">
                  <a16:creationId xmlns="" xmlns:a16="http://schemas.microsoft.com/office/drawing/2014/main" id="{BFCD6D80-3C31-4B0C-A7E2-82F831AB8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338" y="2962910"/>
              <a:ext cx="2658894" cy="461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计算</a:t>
              </a:r>
            </a:p>
          </p:txBody>
        </p:sp>
        <p:sp>
          <p:nvSpPr>
            <p:cNvPr id="75782" name="Rectangle 36">
              <a:extLst>
                <a:ext uri="{FF2B5EF4-FFF2-40B4-BE49-F238E27FC236}">
                  <a16:creationId xmlns="" xmlns:a16="http://schemas.microsoft.com/office/drawing/2014/main" id="{F32B40D9-2FCB-4194-9BAF-AE2C59070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881" y="2972435"/>
              <a:ext cx="29546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的结果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3037193"/>
                </p:ext>
              </p:extLst>
            </p:nvPr>
          </p:nvGraphicFramePr>
          <p:xfrm>
            <a:off x="1790700" y="2905068"/>
            <a:ext cx="1061161" cy="5404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057" name="Equation" r:id="rId3" imgW="774360" imgH="393480" progId="Equation.DSMT4">
                    <p:embed/>
                  </p:oleObj>
                </mc:Choice>
                <mc:Fallback>
                  <p:oleObj name="Equation" r:id="rId3" imgW="774360" imgH="39348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0700" y="2905068"/>
                          <a:ext cx="1061161" cy="5404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1" name="对象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853012"/>
              </p:ext>
            </p:extLst>
          </p:nvPr>
        </p:nvGraphicFramePr>
        <p:xfrm>
          <a:off x="1229921" y="3707467"/>
          <a:ext cx="487362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58" name="Equation" r:id="rId5" imgW="355320" imgH="393480" progId="Equation.DSMT4">
                  <p:embed/>
                </p:oleObj>
              </mc:Choice>
              <mc:Fallback>
                <p:oleObj name="Equation" r:id="rId5" imgW="3553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3707467"/>
                        <a:ext cx="487362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331457"/>
              </p:ext>
            </p:extLst>
          </p:nvPr>
        </p:nvGraphicFramePr>
        <p:xfrm>
          <a:off x="3014494" y="3707467"/>
          <a:ext cx="6254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59" name="Equation" r:id="rId7" imgW="457200" imgH="393480" progId="Equation.DSMT4">
                  <p:embed/>
                </p:oleObj>
              </mc:Choice>
              <mc:Fallback>
                <p:oleObj name="Equation" r:id="rId7" imgW="457200" imgH="393480" progId="Equation.DSMT4">
                  <p:embed/>
                  <p:pic>
                    <p:nvPicPr>
                      <p:cNvPr id="0" name="对象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4494" y="3707467"/>
                        <a:ext cx="625475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658813" y="1111251"/>
            <a:ext cx="7113668" cy="1569660"/>
            <a:chOff x="658813" y="1111251"/>
            <a:chExt cx="7113668" cy="1569660"/>
          </a:xfrm>
        </p:grpSpPr>
        <p:sp>
          <p:nvSpPr>
            <p:cNvPr id="75802" name="文本框 1">
              <a:extLst>
                <a:ext uri="{FF2B5EF4-FFF2-40B4-BE49-F238E27FC236}">
                  <a16:creationId xmlns:mc="http://schemas.openxmlformats.org/markup-compatibility/2006" xmlns:a14="http://schemas.microsoft.com/office/drawing/2010/main" xmlns="" xmlns:a16="http://schemas.microsoft.com/office/drawing/2014/main" id="{F00FDD6B-2A8D-4BEE-9026-A4668332EC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8813" y="1111251"/>
              <a:ext cx="7113668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                     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结果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A．1	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B．3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C．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	D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21168864"/>
                </p:ext>
              </p:extLst>
            </p:nvPr>
          </p:nvGraphicFramePr>
          <p:xfrm>
            <a:off x="1685925" y="1261732"/>
            <a:ext cx="1371600" cy="600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060" name="Equation" r:id="rId9" imgW="901440" imgH="393480" progId="Equation.DSMT4">
                    <p:embed/>
                  </p:oleObj>
                </mc:Choice>
                <mc:Fallback>
                  <p:oleObj name="Equation" r:id="rId9" imgW="901440" imgH="39348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5925" y="1261732"/>
                          <a:ext cx="1371600" cy="6003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64345195"/>
                </p:ext>
              </p:extLst>
            </p:nvPr>
          </p:nvGraphicFramePr>
          <p:xfrm>
            <a:off x="4888945" y="1985906"/>
            <a:ext cx="560387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061" name="Equation" r:id="rId11" imgW="368280" imgH="393480" progId="Equation.DSMT4">
                    <p:embed/>
                  </p:oleObj>
                </mc:Choice>
                <mc:Fallback>
                  <p:oleObj name="Equation" r:id="rId11" imgW="368280" imgH="39348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8945" y="1985906"/>
                          <a:ext cx="560387" cy="600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0526943"/>
                </p:ext>
              </p:extLst>
            </p:nvPr>
          </p:nvGraphicFramePr>
          <p:xfrm>
            <a:off x="6678613" y="2003425"/>
            <a:ext cx="581025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062" name="Equation" r:id="rId13" imgW="380880" imgH="393480" progId="Equation.DSMT4">
                    <p:embed/>
                  </p:oleObj>
                </mc:Choice>
                <mc:Fallback>
                  <p:oleObj name="Equation" r:id="rId13" imgW="380880" imgH="393480" progId="Equation.DSMT4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78613" y="2003425"/>
                          <a:ext cx="581025" cy="600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分式加减法的法则</a:t>
            </a:r>
            <a:endParaRPr lang="en-US" altLang="zh-CN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46115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>
            <a:extLst>
              <a:ext uri="{FF2B5EF4-FFF2-40B4-BE49-F238E27FC236}">
                <a16:creationId xmlns="" xmlns:a16="http://schemas.microsoft.com/office/drawing/2014/main" id="{A8F57591-B1BB-4658-B564-B02072B5AA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987425"/>
            <a:ext cx="786765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阅读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下面题目的计算过程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                                                                               </a:t>
            </a: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                       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①</a:t>
            </a:r>
          </a:p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　　　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②             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=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③</a:t>
            </a:r>
          </a:p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=                     ④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上述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计算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过程，从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哪一步开始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错误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?_______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；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错误原因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_____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；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本题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的正确结果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为：</a:t>
            </a:r>
            <a:r>
              <a:rPr lang="zh-CN" altLang="en-US" sz="2400" b="1" u="sng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                </a:t>
            </a:r>
          </a:p>
        </p:txBody>
      </p:sp>
      <p:graphicFrame>
        <p:nvGraphicFramePr>
          <p:cNvPr id="76802" name="Object 3">
            <a:extLst>
              <a:ext uri="{FF2B5EF4-FFF2-40B4-BE49-F238E27FC236}">
                <a16:creationId xmlns="" xmlns:a16="http://schemas.microsoft.com/office/drawing/2014/main" id="{B4332A27-9608-4CA5-8D07-18FF42E5FE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2361"/>
              </p:ext>
            </p:extLst>
          </p:nvPr>
        </p:nvGraphicFramePr>
        <p:xfrm>
          <a:off x="2334101" y="1404938"/>
          <a:ext cx="3495675" cy="57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2" name="Equation" r:id="rId3" imgW="2882880" imgH="469800" progId="Equation.DSMT4">
                  <p:embed/>
                </p:oleObj>
              </mc:Choice>
              <mc:Fallback>
                <p:oleObj name="Equation" r:id="rId3" imgW="2882880" imgH="469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4101" y="1404938"/>
                        <a:ext cx="3495675" cy="574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4">
            <a:extLst>
              <a:ext uri="{FF2B5EF4-FFF2-40B4-BE49-F238E27FC236}">
                <a16:creationId xmlns="" xmlns:a16="http://schemas.microsoft.com/office/drawing/2014/main" id="{A4FD30CA-0F1F-47D7-BFEB-8CF876EB60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233271"/>
              </p:ext>
            </p:extLst>
          </p:nvPr>
        </p:nvGraphicFramePr>
        <p:xfrm>
          <a:off x="2326720" y="1890713"/>
          <a:ext cx="15811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3" name="Equation" r:id="rId5" imgW="990360" imgH="253800" progId="Equation.DSMT4">
                  <p:embed/>
                </p:oleObj>
              </mc:Choice>
              <mc:Fallback>
                <p:oleObj name="Equation" r:id="rId5" imgW="990360" imgH="253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720" y="1890713"/>
                        <a:ext cx="1581150" cy="49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4" name="Object 5">
            <a:extLst>
              <a:ext uri="{FF2B5EF4-FFF2-40B4-BE49-F238E27FC236}">
                <a16:creationId xmlns="" xmlns:a16="http://schemas.microsoft.com/office/drawing/2014/main" id="{29752201-E198-4A59-BF6F-EC518F28E6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110676"/>
              </p:ext>
            </p:extLst>
          </p:nvPr>
        </p:nvGraphicFramePr>
        <p:xfrm>
          <a:off x="2370850" y="2290763"/>
          <a:ext cx="147796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4" name="Equation" r:id="rId7" imgW="876240" imgH="177480" progId="Equation.DSMT4">
                  <p:embed/>
                </p:oleObj>
              </mc:Choice>
              <mc:Fallback>
                <p:oleObj name="Equation" r:id="rId7" imgW="876240" imgH="177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850" y="2290763"/>
                        <a:ext cx="1477963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5" name="Object 6">
            <a:extLst>
              <a:ext uri="{FF2B5EF4-FFF2-40B4-BE49-F238E27FC236}">
                <a16:creationId xmlns="" xmlns:a16="http://schemas.microsoft.com/office/drawing/2014/main" id="{79FD6067-F821-47C7-AA78-843F664C17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581082"/>
              </p:ext>
            </p:extLst>
          </p:nvPr>
        </p:nvGraphicFramePr>
        <p:xfrm>
          <a:off x="2359025" y="2669649"/>
          <a:ext cx="10318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5" name="Equation" r:id="rId9" imgW="431640" imgH="177480" progId="Equation.DSMT4">
                  <p:embed/>
                </p:oleObj>
              </mc:Choice>
              <mc:Fallback>
                <p:oleObj name="Equation" r:id="rId9" imgW="431640" imgH="177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2669649"/>
                        <a:ext cx="1031875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8">
            <a:extLst>
              <a:ext uri="{FF2B5EF4-FFF2-40B4-BE49-F238E27FC236}">
                <a16:creationId xmlns="" xmlns:a16="http://schemas.microsoft.com/office/drawing/2014/main" id="{B08742ED-E398-427E-9C71-732D3AE1C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8621" y="3114674"/>
            <a:ext cx="814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②</a:t>
            </a:r>
          </a:p>
        </p:txBody>
      </p:sp>
      <p:sp>
        <p:nvSpPr>
          <p:cNvPr id="11" name="Text Box 9">
            <a:extLst>
              <a:ext uri="{FF2B5EF4-FFF2-40B4-BE49-F238E27FC236}">
                <a16:creationId xmlns="" xmlns:a16="http://schemas.microsoft.com/office/drawing/2014/main" id="{3EABC5DE-E13E-4194-93A2-D383D5A51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121" y="3630314"/>
            <a:ext cx="22145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漏掉了分母</a:t>
            </a:r>
          </a:p>
        </p:txBody>
      </p:sp>
      <p:graphicFrame>
        <p:nvGraphicFramePr>
          <p:cNvPr id="12" name="Object 10">
            <a:extLst>
              <a:ext uri="{FF2B5EF4-FFF2-40B4-BE49-F238E27FC236}">
                <a16:creationId xmlns="" xmlns:a16="http://schemas.microsoft.com/office/drawing/2014/main" id="{373F9294-BFC5-4870-8BF3-5C9199281D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106488"/>
              </p:ext>
            </p:extLst>
          </p:nvPr>
        </p:nvGraphicFramePr>
        <p:xfrm>
          <a:off x="4081939" y="4160258"/>
          <a:ext cx="490537" cy="41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26" name="Equation" r:id="rId11" imgW="736560" imgH="609480" progId="Equation.DSMT4">
                  <p:embed/>
                </p:oleObj>
              </mc:Choice>
              <mc:Fallback>
                <p:oleObj name="Equation" r:id="rId11" imgW="736560" imgH="609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1939" y="4160258"/>
                        <a:ext cx="490537" cy="412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6814" name="组合 6">
            <a:extLst>
              <a:ext uri="{FF2B5EF4-FFF2-40B4-BE49-F238E27FC236}">
                <a16:creationId xmlns="" xmlns:a16="http://schemas.microsoft.com/office/drawing/2014/main" id="{8CBD3885-A737-44E7-BB05-8464674FD239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81964"/>
            <a:ext cx="2480310" cy="500049"/>
            <a:chOff x="5060" y="904"/>
            <a:chExt cx="3905" cy="787"/>
          </a:xfrm>
        </p:grpSpPr>
        <p:grpSp>
          <p:nvGrpSpPr>
            <p:cNvPr id="76815" name="组合 21">
              <a:extLst>
                <a:ext uri="{FF2B5EF4-FFF2-40B4-BE49-F238E27FC236}">
                  <a16:creationId xmlns="" xmlns:a16="http://schemas.microsoft.com/office/drawing/2014/main" id="{CD0D8779-5725-4E14-B6C3-5B809E3E34E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93031F96-1497-4965-A309-ECEBAB00B0BD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BC0770A9-C5F6-4405-B514-CDE25AC3C419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AD2352DB-3C83-4ED1-93F7-B5DB476D3EBB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457C203A-80FC-4D9B-BE0D-18C60FBB7B47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1755380F-3A1B-461B-901E-A48F1D9A9F36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6821" name="TextBox 15">
              <a:extLst>
                <a:ext uri="{FF2B5EF4-FFF2-40B4-BE49-F238E27FC236}">
                  <a16:creationId xmlns="" xmlns:a16="http://schemas.microsoft.com/office/drawing/2014/main" id="{6B00536F-BCAE-449C-98A1-00EB0EFD2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3">
            <a:extLst>
              <a:ext uri="{FF2B5EF4-FFF2-40B4-BE49-F238E27FC236}">
                <a16:creationId xmlns="" xmlns:a16="http://schemas.microsoft.com/office/drawing/2014/main" id="{CB0838EB-92BF-450C-B9EF-94B78D2FE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75" y="968375"/>
            <a:ext cx="79724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简：                           当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–1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时，再从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–2&lt;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的范围内选取一个合适的整数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代入求值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485" name="Text Box 2">
            <a:extLst>
              <a:ext uri="{FF2B5EF4-FFF2-40B4-BE49-F238E27FC236}">
                <a16:creationId xmlns="" xmlns:a16="http://schemas.microsoft.com/office/drawing/2014/main" id="{055C7727-385B-42BB-9988-0BDEADABB175}"/>
              </a:ext>
            </a:extLst>
          </p:cNvPr>
          <p:cNvSpPr txBox="1"/>
          <p:nvPr/>
        </p:nvSpPr>
        <p:spPr bwMode="auto">
          <a:xfrm>
            <a:off x="657223" y="2212608"/>
            <a:ext cx="9039227" cy="27515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s-ES" sz="2400" b="1" noProof="1" smtClean="0">
                <a:latin typeface="+mn-lt"/>
                <a:ea typeface="仿宋" panose="02010609060101010101" pitchFamily="49" charset="-122"/>
              </a:rPr>
              <a:t>原</a:t>
            </a:r>
            <a:r>
              <a:rPr lang="zh-CN" altLang="es-ES" sz="2400" b="1" noProof="1">
                <a:latin typeface="+mn-lt"/>
                <a:ea typeface="仿宋" panose="02010609060101010101" pitchFamily="49" charset="-122"/>
              </a:rPr>
              <a:t>式</a:t>
            </a:r>
            <a:r>
              <a:rPr lang="es-ES" altLang="zh-CN" sz="2400" b="1" noProof="1">
                <a:latin typeface="+mn-lt"/>
                <a:ea typeface="仿宋" panose="02010609060101010101" pitchFamily="49" charset="-122"/>
              </a:rPr>
              <a:t>=</a:t>
            </a:r>
          </a:p>
          <a:p>
            <a:pPr>
              <a:lnSpc>
                <a:spcPct val="120000"/>
              </a:lnSpc>
            </a:pPr>
            <a:r>
              <a:rPr lang="zh-CN" altLang="es-ES" sz="2400" b="1" noProof="1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–2&lt;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&lt;2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可取的整数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，而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当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=–1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时，</a:t>
            </a:r>
            <a:endParaRPr lang="zh-CN" altLang="en-US" sz="24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①若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=–1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，分式      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无意义；</a:t>
            </a: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②若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=0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，分式       无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意义；</a:t>
            </a: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③若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，分式       无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意义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在规定的范围内取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整数，原式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均无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意义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或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所求值不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存在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).</a:t>
            </a:r>
            <a:endParaRPr lang="en-US" altLang="zh-CN" sz="2400" b="1" noProof="1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77829" name="Object 3">
            <a:extLst>
              <a:ext uri="{FF2B5EF4-FFF2-40B4-BE49-F238E27FC236}">
                <a16:creationId xmlns="" xmlns:a16="http://schemas.microsoft.com/office/drawing/2014/main" id="{9354250B-1720-4FBF-A35D-984954E525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648158"/>
              </p:ext>
            </p:extLst>
          </p:nvPr>
        </p:nvGraphicFramePr>
        <p:xfrm>
          <a:off x="2299122" y="2212608"/>
          <a:ext cx="2934284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51" name="Equation" r:id="rId3" imgW="3784320" imgH="698400" progId="Equation.DSMT4">
                  <p:embed/>
                </p:oleObj>
              </mc:Choice>
              <mc:Fallback>
                <p:oleObj name="Equation" r:id="rId3" imgW="3784320" imgH="698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122" y="2212608"/>
                        <a:ext cx="2934284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0" name="Object 4">
            <a:extLst>
              <a:ext uri="{FF2B5EF4-FFF2-40B4-BE49-F238E27FC236}">
                <a16:creationId xmlns="" xmlns:a16="http://schemas.microsoft.com/office/drawing/2014/main" id="{A8BB27D3-E5AD-40FD-A026-882E474A52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756685"/>
              </p:ext>
            </p:extLst>
          </p:nvPr>
        </p:nvGraphicFramePr>
        <p:xfrm>
          <a:off x="2898538" y="3134113"/>
          <a:ext cx="481726" cy="42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52" name="Equation" r:id="rId5" imgW="736560" imgH="647640" progId="Equation.DSMT4">
                  <p:embed/>
                </p:oleObj>
              </mc:Choice>
              <mc:Fallback>
                <p:oleObj name="Equation" r:id="rId5" imgW="736560" imgH="647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538" y="3134113"/>
                        <a:ext cx="481726" cy="4235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1" name="Object 5">
            <a:extLst>
              <a:ext uri="{FF2B5EF4-FFF2-40B4-BE49-F238E27FC236}">
                <a16:creationId xmlns="" xmlns:a16="http://schemas.microsoft.com/office/drawing/2014/main" id="{403A0D3F-3B08-4431-8D70-00C2B8176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351862"/>
              </p:ext>
            </p:extLst>
          </p:nvPr>
        </p:nvGraphicFramePr>
        <p:xfrm>
          <a:off x="2806700" y="3567178"/>
          <a:ext cx="6064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53" name="Equation" r:id="rId7" imgW="927000" imgH="647640" progId="Equation.DSMT4">
                  <p:embed/>
                </p:oleObj>
              </mc:Choice>
              <mc:Fallback>
                <p:oleObj name="Equation" r:id="rId7" imgW="927000" imgH="647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3567178"/>
                        <a:ext cx="6064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2" name="Object 6">
            <a:extLst>
              <a:ext uri="{FF2B5EF4-FFF2-40B4-BE49-F238E27FC236}">
                <a16:creationId xmlns="" xmlns:a16="http://schemas.microsoft.com/office/drawing/2014/main" id="{FD7833C2-00A9-4DBA-B925-54AD8C77B9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225522"/>
              </p:ext>
            </p:extLst>
          </p:nvPr>
        </p:nvGraphicFramePr>
        <p:xfrm>
          <a:off x="2820988" y="4067175"/>
          <a:ext cx="3556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54" name="Equation" r:id="rId9" imgW="571320" imgH="609480" progId="Equation.DSMT4">
                  <p:embed/>
                </p:oleObj>
              </mc:Choice>
              <mc:Fallback>
                <p:oleObj name="Equation" r:id="rId9" imgW="571320" imgH="609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988" y="4067175"/>
                        <a:ext cx="3556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838" name="组合 2">
            <a:extLst>
              <a:ext uri="{FF2B5EF4-FFF2-40B4-BE49-F238E27FC236}">
                <a16:creationId xmlns="" xmlns:a16="http://schemas.microsoft.com/office/drawing/2014/main" id="{228BB275-BD85-41F0-AFE1-17E2461F8342}"/>
              </a:ext>
            </a:extLst>
          </p:cNvPr>
          <p:cNvGrpSpPr>
            <a:grpSpLocks/>
          </p:cNvGrpSpPr>
          <p:nvPr/>
        </p:nvGrpSpPr>
        <p:grpSpPr bwMode="auto">
          <a:xfrm>
            <a:off x="3332639" y="425450"/>
            <a:ext cx="2478722" cy="500685"/>
            <a:chOff x="5060" y="905"/>
            <a:chExt cx="3905" cy="788"/>
          </a:xfrm>
        </p:grpSpPr>
        <p:grpSp>
          <p:nvGrpSpPr>
            <p:cNvPr id="77839" name="组合 6">
              <a:extLst>
                <a:ext uri="{FF2B5EF4-FFF2-40B4-BE49-F238E27FC236}">
                  <a16:creationId xmlns="" xmlns:a16="http://schemas.microsoft.com/office/drawing/2014/main" id="{703EE323-E4FA-4E33-8922-85F5AA91D9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1D3030E7-102B-4ED7-9125-DEF1B15B24C3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9A07B740-3194-4848-9BCA-C278BB48A9FA}"/>
                  </a:ext>
                </a:extLst>
              </p:cNvPr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3A82F9BE-18BE-4C55-8169-6F3972925E0B}"/>
                  </a:ext>
                </a:extLst>
              </p:cNvPr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98944ABA-1D70-4D38-B8EA-AFB6F3CC265C}"/>
                  </a:ext>
                </a:extLst>
              </p:cNvPr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="" xmlns:a16="http://schemas.microsoft.com/office/drawing/2014/main" id="{9EE71C7B-6FC5-422C-A5B3-8C2580DFBDF7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7845" name="TextBox 15">
              <a:extLst>
                <a:ext uri="{FF2B5EF4-FFF2-40B4-BE49-F238E27FC236}">
                  <a16:creationId xmlns="" xmlns:a16="http://schemas.microsoft.com/office/drawing/2014/main" id="{19833BCC-25F9-4079-A839-8C1D40BF31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拓广探索题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487393"/>
              </p:ext>
            </p:extLst>
          </p:nvPr>
        </p:nvGraphicFramePr>
        <p:xfrm>
          <a:off x="1863963" y="1017350"/>
          <a:ext cx="2082800" cy="552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155" name="Equation" r:id="rId11" imgW="2450880" imgH="647640" progId="Equation.DSMT4">
                  <p:embed/>
                </p:oleObj>
              </mc:Choice>
              <mc:Fallback>
                <p:oleObj name="Equation" r:id="rId11" imgW="245088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963" y="1017350"/>
                        <a:ext cx="2082800" cy="5526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055A4A7-6F82-4690-877A-6F3F6F3EAE09}"/>
              </a:ext>
            </a:extLst>
          </p:cNvPr>
          <p:cNvGrpSpPr>
            <a:grpSpLocks/>
          </p:cNvGrpSpPr>
          <p:nvPr/>
        </p:nvGrpSpPr>
        <p:grpSpPr bwMode="auto">
          <a:xfrm>
            <a:off x="1628775" y="1228725"/>
            <a:ext cx="5181600" cy="2101850"/>
            <a:chOff x="2085975" y="2661336"/>
            <a:chExt cx="5181600" cy="2101164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17299F71-F1FE-44F0-854F-F5B257555E7E}"/>
                </a:ext>
              </a:extLst>
            </p:cNvPr>
            <p:cNvSpPr/>
            <p:nvPr/>
          </p:nvSpPr>
          <p:spPr>
            <a:xfrm>
              <a:off x="2085975" y="2661336"/>
              <a:ext cx="5181600" cy="2101164"/>
            </a:xfrm>
            <a:prstGeom prst="rect">
              <a:avLst/>
            </a:prstGeom>
            <a:solidFill>
              <a:srgbClr val="FF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aphicFrame>
          <p:nvGraphicFramePr>
            <p:cNvPr id="78851" name="Object 5">
              <a:extLst>
                <a:ext uri="{FF2B5EF4-FFF2-40B4-BE49-F238E27FC236}">
                  <a16:creationId xmlns="" xmlns:a16="http://schemas.microsoft.com/office/drawing/2014/main" id="{57C0311E-CB9A-44E1-9B28-54093687E57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8992289"/>
                </p:ext>
              </p:extLst>
            </p:nvPr>
          </p:nvGraphicFramePr>
          <p:xfrm>
            <a:off x="2354263" y="2737538"/>
            <a:ext cx="4633912" cy="1865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18" name="Equation" r:id="rId3" imgW="4635360" imgH="1866600" progId="Equation.DSMT4">
                    <p:embed/>
                  </p:oleObj>
                </mc:Choice>
                <mc:Fallback>
                  <p:oleObj name="Equation" r:id="rId3" imgW="4635360" imgH="18666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4263" y="2737538"/>
                          <a:ext cx="4633912" cy="1865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Rectangle 14">
            <a:extLst>
              <a:ext uri="{FF2B5EF4-FFF2-40B4-BE49-F238E27FC236}">
                <a16:creationId xmlns="" xmlns:a16="http://schemas.microsoft.com/office/drawing/2014/main" id="{76A71C5F-E304-4C9A-9F6B-3CD27EE4E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681038"/>
            <a:ext cx="3867150" cy="461665"/>
          </a:xfrm>
          <a:prstGeom prst="rect">
            <a:avLst/>
          </a:prstGeom>
          <a:ln>
            <a:noFill/>
            <a:headEnd/>
            <a:tailEnd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latinLnBrk="1">
              <a:spcBef>
                <a:spcPct val="20000"/>
              </a:spcBef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pitchFamily="2" charset="-122"/>
              </a:rPr>
              <a:t>分式的加减法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0030101010101" pitchFamily="2" charset="-122"/>
              </a:rPr>
              <a:t>法则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0030101010101" pitchFamily="2" charset="-122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Rectangle 31">
            <a:extLst>
              <a:ext uri="{FF2B5EF4-FFF2-40B4-BE49-F238E27FC236}">
                <a16:creationId xmlns="" xmlns:a16="http://schemas.microsoft.com/office/drawing/2014/main" id="{21FEA8F8-E2D8-416C-80BE-89E3C9901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671" y="3415237"/>
            <a:ext cx="1693584" cy="460375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注意事项：</a:t>
            </a:r>
            <a:endParaRPr lang="zh-CN" altLang="en-US" sz="2400" b="1" dirty="0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文本框 2">
            <a:extLst>
              <a:ext uri="{FF2B5EF4-FFF2-40B4-BE49-F238E27FC236}">
                <a16:creationId xmlns="" xmlns:a16="http://schemas.microsoft.com/office/drawing/2014/main" id="{EC7C3358-2C33-4205-83E0-78492372F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861" y="3864624"/>
            <a:ext cx="7885112" cy="978729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若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分子是多项式，则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加上括号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，然后再加减；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②计算结果一定要化成最简分式或整式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.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分式混合运算</a:t>
            </a:r>
            <a:endParaRPr lang="en-US" altLang="zh-CN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47576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2085975" y="461394"/>
            <a:ext cx="6362700" cy="3205731"/>
          </a:xfrm>
          <a:prstGeom prst="cloudCallout">
            <a:avLst>
              <a:gd name="adj1" fmla="val -40743"/>
              <a:gd name="adj2" fmla="val 24171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2">
            <a:extLst>
              <a:ext uri="{FF2B5EF4-FFF2-40B4-BE49-F238E27FC236}">
                <a16:creationId xmlns:a16="http://schemas.microsoft.com/office/drawing/2014/main" xmlns="" id="{75E7855F-84AB-4A92-8936-63C6E0EB5AFA}"/>
              </a:ext>
            </a:extLst>
          </p:cNvPr>
          <p:cNvSpPr/>
          <p:nvPr/>
        </p:nvSpPr>
        <p:spPr bwMode="auto">
          <a:xfrm>
            <a:off x="2990850" y="497112"/>
            <a:ext cx="5018088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2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还记得分数的四则混合运算顺序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吗？那么想一想，分式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的混合运算是否类似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今天我们再来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探讨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一下！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/>
        </p:blipFill>
        <p:spPr>
          <a:xfrm>
            <a:off x="140895" y="1829324"/>
            <a:ext cx="2568639" cy="269505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47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:a16="http://schemas.microsoft.com/office/drawing/2014/main" xmlns="" id="{241AF8FD-6E9C-4047-A225-82F686C7053B}"/>
              </a:ext>
            </a:extLst>
          </p:cNvPr>
          <p:cNvSpPr txBox="1"/>
          <p:nvPr/>
        </p:nvSpPr>
        <p:spPr bwMode="auto">
          <a:xfrm>
            <a:off x="1229920" y="1163227"/>
            <a:ext cx="6892913" cy="13704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/>
          <a:lstStyle/>
          <a:p>
            <a:pPr marL="342900">
              <a:lnSpc>
                <a:spcPct val="125000"/>
              </a:lnSpc>
              <a:spcBef>
                <a:spcPts val="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体会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类比方法在研究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分式混合运算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过程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中的重要价值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 </a:t>
            </a:r>
            <a:endParaRPr lang="en-US" altLang="zh-CN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8857C053-FFDA-43DF-9FF8-EC028313BB80}"/>
              </a:ext>
            </a:extLst>
          </p:cNvPr>
          <p:cNvSpPr/>
          <p:nvPr/>
        </p:nvSpPr>
        <p:spPr>
          <a:xfrm>
            <a:off x="874324" y="2816438"/>
            <a:ext cx="6924675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1. 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理解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分式混合运算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的顺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序；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会正确进行分式的混合运算． </a:t>
            </a:r>
            <a:endParaRPr lang="zh-CN" altLang="en-US" sz="28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988" y="929546"/>
            <a:ext cx="7679706" cy="3212770"/>
            <a:chOff x="122899" y="780805"/>
            <a:chExt cx="7679706" cy="3212770"/>
          </a:xfrm>
        </p:grpSpPr>
        <p:grpSp>
          <p:nvGrpSpPr>
            <p:cNvPr id="13" name="组合 14"/>
            <p:cNvGrpSpPr/>
            <p:nvPr/>
          </p:nvGrpSpPr>
          <p:grpSpPr>
            <a:xfrm>
              <a:off x="122899" y="1337309"/>
              <a:ext cx="7679706" cy="2656266"/>
              <a:chOff x="510" y="1573"/>
              <a:chExt cx="1364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510" y="6996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091" y="401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800413" y="780805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22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173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矩形 12296">
            <a:extLst>
              <a:ext uri="{FF2B5EF4-FFF2-40B4-BE49-F238E27FC236}">
                <a16:creationId xmlns:a16="http://schemas.microsoft.com/office/drawing/2014/main" xmlns="" id="{91303FCC-3F91-4109-8B17-AF9BCD7ED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204913"/>
            <a:ext cx="791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的混合运算的顺序是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什么？你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它们推广，得出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分式的混合运算顺序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矩形 12298">
            <a:extLst>
              <a:ext uri="{FF2B5EF4-FFF2-40B4-BE49-F238E27FC236}">
                <a16:creationId xmlns:a16="http://schemas.microsoft.com/office/drawing/2014/main" xmlns="" id="{F2EC6742-3B5C-487D-9B62-26D807C1B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2617" y="2614792"/>
            <a:ext cx="6681637" cy="1274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的混合运算顺序：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从高到低、从左到右、括号从小到大”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　　</a:t>
            </a:r>
          </a:p>
        </p:txBody>
      </p:sp>
      <p:grpSp>
        <p:nvGrpSpPr>
          <p:cNvPr id="64521" name="组合 4">
            <a:extLst>
              <a:ext uri="{FF2B5EF4-FFF2-40B4-BE49-F238E27FC236}">
                <a16:creationId xmlns:a16="http://schemas.microsoft.com/office/drawing/2014/main" xmlns="" id="{6F1F9D60-B392-4EE6-A50A-B14E65E077F3}"/>
              </a:ext>
            </a:extLst>
          </p:cNvPr>
          <p:cNvGrpSpPr>
            <a:grpSpLocks/>
          </p:cNvGrpSpPr>
          <p:nvPr/>
        </p:nvGrpSpPr>
        <p:grpSpPr bwMode="auto">
          <a:xfrm>
            <a:off x="2755900" y="585787"/>
            <a:ext cx="1685925" cy="409790"/>
            <a:chOff x="3485" y="1168"/>
            <a:chExt cx="2654" cy="644"/>
          </a:xfrm>
        </p:grpSpPr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xmlns="" id="{5BE55A25-D7BE-4FF3-829C-F0F9C0F2E591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523" name="矩形 1">
              <a:extLst>
                <a:ext uri="{FF2B5EF4-FFF2-40B4-BE49-F238E27FC236}">
                  <a16:creationId xmlns:a16="http://schemas.microsoft.com/office/drawing/2014/main" xmlns="" id="{7CADD5E7-1C1B-4B48-9DE7-483E16747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526" name="文本框 6151">
            <a:extLst>
              <a:ext uri="{FF2B5EF4-FFF2-40B4-BE49-F238E27FC236}">
                <a16:creationId xmlns:a16="http://schemas.microsoft.com/office/drawing/2014/main" xmlns="" id="{7A003706-55EE-4DF7-BA06-4DC798458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2777" y="562445"/>
            <a:ext cx="2339010" cy="461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分式的混合运算</a:t>
            </a:r>
          </a:p>
        </p:txBody>
      </p:sp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829" y="3017838"/>
            <a:ext cx="1212850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03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组合 1035">
            <a:extLst>
              <a:ext uri="{FF2B5EF4-FFF2-40B4-BE49-F238E27FC236}">
                <a16:creationId xmlns:a16="http://schemas.microsoft.com/office/drawing/2014/main" xmlns="" id="{D43AEB8D-4A00-4167-8119-A03EFEAD7B0A}"/>
              </a:ext>
            </a:extLst>
          </p:cNvPr>
          <p:cNvGrpSpPr>
            <a:grpSpLocks/>
          </p:cNvGrpSpPr>
          <p:nvPr/>
        </p:nvGrpSpPr>
        <p:grpSpPr bwMode="auto">
          <a:xfrm>
            <a:off x="867569" y="1397001"/>
            <a:ext cx="4662488" cy="1584722"/>
            <a:chOff x="120" y="1026"/>
            <a:chExt cx="3916" cy="1331"/>
          </a:xfrm>
        </p:grpSpPr>
        <p:graphicFrame>
          <p:nvGraphicFramePr>
            <p:cNvPr id="65539" name="Object 5">
              <a:extLst>
                <a:ext uri="{FF2B5EF4-FFF2-40B4-BE49-F238E27FC236}">
                  <a16:creationId xmlns:a16="http://schemas.microsoft.com/office/drawing/2014/main" xmlns="" id="{93BCBC8B-69AC-4FA9-A96D-D8F3B2DEE92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26178852"/>
                </p:ext>
              </p:extLst>
            </p:nvPr>
          </p:nvGraphicFramePr>
          <p:xfrm>
            <a:off x="1524" y="1562"/>
            <a:ext cx="2512" cy="7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21" name="Equation" r:id="rId3" imgW="3454200" imgH="1091880" progId="Equation.DSMT4">
                    <p:embed/>
                  </p:oleObj>
                </mc:Choice>
                <mc:Fallback>
                  <p:oleObj name="Equation" r:id="rId3" imgW="3454200" imgH="1091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4" y="1562"/>
                          <a:ext cx="2512" cy="7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540" name="矩形 1034">
              <a:extLst>
                <a:ext uri="{FF2B5EF4-FFF2-40B4-BE49-F238E27FC236}">
                  <a16:creationId xmlns:a16="http://schemas.microsoft.com/office/drawing/2014/main" xmlns="" id="{325A424F-0DCD-4C16-A988-38C64BFDA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" y="1026"/>
              <a:ext cx="19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　</a:t>
              </a:r>
            </a:p>
          </p:txBody>
        </p:sp>
      </p:grpSp>
      <p:sp>
        <p:nvSpPr>
          <p:cNvPr id="1038" name="矩形 1037">
            <a:extLst>
              <a:ext uri="{FF2B5EF4-FFF2-40B4-BE49-F238E27FC236}">
                <a16:creationId xmlns:a16="http://schemas.microsoft.com/office/drawing/2014/main" xmlns="" id="{B4FB265E-671B-4519-8323-AA06027B2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526" y="3173413"/>
            <a:ext cx="6136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道题的运算顺序是怎样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的？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</a:p>
        </p:txBody>
      </p:sp>
      <p:grpSp>
        <p:nvGrpSpPr>
          <p:cNvPr id="65546" name="组合 6">
            <a:extLst>
              <a:ext uri="{FF2B5EF4-FFF2-40B4-BE49-F238E27FC236}">
                <a16:creationId xmlns:a16="http://schemas.microsoft.com/office/drawing/2014/main" xmlns="" id="{724EACCF-1DCE-4204-B88D-082BDCE5C048}"/>
              </a:ext>
            </a:extLst>
          </p:cNvPr>
          <p:cNvGrpSpPr>
            <a:grpSpLocks/>
          </p:cNvGrpSpPr>
          <p:nvPr/>
        </p:nvGrpSpPr>
        <p:grpSpPr bwMode="auto">
          <a:xfrm>
            <a:off x="612775" y="581025"/>
            <a:ext cx="1858963" cy="492125"/>
            <a:chOff x="427462" y="558483"/>
            <a:chExt cx="1858351" cy="492443"/>
          </a:xfrm>
        </p:grpSpPr>
        <p:grpSp>
          <p:nvGrpSpPr>
            <p:cNvPr id="65547" name="组合 5">
              <a:extLst>
                <a:ext uri="{FF2B5EF4-FFF2-40B4-BE49-F238E27FC236}">
                  <a16:creationId xmlns:a16="http://schemas.microsoft.com/office/drawing/2014/main" xmlns="" id="{2C1D7C34-B486-4A62-8AEA-BECB460A4C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B339A8B6-5246-4D34-9614-35F3EBFAF166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86C5138A-65F7-4C8C-8048-E1DEAFC26AA1}"/>
                  </a:ext>
                </a:extLst>
              </p:cNvPr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0B161525-90F6-42FE-87DB-9CB534EEBC86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014E9C28-B25C-4EAB-B34A-541C34118617}"/>
                  </a:ext>
                </a:extLst>
              </p:cNvPr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7732134C-C63C-42E7-B22A-21F88FE22F07}"/>
                  </a:ext>
                </a:extLst>
              </p:cNvPr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553" name="文本框 11">
              <a:extLst>
                <a:ext uri="{FF2B5EF4-FFF2-40B4-BE49-F238E27FC236}">
                  <a16:creationId xmlns:a16="http://schemas.microsoft.com/office/drawing/2014/main" xmlns="" id="{3372E9E7-0ED2-4F3C-8B1E-511F32FCF8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554" name="文本框 1">
            <a:extLst>
              <a:ext uri="{FF2B5EF4-FFF2-40B4-BE49-F238E27FC236}">
                <a16:creationId xmlns:a16="http://schemas.microsoft.com/office/drawing/2014/main" xmlns="" id="{286224DE-0A9B-4DE5-B760-308EA82C9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75" y="603250"/>
            <a:ext cx="39338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较简单的分式的混合运算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12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4" name="Object 5">
            <a:extLst>
              <a:ext uri="{FF2B5EF4-FFF2-40B4-BE49-F238E27FC236}">
                <a16:creationId xmlns:a16="http://schemas.microsoft.com/office/drawing/2014/main" xmlns="" id="{E9A861C1-7556-4147-847B-266560476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719655"/>
              </p:ext>
            </p:extLst>
          </p:nvPr>
        </p:nvGraphicFramePr>
        <p:xfrm>
          <a:off x="1221592" y="718194"/>
          <a:ext cx="24574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1" name="Equation" r:id="rId3" imgW="3276360" imgH="1091880" progId="Equation.DSMT4">
                  <p:embed/>
                </p:oleObj>
              </mc:Choice>
              <mc:Fallback>
                <p:oleObj name="Equation" r:id="rId3" imgW="3276360" imgH="1091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1592" y="718194"/>
                        <a:ext cx="24574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>
            <a:extLst>
              <a:ext uri="{FF2B5EF4-FFF2-40B4-BE49-F238E27FC236}">
                <a16:creationId xmlns:a16="http://schemas.microsoft.com/office/drawing/2014/main" xmlns="" id="{8C66FEF1-3F11-4531-8F0A-4032746A87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80760"/>
              </p:ext>
            </p:extLst>
          </p:nvPr>
        </p:nvGraphicFramePr>
        <p:xfrm>
          <a:off x="777483" y="1558478"/>
          <a:ext cx="22955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2" name="Equation" r:id="rId5" imgW="3060360" imgH="914400" progId="Equation.DSMT4">
                  <p:embed/>
                </p:oleObj>
              </mc:Choice>
              <mc:Fallback>
                <p:oleObj name="Equation" r:id="rId5" imgW="30603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483" y="1558478"/>
                        <a:ext cx="22955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33804">
            <a:extLst>
              <a:ext uri="{FF2B5EF4-FFF2-40B4-BE49-F238E27FC236}">
                <a16:creationId xmlns:a16="http://schemas.microsoft.com/office/drawing/2014/main" xmlns="" id="{FADC6914-611F-4E6B-BF73-19A2A2F090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98" y="896937"/>
            <a:ext cx="958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006" y="630932"/>
            <a:ext cx="3847047" cy="349339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29AAC6F-24F2-4579-8C1C-D4EC224CF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8941" y="1368127"/>
            <a:ext cx="390218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对于不带括号的分式混合运算：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运算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顺序：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乘方，再乘除，然后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加减；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结果要化为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最简分式．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453671"/>
              </p:ext>
            </p:extLst>
          </p:nvPr>
        </p:nvGraphicFramePr>
        <p:xfrm>
          <a:off x="776690" y="3984625"/>
          <a:ext cx="23796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3" name="Equation" r:id="rId8" imgW="3174840" imgH="888840" progId="Equation.DSMT4">
                  <p:embed/>
                </p:oleObj>
              </mc:Choice>
              <mc:Fallback>
                <p:oleObj name="Equation" r:id="rId8" imgW="3174840" imgH="8888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690" y="3984625"/>
                        <a:ext cx="2379662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79732"/>
              </p:ext>
            </p:extLst>
          </p:nvPr>
        </p:nvGraphicFramePr>
        <p:xfrm>
          <a:off x="771927" y="2286108"/>
          <a:ext cx="23891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4" name="Equation" r:id="rId10" imgW="3187440" imgH="914400" progId="Equation.DSMT4">
                  <p:embed/>
                </p:oleObj>
              </mc:Choice>
              <mc:Fallback>
                <p:oleObj name="Equation" r:id="rId10" imgW="3187440" imgH="914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927" y="2286108"/>
                        <a:ext cx="238918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186016"/>
              </p:ext>
            </p:extLst>
          </p:nvPr>
        </p:nvGraphicFramePr>
        <p:xfrm>
          <a:off x="776881" y="3173413"/>
          <a:ext cx="17335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5" name="Equation" r:id="rId12" imgW="2311200" imgH="914400" progId="Equation.DSMT4">
                  <p:embed/>
                </p:oleObj>
              </mc:Choice>
              <mc:Fallback>
                <p:oleObj name="Equation" r:id="rId12" imgW="2311200" imgH="914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881" y="3173413"/>
                        <a:ext cx="17335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281699"/>
              </p:ext>
            </p:extLst>
          </p:nvPr>
        </p:nvGraphicFramePr>
        <p:xfrm>
          <a:off x="2598738" y="3182938"/>
          <a:ext cx="17430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6" name="Equation" r:id="rId14" imgW="2323800" imgH="914400" progId="Equation.DSMT4">
                  <p:embed/>
                </p:oleObj>
              </mc:Choice>
              <mc:Fallback>
                <p:oleObj name="Equation" r:id="rId14" imgW="2323800" imgH="914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738" y="3182938"/>
                        <a:ext cx="17430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223965"/>
              </p:ext>
            </p:extLst>
          </p:nvPr>
        </p:nvGraphicFramePr>
        <p:xfrm>
          <a:off x="3114675" y="1560978"/>
          <a:ext cx="17430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57" name="Equation" r:id="rId16" imgW="2323800" imgH="914400" progId="Equation.DSMT4">
                  <p:embed/>
                </p:oleObj>
              </mc:Choice>
              <mc:Fallback>
                <p:oleObj name="Equation" r:id="rId16" imgW="2323800" imgH="914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1560978"/>
                        <a:ext cx="17430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665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6">
            <a:extLst>
              <a:ext uri="{FF2B5EF4-FFF2-40B4-BE49-F238E27FC236}">
                <a16:creationId xmlns:a16="http://schemas.microsoft.com/office/drawing/2014/main" xmlns="" id="{260E3EDA-769C-46B3-B6AC-153B8FB6B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2563" y="677863"/>
            <a:ext cx="67389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B.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D.</a:t>
            </a:r>
          </a:p>
        </p:txBody>
      </p:sp>
      <p:graphicFrame>
        <p:nvGraphicFramePr>
          <p:cNvPr id="68610" name="Object 7">
            <a:extLst>
              <a:ext uri="{FF2B5EF4-FFF2-40B4-BE49-F238E27FC236}">
                <a16:creationId xmlns:a16="http://schemas.microsoft.com/office/drawing/2014/main" xmlns="" id="{1B1D3676-3A9D-43C0-803C-8BF7CC7D76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994493"/>
              </p:ext>
            </p:extLst>
          </p:nvPr>
        </p:nvGraphicFramePr>
        <p:xfrm>
          <a:off x="2495550" y="757869"/>
          <a:ext cx="1449389" cy="626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5" name="Equation" r:id="rId3" imgW="1498320" imgH="647640" progId="Equation.DSMT4">
                  <p:embed/>
                </p:oleObj>
              </mc:Choice>
              <mc:Fallback>
                <p:oleObj name="Equation" r:id="rId3" imgW="149832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757869"/>
                        <a:ext cx="1449389" cy="6264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1" name="Object 8">
            <a:extLst>
              <a:ext uri="{FF2B5EF4-FFF2-40B4-BE49-F238E27FC236}">
                <a16:creationId xmlns:a16="http://schemas.microsoft.com/office/drawing/2014/main" xmlns="" id="{41984B3C-A1AB-40CC-B0C3-03DE4AB659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764015"/>
              </p:ext>
            </p:extLst>
          </p:nvPr>
        </p:nvGraphicFramePr>
        <p:xfrm>
          <a:off x="5514975" y="1565910"/>
          <a:ext cx="514350" cy="54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6" name="Equation" r:id="rId5" imgW="571320" imgH="609480" progId="Equation.DSMT4">
                  <p:embed/>
                </p:oleObj>
              </mc:Choice>
              <mc:Fallback>
                <p:oleObj name="Equation" r:id="rId5" imgW="5713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975" y="1565910"/>
                        <a:ext cx="514350" cy="548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9">
            <a:extLst>
              <a:ext uri="{FF2B5EF4-FFF2-40B4-BE49-F238E27FC236}">
                <a16:creationId xmlns:a16="http://schemas.microsoft.com/office/drawing/2014/main" xmlns="" id="{EEB8FF8B-2488-43F4-8B98-A37F1370AE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981292"/>
              </p:ext>
            </p:extLst>
          </p:nvPr>
        </p:nvGraphicFramePr>
        <p:xfrm>
          <a:off x="6883400" y="1572683"/>
          <a:ext cx="508000" cy="541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07" name="Equation" r:id="rId7" imgW="571320" imgH="609480" progId="Equation.DSMT4">
                  <p:embed/>
                </p:oleObj>
              </mc:Choice>
              <mc:Fallback>
                <p:oleObj name="Equation" r:id="rId7" imgW="5713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1572683"/>
                        <a:ext cx="508000" cy="541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47FF1E8-3740-42CB-9D05-E6F4F0041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625" y="892473"/>
            <a:ext cx="307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grpSp>
        <p:nvGrpSpPr>
          <p:cNvPr id="1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32" y="84595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446213" y="2295525"/>
            <a:ext cx="6091237" cy="2158283"/>
            <a:chOff x="1446213" y="2790825"/>
            <a:chExt cx="6091237" cy="2158283"/>
          </a:xfrm>
        </p:grpSpPr>
        <p:sp>
          <p:nvSpPr>
            <p:cNvPr id="19" name="Text Box 5">
              <a:extLst>
                <a:ext uri="{FF2B5EF4-FFF2-40B4-BE49-F238E27FC236}">
                  <a16:creationId xmlns:a16="http://schemas.microsoft.com/office/drawing/2014/main" xmlns="" id="{A63D14AF-40FF-44FB-9554-A1CCD99B59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6213" y="2790825"/>
              <a:ext cx="6091237" cy="2158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A.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B.       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C.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200000"/>
                </a:lnSpc>
                <a:spcBef>
                  <a:spcPct val="50000"/>
                </a:spcBef>
              </a:pPr>
              <a:endParaRPr lang="en-US" altLang="zh-CN" sz="105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0" name="Object 6">
              <a:extLst>
                <a:ext uri="{FF2B5EF4-FFF2-40B4-BE49-F238E27FC236}">
                  <a16:creationId xmlns:a16="http://schemas.microsoft.com/office/drawing/2014/main" xmlns="" id="{4F1F8CAD-F73C-4473-B923-BFB44BE3A3C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3523151"/>
                </p:ext>
              </p:extLst>
            </p:nvPr>
          </p:nvGraphicFramePr>
          <p:xfrm>
            <a:off x="2622188" y="2971863"/>
            <a:ext cx="1414826" cy="561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08" name="Equation" r:id="rId10" imgW="1536480" imgH="609480" progId="Equation.DSMT4">
                    <p:embed/>
                  </p:oleObj>
                </mc:Choice>
                <mc:Fallback>
                  <p:oleObj name="Equation" r:id="rId10" imgW="153648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2188" y="2971863"/>
                          <a:ext cx="1414826" cy="5612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7">
              <a:extLst>
                <a:ext uri="{FF2B5EF4-FFF2-40B4-BE49-F238E27FC236}">
                  <a16:creationId xmlns:a16="http://schemas.microsoft.com/office/drawing/2014/main" xmlns="" id="{6E4109EF-5B7C-4071-AB32-C791E461779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6545872"/>
                </p:ext>
              </p:extLst>
            </p:nvPr>
          </p:nvGraphicFramePr>
          <p:xfrm>
            <a:off x="1966521" y="3863240"/>
            <a:ext cx="529029" cy="564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09" name="Equation" r:id="rId12" imgW="571320" imgH="609480" progId="Equation.DSMT4">
                    <p:embed/>
                  </p:oleObj>
                </mc:Choice>
                <mc:Fallback>
                  <p:oleObj name="Equation" r:id="rId12" imgW="57132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6521" y="3863240"/>
                          <a:ext cx="529029" cy="5642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8">
              <a:extLst>
                <a:ext uri="{FF2B5EF4-FFF2-40B4-BE49-F238E27FC236}">
                  <a16:creationId xmlns:a16="http://schemas.microsoft.com/office/drawing/2014/main" xmlns="" id="{048E0128-B5F4-4911-971E-637B5F32A5E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66865860"/>
                </p:ext>
              </p:extLst>
            </p:nvPr>
          </p:nvGraphicFramePr>
          <p:xfrm>
            <a:off x="3465513" y="3869966"/>
            <a:ext cx="504864" cy="538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10" name="Equation" r:id="rId14" imgW="571320" imgH="609480" progId="Equation.DSMT4">
                    <p:embed/>
                  </p:oleObj>
                </mc:Choice>
                <mc:Fallback>
                  <p:oleObj name="Equation" r:id="rId14" imgW="57132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65513" y="3869966"/>
                          <a:ext cx="504864" cy="5385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9">
              <a:extLst>
                <a:ext uri="{FF2B5EF4-FFF2-40B4-BE49-F238E27FC236}">
                  <a16:creationId xmlns:a16="http://schemas.microsoft.com/office/drawing/2014/main" xmlns="" id="{905A2566-7AD6-49BC-A556-68894AACDC5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3005738"/>
                </p:ext>
              </p:extLst>
            </p:nvPr>
          </p:nvGraphicFramePr>
          <p:xfrm>
            <a:off x="5360987" y="3921941"/>
            <a:ext cx="496888" cy="5300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11" name="Equation" r:id="rId16" imgW="571320" imgH="609480" progId="Equation.DSMT4">
                    <p:embed/>
                  </p:oleObj>
                </mc:Choice>
                <mc:Fallback>
                  <p:oleObj name="Equation" r:id="rId16" imgW="57132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0987" y="3921941"/>
                          <a:ext cx="496888" cy="5300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10">
              <a:extLst>
                <a:ext uri="{FF2B5EF4-FFF2-40B4-BE49-F238E27FC236}">
                  <a16:creationId xmlns:a16="http://schemas.microsoft.com/office/drawing/2014/main" xmlns="" id="{3794D220-C995-414E-9DA4-25529A33B4E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2969848"/>
                </p:ext>
              </p:extLst>
            </p:nvPr>
          </p:nvGraphicFramePr>
          <p:xfrm>
            <a:off x="6804024" y="3877490"/>
            <a:ext cx="520701" cy="5554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412" name="Equation" r:id="rId18" imgW="571320" imgH="609480" progId="Equation.DSMT4">
                    <p:embed/>
                  </p:oleObj>
                </mc:Choice>
                <mc:Fallback>
                  <p:oleObj name="Equation" r:id="rId18" imgW="57132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4024" y="3877490"/>
                          <a:ext cx="520701" cy="5554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文本框 2">
            <a:extLst>
              <a:ext uri="{FF2B5EF4-FFF2-40B4-BE49-F238E27FC236}">
                <a16:creationId xmlns:a16="http://schemas.microsoft.com/office/drawing/2014/main" xmlns="" id="{4B8658C4-0DC4-4CE4-8213-6ECA84A14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5" y="2559992"/>
            <a:ext cx="35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85840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93321" y="722312"/>
            <a:ext cx="5629275" cy="3154363"/>
          </a:xfrm>
          <a:prstGeom prst="cloudCallout">
            <a:avLst>
              <a:gd name="adj1" fmla="val 61400"/>
              <a:gd name="adj2" fmla="val 14401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2">
            <a:extLst>
              <a:ext uri="{FF2B5EF4-FFF2-40B4-BE49-F238E27FC236}">
                <a16:creationId xmlns="" xmlns:a16="http://schemas.microsoft.com/office/drawing/2014/main" id="{2B904036-8865-44E0-8DE5-F5BCAB3679E7}"/>
              </a:ext>
            </a:extLst>
          </p:cNvPr>
          <p:cNvSpPr/>
          <p:nvPr/>
        </p:nvSpPr>
        <p:spPr bwMode="auto">
          <a:xfrm>
            <a:off x="888998" y="968375"/>
            <a:ext cx="5083175" cy="319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还记得同分母分数加减法法则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吗？异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分母分数加减法法则又是怎样的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呢？想一想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分式的加减法又应如何去运算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/>
        </p:blipFill>
        <p:spPr>
          <a:xfrm flipH="1">
            <a:off x="6759639" y="1867424"/>
            <a:ext cx="2348273" cy="2695052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5143">
            <a:extLst>
              <a:ext uri="{FF2B5EF4-FFF2-40B4-BE49-F238E27FC236}">
                <a16:creationId xmlns:a16="http://schemas.microsoft.com/office/drawing/2014/main" xmlns="" id="{073E14B0-04FF-40B1-B774-F3B34D357A23}"/>
              </a:ext>
            </a:extLst>
          </p:cNvPr>
          <p:cNvGrpSpPr>
            <a:grpSpLocks/>
          </p:cNvGrpSpPr>
          <p:nvPr/>
        </p:nvGrpSpPr>
        <p:grpSpPr bwMode="auto">
          <a:xfrm>
            <a:off x="1288847" y="1116013"/>
            <a:ext cx="4592039" cy="752475"/>
            <a:chOff x="-414" y="938"/>
            <a:chExt cx="3858" cy="632"/>
          </a:xfrm>
        </p:grpSpPr>
        <p:sp>
          <p:nvSpPr>
            <p:cNvPr id="70659" name="矩形 5131">
              <a:extLst>
                <a:ext uri="{FF2B5EF4-FFF2-40B4-BE49-F238E27FC236}">
                  <a16:creationId xmlns:a16="http://schemas.microsoft.com/office/drawing/2014/main" xmlns="" id="{389D3902-640D-4FDF-8468-CDC2EC930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14" y="1026"/>
              <a:ext cx="197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　　</a:t>
              </a:r>
            </a:p>
          </p:txBody>
        </p:sp>
        <p:graphicFrame>
          <p:nvGraphicFramePr>
            <p:cNvPr id="70660" name="Object 5">
              <a:extLst>
                <a:ext uri="{FF2B5EF4-FFF2-40B4-BE49-F238E27FC236}">
                  <a16:creationId xmlns:a16="http://schemas.microsoft.com/office/drawing/2014/main" xmlns="" id="{92B86953-7575-41D9-AF52-BBC8CA9D293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62992072"/>
                </p:ext>
              </p:extLst>
            </p:nvPr>
          </p:nvGraphicFramePr>
          <p:xfrm>
            <a:off x="813" y="938"/>
            <a:ext cx="2631" cy="6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034" name="Equation" r:id="rId3" imgW="4178160" imgH="1002960" progId="Equation.DSMT4">
                    <p:embed/>
                  </p:oleObj>
                </mc:Choice>
                <mc:Fallback>
                  <p:oleObj name="Equation" r:id="rId3" imgW="4178160" imgH="100296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3" y="938"/>
                          <a:ext cx="2631" cy="6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0665" name="组合 6">
            <a:extLst>
              <a:ext uri="{FF2B5EF4-FFF2-40B4-BE49-F238E27FC236}">
                <a16:creationId xmlns:a16="http://schemas.microsoft.com/office/drawing/2014/main" xmlns="" id="{78811C9B-89F3-44E4-8E03-C4B6DA87808B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581025"/>
            <a:ext cx="1858963" cy="477054"/>
            <a:chOff x="427462" y="558483"/>
            <a:chExt cx="1858351" cy="476747"/>
          </a:xfrm>
        </p:grpSpPr>
        <p:grpSp>
          <p:nvGrpSpPr>
            <p:cNvPr id="70666" name="组合 5">
              <a:extLst>
                <a:ext uri="{FF2B5EF4-FFF2-40B4-BE49-F238E27FC236}">
                  <a16:creationId xmlns:a16="http://schemas.microsoft.com/office/drawing/2014/main" xmlns="" id="{2784A19C-E0A0-4B48-A79C-C86D798761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6CB051C4-27C7-4E01-B59E-2ED3BA970BCA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1CEC2368-F585-43DD-9A4D-DFEB984ACA18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18FFBC89-61EA-423A-A12E-B9D1129137C0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161AABE9-036A-4106-A591-565068D0E2E7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82F52945-FC9C-4CFF-8026-99B34369BBE7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0672" name="文本框 11">
              <a:extLst>
                <a:ext uri="{FF2B5EF4-FFF2-40B4-BE49-F238E27FC236}">
                  <a16:creationId xmlns:a16="http://schemas.microsoft.com/office/drawing/2014/main" xmlns="" id="{3DB54EF4-205F-4DC8-BFFE-C40A8014B6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76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673" name="文本框 1">
            <a:extLst>
              <a:ext uri="{FF2B5EF4-FFF2-40B4-BE49-F238E27FC236}">
                <a16:creationId xmlns:a16="http://schemas.microsoft.com/office/drawing/2014/main" xmlns="" id="{D9F16236-652E-453B-8286-B8E9AAB9D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5725" y="603250"/>
            <a:ext cx="39338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较复杂的分式的混合运算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 Box 19"/>
          <p:cNvSpPr txBox="1"/>
          <p:nvPr/>
        </p:nvSpPr>
        <p:spPr>
          <a:xfrm>
            <a:off x="1645846" y="2194895"/>
            <a:ext cx="16466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066960"/>
              </p:ext>
            </p:extLst>
          </p:nvPr>
        </p:nvGraphicFramePr>
        <p:xfrm>
          <a:off x="2839244" y="2088383"/>
          <a:ext cx="3476625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5" name="Equation" r:id="rId5" imgW="5283000" imgH="1054080" progId="Equation.DSMT4">
                  <p:embed/>
                </p:oleObj>
              </mc:Choice>
              <mc:Fallback>
                <p:oleObj name="Equation" r:id="rId5" imgW="5283000" imgH="1054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244" y="2088383"/>
                        <a:ext cx="3476625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42983"/>
              </p:ext>
            </p:extLst>
          </p:nvPr>
        </p:nvGraphicFramePr>
        <p:xfrm>
          <a:off x="2867819" y="2941638"/>
          <a:ext cx="17875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6" name="Equation" r:id="rId7" imgW="2717640" imgH="901440" progId="Equation.DSMT4">
                  <p:embed/>
                </p:oleObj>
              </mc:Choice>
              <mc:Fallback>
                <p:oleObj name="Equation" r:id="rId7" imgW="2717640" imgH="9014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7819" y="2941638"/>
                        <a:ext cx="1787525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487128"/>
              </p:ext>
            </p:extLst>
          </p:nvPr>
        </p:nvGraphicFramePr>
        <p:xfrm>
          <a:off x="2839244" y="3646488"/>
          <a:ext cx="25479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7" name="Equation" r:id="rId9" imgW="3873240" imgH="901440" progId="Equation.DSMT4">
                  <p:embed/>
                </p:oleObj>
              </mc:Choice>
              <mc:Fallback>
                <p:oleObj name="Equation" r:id="rId9" imgW="3873240" imgH="90144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244" y="3646488"/>
                        <a:ext cx="2547938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498974"/>
              </p:ext>
            </p:extLst>
          </p:nvPr>
        </p:nvGraphicFramePr>
        <p:xfrm>
          <a:off x="2879725" y="4397375"/>
          <a:ext cx="20478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38" name="Equation" r:id="rId11" imgW="3111480" imgH="355320" progId="Equation.DSMT4">
                  <p:embed/>
                </p:oleObj>
              </mc:Choice>
              <mc:Fallback>
                <p:oleObj name="Equation" r:id="rId11" imgW="3111480" imgH="35532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25" y="4397375"/>
                        <a:ext cx="2047875" cy="23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115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420337"/>
              </p:ext>
            </p:extLst>
          </p:nvPr>
        </p:nvGraphicFramePr>
        <p:xfrm>
          <a:off x="2460625" y="1682131"/>
          <a:ext cx="30353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84" name="Equation" r:id="rId4" imgW="4228920" imgH="1002960" progId="Equation.DSMT4">
                  <p:embed/>
                </p:oleObj>
              </mc:Choice>
              <mc:Fallback>
                <p:oleObj name="Equation" r:id="rId4" imgW="4228920" imgH="1002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25" y="1682131"/>
                        <a:ext cx="303530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398443"/>
              </p:ext>
            </p:extLst>
          </p:nvPr>
        </p:nvGraphicFramePr>
        <p:xfrm>
          <a:off x="1958975" y="698500"/>
          <a:ext cx="3913188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85" name="Equation" r:id="rId6" imgW="5219640" imgH="1002960" progId="Equation.DSMT4">
                  <p:embed/>
                </p:oleObj>
              </mc:Choice>
              <mc:Fallback>
                <p:oleObj name="Equation" r:id="rId6" imgW="5219640" imgH="10029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975" y="698500"/>
                        <a:ext cx="3913188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9"/>
          <p:cNvSpPr txBox="1"/>
          <p:nvPr/>
        </p:nvSpPr>
        <p:spPr>
          <a:xfrm>
            <a:off x="1217221" y="1783087"/>
            <a:ext cx="16466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47732"/>
              </p:ext>
            </p:extLst>
          </p:nvPr>
        </p:nvGraphicFramePr>
        <p:xfrm>
          <a:off x="2409825" y="2649538"/>
          <a:ext cx="372903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86" name="Equation" r:id="rId8" imgW="5194080" imgH="1054080" progId="Equation.DSMT4">
                  <p:embed/>
                </p:oleObj>
              </mc:Choice>
              <mc:Fallback>
                <p:oleObj name="Equation" r:id="rId8" imgW="5194080" imgH="10540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825" y="2649538"/>
                        <a:ext cx="372903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039548"/>
              </p:ext>
            </p:extLst>
          </p:nvPr>
        </p:nvGraphicFramePr>
        <p:xfrm>
          <a:off x="2425700" y="3571875"/>
          <a:ext cx="21526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87" name="Equation" r:id="rId10" imgW="2997000" imgH="914400" progId="Equation.DSMT4">
                  <p:embed/>
                </p:oleObj>
              </mc:Choice>
              <mc:Fallback>
                <p:oleObj name="Equation" r:id="rId10" imgW="2997000" imgH="9144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3571875"/>
                        <a:ext cx="215265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228079"/>
              </p:ext>
            </p:extLst>
          </p:nvPr>
        </p:nvGraphicFramePr>
        <p:xfrm>
          <a:off x="2441575" y="4265613"/>
          <a:ext cx="111283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88" name="Equation" r:id="rId12" imgW="1549080" imgH="888840" progId="Equation.DSMT4">
                  <p:embed/>
                </p:oleObj>
              </mc:Choice>
              <mc:Fallback>
                <p:oleObj name="Equation" r:id="rId12" imgW="1549080" imgH="88884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4265613"/>
                        <a:ext cx="1112838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772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矩形 16394">
            <a:extLst>
              <a:ext uri="{FF2B5EF4-FFF2-40B4-BE49-F238E27FC236}">
                <a16:creationId xmlns:a16="http://schemas.microsoft.com/office/drawing/2014/main" xmlns="" id="{74DA52C7-7596-4854-B800-213343B4B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977" y="1250951"/>
            <a:ext cx="7867650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对于带括号的分式混合运算：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各分式的分子、分母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分解因式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后，再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进行计算；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乘方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乘除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算加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括号，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算括号内的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结果要化为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最简分式或整式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</p:txBody>
      </p:sp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9" name="剪去同侧角的矩形 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22465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>
            <a:extLst>
              <a:ext uri="{FF2B5EF4-FFF2-40B4-BE49-F238E27FC236}">
                <a16:creationId xmlns:a16="http://schemas.microsoft.com/office/drawing/2014/main" xmlns="" id="{9D60CE39-CF54-4BA7-8BC8-C15E402DA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538" y="777875"/>
            <a:ext cx="278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用两种方法计算：</a:t>
            </a:r>
          </a:p>
        </p:txBody>
      </p:sp>
      <p:graphicFrame>
        <p:nvGraphicFramePr>
          <p:cNvPr id="59396" name="Object 4">
            <a:extLst>
              <a:ext uri="{FF2B5EF4-FFF2-40B4-BE49-F238E27FC236}">
                <a16:creationId xmlns:a16="http://schemas.microsoft.com/office/drawing/2014/main" xmlns="" id="{3F53816E-35B3-414A-8FAC-B44061874B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367023"/>
              </p:ext>
            </p:extLst>
          </p:nvPr>
        </p:nvGraphicFramePr>
        <p:xfrm>
          <a:off x="3652511" y="2454242"/>
          <a:ext cx="756304" cy="70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2" name="Equation" r:id="rId3" imgW="698400" imgH="647640" progId="Equation.DSMT4">
                  <p:embed/>
                </p:oleObj>
              </mc:Choice>
              <mc:Fallback>
                <p:oleObj name="Equation" r:id="rId3" imgW="69840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511" y="2454242"/>
                        <a:ext cx="756304" cy="7058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7" name="Object 5">
            <a:extLst>
              <a:ext uri="{FF2B5EF4-FFF2-40B4-BE49-F238E27FC236}">
                <a16:creationId xmlns:a16="http://schemas.microsoft.com/office/drawing/2014/main" xmlns="" id="{5AD2F676-2FB1-4AFF-9A71-9126ED6C65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186639"/>
              </p:ext>
            </p:extLst>
          </p:nvPr>
        </p:nvGraphicFramePr>
        <p:xfrm>
          <a:off x="4718051" y="2738165"/>
          <a:ext cx="644524" cy="24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3" name="Equation" r:id="rId5" imgW="736560" imgH="241200" progId="Equation.DSMT4">
                  <p:embed/>
                </p:oleObj>
              </mc:Choice>
              <mc:Fallback>
                <p:oleObj name="Equation" r:id="rId5" imgW="7365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8051" y="2738165"/>
                        <a:ext cx="644524" cy="249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398" name="Group 6">
            <a:extLst>
              <a:ext uri="{FF2B5EF4-FFF2-40B4-BE49-F238E27FC236}">
                <a16:creationId xmlns:a16="http://schemas.microsoft.com/office/drawing/2014/main" xmlns="" id="{F9026F7D-05AA-4981-B94A-56E63855F84D}"/>
              </a:ext>
            </a:extLst>
          </p:cNvPr>
          <p:cNvGrpSpPr>
            <a:grpSpLocks/>
          </p:cNvGrpSpPr>
          <p:nvPr/>
        </p:nvGrpSpPr>
        <p:grpSpPr bwMode="auto">
          <a:xfrm>
            <a:off x="2019301" y="2420463"/>
            <a:ext cx="1566348" cy="784853"/>
            <a:chOff x="1973" y="1890"/>
            <a:chExt cx="1235" cy="619"/>
          </a:xfrm>
        </p:grpSpPr>
        <p:graphicFrame>
          <p:nvGraphicFramePr>
            <p:cNvPr id="74758" name="Object 7">
              <a:extLst>
                <a:ext uri="{FF2B5EF4-FFF2-40B4-BE49-F238E27FC236}">
                  <a16:creationId xmlns:a16="http://schemas.microsoft.com/office/drawing/2014/main" xmlns="" id="{08B62A43-871B-4372-8A6A-02BEAAB5A7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2079009"/>
                </p:ext>
              </p:extLst>
            </p:nvPr>
          </p:nvGraphicFramePr>
          <p:xfrm>
            <a:off x="2277" y="1890"/>
            <a:ext cx="931" cy="6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374" name="Equation" r:id="rId7" imgW="660240" imgH="419040" progId="Equation.DSMT4">
                    <p:embed/>
                  </p:oleObj>
                </mc:Choice>
                <mc:Fallback>
                  <p:oleObj name="Equation" r:id="rId7" imgW="660240" imgH="419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7" y="1890"/>
                          <a:ext cx="931" cy="6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59" name="Rectangle 8">
              <a:extLst>
                <a:ext uri="{FF2B5EF4-FFF2-40B4-BE49-F238E27FC236}">
                  <a16:creationId xmlns:a16="http://schemas.microsoft.com/office/drawing/2014/main" xmlns="" id="{1D0430E9-C9DF-4C65-B5C3-B6D211A2B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2068"/>
              <a:ext cx="30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15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=</a:t>
              </a:r>
            </a:p>
          </p:txBody>
        </p:sp>
      </p:grpSp>
      <p:graphicFrame>
        <p:nvGraphicFramePr>
          <p:cNvPr id="59401" name="Object 9">
            <a:extLst>
              <a:ext uri="{FF2B5EF4-FFF2-40B4-BE49-F238E27FC236}">
                <a16:creationId xmlns:a16="http://schemas.microsoft.com/office/drawing/2014/main" xmlns="" id="{137B4530-CADF-405D-9AF7-23F7CEA3D9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849527"/>
              </p:ext>
            </p:extLst>
          </p:nvPr>
        </p:nvGraphicFramePr>
        <p:xfrm>
          <a:off x="2212081" y="1697390"/>
          <a:ext cx="3044300" cy="688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5" name="Equation" r:id="rId9" imgW="2057400" imgH="419040" progId="Equation.DSMT4">
                  <p:embed/>
                </p:oleObj>
              </mc:Choice>
              <mc:Fallback>
                <p:oleObj name="Equation" r:id="rId9" imgW="20574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081" y="1697390"/>
                        <a:ext cx="3044300" cy="6887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02" name="Rectangle 10">
            <a:extLst>
              <a:ext uri="{FF2B5EF4-FFF2-40B4-BE49-F238E27FC236}">
                <a16:creationId xmlns:a16="http://schemas.microsoft.com/office/drawing/2014/main" xmlns="" id="{611A4F32-44E1-4551-BF55-F5560FC04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4709" y="1333500"/>
            <a:ext cx="3002354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按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运算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顺序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    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</a:p>
        </p:txBody>
      </p:sp>
      <p:sp>
        <p:nvSpPr>
          <p:cNvPr id="59403" name="Text Box 11">
            <a:extLst>
              <a:ext uri="{FF2B5EF4-FFF2-40B4-BE49-F238E27FC236}">
                <a16:creationId xmlns:a16="http://schemas.microsoft.com/office/drawing/2014/main" xmlns="" id="{DF6A7099-8DB7-4033-B815-140380D8D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2639510"/>
            <a:ext cx="433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=</a:t>
            </a:r>
          </a:p>
        </p:txBody>
      </p:sp>
      <p:sp>
        <p:nvSpPr>
          <p:cNvPr id="59404" name="Text Box 12">
            <a:extLst>
              <a:ext uri="{FF2B5EF4-FFF2-40B4-BE49-F238E27FC236}">
                <a16:creationId xmlns:a16="http://schemas.microsoft.com/office/drawing/2014/main" xmlns="" id="{6AA335AA-E9EC-480F-A816-2575CFC0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925" y="3094038"/>
            <a:ext cx="2598738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利用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乘法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分配律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         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graphicFrame>
        <p:nvGraphicFramePr>
          <p:cNvPr id="59405" name="Object 13">
            <a:extLst>
              <a:ext uri="{FF2B5EF4-FFF2-40B4-BE49-F238E27FC236}">
                <a16:creationId xmlns:a16="http://schemas.microsoft.com/office/drawing/2014/main" xmlns="" id="{F08F6C91-A415-48E1-8EF8-37CA107D5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402652"/>
              </p:ext>
            </p:extLst>
          </p:nvPr>
        </p:nvGraphicFramePr>
        <p:xfrm>
          <a:off x="2173288" y="3551994"/>
          <a:ext cx="3714750" cy="780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6" name="Equation" r:id="rId11" imgW="2438280" imgH="469800" progId="Equation.DSMT4">
                  <p:embed/>
                </p:oleObj>
              </mc:Choice>
              <mc:Fallback>
                <p:oleObj name="Equation" r:id="rId11" imgW="243828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3288" y="3551994"/>
                        <a:ext cx="3714750" cy="7802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6" name="Object 14">
            <a:extLst>
              <a:ext uri="{FF2B5EF4-FFF2-40B4-BE49-F238E27FC236}">
                <a16:creationId xmlns:a16="http://schemas.microsoft.com/office/drawing/2014/main" xmlns="" id="{53A54953-A8DB-415A-A379-27ADBC65F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509898"/>
              </p:ext>
            </p:extLst>
          </p:nvPr>
        </p:nvGraphicFramePr>
        <p:xfrm>
          <a:off x="2245324" y="4360053"/>
          <a:ext cx="2146300" cy="48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7" name="Equation" r:id="rId13" imgW="2031840" imgH="380880" progId="Equation.DSMT4">
                  <p:embed/>
                </p:oleObj>
              </mc:Choice>
              <mc:Fallback>
                <p:oleObj name="Equation" r:id="rId13" imgW="203184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5324" y="4360053"/>
                        <a:ext cx="2146300" cy="489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7" name="Object 15">
            <a:extLst>
              <a:ext uri="{FF2B5EF4-FFF2-40B4-BE49-F238E27FC236}">
                <a16:creationId xmlns:a16="http://schemas.microsoft.com/office/drawing/2014/main" xmlns="" id="{0F49E05F-C1E8-4218-8B54-6704D4CAD2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767499"/>
              </p:ext>
            </p:extLst>
          </p:nvPr>
        </p:nvGraphicFramePr>
        <p:xfrm>
          <a:off x="4394200" y="4435475"/>
          <a:ext cx="10477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8" name="Equation" r:id="rId15" imgW="939600" imgH="241200" progId="Equation.DSMT4">
                  <p:embed/>
                </p:oleObj>
              </mc:Choice>
              <mc:Fallback>
                <p:oleObj name="Equation" r:id="rId15" imgW="9396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4435475"/>
                        <a:ext cx="10477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561842"/>
              </p:ext>
            </p:extLst>
          </p:nvPr>
        </p:nvGraphicFramePr>
        <p:xfrm>
          <a:off x="4030663" y="628651"/>
          <a:ext cx="231993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79" name="Equation" r:id="rId18" imgW="1422360" imgH="419040" progId="Equation.DSMT4">
                  <p:embed/>
                </p:oleObj>
              </mc:Choice>
              <mc:Fallback>
                <p:oleObj name="Equation" r:id="rId18" imgW="1422360" imgH="419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0663" y="628651"/>
                        <a:ext cx="2319934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775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/>
      <p:bldP spid="59403" grpId="0"/>
      <p:bldP spid="5940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>
            <a:extLst>
              <a:ext uri="{FF2B5EF4-FFF2-40B4-BE49-F238E27FC236}">
                <a16:creationId xmlns:a16="http://schemas.microsoft.com/office/drawing/2014/main" xmlns="" id="{CE3907E5-C2F8-4E5B-A543-157D85A4C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2" y="1120775"/>
            <a:ext cx="82883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据规划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设计，某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市工程队准备在开发区修建一条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1120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盲道，由于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采用新的施工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方式，实际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每天修建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盲道的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长度比原计划增加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，从而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缩短了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工期，假设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原计划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每天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修建盲道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，那么，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778" name="Rectangle 4">
            <a:extLst>
              <a:ext uri="{FF2B5EF4-FFF2-40B4-BE49-F238E27FC236}">
                <a16:creationId xmlns:a16="http://schemas.microsoft.com/office/drawing/2014/main" xmlns="" id="{4CFFC179-A3CB-42D4-AD0E-3D94800A1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012" y="3325813"/>
            <a:ext cx="7716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实际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修建这条盲道的工期比原计划缩短了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几天？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779" name="Rectangle 5">
            <a:extLst>
              <a:ext uri="{FF2B5EF4-FFF2-40B4-BE49-F238E27FC236}">
                <a16:creationId xmlns:a16="http://schemas.microsoft.com/office/drawing/2014/main" xmlns="" id="{E77E9A87-E6F1-42DE-B299-7EDAAA29D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663" y="2603500"/>
            <a:ext cx="82184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原计划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修建这条盲道需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多少天？实际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修建这条盲道用了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多少天？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0422" name="Object 6">
            <a:extLst>
              <a:ext uri="{FF2B5EF4-FFF2-40B4-BE49-F238E27FC236}">
                <a16:creationId xmlns:a16="http://schemas.microsoft.com/office/drawing/2014/main" xmlns="" id="{EC52489E-D970-4AEE-AE55-469AEEF20D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485358"/>
              </p:ext>
            </p:extLst>
          </p:nvPr>
        </p:nvGraphicFramePr>
        <p:xfrm>
          <a:off x="3852860" y="3728596"/>
          <a:ext cx="613571" cy="649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53" name="Equation" r:id="rId3" imgW="571320" imgH="609480" progId="Equation.DSMT4">
                  <p:embed/>
                </p:oleObj>
              </mc:Choice>
              <mc:Fallback>
                <p:oleObj name="Equation" r:id="rId3" imgW="5713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2860" y="3728596"/>
                        <a:ext cx="613571" cy="649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7">
            <a:extLst>
              <a:ext uri="{FF2B5EF4-FFF2-40B4-BE49-F238E27FC236}">
                <a16:creationId xmlns:a16="http://schemas.microsoft.com/office/drawing/2014/main" xmlns="" id="{B6EDF9BB-4E44-465D-9CAA-3F3B8323BC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551789"/>
              </p:ext>
            </p:extLst>
          </p:nvPr>
        </p:nvGraphicFramePr>
        <p:xfrm>
          <a:off x="6702425" y="3711575"/>
          <a:ext cx="7461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54" name="Equation" r:id="rId5" imgW="711000" imgH="609480" progId="Equation.DSMT4">
                  <p:embed/>
                </p:oleObj>
              </mc:Choice>
              <mc:Fallback>
                <p:oleObj name="Equation" r:id="rId5" imgW="7110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2425" y="3711575"/>
                        <a:ext cx="746125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8">
            <a:extLst>
              <a:ext uri="{FF2B5EF4-FFF2-40B4-BE49-F238E27FC236}">
                <a16:creationId xmlns:a16="http://schemas.microsoft.com/office/drawing/2014/main" xmlns="" id="{87EE630F-0C94-47C7-8763-0119060682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676928"/>
              </p:ext>
            </p:extLst>
          </p:nvPr>
        </p:nvGraphicFramePr>
        <p:xfrm>
          <a:off x="4592323" y="4444998"/>
          <a:ext cx="2272027" cy="596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55" name="Equation" r:id="rId7" imgW="2831760" imgH="698400" progId="Equation.DSMT4">
                  <p:embed/>
                </p:oleObj>
              </mc:Choice>
              <mc:Fallback>
                <p:oleObj name="Equation" r:id="rId7" imgW="283176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2323" y="4444998"/>
                        <a:ext cx="2272027" cy="5969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5" name="Text Box 9">
            <a:extLst>
              <a:ext uri="{FF2B5EF4-FFF2-40B4-BE49-F238E27FC236}">
                <a16:creationId xmlns:a16="http://schemas.microsoft.com/office/drawing/2014/main" xmlns="" id="{F67B180F-3568-4069-83DB-6C851CC9A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017" y="3822558"/>
            <a:ext cx="5992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原计划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修建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需       天，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427" name="Text Box 11">
            <a:extLst>
              <a:ext uri="{FF2B5EF4-FFF2-40B4-BE49-F238E27FC236}">
                <a16:creationId xmlns:a16="http://schemas.microsoft.com/office/drawing/2014/main" xmlns="" id="{04D833D7-9B88-49EA-80FB-6EB65925E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218" y="3822557"/>
            <a:ext cx="208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实际修建需</a:t>
            </a:r>
          </a:p>
        </p:txBody>
      </p:sp>
      <p:sp>
        <p:nvSpPr>
          <p:cNvPr id="60428" name="Text Box 12">
            <a:extLst>
              <a:ext uri="{FF2B5EF4-FFF2-40B4-BE49-F238E27FC236}">
                <a16:creationId xmlns:a16="http://schemas.microsoft.com/office/drawing/2014/main" xmlns="" id="{8044D024-56B4-4C43-A6E5-6D4CD0DA3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4331" y="3836560"/>
            <a:ext cx="1025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0429" name="Text Box 13">
            <a:extLst>
              <a:ext uri="{FF2B5EF4-FFF2-40B4-BE49-F238E27FC236}">
                <a16:creationId xmlns:a16="http://schemas.microsoft.com/office/drawing/2014/main" xmlns="" id="{59DB2A5C-451C-4936-BE3B-329E86427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173" y="4444999"/>
            <a:ext cx="7320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实际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修建比原计划缩短了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).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787" name="组合 6">
            <a:extLst>
              <a:ext uri="{FF2B5EF4-FFF2-40B4-BE49-F238E27FC236}">
                <a16:creationId xmlns:a16="http://schemas.microsoft.com/office/drawing/2014/main" xmlns="" id="{31797EBD-01B8-4CEC-BD89-A5C7B6379E98}"/>
              </a:ext>
            </a:extLst>
          </p:cNvPr>
          <p:cNvGrpSpPr>
            <a:grpSpLocks/>
          </p:cNvGrpSpPr>
          <p:nvPr/>
        </p:nvGrpSpPr>
        <p:grpSpPr bwMode="auto">
          <a:xfrm>
            <a:off x="569913" y="533400"/>
            <a:ext cx="1858962" cy="492125"/>
            <a:chOff x="427462" y="558483"/>
            <a:chExt cx="1858351" cy="491808"/>
          </a:xfrm>
        </p:grpSpPr>
        <p:grpSp>
          <p:nvGrpSpPr>
            <p:cNvPr id="75788" name="组合 5">
              <a:extLst>
                <a:ext uri="{FF2B5EF4-FFF2-40B4-BE49-F238E27FC236}">
                  <a16:creationId xmlns:a16="http://schemas.microsoft.com/office/drawing/2014/main" xmlns="" id="{CF9EE2EB-207E-42CC-AD7D-E3721D97E4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2C80495C-222B-4EB0-AF5C-F669E8DEC813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3EFDF36C-C503-4814-BEE1-D470439AEA92}"/>
                  </a:ext>
                </a:extLst>
              </p:cNvPr>
              <p:cNvSpPr/>
              <p:nvPr/>
            </p:nvSpPr>
            <p:spPr>
              <a:xfrm>
                <a:off x="2507551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CFF982FA-31C2-463A-9D42-77067D7F8E2E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143C598C-E241-463D-8C29-400986F4CFE6}"/>
                  </a:ext>
                </a:extLst>
              </p:cNvPr>
              <p:cNvSpPr/>
              <p:nvPr/>
            </p:nvSpPr>
            <p:spPr>
              <a:xfrm>
                <a:off x="3167734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DD4E3685-65B4-47DF-BF69-BF8C5A286839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794" name="文本框 11">
              <a:extLst>
                <a:ext uri="{FF2B5EF4-FFF2-40B4-BE49-F238E27FC236}">
                  <a16:creationId xmlns:a16="http://schemas.microsoft.com/office/drawing/2014/main" xmlns="" id="{8A75830F-2EBF-4C00-A03D-6F5EA449C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+mn-lt"/>
                  <a:cs typeface="Times New Roman" panose="02020603050405020304" pitchFamily="18" charset="0"/>
                </a:rPr>
                <a:t>3</a:t>
              </a:r>
              <a:endParaRPr lang="zh-CN" altLang="en-US" sz="2500" b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75795" name="文本框 20">
            <a:extLst>
              <a:ext uri="{FF2B5EF4-FFF2-40B4-BE49-F238E27FC236}">
                <a16:creationId xmlns:a16="http://schemas.microsoft.com/office/drawing/2014/main" xmlns="" id="{07138810-774D-4623-AA6A-706BF0F3F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300" y="566738"/>
            <a:ext cx="49434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利用分式的混合运算</a:t>
            </a:r>
            <a:r>
              <a:rPr lang="zh-CN" altLang="en-US" sz="2500" b="1" dirty="0" smtClean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zh-CN" altLang="en-US" sz="2500" b="1" dirty="0"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98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/>
      <p:bldP spid="60427" grpId="0"/>
      <p:bldP spid="60428" grpId="0"/>
      <p:bldP spid="604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Text Box 20">
            <a:extLst>
              <a:ext uri="{FF2B5EF4-FFF2-40B4-BE49-F238E27FC236}">
                <a16:creationId xmlns:a16="http://schemas.microsoft.com/office/drawing/2014/main" xmlns="" id="{E724393B-EFB7-4638-9220-C846989CE968}"/>
              </a:ext>
            </a:extLst>
          </p:cNvPr>
          <p:cNvSpPr txBox="1"/>
          <p:nvPr/>
        </p:nvSpPr>
        <p:spPr>
          <a:xfrm>
            <a:off x="1114424" y="830263"/>
            <a:ext cx="7381875" cy="289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noProof="1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在一段坡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路，小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明骑自行车上坡的速度为每小时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，下坡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时的速度为每小时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他在这段路上、下坡的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平均速度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每小时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noProof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noProof="1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A.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km</a:t>
            </a:r>
            <a:endParaRPr lang="zh-CN" altLang="en-US" sz="2400" b="1" noProof="1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C.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无法确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定</a:t>
            </a:r>
            <a:endParaRPr lang="zh-CN" altLang="en-US" sz="2400" b="1" noProof="1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75D3709-AE0A-44C0-8B28-5E237CC10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1774825"/>
            <a:ext cx="25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C</a:t>
            </a:r>
          </a:p>
        </p:txBody>
      </p:sp>
      <p:grpSp>
        <p:nvGrpSpPr>
          <p:cNvPr id="15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0" y="7794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094231"/>
              </p:ext>
            </p:extLst>
          </p:nvPr>
        </p:nvGraphicFramePr>
        <p:xfrm>
          <a:off x="1561708" y="2236490"/>
          <a:ext cx="809625" cy="764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39" name="Equation" r:id="rId4" imgW="647640" imgH="609480" progId="Equation.DSMT4">
                  <p:embed/>
                </p:oleObj>
              </mc:Choice>
              <mc:Fallback>
                <p:oleObj name="Equation" r:id="rId4" imgW="647640" imgH="609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1708" y="2236490"/>
                        <a:ext cx="809625" cy="7645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214307"/>
              </p:ext>
            </p:extLst>
          </p:nvPr>
        </p:nvGraphicFramePr>
        <p:xfrm>
          <a:off x="1538885" y="2945519"/>
          <a:ext cx="855271" cy="783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40" name="Equation" r:id="rId6" imgW="736560" imgH="672840" progId="Equation.DSMT4">
                  <p:embed/>
                </p:oleObj>
              </mc:Choice>
              <mc:Fallback>
                <p:oleObj name="Equation" r:id="rId6" imgW="736560" imgH="6728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8885" y="2945519"/>
                        <a:ext cx="855271" cy="783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338675"/>
              </p:ext>
            </p:extLst>
          </p:nvPr>
        </p:nvGraphicFramePr>
        <p:xfrm>
          <a:off x="5691188" y="2236490"/>
          <a:ext cx="855662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41" name="Equation" r:id="rId8" imgW="736560" imgH="672840" progId="Equation.DSMT4">
                  <p:embed/>
                </p:oleObj>
              </mc:Choice>
              <mc:Fallback>
                <p:oleObj name="Equation" r:id="rId8" imgW="736560" imgH="67284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1188" y="2236490"/>
                        <a:ext cx="855662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9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5" name="组合 3">
            <a:extLst>
              <a:ext uri="{FF2B5EF4-FFF2-40B4-BE49-F238E27FC236}">
                <a16:creationId xmlns:a16="http://schemas.microsoft.com/office/drawing/2014/main" xmlns="" id="{613B0CE3-4511-453B-AAB2-998434B2FD65}"/>
              </a:ext>
            </a:extLst>
          </p:cNvPr>
          <p:cNvGrpSpPr>
            <a:grpSpLocks/>
          </p:cNvGrpSpPr>
          <p:nvPr/>
        </p:nvGrpSpPr>
        <p:grpSpPr bwMode="auto">
          <a:xfrm>
            <a:off x="3644900" y="568879"/>
            <a:ext cx="1879600" cy="476250"/>
            <a:chOff x="497257" y="753279"/>
            <a:chExt cx="1881032" cy="477054"/>
          </a:xfrm>
        </p:grpSpPr>
        <p:grpSp>
          <p:nvGrpSpPr>
            <p:cNvPr id="77826" name="组合 2">
              <a:extLst>
                <a:ext uri="{FF2B5EF4-FFF2-40B4-BE49-F238E27FC236}">
                  <a16:creationId xmlns:a16="http://schemas.microsoft.com/office/drawing/2014/main" xmlns="" id="{01C923C2-A584-4EA1-95B8-B0B3548AB3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00D4CA76-5CD2-4054-9BAD-98D1E52CD8C8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D78E61A4-25A7-49F0-BCDB-2F6E7911ED05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E29D7C88-46D4-4814-9FB5-70A18EE9EBDC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8FFD41AB-38C5-4A6C-B618-845B9CB0AE04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7831" name="矩形 1">
              <a:extLst>
                <a:ext uri="{FF2B5EF4-FFF2-40B4-BE49-F238E27FC236}">
                  <a16:creationId xmlns:a16="http://schemas.microsoft.com/office/drawing/2014/main" xmlns="" id="{22CEC58E-062C-465F-97C0-40C6B6465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7838" name="TextBox 2">
                <a:extLst>
                  <a:ext uri="{FF2B5EF4-FFF2-40B4-BE49-F238E27FC236}">
                    <a16:creationId xmlns:a16="http://schemas.microsoft.com/office/drawing/2014/main" xmlns="" id="{E88C45D6-03FC-4D6D-B655-29F1BAB21F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850" y="1140887"/>
                <a:ext cx="8451850" cy="144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化简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•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的结果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.–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.–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7838" name="TextBox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E88C45D6-03FC-4D6D-B655-29F1BAB21F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850" y="1140887"/>
                <a:ext cx="8451850" cy="1446550"/>
              </a:xfrm>
              <a:prstGeom prst="rect">
                <a:avLst/>
              </a:prstGeom>
              <a:blipFill rotWithShape="1">
                <a:blip r:embed="rId3"/>
                <a:stretch>
                  <a:fillRect l="-1154" b="-886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844" name="文本框 2">
            <a:extLst>
              <a:ext uri="{FF2B5EF4-FFF2-40B4-BE49-F238E27FC236}">
                <a16:creationId xmlns:a16="http://schemas.microsoft.com/office/drawing/2014/main" xmlns="" id="{B1CB810F-B963-438E-B63E-12E2B5B38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0788" y="1494482"/>
            <a:ext cx="44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grpSp>
        <p:nvGrpSpPr>
          <p:cNvPr id="3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5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37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242791"/>
              </p:ext>
            </p:extLst>
          </p:nvPr>
        </p:nvGraphicFramePr>
        <p:xfrm>
          <a:off x="4935537" y="2903538"/>
          <a:ext cx="68262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4" name="Equation" r:id="rId4" imgW="545760" imgH="609480" progId="Equation.DSMT4">
                  <p:embed/>
                </p:oleObj>
              </mc:Choice>
              <mc:Fallback>
                <p:oleObj name="Equation" r:id="rId4" imgW="54576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5537" y="2903538"/>
                        <a:ext cx="682625" cy="76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93725" y="2885824"/>
            <a:ext cx="7385050" cy="840156"/>
            <a:chOff x="593725" y="2885824"/>
            <a:chExt cx="7385050" cy="840156"/>
          </a:xfrm>
        </p:grpSpPr>
        <p:sp>
          <p:nvSpPr>
            <p:cNvPr id="77846" name="文本框 3">
              <a:extLst>
                <a:ext uri="{FF2B5EF4-FFF2-40B4-BE49-F238E27FC236}">
                  <a16:creationId xmlns:mc="http://schemas.openxmlformats.org/markup-compatibility/2006" xmlns:a14="http://schemas.microsoft.com/office/drawing/2010/main" xmlns:a16="http://schemas.microsoft.com/office/drawing/2014/main" xmlns="" id="{9D51B7BD-A757-411F-8164-17D2A0C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725" y="3079649"/>
              <a:ext cx="7385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化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简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                 </a:t>
              </a:r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57299680"/>
                </p:ext>
              </p:extLst>
            </p:nvPr>
          </p:nvGraphicFramePr>
          <p:xfrm>
            <a:off x="1722438" y="2885824"/>
            <a:ext cx="2889250" cy="811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155" name="Equation" r:id="rId6" imgW="2311200" imgH="647640" progId="Equation.DSMT4">
                    <p:embed/>
                  </p:oleObj>
                </mc:Choice>
                <mc:Fallback>
                  <p:oleObj name="Equation" r:id="rId6" imgW="2311200" imgH="64764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2438" y="2885824"/>
                          <a:ext cx="2889250" cy="811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6" name="直接连接符 5"/>
            <p:cNvCxnSpPr/>
            <p:nvPr/>
          </p:nvCxnSpPr>
          <p:spPr>
            <a:xfrm flipV="1">
              <a:off x="4611688" y="3667125"/>
              <a:ext cx="141763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6029325" y="3356648"/>
              <a:ext cx="2423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0306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组合 7">
            <a:extLst>
              <a:ext uri="{FF2B5EF4-FFF2-40B4-BE49-F238E27FC236}">
                <a16:creationId xmlns:a16="http://schemas.microsoft.com/office/drawing/2014/main" xmlns="" id="{5A4CCD85-668D-4A48-83B6-AF140C4ECCC6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1033463"/>
            <a:ext cx="6959208" cy="1138237"/>
            <a:chOff x="1003691" y="696914"/>
            <a:chExt cx="6959209" cy="113829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960EDB0-898D-4C9A-8293-3628066F05E8}"/>
                </a:ext>
              </a:extLst>
            </p:cNvPr>
            <p:cNvSpPr/>
            <p:nvPr/>
          </p:nvSpPr>
          <p:spPr bwMode="auto">
            <a:xfrm>
              <a:off x="1008062" y="696914"/>
              <a:ext cx="6954838" cy="5334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</p:txBody>
        </p:sp>
        <p:graphicFrame>
          <p:nvGraphicFramePr>
            <p:cNvPr id="78851" name="对象 1">
              <a:extLst>
                <a:ext uri="{FF2B5EF4-FFF2-40B4-BE49-F238E27FC236}">
                  <a16:creationId xmlns:a16="http://schemas.microsoft.com/office/drawing/2014/main" xmlns="" id="{D8DAD608-ADD7-4859-BF24-991B2211881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1225511"/>
                </p:ext>
              </p:extLst>
            </p:nvPr>
          </p:nvGraphicFramePr>
          <p:xfrm>
            <a:off x="1003691" y="1185890"/>
            <a:ext cx="3556001" cy="6493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330" name="Equation" r:id="rId3" imgW="4863960" imgH="888840" progId="Equation.DSMT4">
                    <p:embed/>
                  </p:oleObj>
                </mc:Choice>
                <mc:Fallback>
                  <p:oleObj name="Equation" r:id="rId3" imgW="4863960" imgH="8888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03691" y="1185890"/>
                          <a:ext cx="3556001" cy="6493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18B9FDD4-EA02-4C71-BB10-50FD740A50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155371"/>
              </p:ext>
            </p:extLst>
          </p:nvPr>
        </p:nvGraphicFramePr>
        <p:xfrm>
          <a:off x="390525" y="2363788"/>
          <a:ext cx="462756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1" name="Equation" r:id="rId5" imgW="6032160" imgH="888840" progId="Equation.DSMT4">
                  <p:embed/>
                </p:oleObj>
              </mc:Choice>
              <mc:Fallback>
                <p:oleObj name="Equation" r:id="rId5" imgW="603216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2363788"/>
                        <a:ext cx="462756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236A55A3-CDD0-497C-A93B-A6EB7BBEE7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407330"/>
              </p:ext>
            </p:extLst>
          </p:nvPr>
        </p:nvGraphicFramePr>
        <p:xfrm>
          <a:off x="1585913" y="3355975"/>
          <a:ext cx="267335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2" name="Equation" r:id="rId7" imgW="3682800" imgH="876240" progId="Equation.DSMT4">
                  <p:embed/>
                </p:oleObj>
              </mc:Choice>
              <mc:Fallback>
                <p:oleObj name="Equation" r:id="rId7" imgW="368280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5913" y="3355975"/>
                        <a:ext cx="2673350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859" name="组合 7">
            <a:extLst>
              <a:ext uri="{FF2B5EF4-FFF2-40B4-BE49-F238E27FC236}">
                <a16:creationId xmlns:a16="http://schemas.microsoft.com/office/drawing/2014/main" xmlns="" id="{3243E3FD-1E07-4AC6-8522-54CD37BB9538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44500"/>
            <a:ext cx="2480310" cy="492828"/>
            <a:chOff x="5083" y="1100"/>
            <a:chExt cx="3905" cy="778"/>
          </a:xfrm>
        </p:grpSpPr>
        <p:grpSp>
          <p:nvGrpSpPr>
            <p:cNvPr id="78860" name="组合 1">
              <a:extLst>
                <a:ext uri="{FF2B5EF4-FFF2-40B4-BE49-F238E27FC236}">
                  <a16:creationId xmlns:a16="http://schemas.microsoft.com/office/drawing/2014/main" xmlns="" id="{A58D0217-4D65-401B-9F89-6737A5925E9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22831EA1-DB96-4971-AC9B-D9786993EB83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765526D4-239B-4B7B-A722-B302ADD0A1E1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1190B011-3FE0-43C2-91DB-5C1A2A9ACBA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A7B84873-FC71-4A00-80C2-56030EDB1A1A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027F2FF9-EBA2-422D-A3E9-6D0CE531E49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8866" name="TextBox 15">
              <a:extLst>
                <a:ext uri="{FF2B5EF4-FFF2-40B4-BE49-F238E27FC236}">
                  <a16:creationId xmlns:a16="http://schemas.microsoft.com/office/drawing/2014/main" xmlns="" id="{5AAE01C9-CACC-4EA8-A439-2870378AA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479746"/>
              </p:ext>
            </p:extLst>
          </p:nvPr>
        </p:nvGraphicFramePr>
        <p:xfrm>
          <a:off x="5106988" y="1603375"/>
          <a:ext cx="3863975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3" name="Equation" r:id="rId9" imgW="5321160" imgH="1002960" progId="Equation.DSMT4">
                  <p:embed/>
                </p:oleObj>
              </mc:Choice>
              <mc:Fallback>
                <p:oleObj name="Equation" r:id="rId9" imgW="5321160" imgH="1002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6988" y="1603375"/>
                        <a:ext cx="3863975" cy="72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110195"/>
              </p:ext>
            </p:extLst>
          </p:nvPr>
        </p:nvGraphicFramePr>
        <p:xfrm>
          <a:off x="5106988" y="2470150"/>
          <a:ext cx="366077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4" name="Equation" r:id="rId11" imgW="4889160" imgH="990360" progId="Equation.DSMT4">
                  <p:embed/>
                </p:oleObj>
              </mc:Choice>
              <mc:Fallback>
                <p:oleObj name="Equation" r:id="rId11" imgW="488916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6988" y="2470150"/>
                        <a:ext cx="3660775" cy="74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796219"/>
              </p:ext>
            </p:extLst>
          </p:nvPr>
        </p:nvGraphicFramePr>
        <p:xfrm>
          <a:off x="6577013" y="3419475"/>
          <a:ext cx="5016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5" name="Equation" r:id="rId13" imgW="698400" imgH="952200" progId="Equation.DSMT4">
                  <p:embed/>
                </p:oleObj>
              </mc:Choice>
              <mc:Fallback>
                <p:oleObj name="Equation" r:id="rId13" imgW="69840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3419475"/>
                        <a:ext cx="5016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726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9" name="对象 1">
            <a:extLst>
              <a:ext uri="{FF2B5EF4-FFF2-40B4-BE49-F238E27FC236}">
                <a16:creationId xmlns:a16="http://schemas.microsoft.com/office/drawing/2014/main" xmlns="" id="{D028999A-1189-45EF-A7FB-F3DBB48D21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362834"/>
              </p:ext>
            </p:extLst>
          </p:nvPr>
        </p:nvGraphicFramePr>
        <p:xfrm>
          <a:off x="488950" y="1189038"/>
          <a:ext cx="2457450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54" name="Equation" r:id="rId3" imgW="3517560" imgH="1091880" progId="Equation.DSMT4">
                  <p:embed/>
                </p:oleObj>
              </mc:Choice>
              <mc:Fallback>
                <p:oleObj name="Equation" r:id="rId3" imgW="3517560" imgH="1091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1189038"/>
                        <a:ext cx="2457450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08DCB150-4401-4FB8-90D3-B3969351E8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911340"/>
              </p:ext>
            </p:extLst>
          </p:nvPr>
        </p:nvGraphicFramePr>
        <p:xfrm>
          <a:off x="420688" y="2247900"/>
          <a:ext cx="30511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55" name="Equation" r:id="rId5" imgW="4063680" imgH="914400" progId="Equation.DSMT4">
                  <p:embed/>
                </p:oleObj>
              </mc:Choice>
              <mc:Fallback>
                <p:oleObj name="Equation" r:id="rId5" imgW="40636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8" y="2247900"/>
                        <a:ext cx="30511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xmlns="" id="{0E4D52A7-0BDB-4EDA-B64F-FAA0DCF47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809219"/>
              </p:ext>
            </p:extLst>
          </p:nvPr>
        </p:nvGraphicFramePr>
        <p:xfrm>
          <a:off x="1557338" y="3179763"/>
          <a:ext cx="56991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56" name="Equation" r:id="rId7" imgW="990360" imgH="888840" progId="Equation.DSMT4">
                  <p:embed/>
                </p:oleObj>
              </mc:Choice>
              <mc:Fallback>
                <p:oleObj name="Equation" r:id="rId7" imgW="99036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3179763"/>
                        <a:ext cx="569912" cy="51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167871"/>
              </p:ext>
            </p:extLst>
          </p:nvPr>
        </p:nvGraphicFramePr>
        <p:xfrm>
          <a:off x="4225925" y="1212850"/>
          <a:ext cx="3175000" cy="788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57" r:id="rId9" imgW="4597400" imgH="1143000" progId="Equation.DSMT4">
                  <p:embed/>
                </p:oleObj>
              </mc:Choice>
              <mc:Fallback>
                <p:oleObj r:id="rId9" imgW="4597400" imgH="1143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925" y="1212850"/>
                        <a:ext cx="3175000" cy="7888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128186"/>
              </p:ext>
            </p:extLst>
          </p:nvPr>
        </p:nvGraphicFramePr>
        <p:xfrm>
          <a:off x="4151313" y="2222500"/>
          <a:ext cx="409733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58" name="Equation" r:id="rId11" imgW="5460840" imgH="990360" progId="Equation.DSMT4">
                  <p:embed/>
                </p:oleObj>
              </mc:Choice>
              <mc:Fallback>
                <p:oleObj name="Equation" r:id="rId11" imgW="546084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1313" y="2222500"/>
                        <a:ext cx="4097337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680272"/>
              </p:ext>
            </p:extLst>
          </p:nvPr>
        </p:nvGraphicFramePr>
        <p:xfrm>
          <a:off x="5257800" y="3230563"/>
          <a:ext cx="3305175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59" name="Equation" r:id="rId13" imgW="4698720" imgH="990360" progId="Equation.DSMT4">
                  <p:embed/>
                </p:oleObj>
              </mc:Choice>
              <mc:Fallback>
                <p:oleObj name="Equation" r:id="rId13" imgW="469872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230563"/>
                        <a:ext cx="3305175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7">
            <a:extLst>
              <a:ext uri="{FF2B5EF4-FFF2-40B4-BE49-F238E27FC236}">
                <a16:creationId xmlns:a16="http://schemas.microsoft.com/office/drawing/2014/main" xmlns="" id="{3243E3FD-1E07-4AC6-8522-54CD37BB9538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44500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:a16="http://schemas.microsoft.com/office/drawing/2014/main" xmlns="" id="{A58D0217-4D65-401B-9F89-6737A5925E9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22831EA1-DB96-4971-AC9B-D9786993EB83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765526D4-239B-4B7B-A722-B302ADD0A1E1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1190B011-3FE0-43C2-91DB-5C1A2A9ACBA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:a16="http://schemas.microsoft.com/office/drawing/2014/main" xmlns="" id="{A7B84873-FC71-4A00-80C2-56030EDB1A1A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xmlns="" id="{027F2FF9-EBA2-422D-A3E9-6D0CE531E49F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5AAE01C9-CACC-4EA8-A439-2870378AA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29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组合 3">
            <a:extLst>
              <a:ext uri="{FF2B5EF4-FFF2-40B4-BE49-F238E27FC236}">
                <a16:creationId xmlns:a16="http://schemas.microsoft.com/office/drawing/2014/main" xmlns="" id="{9B2C0E48-6478-4AF3-9E82-A0A8F5B8B6DC}"/>
              </a:ext>
            </a:extLst>
          </p:cNvPr>
          <p:cNvGrpSpPr>
            <a:grpSpLocks/>
          </p:cNvGrpSpPr>
          <p:nvPr/>
        </p:nvGrpSpPr>
        <p:grpSpPr bwMode="auto">
          <a:xfrm>
            <a:off x="612775" y="989012"/>
            <a:ext cx="7821613" cy="1209855"/>
            <a:chOff x="1008063" y="500169"/>
            <a:chExt cx="7821612" cy="121137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9B6ABD9A-9A0A-4B47-B347-43817E1780B9}"/>
                </a:ext>
              </a:extLst>
            </p:cNvPr>
            <p:cNvSpPr/>
            <p:nvPr/>
          </p:nvSpPr>
          <p:spPr bwMode="auto">
            <a:xfrm>
              <a:off x="1008063" y="509707"/>
              <a:ext cx="7821612" cy="12018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先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化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简，再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求值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：                             </a:t>
              </a:r>
              <a:endPara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其中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m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=2.</a:t>
              </a:r>
            </a:p>
          </p:txBody>
        </p:sp>
        <p:graphicFrame>
          <p:nvGraphicFramePr>
            <p:cNvPr id="82947" name="对象 2">
              <a:extLst>
                <a:ext uri="{FF2B5EF4-FFF2-40B4-BE49-F238E27FC236}">
                  <a16:creationId xmlns:a16="http://schemas.microsoft.com/office/drawing/2014/main" xmlns="" id="{A30E0A3C-A845-4E25-B6C4-10DC834FD25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16297651"/>
                </p:ext>
              </p:extLst>
            </p:nvPr>
          </p:nvGraphicFramePr>
          <p:xfrm>
            <a:off x="3490913" y="500169"/>
            <a:ext cx="4117974" cy="7248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0285" name="Equation" r:id="rId3" imgW="5194080" imgH="914400" progId="Equation.DSMT4">
                    <p:embed/>
                  </p:oleObj>
                </mc:Choice>
                <mc:Fallback>
                  <p:oleObj name="Equation" r:id="rId3" imgW="5194080" imgH="9144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0913" y="500169"/>
                          <a:ext cx="4117974" cy="7248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Rectangle 21">
            <a:extLst>
              <a:ext uri="{FF2B5EF4-FFF2-40B4-BE49-F238E27FC236}">
                <a16:creationId xmlns:a16="http://schemas.microsoft.com/office/drawing/2014/main" xmlns="" id="{66FCD0FA-EE4A-4AD8-A1A5-90A3F3C57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2300288"/>
            <a:ext cx="6731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其中，得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式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</a:p>
        </p:txBody>
      </p:sp>
      <p:graphicFrame>
        <p:nvGraphicFramePr>
          <p:cNvPr id="82951" name="对象 2">
            <a:extLst>
              <a:ext uri="{FF2B5EF4-FFF2-40B4-BE49-F238E27FC236}">
                <a16:creationId xmlns:a16="http://schemas.microsoft.com/office/drawing/2014/main" xmlns="" id="{84F6BB61-4D01-4150-85FA-9742AB96C6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370327"/>
              </p:ext>
            </p:extLst>
          </p:nvPr>
        </p:nvGraphicFramePr>
        <p:xfrm>
          <a:off x="1420813" y="2139950"/>
          <a:ext cx="50053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86" name="Equation" r:id="rId5" imgW="5854680" imgH="1193760" progId="Equation.DSMT4">
                  <p:embed/>
                </p:oleObj>
              </mc:Choice>
              <mc:Fallback>
                <p:oleObj name="Equation" r:id="rId5" imgW="5854680" imgH="1193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13" y="2139950"/>
                        <a:ext cx="5005387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2" name="对象 2">
            <a:extLst>
              <a:ext uri="{FF2B5EF4-FFF2-40B4-BE49-F238E27FC236}">
                <a16:creationId xmlns:a16="http://schemas.microsoft.com/office/drawing/2014/main" xmlns="" id="{D7A4ED4E-39E9-4DCB-978D-66A66A6FB4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078242"/>
              </p:ext>
            </p:extLst>
          </p:nvPr>
        </p:nvGraphicFramePr>
        <p:xfrm>
          <a:off x="2259013" y="3286125"/>
          <a:ext cx="41195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87" name="Equation" r:id="rId7" imgW="4724280" imgH="876240" progId="Equation.DSMT4">
                  <p:embed/>
                </p:oleObj>
              </mc:Choice>
              <mc:Fallback>
                <p:oleObj name="Equation" r:id="rId7" imgW="472428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013" y="3286125"/>
                        <a:ext cx="4119562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6">
            <a:extLst>
              <a:ext uri="{FF2B5EF4-FFF2-40B4-BE49-F238E27FC236}">
                <a16:creationId xmlns="" xmlns:a16="http://schemas.microsoft.com/office/drawing/2014/main" id="{8CBD3885-A737-44E7-BB05-8464674FD239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81964"/>
            <a:ext cx="2480310" cy="500049"/>
            <a:chOff x="5060" y="904"/>
            <a:chExt cx="3905" cy="787"/>
          </a:xfrm>
        </p:grpSpPr>
        <p:grpSp>
          <p:nvGrpSpPr>
            <p:cNvPr id="36" name="组合 21">
              <a:extLst>
                <a:ext uri="{FF2B5EF4-FFF2-40B4-BE49-F238E27FC236}">
                  <a16:creationId xmlns="" xmlns:a16="http://schemas.microsoft.com/office/drawing/2014/main" id="{CD0D8779-5725-4E14-B6C3-5B809E3E34E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8" name="缺角矩形 37">
                <a:extLst>
                  <a:ext uri="{FF2B5EF4-FFF2-40B4-BE49-F238E27FC236}">
                    <a16:creationId xmlns="" xmlns:a16="http://schemas.microsoft.com/office/drawing/2014/main" id="{93031F96-1497-4965-A309-ECEBAB00B0BD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9" name="缺角矩形 38">
                <a:extLst>
                  <a:ext uri="{FF2B5EF4-FFF2-40B4-BE49-F238E27FC236}">
                    <a16:creationId xmlns="" xmlns:a16="http://schemas.microsoft.com/office/drawing/2014/main" id="{BC0770A9-C5F6-4405-B514-CDE25AC3C419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0" name="缺角矩形 39">
                <a:extLst>
                  <a:ext uri="{FF2B5EF4-FFF2-40B4-BE49-F238E27FC236}">
                    <a16:creationId xmlns="" xmlns:a16="http://schemas.microsoft.com/office/drawing/2014/main" id="{AD2352DB-3C83-4ED1-93F7-B5DB476D3EBB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1" name="缺角矩形 40">
                <a:extLst>
                  <a:ext uri="{FF2B5EF4-FFF2-40B4-BE49-F238E27FC236}">
                    <a16:creationId xmlns="" xmlns:a16="http://schemas.microsoft.com/office/drawing/2014/main" id="{457C203A-80FC-4D9B-BE0D-18C60FBB7B47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2" name="缺角矩形 41">
                <a:extLst>
                  <a:ext uri="{FF2B5EF4-FFF2-40B4-BE49-F238E27FC236}">
                    <a16:creationId xmlns="" xmlns:a16="http://schemas.microsoft.com/office/drawing/2014/main" id="{1755380F-3A1B-461B-901E-A48F1D9A9F36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37" name="TextBox 15">
              <a:extLst>
                <a:ext uri="{FF2B5EF4-FFF2-40B4-BE49-F238E27FC236}">
                  <a16:creationId xmlns="" xmlns:a16="http://schemas.microsoft.com/office/drawing/2014/main" id="{6B00536F-BCAE-449C-98A1-00EB0EFD2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979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1B92DBAD-3F4E-46E7-9C4C-C6A1AA953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451225"/>
            <a:ext cx="7554913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同分母的分式加减法的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法则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熟练地进行同分母的分式加减法的运算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86D0C16A-9572-4172-9BC6-91B0F59A9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750" y="2163763"/>
            <a:ext cx="701793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异分母的分式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通分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，转化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成同分母的分式相加减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</a:p>
        </p:txBody>
      </p:sp>
      <p:sp>
        <p:nvSpPr>
          <p:cNvPr id="59399" name="文本框 1">
            <a:extLst>
              <a:ext uri="{FF2B5EF4-FFF2-40B4-BE49-F238E27FC236}">
                <a16:creationId xmlns="" xmlns:a16="http://schemas.microsoft.com/office/drawing/2014/main" id="{53B5B363-37CF-4186-A14F-B98B6B45E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4975" y="842963"/>
            <a:ext cx="6754679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学习过程中体会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类比思想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运用，学会知识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的迁移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3432" y="485287"/>
            <a:ext cx="8102104" cy="4021880"/>
            <a:chOff x="-38068" y="275737"/>
            <a:chExt cx="8102104" cy="4021880"/>
          </a:xfrm>
        </p:grpSpPr>
        <p:grpSp>
          <p:nvGrpSpPr>
            <p:cNvPr id="1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23" name="直接箭头连接符 2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" name="肘形连接符 2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连接符 1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93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  <p:bldP spid="5939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>
            <a:extLst>
              <a:ext uri="{FF2B5EF4-FFF2-40B4-BE49-F238E27FC236}">
                <a16:creationId xmlns:a16="http://schemas.microsoft.com/office/drawing/2014/main" xmlns="" id="{5EAE62C7-E57B-4178-A5CA-BFCFFE256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497" y="811213"/>
            <a:ext cx="8210551" cy="3785652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运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算顺序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(1)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先乘方，再乘除，然后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加减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如果有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括号，先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算括号里面的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(2)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的加减、乘除都是分式的同级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运算，同级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运算是按从左往右的顺序运算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进行分式混合运算时注意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(1)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正确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运用运算法则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(2)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灵活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运用运算律；</a:t>
            </a: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(3)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结果要化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简，且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注意符号的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处理，使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结果为最简分式或整式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5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课后作业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7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8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9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44490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2240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32327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5">
            <a:extLst>
              <a:ext uri="{FF2B5EF4-FFF2-40B4-BE49-F238E27FC236}">
                <a16:creationId xmlns="" xmlns:a16="http://schemas.microsoft.com/office/drawing/2014/main" id="{8D3233AD-F2FE-4988-AA57-62383F653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50" y="1092200"/>
            <a:ext cx="759142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工程队完成一项工程需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天，乙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工程队要比甲工程队多用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天才能完成这项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工程，两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队共同工作一天完成这项工程的几分之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46" name="Text Box 6">
            <a:extLst>
              <a:ext uri="{FF2B5EF4-FFF2-40B4-BE49-F238E27FC236}">
                <a16:creationId xmlns="" xmlns:a16="http://schemas.microsoft.com/office/drawing/2014/main" id="{73E16F0D-0924-4A9F-9E68-8A9F88572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49" y="2736850"/>
            <a:ext cx="774382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工程队一天完成这项工程的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乙工程队一天完成这项工程的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1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两队共同工作一天完成这项工程的 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____________.</a:t>
            </a:r>
          </a:p>
        </p:txBody>
      </p:sp>
      <p:graphicFrame>
        <p:nvGraphicFramePr>
          <p:cNvPr id="112648" name="Object 8">
            <a:extLst>
              <a:ext uri="{FF2B5EF4-FFF2-40B4-BE49-F238E27FC236}">
                <a16:creationId xmlns="" xmlns:a16="http://schemas.microsoft.com/office/drawing/2014/main" id="{F0555C1F-FDD6-46B3-839D-E3B638C46F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648223"/>
              </p:ext>
            </p:extLst>
          </p:nvPr>
        </p:nvGraphicFramePr>
        <p:xfrm>
          <a:off x="5637571" y="2528301"/>
          <a:ext cx="313700" cy="636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98" name="Equation" r:id="rId3" imgW="228600" imgH="647640" progId="Equation.DSMT4">
                  <p:embed/>
                </p:oleObj>
              </mc:Choice>
              <mc:Fallback>
                <p:oleObj name="Equation" r:id="rId3" imgW="228600" imgH="6476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7571" y="2528301"/>
                        <a:ext cx="313700" cy="636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0" name="Object 10">
            <a:extLst>
              <a:ext uri="{FF2B5EF4-FFF2-40B4-BE49-F238E27FC236}">
                <a16:creationId xmlns="" xmlns:a16="http://schemas.microsoft.com/office/drawing/2014/main" id="{6B0891FC-8835-4D13-82C2-9B2AA10031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772626"/>
              </p:ext>
            </p:extLst>
          </p:nvPr>
        </p:nvGraphicFramePr>
        <p:xfrm>
          <a:off x="5029200" y="3308655"/>
          <a:ext cx="896938" cy="5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99" name="Equation" r:id="rId5" imgW="711000" imgH="647640" progId="Equation.DSMT4">
                  <p:embed/>
                </p:oleObj>
              </mc:Choice>
              <mc:Fallback>
                <p:oleObj name="Equation" r:id="rId5" imgW="711000" imgH="6476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308655"/>
                        <a:ext cx="896938" cy="577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2" name="Object 12">
            <a:extLst>
              <a:ext uri="{FF2B5EF4-FFF2-40B4-BE49-F238E27FC236}">
                <a16:creationId xmlns="" xmlns:a16="http://schemas.microsoft.com/office/drawing/2014/main" id="{7A45118B-D0BA-46D3-B736-8136EAE982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230309"/>
              </p:ext>
            </p:extLst>
          </p:nvPr>
        </p:nvGraphicFramePr>
        <p:xfrm>
          <a:off x="5794421" y="3924448"/>
          <a:ext cx="1490663" cy="769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00" name="Equation" r:id="rId7" imgW="1562040" imgH="647640" progId="Equation.DSMT4">
                  <p:embed/>
                </p:oleObj>
              </mc:Choice>
              <mc:Fallback>
                <p:oleObj name="Equation" r:id="rId7" imgW="1562040" imgH="6476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421" y="3924448"/>
                        <a:ext cx="1490663" cy="769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426" name="组合 4">
            <a:extLst>
              <a:ext uri="{FF2B5EF4-FFF2-40B4-BE49-F238E27FC236}">
                <a16:creationId xmlns="" xmlns:a16="http://schemas.microsoft.com/office/drawing/2014/main" id="{3078D268-5223-4BB9-AF9C-2C6AAB60042D}"/>
              </a:ext>
            </a:extLst>
          </p:cNvPr>
          <p:cNvGrpSpPr>
            <a:grpSpLocks/>
          </p:cNvGrpSpPr>
          <p:nvPr/>
        </p:nvGrpSpPr>
        <p:grpSpPr bwMode="auto">
          <a:xfrm>
            <a:off x="2174875" y="585787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809DEC9B-3ED1-460A-8FF6-F2841AB73B6E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428" name="矩形 1">
              <a:extLst>
                <a:ext uri="{FF2B5EF4-FFF2-40B4-BE49-F238E27FC236}">
                  <a16:creationId xmlns="" xmlns:a16="http://schemas.microsoft.com/office/drawing/2014/main" id="{C7169265-DA1A-47F3-A300-F7E27616B5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0429" name="文本框 6151">
            <a:extLst>
              <a:ext uri="{FF2B5EF4-FFF2-40B4-BE49-F238E27FC236}">
                <a16:creationId xmlns="" xmlns:a16="http://schemas.microsoft.com/office/drawing/2014/main" id="{FF6A81B6-F13E-4935-97AC-EA632FA77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69913"/>
            <a:ext cx="358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同分母分式的加减法法则</a:t>
            </a:r>
          </a:p>
        </p:txBody>
      </p:sp>
      <p:grpSp>
        <p:nvGrpSpPr>
          <p:cNvPr id="1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5">
            <a:extLst>
              <a:ext uri="{FF2B5EF4-FFF2-40B4-BE49-F238E27FC236}">
                <a16:creationId xmlns="" xmlns:a16="http://schemas.microsoft.com/office/drawing/2014/main" id="{B3071A7D-E902-486F-8516-08AE105DD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6" y="696774"/>
            <a:ext cx="80664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2009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某地的森林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单位：公顷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年相比，森林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面积增长率提高了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670" name="Text Box 6">
            <a:extLst>
              <a:ext uri="{FF2B5EF4-FFF2-40B4-BE49-F238E27FC236}">
                <a16:creationId xmlns="" xmlns:a16="http://schemas.microsoft.com/office/drawing/2014/main" id="{9C51B103-8C8B-4F7D-B2DB-CDBC4C4AD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6" y="2451100"/>
            <a:ext cx="78908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的森林面积增长率是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的森林面积增长率是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年相比，森林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面积增长率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提高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____________.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3671" name="Object 7">
            <a:extLst>
              <a:ext uri="{FF2B5EF4-FFF2-40B4-BE49-F238E27FC236}">
                <a16:creationId xmlns="" xmlns:a16="http://schemas.microsoft.com/office/drawing/2014/main" id="{83081CD1-B3B7-4071-A642-0CCF2A7038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311693"/>
              </p:ext>
            </p:extLst>
          </p:nvPr>
        </p:nvGraphicFramePr>
        <p:xfrm>
          <a:off x="5205067" y="2149942"/>
          <a:ext cx="1281458" cy="802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4" name="Equation" r:id="rId3" imgW="863280" imgH="736560" progId="Equation.DSMT4">
                  <p:embed/>
                </p:oleObj>
              </mc:Choice>
              <mc:Fallback>
                <p:oleObj name="Equation" r:id="rId3" imgW="863280" imgH="73656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067" y="2149942"/>
                        <a:ext cx="1281458" cy="8028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2" name="Object 8">
            <a:extLst>
              <a:ext uri="{FF2B5EF4-FFF2-40B4-BE49-F238E27FC236}">
                <a16:creationId xmlns="" xmlns:a16="http://schemas.microsoft.com/office/drawing/2014/main" id="{9B18DDAD-B8F4-438D-8ECB-BA58F95BD2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088549"/>
              </p:ext>
            </p:extLst>
          </p:nvPr>
        </p:nvGraphicFramePr>
        <p:xfrm>
          <a:off x="4690465" y="2908154"/>
          <a:ext cx="699593" cy="628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5" name="Equation" r:id="rId5" imgW="850680" imgH="736560" progId="Equation.DSMT4">
                  <p:embed/>
                </p:oleObj>
              </mc:Choice>
              <mc:Fallback>
                <p:oleObj name="Equation" r:id="rId5" imgW="850680" imgH="7365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0465" y="2908154"/>
                        <a:ext cx="699593" cy="6287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9" name="对象 3">
            <a:hlinkClick r:id="" action="ppaction://ole?verb=1"/>
            <a:extLst>
              <a:ext uri="{FF2B5EF4-FFF2-40B4-BE49-F238E27FC236}">
                <a16:creationId xmlns="" xmlns:a16="http://schemas.microsoft.com/office/drawing/2014/main" id="{4270389F-7AC1-4779-9D61-22ECF1082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316554"/>
              </p:ext>
            </p:extLst>
          </p:nvPr>
        </p:nvGraphicFramePr>
        <p:xfrm>
          <a:off x="6688635" y="3476624"/>
          <a:ext cx="185945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6" name="Equation" r:id="rId7" imgW="2234880" imgH="736560" progId="Equation.DSMT4">
                  <p:embed/>
                </p:oleObj>
              </mc:Choice>
              <mc:Fallback>
                <p:oleObj name="Equation" r:id="rId7" imgW="2234880" imgH="73656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8635" y="3476624"/>
                        <a:ext cx="1859455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12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>
            <a:extLst>
              <a:ext uri="{FF2B5EF4-FFF2-40B4-BE49-F238E27FC236}">
                <a16:creationId xmlns="" xmlns:a16="http://schemas.microsoft.com/office/drawing/2014/main" id="{7DEFC177-906A-412C-8921-20C67EAB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371" y="1701801"/>
            <a:ext cx="513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同分母分数加减法的法则如何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叙述？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2468" name="Object 18">
            <a:extLst>
              <a:ext uri="{FF2B5EF4-FFF2-40B4-BE49-F238E27FC236}">
                <a16:creationId xmlns="" xmlns:a16="http://schemas.microsoft.com/office/drawing/2014/main" id="{CE8AB9DE-2719-4C17-B56B-9569B85A51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482618"/>
              </p:ext>
            </p:extLst>
          </p:nvPr>
        </p:nvGraphicFramePr>
        <p:xfrm>
          <a:off x="4595813" y="548616"/>
          <a:ext cx="131445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5" name="Equation" r:id="rId3" imgW="596880" imgH="393480" progId="Equation.DSMT4">
                  <p:embed/>
                </p:oleObj>
              </mc:Choice>
              <mc:Fallback>
                <p:oleObj name="Equation" r:id="rId3" imgW="596880" imgH="3934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5813" y="548616"/>
                        <a:ext cx="1314450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t="20479" r="13954" b="17021"/>
          <a:stretch/>
        </p:blipFill>
        <p:spPr bwMode="auto">
          <a:xfrm>
            <a:off x="1007671" y="748066"/>
            <a:ext cx="515662" cy="552451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rgbClr val="02B3C5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39" y="1470025"/>
            <a:ext cx="1122363" cy="112236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814121" y="2426603"/>
            <a:ext cx="4177104" cy="822325"/>
            <a:chOff x="1795071" y="2474228"/>
            <a:chExt cx="4177104" cy="822325"/>
          </a:xfrm>
        </p:grpSpPr>
        <p:sp>
          <p:nvSpPr>
            <p:cNvPr id="56324" name="Text Box 4">
              <a:extLst>
                <a:ext uri="{FF2B5EF4-FFF2-40B4-BE49-F238E27FC236}">
                  <a16:creationId xmlns="" xmlns:a16="http://schemas.microsoft.com/office/drawing/2014/main" id="{859C0E94-FE0B-44D9-829A-80B38F34AD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5071" y="2562226"/>
              <a:ext cx="14097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你认为</a:t>
              </a: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67854868"/>
                </p:ext>
              </p:extLst>
            </p:nvPr>
          </p:nvGraphicFramePr>
          <p:xfrm>
            <a:off x="3106738" y="2474228"/>
            <a:ext cx="1381125" cy="822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46" name="Equation" r:id="rId7" imgW="596880" imgH="393480" progId="Equation.DSMT4">
                    <p:embed/>
                  </p:oleObj>
                </mc:Choice>
                <mc:Fallback>
                  <p:oleObj name="Equation" r:id="rId7" imgW="596880" imgH="39348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6738" y="2474228"/>
                          <a:ext cx="1381125" cy="822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55832398"/>
                </p:ext>
              </p:extLst>
            </p:nvPr>
          </p:nvGraphicFramePr>
          <p:xfrm>
            <a:off x="4591050" y="2474228"/>
            <a:ext cx="1381125" cy="822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647" name="Equation" r:id="rId9" imgW="596880" imgH="393480" progId="Equation.DSMT4">
                    <p:embed/>
                  </p:oleObj>
                </mc:Choice>
                <mc:Fallback>
                  <p:oleObj name="Equation" r:id="rId9" imgW="596880" imgH="39348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91050" y="2474228"/>
                          <a:ext cx="1381125" cy="822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Rectangle 6">
            <a:extLst>
              <a:ext uri="{FF2B5EF4-FFF2-40B4-BE49-F238E27FC236}">
                <a16:creationId xmlns="" xmlns:a16="http://schemas.microsoft.com/office/drawing/2014/main" id="{7DEFC177-906A-412C-8921-20C67EAB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071" y="667570"/>
            <a:ext cx="13418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729592"/>
              </p:ext>
            </p:extLst>
          </p:nvPr>
        </p:nvGraphicFramePr>
        <p:xfrm>
          <a:off x="3136900" y="580585"/>
          <a:ext cx="131445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48" name="Equation" r:id="rId11" imgW="596880" imgH="393480" progId="Equation.DSMT4">
                  <p:embed/>
                </p:oleObj>
              </mc:Choice>
              <mc:Fallback>
                <p:oleObj name="Equation" r:id="rId11" imgW="596880" imgH="3934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6900" y="580585"/>
                        <a:ext cx="1314450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图片 17" descr="8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45288" y="2775279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53" name="Group 21">
            <a:extLst>
              <a:ext uri="{FF2B5EF4-FFF2-40B4-BE49-F238E27FC236}">
                <a16:creationId xmlns="" xmlns:a16="http://schemas.microsoft.com/office/drawing/2014/main" id="{E109C301-4A5D-403C-8FBB-88E9B5B872D9}"/>
              </a:ext>
            </a:extLst>
          </p:cNvPr>
          <p:cNvGrpSpPr>
            <a:grpSpLocks/>
          </p:cNvGrpSpPr>
          <p:nvPr/>
        </p:nvGrpSpPr>
        <p:grpSpPr bwMode="auto">
          <a:xfrm>
            <a:off x="436563" y="1352554"/>
            <a:ext cx="8354814" cy="1130721"/>
            <a:chOff x="38" y="2265"/>
            <a:chExt cx="7740" cy="893"/>
          </a:xfrm>
        </p:grpSpPr>
        <p:sp>
          <p:nvSpPr>
            <p:cNvPr id="63491" name="Rectangle 22">
              <a:extLst>
                <a:ext uri="{FF2B5EF4-FFF2-40B4-BE49-F238E27FC236}">
                  <a16:creationId xmlns="" xmlns:a16="http://schemas.microsoft.com/office/drawing/2014/main" id="{C546CD49-154F-4F39-BCB3-9FDCA979F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0" y="2648"/>
              <a:ext cx="3688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分母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不变，把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分子相加减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.</a:t>
              </a:r>
            </a:p>
          </p:txBody>
        </p:sp>
        <p:grpSp>
          <p:nvGrpSpPr>
            <p:cNvPr id="63492" name="Group 23">
              <a:extLst>
                <a:ext uri="{FF2B5EF4-FFF2-40B4-BE49-F238E27FC236}">
                  <a16:creationId xmlns="" xmlns:a16="http://schemas.microsoft.com/office/drawing/2014/main" id="{44912B2C-146E-4281-BDFB-5875ABD674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" y="2265"/>
              <a:ext cx="7247" cy="524"/>
              <a:chOff x="0" y="1334"/>
              <a:chExt cx="7247" cy="524"/>
            </a:xfrm>
          </p:grpSpPr>
          <p:sp>
            <p:nvSpPr>
              <p:cNvPr id="63493" name="Rectangle 24">
                <a:extLst>
                  <a:ext uri="{FF2B5EF4-FFF2-40B4-BE49-F238E27FC236}">
                    <a16:creationId xmlns="" xmlns:a16="http://schemas.microsoft.com/office/drawing/2014/main" id="{A3F498EF-C089-4A3C-B7B2-51E88C8122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348"/>
                <a:ext cx="4131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【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同分母的分数加减法的法则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】</a:t>
                </a:r>
                <a:endPara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endParaRPr>
              </a:p>
            </p:txBody>
          </p:sp>
          <p:sp>
            <p:nvSpPr>
              <p:cNvPr id="63494" name="Rectangle 25">
                <a:extLst>
                  <a:ext uri="{FF2B5EF4-FFF2-40B4-BE49-F238E27FC236}">
                    <a16:creationId xmlns="" xmlns:a16="http://schemas.microsoft.com/office/drawing/2014/main" id="{C97E4635-DD6F-4517-8286-E981800C5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0" y="1334"/>
                <a:ext cx="3177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同分母的分数相加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减，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endParaRPr>
              </a:p>
            </p:txBody>
          </p:sp>
        </p:grpSp>
      </p:grpSp>
      <p:sp>
        <p:nvSpPr>
          <p:cNvPr id="18460" name="Rectangle 28">
            <a:extLst>
              <a:ext uri="{FF2B5EF4-FFF2-40B4-BE49-F238E27FC236}">
                <a16:creationId xmlns="" xmlns:a16="http://schemas.microsoft.com/office/drawing/2014/main" id="{CEA18A7E-B095-4CDE-8081-32EDA1772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0" y="2343150"/>
            <a:ext cx="58102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100"/>
          </a:p>
        </p:txBody>
      </p:sp>
      <p:grpSp>
        <p:nvGrpSpPr>
          <p:cNvPr id="2" name="组合 1"/>
          <p:cNvGrpSpPr/>
          <p:nvPr/>
        </p:nvGrpSpPr>
        <p:grpSpPr>
          <a:xfrm>
            <a:off x="436563" y="2427288"/>
            <a:ext cx="8164512" cy="1019160"/>
            <a:chOff x="1365250" y="2655888"/>
            <a:chExt cx="8164512" cy="1019160"/>
          </a:xfrm>
        </p:grpSpPr>
        <p:sp>
          <p:nvSpPr>
            <p:cNvPr id="18461" name="Rectangle 29">
              <a:extLst>
                <a:ext uri="{FF2B5EF4-FFF2-40B4-BE49-F238E27FC236}">
                  <a16:creationId xmlns="" xmlns:a16="http://schemas.microsoft.com/office/drawing/2014/main" id="{14DB148C-1C7A-47C1-A9DA-F31B959BD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5250" y="2655888"/>
              <a:ext cx="42973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【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同分母的分式加减法的法则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】</a:t>
              </a:r>
            </a:p>
          </p:txBody>
        </p:sp>
        <p:sp>
          <p:nvSpPr>
            <p:cNvPr id="18462" name="Rectangle 30">
              <a:extLst>
                <a:ext uri="{FF2B5EF4-FFF2-40B4-BE49-F238E27FC236}">
                  <a16:creationId xmlns="" xmlns:a16="http://schemas.microsoft.com/office/drawing/2014/main" id="{3D3C3259-CB1B-47E0-B1EC-4A84D1996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1513" y="2657475"/>
              <a:ext cx="35305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同分母分式相加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减，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18463" name="Rectangle 31">
              <a:extLst>
                <a:ext uri="{FF2B5EF4-FFF2-40B4-BE49-F238E27FC236}">
                  <a16:creationId xmlns="" xmlns:a16="http://schemas.microsoft.com/office/drawing/2014/main" id="{F169F647-EAE5-436F-8663-4F917F6A0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988" y="3098800"/>
              <a:ext cx="3787774" cy="576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分母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不变，把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分子相加减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.</a:t>
              </a:r>
            </a:p>
          </p:txBody>
        </p:sp>
      </p:grpSp>
      <p:graphicFrame>
        <p:nvGraphicFramePr>
          <p:cNvPr id="63503" name="Object 10">
            <a:extLst>
              <a:ext uri="{FF2B5EF4-FFF2-40B4-BE49-F238E27FC236}">
                <a16:creationId xmlns="" xmlns:a16="http://schemas.microsoft.com/office/drawing/2014/main" id="{A4244076-2EA8-4256-960E-BE18E3E991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087456"/>
              </p:ext>
            </p:extLst>
          </p:nvPr>
        </p:nvGraphicFramePr>
        <p:xfrm>
          <a:off x="2857500" y="3644787"/>
          <a:ext cx="3028949" cy="10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2" name="Equation" r:id="rId3" imgW="1815840" imgH="647640" progId="Equation.DSMT4">
                  <p:embed/>
                </p:oleObj>
              </mc:Choice>
              <mc:Fallback>
                <p:oleObj name="Equation" r:id="rId3" imgW="1815840" imgH="6476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3644787"/>
                        <a:ext cx="3028949" cy="1082788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同分母的分式加减法的法则</a:t>
            </a:r>
            <a:endParaRPr lang="zh-CN" altLang="zh-CN" sz="2800" b="1" spc="100" noProof="1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9" y="1377233"/>
            <a:ext cx="3590925" cy="3260816"/>
          </a:xfrm>
          <a:prstGeom prst="rect">
            <a:avLst/>
          </a:prstGeom>
        </p:spPr>
      </p:pic>
      <p:graphicFrame>
        <p:nvGraphicFramePr>
          <p:cNvPr id="64513" name="Object 2">
            <a:extLst>
              <a:ext uri="{FF2B5EF4-FFF2-40B4-BE49-F238E27FC236}">
                <a16:creationId xmlns="" xmlns:a16="http://schemas.microsoft.com/office/drawing/2014/main" id="{ED6E5729-8585-4C47-9DB5-493AF546B8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374963"/>
              </p:ext>
            </p:extLst>
          </p:nvPr>
        </p:nvGraphicFramePr>
        <p:xfrm>
          <a:off x="2333625" y="1003732"/>
          <a:ext cx="2617956" cy="99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4" r:id="rId4" imgW="1105860" imgH="419464" progId="Equation.3">
                  <p:embed/>
                </p:oleObj>
              </mc:Choice>
              <mc:Fallback>
                <p:oleObj r:id="rId4" imgW="1105860" imgH="419464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3625" y="1003732"/>
                        <a:ext cx="2617956" cy="99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>
            <a:extLst>
              <a:ext uri="{FF2B5EF4-FFF2-40B4-BE49-F238E27FC236}">
                <a16:creationId xmlns="" xmlns:a16="http://schemas.microsoft.com/office/drawing/2014/main" id="{C4CD3E35-E8A3-43B5-A81E-8C526161D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295822"/>
              </p:ext>
            </p:extLst>
          </p:nvPr>
        </p:nvGraphicFramePr>
        <p:xfrm>
          <a:off x="2159000" y="2006450"/>
          <a:ext cx="245903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5" name="Equation" r:id="rId6" imgW="1942920" imgH="711000" progId="Equation.DSMT4">
                  <p:embed/>
                </p:oleObj>
              </mc:Choice>
              <mc:Fallback>
                <p:oleObj name="Equation" r:id="rId6" imgW="1942920" imgH="711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2006450"/>
                        <a:ext cx="2459038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5" name="Text Box 4">
            <a:extLst>
              <a:ext uri="{FF2B5EF4-FFF2-40B4-BE49-F238E27FC236}">
                <a16:creationId xmlns="" xmlns:a16="http://schemas.microsoft.com/office/drawing/2014/main" id="{7BE3D12A-B1E8-4ACD-9689-75244A6E3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543" y="1269057"/>
            <a:ext cx="15978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520" name="文本框 2">
            <a:extLst>
              <a:ext uri="{FF2B5EF4-FFF2-40B4-BE49-F238E27FC236}">
                <a16:creationId xmlns="" xmlns:a16="http://schemas.microsoft.com/office/drawing/2014/main" id="{A56DB4D9-27C0-45CB-A923-BD8A7D9A7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9" y="2187575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</a:p>
        </p:txBody>
      </p:sp>
      <p:grpSp>
        <p:nvGrpSpPr>
          <p:cNvPr id="64521" name="组合 6">
            <a:extLst>
              <a:ext uri="{FF2B5EF4-FFF2-40B4-BE49-F238E27FC236}">
                <a16:creationId xmlns="" xmlns:a16="http://schemas.microsoft.com/office/drawing/2014/main" id="{B6F275F2-79A8-4E21-9CC4-19D704960247}"/>
              </a:ext>
            </a:extLst>
          </p:cNvPr>
          <p:cNvGrpSpPr>
            <a:grpSpLocks/>
          </p:cNvGrpSpPr>
          <p:nvPr/>
        </p:nvGrpSpPr>
        <p:grpSpPr bwMode="auto">
          <a:xfrm>
            <a:off x="619918" y="534988"/>
            <a:ext cx="1858963" cy="492125"/>
            <a:chOff x="427462" y="558483"/>
            <a:chExt cx="1858351" cy="492443"/>
          </a:xfrm>
        </p:grpSpPr>
        <p:grpSp>
          <p:nvGrpSpPr>
            <p:cNvPr id="64522" name="组合 5">
              <a:extLst>
                <a:ext uri="{FF2B5EF4-FFF2-40B4-BE49-F238E27FC236}">
                  <a16:creationId xmlns="" xmlns:a16="http://schemas.microsoft.com/office/drawing/2014/main" id="{44AC09BB-2040-45E6-BA89-61A45066EE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B589F391-CC8A-4B38-BDF7-249AC90C6794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B9636E0C-F336-4AD1-A542-7ED9F67DA1C5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7F1CBCEE-7E76-4044-ADB0-852B6FA9011E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9C7AE182-0787-4D7F-B9E1-279E7AD9867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22BE751C-04E0-4011-9D39-778397467100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4528" name="文本框 11">
              <a:extLst>
                <a:ext uri="{FF2B5EF4-FFF2-40B4-BE49-F238E27FC236}">
                  <a16:creationId xmlns="" xmlns:a16="http://schemas.microsoft.com/office/drawing/2014/main" id="{7541DE0E-CDD6-4A6D-A900-20867CB084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4529" name="文本框 2">
            <a:extLst>
              <a:ext uri="{FF2B5EF4-FFF2-40B4-BE49-F238E27FC236}">
                <a16:creationId xmlns="" xmlns:a16="http://schemas.microsoft.com/office/drawing/2014/main" id="{5BDCD12E-B9AE-48D0-9B68-C533A942A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6350" y="523875"/>
            <a:ext cx="502285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分母分式的加减的计</a:t>
            </a: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算</a:t>
            </a:r>
            <a:endParaRPr lang="zh-CN" altLang="en-US" sz="2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46208A3-C90B-45F5-B628-33EBFA036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7523" y="2064254"/>
            <a:ext cx="311785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归纳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总结：</a:t>
            </a:r>
            <a:endParaRPr lang="en-US" altLang="zh-CN" sz="20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宋体" panose="02010600030101010101" pitchFamily="2" charset="-122"/>
              </a:rPr>
              <a:t>同</a:t>
            </a:r>
            <a:r>
              <a:rPr lang="zh-CN" altLang="en-US" sz="2000" b="1" dirty="0">
                <a:latin typeface="宋体" panose="02010600030101010101" pitchFamily="2" charset="-122"/>
              </a:rPr>
              <a:t>分母分式的加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减，分母不变，分子</a:t>
            </a:r>
            <a:r>
              <a:rPr lang="zh-CN" altLang="en-US" sz="2000" b="1" dirty="0">
                <a:latin typeface="宋体" panose="02010600030101010101" pitchFamily="2" charset="-122"/>
              </a:rPr>
              <a:t>相加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减，当</a:t>
            </a:r>
            <a:r>
              <a:rPr lang="zh-CN" altLang="en-US" sz="2000" b="1" dirty="0">
                <a:latin typeface="宋体" panose="02010600030101010101" pitchFamily="2" charset="-122"/>
              </a:rPr>
              <a:t>分子是多项式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时，先</a:t>
            </a:r>
            <a:r>
              <a:rPr lang="zh-CN" altLang="en-US" sz="2000" b="1" dirty="0">
                <a:latin typeface="宋体" panose="02010600030101010101" pitchFamily="2" charset="-122"/>
              </a:rPr>
              <a:t>加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括号，然后</a:t>
            </a:r>
            <a:r>
              <a:rPr lang="zh-CN" altLang="en-US" sz="2000" b="1" dirty="0">
                <a:latin typeface="宋体" panose="02010600030101010101" pitchFamily="2" charset="-122"/>
              </a:rPr>
              <a:t>进行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计算，结果</a:t>
            </a:r>
            <a:r>
              <a:rPr lang="zh-CN" altLang="en-US" sz="2000" b="1" dirty="0">
                <a:latin typeface="宋体" panose="02010600030101010101" pitchFamily="2" charset="-122"/>
              </a:rPr>
              <a:t>要化为最简分式或整式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252372"/>
              </p:ext>
            </p:extLst>
          </p:nvPr>
        </p:nvGraphicFramePr>
        <p:xfrm>
          <a:off x="2164556" y="2988591"/>
          <a:ext cx="2716212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6" name="Equation" r:id="rId8" imgW="2145960" imgH="698400" progId="Equation.DSMT4">
                  <p:embed/>
                </p:oleObj>
              </mc:Choice>
              <mc:Fallback>
                <p:oleObj name="Equation" r:id="rId8" imgW="2145960" imgH="698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4556" y="2988591"/>
                        <a:ext cx="2716212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654927"/>
              </p:ext>
            </p:extLst>
          </p:nvPr>
        </p:nvGraphicFramePr>
        <p:xfrm>
          <a:off x="2178050" y="3966436"/>
          <a:ext cx="130175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67" name="Equation" r:id="rId10" imgW="1028520" imgH="698400" progId="Equation.DSMT4">
                  <p:embed/>
                </p:oleObj>
              </mc:Choice>
              <mc:Fallback>
                <p:oleObj name="Equation" r:id="rId10" imgW="1028520" imgH="698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8050" y="3966436"/>
                        <a:ext cx="130175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ac8d6e6-76a0-42e4-925f-7b7006f7527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</TotalTime>
  <Pages>0</Pages>
  <Words>1563</Words>
  <Characters>0</Characters>
  <Application>Microsoft Office PowerPoint</Application>
  <DocSecurity>0</DocSecurity>
  <PresentationFormat>全屏显示(16:9)</PresentationFormat>
  <Lines>0</Lines>
  <Paragraphs>251</Paragraphs>
  <Slides>42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《七彩课堂》课件模板（新）</vt:lpstr>
      <vt:lpstr>Equation</vt:lpstr>
      <vt:lpstr>Microsoft 公式 3.0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1170</cp:revision>
  <dcterms:created xsi:type="dcterms:W3CDTF">2016-01-14T07:05:12Z</dcterms:created>
  <dcterms:modified xsi:type="dcterms:W3CDTF">2020-04-27T08:31:26Z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